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
  </p:notesMasterIdLst>
  <p:sldIdLst>
    <p:sldId id="256" r:id="rId2"/>
    <p:sldId id="257" r:id="rId3"/>
  </p:sldIdLst>
  <p:sldSz cx="24123650" cy="15230475"/>
  <p:notesSz cx="6858000" cy="9144000"/>
  <p:defaultTextStyle>
    <a:defPPr>
      <a:defRPr lang="nl-NL"/>
    </a:defPPr>
    <a:lvl1pPr marL="0" algn="l" defTabSz="2248784" rtl="0" eaLnBrk="1" latinLnBrk="0" hangingPunct="1">
      <a:defRPr sz="4400" kern="1200">
        <a:solidFill>
          <a:schemeClr val="tx1"/>
        </a:solidFill>
        <a:latin typeface="+mn-lt"/>
        <a:ea typeface="+mn-ea"/>
        <a:cs typeface="+mn-cs"/>
      </a:defRPr>
    </a:lvl1pPr>
    <a:lvl2pPr marL="1124392" algn="l" defTabSz="2248784" rtl="0" eaLnBrk="1" latinLnBrk="0" hangingPunct="1">
      <a:defRPr sz="4400" kern="1200">
        <a:solidFill>
          <a:schemeClr val="tx1"/>
        </a:solidFill>
        <a:latin typeface="+mn-lt"/>
        <a:ea typeface="+mn-ea"/>
        <a:cs typeface="+mn-cs"/>
      </a:defRPr>
    </a:lvl2pPr>
    <a:lvl3pPr marL="2248784" algn="l" defTabSz="2248784" rtl="0" eaLnBrk="1" latinLnBrk="0" hangingPunct="1">
      <a:defRPr sz="4400" kern="1200">
        <a:solidFill>
          <a:schemeClr val="tx1"/>
        </a:solidFill>
        <a:latin typeface="+mn-lt"/>
        <a:ea typeface="+mn-ea"/>
        <a:cs typeface="+mn-cs"/>
      </a:defRPr>
    </a:lvl3pPr>
    <a:lvl4pPr marL="3373176" algn="l" defTabSz="2248784" rtl="0" eaLnBrk="1" latinLnBrk="0" hangingPunct="1">
      <a:defRPr sz="4400" kern="1200">
        <a:solidFill>
          <a:schemeClr val="tx1"/>
        </a:solidFill>
        <a:latin typeface="+mn-lt"/>
        <a:ea typeface="+mn-ea"/>
        <a:cs typeface="+mn-cs"/>
      </a:defRPr>
    </a:lvl4pPr>
    <a:lvl5pPr marL="4497568" algn="l" defTabSz="2248784" rtl="0" eaLnBrk="1" latinLnBrk="0" hangingPunct="1">
      <a:defRPr sz="4400" kern="1200">
        <a:solidFill>
          <a:schemeClr val="tx1"/>
        </a:solidFill>
        <a:latin typeface="+mn-lt"/>
        <a:ea typeface="+mn-ea"/>
        <a:cs typeface="+mn-cs"/>
      </a:defRPr>
    </a:lvl5pPr>
    <a:lvl6pPr marL="5621960" algn="l" defTabSz="2248784" rtl="0" eaLnBrk="1" latinLnBrk="0" hangingPunct="1">
      <a:defRPr sz="4400" kern="1200">
        <a:solidFill>
          <a:schemeClr val="tx1"/>
        </a:solidFill>
        <a:latin typeface="+mn-lt"/>
        <a:ea typeface="+mn-ea"/>
        <a:cs typeface="+mn-cs"/>
      </a:defRPr>
    </a:lvl6pPr>
    <a:lvl7pPr marL="6746352" algn="l" defTabSz="2248784" rtl="0" eaLnBrk="1" latinLnBrk="0" hangingPunct="1">
      <a:defRPr sz="4400" kern="1200">
        <a:solidFill>
          <a:schemeClr val="tx1"/>
        </a:solidFill>
        <a:latin typeface="+mn-lt"/>
        <a:ea typeface="+mn-ea"/>
        <a:cs typeface="+mn-cs"/>
      </a:defRPr>
    </a:lvl7pPr>
    <a:lvl8pPr marL="7870744" algn="l" defTabSz="2248784" rtl="0" eaLnBrk="1" latinLnBrk="0" hangingPunct="1">
      <a:defRPr sz="4400" kern="1200">
        <a:solidFill>
          <a:schemeClr val="tx1"/>
        </a:solidFill>
        <a:latin typeface="+mn-lt"/>
        <a:ea typeface="+mn-ea"/>
        <a:cs typeface="+mn-cs"/>
      </a:defRPr>
    </a:lvl8pPr>
    <a:lvl9pPr marL="8995136" algn="l" defTabSz="2248784" rtl="0" eaLnBrk="1" latinLnBrk="0" hangingPunct="1">
      <a:defRPr sz="4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97">
          <p15:clr>
            <a:srgbClr val="A4A3A4"/>
          </p15:clr>
        </p15:guide>
        <p15:guide id="2" pos="75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546" y="192"/>
      </p:cViewPr>
      <p:guideLst>
        <p:guide orient="horz" pos="4797"/>
        <p:guide pos="75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79774-54AB-4D07-9AC4-5E1BC8299E9B}" type="datetimeFigureOut">
              <a:rPr lang="nl-NL" smtClean="0"/>
              <a:t>28-10-2014</a:t>
            </a:fld>
            <a:endParaRPr lang="nl-NL" dirty="0"/>
          </a:p>
        </p:txBody>
      </p:sp>
      <p:sp>
        <p:nvSpPr>
          <p:cNvPr id="4" name="Tijdelijke aanduiding voor dia-afbeelding 3"/>
          <p:cNvSpPr>
            <a:spLocks noGrp="1" noRot="1" noChangeAspect="1"/>
          </p:cNvSpPr>
          <p:nvPr>
            <p:ph type="sldImg" idx="2"/>
          </p:nvPr>
        </p:nvSpPr>
        <p:spPr>
          <a:xfrm>
            <a:off x="984250" y="1143000"/>
            <a:ext cx="48895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88751-7656-476F-9EED-F882CB92944D}" type="slidenum">
              <a:rPr lang="nl-NL" smtClean="0"/>
              <a:t>‹nr.›</a:t>
            </a:fld>
            <a:endParaRPr lang="nl-NL" dirty="0"/>
          </a:p>
        </p:txBody>
      </p:sp>
    </p:spTree>
    <p:extLst>
      <p:ext uri="{BB962C8B-B14F-4D97-AF65-F5344CB8AC3E}">
        <p14:creationId xmlns:p14="http://schemas.microsoft.com/office/powerpoint/2010/main" val="1095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88751-7656-476F-9EED-F882CB92944D}" type="slidenum">
              <a:rPr lang="nl-NL" smtClean="0"/>
              <a:t>1</a:t>
            </a:fld>
            <a:endParaRPr lang="nl-NL" dirty="0"/>
          </a:p>
        </p:txBody>
      </p:sp>
    </p:spTree>
    <p:extLst>
      <p:ext uri="{BB962C8B-B14F-4D97-AF65-F5344CB8AC3E}">
        <p14:creationId xmlns:p14="http://schemas.microsoft.com/office/powerpoint/2010/main" val="1252722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agina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9"/>
          <p:cNvSpPr>
            <a:spLocks noGrp="1"/>
          </p:cNvSpPr>
          <p:nvPr>
            <p:ph type="body" sz="quarter" idx="13" hasCustomPrompt="1"/>
          </p:nvPr>
        </p:nvSpPr>
        <p:spPr>
          <a:xfrm>
            <a:off x="7275555" y="5114908"/>
            <a:ext cx="12501574" cy="2571768"/>
          </a:xfrm>
          <a:prstGeom prst="rect">
            <a:avLst/>
          </a:prstGeom>
        </p:spPr>
        <p:txBody>
          <a:bodyPr/>
          <a:lstStyle>
            <a:lvl1pPr marL="0" indent="0">
              <a:buFontTx/>
              <a:buNone/>
              <a:defRPr sz="7200" b="1">
                <a:solidFill>
                  <a:schemeClr val="tx1"/>
                </a:solidFill>
              </a:defRPr>
            </a:lvl1pPr>
          </a:lstStyle>
          <a:p>
            <a:pPr lvl="0"/>
            <a:r>
              <a:rPr lang="nl-NL" dirty="0" smtClean="0"/>
              <a:t>Plaats hier uw titel</a:t>
            </a:r>
            <a:endParaRPr lang="nl-NL" dirty="0"/>
          </a:p>
        </p:txBody>
      </p:sp>
      <p:sp>
        <p:nvSpPr>
          <p:cNvPr id="4" name="Titel 5"/>
          <p:cNvSpPr>
            <a:spLocks noGrp="1"/>
          </p:cNvSpPr>
          <p:nvPr>
            <p:ph type="title" hasCustomPrompt="1"/>
          </p:nvPr>
        </p:nvSpPr>
        <p:spPr>
          <a:xfrm>
            <a:off x="7296400" y="8216798"/>
            <a:ext cx="12480729" cy="5827859"/>
          </a:xfrm>
          <a:prstGeom prst="rect">
            <a:avLst/>
          </a:prstGeom>
        </p:spPr>
        <p:txBody>
          <a:bodyPr/>
          <a:lstStyle>
            <a:lvl1pPr algn="l">
              <a:defRPr sz="2800">
                <a:solidFill>
                  <a:schemeClr val="tx1"/>
                </a:solidFill>
              </a:defRPr>
            </a:lvl1pPr>
          </a:lstStyle>
          <a:p>
            <a:r>
              <a:rPr lang="nl-NL" dirty="0" smtClean="0"/>
              <a:t>Plaats hier uw tekst.</a:t>
            </a:r>
            <a:endParaRPr lang="nl-NL" dirty="0"/>
          </a:p>
        </p:txBody>
      </p:sp>
      <p:sp>
        <p:nvSpPr>
          <p:cNvPr id="5"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2" name="AutoShape 2" descr="imap://pmoerker@imap.xs4all.nl:143/fetch%3EUID%3E/INBOX%3E29602?part=1.2&amp;filename=image002.jpg"/>
          <p:cNvSpPr>
            <a:spLocks noChangeAspect="1" noChangeArrowheads="1"/>
          </p:cNvSpPr>
          <p:nvPr userDrawn="1"/>
        </p:nvSpPr>
        <p:spPr bwMode="auto">
          <a:xfrm>
            <a:off x="155575" y="-525463"/>
            <a:ext cx="1990725"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4" descr="imap://pmoerker@imap.xs4all.nl:143/fetch%3EUID%3E/INBOX%3E29602?part=1.2&amp;filename=image002.jpg"/>
          <p:cNvSpPr>
            <a:spLocks noChangeAspect="1" noChangeArrowheads="1"/>
          </p:cNvSpPr>
          <p:nvPr userDrawn="1"/>
        </p:nvSpPr>
        <p:spPr bwMode="auto">
          <a:xfrm>
            <a:off x="307975" y="-373063"/>
            <a:ext cx="1990725"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25521" y="796241"/>
            <a:ext cx="6493931" cy="360428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Rechts + Afbeel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3"/>
          <p:cNvSpPr>
            <a:spLocks noGrp="1"/>
          </p:cNvSpPr>
          <p:nvPr>
            <p:ph type="body" sz="quarter" idx="10" hasCustomPrompt="1"/>
          </p:nvPr>
        </p:nvSpPr>
        <p:spPr>
          <a:xfrm>
            <a:off x="6489661" y="1685926"/>
            <a:ext cx="13501713" cy="1571593"/>
          </a:xfrm>
          <a:prstGeom prst="rect">
            <a:avLst/>
          </a:prstGeom>
        </p:spPr>
        <p:txBody>
          <a:bodyPr/>
          <a:lstStyle>
            <a:lvl1pPr marL="0" indent="0">
              <a:buNone/>
              <a:defRPr sz="4800" b="1">
                <a:solidFill>
                  <a:schemeClr val="tx1"/>
                </a:solidFill>
              </a:defRPr>
            </a:lvl1pPr>
          </a:lstStyle>
          <a:p>
            <a:pPr lvl="0"/>
            <a:r>
              <a:rPr lang="nl-NL" dirty="0" smtClean="0"/>
              <a:t>Plaats hier uw titel</a:t>
            </a:r>
            <a:endParaRPr lang="nl-NL" dirty="0"/>
          </a:p>
        </p:txBody>
      </p:sp>
      <p:sp>
        <p:nvSpPr>
          <p:cNvPr id="4" name="Tijdelijke aanduiding voor tekst 5"/>
          <p:cNvSpPr>
            <a:spLocks noGrp="1"/>
          </p:cNvSpPr>
          <p:nvPr>
            <p:ph type="body" sz="quarter" idx="11" hasCustomPrompt="1"/>
          </p:nvPr>
        </p:nvSpPr>
        <p:spPr>
          <a:xfrm>
            <a:off x="6489661" y="3686175"/>
            <a:ext cx="10429879" cy="10287000"/>
          </a:xfrm>
          <a:prstGeom prst="rect">
            <a:avLst/>
          </a:prstGeom>
        </p:spPr>
        <p:txBody>
          <a:bodyPr/>
          <a:lstStyle>
            <a:lvl1pPr>
              <a:buFontTx/>
              <a:buNone/>
              <a:defRPr sz="2800">
                <a:solidFill>
                  <a:schemeClr val="tx1"/>
                </a:solidFill>
              </a:defRPr>
            </a:lvl1pPr>
          </a:lstStyle>
          <a:p>
            <a:pPr lvl="0"/>
            <a:r>
              <a:rPr lang="nl-NL" dirty="0" smtClean="0"/>
              <a:t>Plaats hier uw tekst.</a:t>
            </a:r>
            <a:endParaRPr lang="nl-NL" dirty="0"/>
          </a:p>
        </p:txBody>
      </p:sp>
      <p:sp>
        <p:nvSpPr>
          <p:cNvPr id="5" name="Tijdelijke aanduiding voor afbeelding 6"/>
          <p:cNvSpPr>
            <a:spLocks noGrp="1"/>
          </p:cNvSpPr>
          <p:nvPr>
            <p:ph type="pic" sz="quarter" idx="17" hasCustomPrompt="1"/>
          </p:nvPr>
        </p:nvSpPr>
        <p:spPr>
          <a:xfrm>
            <a:off x="17491166" y="3686147"/>
            <a:ext cx="5643549" cy="10287028"/>
          </a:xfrm>
          <a:prstGeom prst="rect">
            <a:avLst/>
          </a:prstGeom>
        </p:spPr>
        <p:txBody>
          <a:bodyPr/>
          <a:lstStyle>
            <a:lvl1pPr marL="0" indent="0">
              <a:buFontTx/>
              <a:buNone/>
              <a:defRPr sz="4000">
                <a:solidFill>
                  <a:schemeClr val="tx1"/>
                </a:solidFill>
              </a:defRPr>
            </a:lvl1pPr>
          </a:lstStyle>
          <a:p>
            <a:r>
              <a:rPr lang="nl-NL" dirty="0" smtClean="0"/>
              <a:t>Klik hier om een afbeelding of een grafiek te plaatsen.</a:t>
            </a:r>
            <a:endParaRPr lang="nl-NL" dirty="0"/>
          </a:p>
        </p:txBody>
      </p:sp>
      <p:sp>
        <p:nvSpPr>
          <p:cNvPr id="6"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5" name="Tijdelijke aanduiding voor inhoud 4"/>
          <p:cNvSpPr>
            <a:spLocks noGrp="1"/>
          </p:cNvSpPr>
          <p:nvPr>
            <p:ph sz="quarter" idx="17" hasCustomPrompt="1"/>
          </p:nvPr>
        </p:nvSpPr>
        <p:spPr>
          <a:xfrm>
            <a:off x="1060373" y="2328906"/>
            <a:ext cx="16930688" cy="11501437"/>
          </a:xfrm>
          <a:prstGeom prst="rect">
            <a:avLst/>
          </a:prstGeom>
        </p:spPr>
        <p:txBody>
          <a:bodyPr/>
          <a:lstStyle>
            <a:lvl1pPr marL="0">
              <a:buFontTx/>
              <a:buNone/>
              <a:defRPr sz="4500" baseline="0">
                <a:solidFill>
                  <a:schemeClr val="tx1"/>
                </a:solidFill>
              </a:defRPr>
            </a:lvl1pPr>
          </a:lstStyle>
          <a:p>
            <a:r>
              <a:rPr lang="nl-NL" dirty="0" smtClean="0"/>
              <a:t>Klik hier om een afbeelding, grafiek of een ander media document te plaatsen.</a:t>
            </a:r>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 Bijschri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4" name="Tijdelijke aanduiding voor inhoud 4"/>
          <p:cNvSpPr>
            <a:spLocks noGrp="1"/>
          </p:cNvSpPr>
          <p:nvPr>
            <p:ph sz="quarter" idx="17" hasCustomPrompt="1"/>
          </p:nvPr>
        </p:nvSpPr>
        <p:spPr>
          <a:xfrm>
            <a:off x="1060373" y="2328906"/>
            <a:ext cx="16930688" cy="10358429"/>
          </a:xfrm>
          <a:prstGeom prst="rect">
            <a:avLst/>
          </a:prstGeom>
        </p:spPr>
        <p:txBody>
          <a:bodyPr/>
          <a:lstStyle>
            <a:lvl1pPr marL="0">
              <a:buFontTx/>
              <a:buNone/>
              <a:defRPr sz="4500" baseline="0">
                <a:solidFill>
                  <a:schemeClr val="tx1"/>
                </a:solidFill>
              </a:defRPr>
            </a:lvl1pPr>
          </a:lstStyle>
          <a:p>
            <a:r>
              <a:rPr lang="nl-NL" dirty="0" smtClean="0"/>
              <a:t>Klik hier om een afbeelding, grafiek of een ander media document te plaatsen.</a:t>
            </a:r>
            <a:endParaRPr lang="nl-NL" dirty="0"/>
          </a:p>
        </p:txBody>
      </p:sp>
      <p:sp>
        <p:nvSpPr>
          <p:cNvPr id="6" name="Tijdelijke aanduiding voor tekst 5"/>
          <p:cNvSpPr>
            <a:spLocks noGrp="1"/>
          </p:cNvSpPr>
          <p:nvPr>
            <p:ph type="body" sz="quarter" idx="18" hasCustomPrompt="1"/>
          </p:nvPr>
        </p:nvSpPr>
        <p:spPr>
          <a:xfrm>
            <a:off x="1060450" y="13187363"/>
            <a:ext cx="16930688" cy="1214437"/>
          </a:xfrm>
          <a:prstGeom prst="rect">
            <a:avLst/>
          </a:prstGeom>
        </p:spPr>
        <p:txBody>
          <a:bodyPr/>
          <a:lstStyle>
            <a:lvl2pPr marL="0">
              <a:buFontTx/>
              <a:buNone/>
              <a:defRPr sz="2800" baseline="0">
                <a:solidFill>
                  <a:srgbClr val="002F5F"/>
                </a:solidFill>
              </a:defRPr>
            </a:lvl2pPr>
          </a:lstStyle>
          <a:p>
            <a:pPr lvl="1"/>
            <a:r>
              <a:rPr lang="nl-NL" dirty="0" smtClean="0"/>
              <a:t>Plaats hier uw bijschrift</a:t>
            </a:r>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pagina Lee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agina 1 + Afbeel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4" name="Tijdelijke aanduiding voor afbeelding 6"/>
          <p:cNvSpPr>
            <a:spLocks noGrp="1"/>
          </p:cNvSpPr>
          <p:nvPr>
            <p:ph type="pic" sz="quarter" idx="17" hasCustomPrompt="1"/>
          </p:nvPr>
        </p:nvSpPr>
        <p:spPr>
          <a:xfrm>
            <a:off x="7275480" y="7686675"/>
            <a:ext cx="12501650" cy="6286500"/>
          </a:xfrm>
          <a:prstGeom prst="rect">
            <a:avLst/>
          </a:prstGeom>
        </p:spPr>
        <p:txBody>
          <a:bodyPr/>
          <a:lstStyle>
            <a:lvl1pPr marL="0" indent="0">
              <a:buFontTx/>
              <a:buNone/>
              <a:defRPr sz="4000">
                <a:solidFill>
                  <a:schemeClr val="tx1"/>
                </a:solidFill>
              </a:defRPr>
            </a:lvl1pPr>
          </a:lstStyle>
          <a:p>
            <a:r>
              <a:rPr lang="nl-NL" dirty="0" smtClean="0"/>
              <a:t>Klik hier om een afbeelding of een grafiek te plaatsen.</a:t>
            </a:r>
            <a:endParaRPr lang="nl-NL" dirty="0"/>
          </a:p>
        </p:txBody>
      </p:sp>
      <p:sp>
        <p:nvSpPr>
          <p:cNvPr id="5" name="Tijdelijke aanduiding voor tekst 9"/>
          <p:cNvSpPr>
            <a:spLocks noGrp="1"/>
          </p:cNvSpPr>
          <p:nvPr>
            <p:ph type="body" sz="quarter" idx="13" hasCustomPrompt="1"/>
          </p:nvPr>
        </p:nvSpPr>
        <p:spPr>
          <a:xfrm>
            <a:off x="7275555" y="5114908"/>
            <a:ext cx="12501574" cy="2571768"/>
          </a:xfrm>
          <a:prstGeom prst="rect">
            <a:avLst/>
          </a:prstGeom>
        </p:spPr>
        <p:txBody>
          <a:bodyPr/>
          <a:lstStyle>
            <a:lvl1pPr marL="0" indent="0">
              <a:buFontTx/>
              <a:buNone/>
              <a:defRPr sz="7200" b="1">
                <a:solidFill>
                  <a:schemeClr val="tx1"/>
                </a:solidFill>
              </a:defRPr>
            </a:lvl1pPr>
          </a:lstStyle>
          <a:p>
            <a:pPr lvl="0"/>
            <a:r>
              <a:rPr lang="nl-NL" dirty="0" smtClean="0"/>
              <a:t>Plaats hier uw titel</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4" name="Tijdelijke aanduiding voor tekst 9"/>
          <p:cNvSpPr>
            <a:spLocks noGrp="1"/>
          </p:cNvSpPr>
          <p:nvPr>
            <p:ph type="body" sz="quarter" idx="13" hasCustomPrompt="1"/>
          </p:nvPr>
        </p:nvSpPr>
        <p:spPr>
          <a:xfrm>
            <a:off x="7275555" y="6257915"/>
            <a:ext cx="12644450" cy="5643602"/>
          </a:xfrm>
          <a:prstGeom prst="rect">
            <a:avLst/>
          </a:prstGeom>
        </p:spPr>
        <p:txBody>
          <a:bodyPr/>
          <a:lstStyle>
            <a:lvl1pPr marL="1143000" indent="-1143000">
              <a:buFont typeface="+mj-lt"/>
              <a:buAutoNum type="arabicPeriod"/>
              <a:defRPr sz="7200" b="1">
                <a:solidFill>
                  <a:schemeClr val="tx1"/>
                </a:solidFill>
              </a:defRPr>
            </a:lvl1pPr>
          </a:lstStyle>
          <a:p>
            <a:pPr lvl="0"/>
            <a:r>
              <a:rPr lang="nl-NL" dirty="0" smtClean="0"/>
              <a:t>Plaats hier uw titel</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4" name="Tijdelijke aanduiding voor tekst 9"/>
          <p:cNvSpPr>
            <a:spLocks noGrp="1"/>
          </p:cNvSpPr>
          <p:nvPr>
            <p:ph type="body" sz="quarter" idx="13" hasCustomPrompt="1"/>
          </p:nvPr>
        </p:nvSpPr>
        <p:spPr>
          <a:xfrm>
            <a:off x="7275555" y="6257915"/>
            <a:ext cx="12644450" cy="5643602"/>
          </a:xfrm>
          <a:prstGeom prst="rect">
            <a:avLst/>
          </a:prstGeom>
        </p:spPr>
        <p:txBody>
          <a:bodyPr/>
          <a:lstStyle>
            <a:lvl1pPr marL="1143000" indent="-1143000">
              <a:buFont typeface="+mj-lt"/>
              <a:buAutoNum type="arabicPeriod" startAt="2"/>
              <a:defRPr sz="7200" b="1">
                <a:solidFill>
                  <a:schemeClr val="tx1"/>
                </a:solidFill>
              </a:defRPr>
            </a:lvl1pPr>
          </a:lstStyle>
          <a:p>
            <a:pPr lvl="0"/>
            <a:r>
              <a:rPr lang="nl-NL" dirty="0" smtClean="0"/>
              <a:t>Plaats hier uw titel</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ekop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4" name="Tijdelijke aanduiding voor tekst 9"/>
          <p:cNvSpPr>
            <a:spLocks noGrp="1"/>
          </p:cNvSpPr>
          <p:nvPr>
            <p:ph type="body" sz="quarter" idx="13" hasCustomPrompt="1"/>
          </p:nvPr>
        </p:nvSpPr>
        <p:spPr>
          <a:xfrm>
            <a:off x="7275555" y="6257915"/>
            <a:ext cx="12644450" cy="5643602"/>
          </a:xfrm>
          <a:prstGeom prst="rect">
            <a:avLst/>
          </a:prstGeom>
        </p:spPr>
        <p:txBody>
          <a:bodyPr/>
          <a:lstStyle>
            <a:lvl1pPr marL="1143000" indent="-1143000">
              <a:buFont typeface="+mj-lt"/>
              <a:buAutoNum type="arabicPeriod" startAt="3"/>
              <a:defRPr sz="7200" b="1">
                <a:solidFill>
                  <a:schemeClr val="tx1"/>
                </a:solidFill>
              </a:defRPr>
            </a:lvl1pPr>
          </a:lstStyle>
          <a:p>
            <a:pPr lvl="0"/>
            <a:r>
              <a:rPr lang="nl-NL" dirty="0" smtClean="0"/>
              <a:t>Plaats hier uw titel</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 Afbeel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3"/>
          <p:cNvSpPr>
            <a:spLocks noGrp="1"/>
          </p:cNvSpPr>
          <p:nvPr>
            <p:ph type="body" sz="quarter" idx="10" hasCustomPrompt="1"/>
          </p:nvPr>
        </p:nvSpPr>
        <p:spPr>
          <a:xfrm>
            <a:off x="1846191" y="1685926"/>
            <a:ext cx="13501713" cy="1571593"/>
          </a:xfrm>
          <a:prstGeom prst="rect">
            <a:avLst/>
          </a:prstGeom>
        </p:spPr>
        <p:txBody>
          <a:bodyPr/>
          <a:lstStyle>
            <a:lvl1pPr marL="0" indent="0">
              <a:buNone/>
              <a:defRPr sz="4800" b="1">
                <a:solidFill>
                  <a:schemeClr val="tx1"/>
                </a:solidFill>
              </a:defRPr>
            </a:lvl1pPr>
          </a:lstStyle>
          <a:p>
            <a:pPr lvl="0"/>
            <a:r>
              <a:rPr lang="nl-NL" dirty="0" smtClean="0"/>
              <a:t>Plaats hier uw titel</a:t>
            </a:r>
            <a:endParaRPr lang="nl-NL" dirty="0"/>
          </a:p>
        </p:txBody>
      </p:sp>
      <p:sp>
        <p:nvSpPr>
          <p:cNvPr id="4" name="Tijdelijke aanduiding voor tekst 5"/>
          <p:cNvSpPr>
            <a:spLocks noGrp="1"/>
          </p:cNvSpPr>
          <p:nvPr>
            <p:ph type="body" sz="quarter" idx="11" hasCustomPrompt="1"/>
          </p:nvPr>
        </p:nvSpPr>
        <p:spPr>
          <a:xfrm>
            <a:off x="1846192" y="3686175"/>
            <a:ext cx="9144064" cy="10287000"/>
          </a:xfrm>
          <a:prstGeom prst="rect">
            <a:avLst/>
          </a:prstGeom>
        </p:spPr>
        <p:txBody>
          <a:bodyPr/>
          <a:lstStyle>
            <a:lvl1pPr marL="542925" marR="0" indent="-542925" algn="l" defTabSz="2248676" rtl="0" eaLnBrk="1" fontAlgn="auto" latinLnBrk="0" hangingPunct="1">
              <a:lnSpc>
                <a:spcPct val="100000"/>
              </a:lnSpc>
              <a:spcBef>
                <a:spcPts val="3000"/>
              </a:spcBef>
              <a:spcAft>
                <a:spcPts val="0"/>
              </a:spcAft>
              <a:buClr>
                <a:srgbClr val="002F5F"/>
              </a:buClr>
              <a:buSzPct val="125000"/>
              <a:buFont typeface="Tahoma" pitchFamily="34" charset="0"/>
              <a:buChar char="•"/>
              <a:tabLst/>
              <a:defRPr sz="3200" b="1">
                <a:solidFill>
                  <a:schemeClr val="tx1"/>
                </a:solidFill>
              </a:defRPr>
            </a:lvl1pPr>
            <a:lvl2pPr marL="1606550" indent="-482600">
              <a:buSzPct val="150000"/>
              <a:buFont typeface="Arial" pitchFamily="34" charset="0"/>
              <a:buChar char="•"/>
              <a:defRPr sz="3200" b="1">
                <a:solidFill>
                  <a:schemeClr val="tx1"/>
                </a:solidFill>
              </a:defRPr>
            </a:lvl2pPr>
          </a:lstStyle>
          <a:p>
            <a:pPr lvl="0"/>
            <a:r>
              <a:rPr lang="nl-NL" dirty="0" smtClean="0"/>
              <a:t>Plaats hier uw tekst.</a:t>
            </a:r>
          </a:p>
          <a:p>
            <a:pPr marL="1606550" marR="0" lvl="1" indent="-542925" algn="l" defTabSz="2248676" rtl="0" eaLnBrk="1" fontAlgn="auto" latinLnBrk="0" hangingPunct="1">
              <a:lnSpc>
                <a:spcPct val="100000"/>
              </a:lnSpc>
              <a:spcBef>
                <a:spcPts val="3000"/>
              </a:spcBef>
              <a:spcAft>
                <a:spcPts val="0"/>
              </a:spcAft>
              <a:buClr>
                <a:srgbClr val="002F5F"/>
              </a:buClr>
              <a:buSzPct val="125000"/>
              <a:buFont typeface="Tahoma" pitchFamily="34" charset="0"/>
              <a:buChar char="•"/>
              <a:tabLst/>
              <a:defRPr/>
            </a:pPr>
            <a:r>
              <a:rPr lang="nl-NL" dirty="0" smtClean="0"/>
              <a:t>Plaats hier uw tekst.</a:t>
            </a:r>
          </a:p>
          <a:p>
            <a:pPr lvl="0"/>
            <a:endParaRPr lang="nl-NL" dirty="0" smtClean="0"/>
          </a:p>
        </p:txBody>
      </p:sp>
      <p:sp>
        <p:nvSpPr>
          <p:cNvPr id="5"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7" name="Tijdelijke aanduiding voor afbeelding 6"/>
          <p:cNvSpPr>
            <a:spLocks noGrp="1"/>
          </p:cNvSpPr>
          <p:nvPr>
            <p:ph type="pic" sz="quarter" idx="17" hasCustomPrompt="1"/>
          </p:nvPr>
        </p:nvSpPr>
        <p:spPr>
          <a:xfrm>
            <a:off x="11561763" y="3686175"/>
            <a:ext cx="8001000" cy="10287000"/>
          </a:xfrm>
          <a:prstGeom prst="rect">
            <a:avLst/>
          </a:prstGeom>
        </p:spPr>
        <p:txBody>
          <a:bodyPr/>
          <a:lstStyle>
            <a:lvl1pPr marL="0">
              <a:buFontTx/>
              <a:buNone/>
              <a:defRPr sz="4000" baseline="0">
                <a:solidFill>
                  <a:schemeClr val="tx1"/>
                </a:solidFill>
              </a:defRPr>
            </a:lvl1pPr>
          </a:lstStyle>
          <a:p>
            <a:r>
              <a:rPr lang="nl-NL" dirty="0" smtClean="0"/>
              <a:t>Klik hier om een afbeelding of een grafiek te plaatsen.</a:t>
            </a: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Links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tekst 3"/>
          <p:cNvSpPr>
            <a:spLocks noGrp="1"/>
          </p:cNvSpPr>
          <p:nvPr>
            <p:ph type="body" sz="quarter" idx="10" hasCustomPrompt="1"/>
          </p:nvPr>
        </p:nvSpPr>
        <p:spPr>
          <a:xfrm>
            <a:off x="1846191" y="1685926"/>
            <a:ext cx="13501713" cy="1571593"/>
          </a:xfrm>
          <a:prstGeom prst="rect">
            <a:avLst/>
          </a:prstGeom>
        </p:spPr>
        <p:txBody>
          <a:bodyPr/>
          <a:lstStyle>
            <a:lvl1pPr marL="0" indent="0">
              <a:buNone/>
              <a:defRPr sz="4800" b="1">
                <a:solidFill>
                  <a:schemeClr val="tx1"/>
                </a:solidFill>
              </a:defRPr>
            </a:lvl1pPr>
          </a:lstStyle>
          <a:p>
            <a:pPr lvl="0"/>
            <a:r>
              <a:rPr lang="nl-NL" dirty="0" smtClean="0"/>
              <a:t>Plaats hier uw titel</a:t>
            </a:r>
            <a:endParaRPr lang="nl-NL" dirty="0"/>
          </a:p>
        </p:txBody>
      </p:sp>
      <p:sp>
        <p:nvSpPr>
          <p:cNvPr id="6" name="Tijdelijke aanduiding voor tekst 5"/>
          <p:cNvSpPr>
            <a:spLocks noGrp="1"/>
          </p:cNvSpPr>
          <p:nvPr>
            <p:ph type="body" sz="quarter" idx="11" hasCustomPrompt="1"/>
          </p:nvPr>
        </p:nvSpPr>
        <p:spPr>
          <a:xfrm>
            <a:off x="1846191" y="3686175"/>
            <a:ext cx="17002125" cy="10287000"/>
          </a:xfrm>
          <a:prstGeom prst="rect">
            <a:avLst/>
          </a:prstGeom>
        </p:spPr>
        <p:txBody>
          <a:bodyPr/>
          <a:lstStyle>
            <a:lvl1pPr>
              <a:buFontTx/>
              <a:buNone/>
              <a:defRPr sz="2800">
                <a:solidFill>
                  <a:schemeClr val="tx1"/>
                </a:solidFill>
              </a:defRPr>
            </a:lvl1pPr>
          </a:lstStyle>
          <a:p>
            <a:pPr lvl="0"/>
            <a:r>
              <a:rPr lang="nl-NL" dirty="0" smtClean="0"/>
              <a:t>Plaats hier uw tekst.</a:t>
            </a:r>
            <a:endParaRPr lang="nl-NL" dirty="0"/>
          </a:p>
        </p:txBody>
      </p:sp>
      <p:sp>
        <p:nvSpPr>
          <p:cNvPr id="7"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Links + Afbeel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3"/>
          <p:cNvSpPr>
            <a:spLocks noGrp="1"/>
          </p:cNvSpPr>
          <p:nvPr>
            <p:ph type="body" sz="quarter" idx="10" hasCustomPrompt="1"/>
          </p:nvPr>
        </p:nvSpPr>
        <p:spPr>
          <a:xfrm>
            <a:off x="1846191" y="1685926"/>
            <a:ext cx="13501713" cy="1571593"/>
          </a:xfrm>
          <a:prstGeom prst="rect">
            <a:avLst/>
          </a:prstGeom>
        </p:spPr>
        <p:txBody>
          <a:bodyPr/>
          <a:lstStyle>
            <a:lvl1pPr marL="0" indent="0">
              <a:buNone/>
              <a:defRPr sz="4800" b="1">
                <a:solidFill>
                  <a:schemeClr val="tx1"/>
                </a:solidFill>
              </a:defRPr>
            </a:lvl1pPr>
          </a:lstStyle>
          <a:p>
            <a:pPr lvl="0"/>
            <a:r>
              <a:rPr lang="nl-NL" dirty="0" smtClean="0"/>
              <a:t>Plaats hier uw titel</a:t>
            </a:r>
            <a:endParaRPr lang="nl-NL" dirty="0"/>
          </a:p>
        </p:txBody>
      </p:sp>
      <p:sp>
        <p:nvSpPr>
          <p:cNvPr id="4" name="Tijdelijke aanduiding voor tekst 5"/>
          <p:cNvSpPr>
            <a:spLocks noGrp="1"/>
          </p:cNvSpPr>
          <p:nvPr>
            <p:ph type="body" sz="quarter" idx="11" hasCustomPrompt="1"/>
          </p:nvPr>
        </p:nvSpPr>
        <p:spPr>
          <a:xfrm>
            <a:off x="1846191" y="3686175"/>
            <a:ext cx="10429879" cy="10287000"/>
          </a:xfrm>
          <a:prstGeom prst="rect">
            <a:avLst/>
          </a:prstGeom>
        </p:spPr>
        <p:txBody>
          <a:bodyPr/>
          <a:lstStyle>
            <a:lvl1pPr>
              <a:buFontTx/>
              <a:buNone/>
              <a:defRPr sz="2800">
                <a:solidFill>
                  <a:schemeClr val="tx1"/>
                </a:solidFill>
              </a:defRPr>
            </a:lvl1pPr>
          </a:lstStyle>
          <a:p>
            <a:pPr lvl="0"/>
            <a:r>
              <a:rPr lang="nl-NL" dirty="0" smtClean="0"/>
              <a:t>Plaats hier uw tekst.</a:t>
            </a:r>
            <a:endParaRPr lang="nl-NL" dirty="0"/>
          </a:p>
        </p:txBody>
      </p:sp>
      <p:sp>
        <p:nvSpPr>
          <p:cNvPr id="5"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
        <p:nvSpPr>
          <p:cNvPr id="7" name="Tijdelijke aanduiding voor afbeelding 6"/>
          <p:cNvSpPr>
            <a:spLocks noGrp="1"/>
          </p:cNvSpPr>
          <p:nvPr>
            <p:ph type="pic" sz="quarter" idx="17" hasCustomPrompt="1"/>
          </p:nvPr>
        </p:nvSpPr>
        <p:spPr>
          <a:xfrm>
            <a:off x="13204825" y="6900857"/>
            <a:ext cx="7572375" cy="7072318"/>
          </a:xfrm>
          <a:prstGeom prst="rect">
            <a:avLst/>
          </a:prstGeom>
        </p:spPr>
        <p:txBody>
          <a:bodyPr/>
          <a:lstStyle>
            <a:lvl1pPr marL="0" indent="0">
              <a:buFontTx/>
              <a:buNone/>
              <a:defRPr sz="4000">
                <a:solidFill>
                  <a:schemeClr val="tx1"/>
                </a:solidFill>
              </a:defRPr>
            </a:lvl1pPr>
          </a:lstStyle>
          <a:p>
            <a:r>
              <a:rPr lang="nl-NL" dirty="0" smtClean="0"/>
              <a:t>Klik hier om een afbeelding of een grafiek te plaatsen.</a:t>
            </a:r>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Rech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3"/>
          <p:cNvSpPr>
            <a:spLocks noGrp="1"/>
          </p:cNvSpPr>
          <p:nvPr>
            <p:ph type="body" sz="quarter" idx="10" hasCustomPrompt="1"/>
          </p:nvPr>
        </p:nvSpPr>
        <p:spPr>
          <a:xfrm>
            <a:off x="6489780" y="1685926"/>
            <a:ext cx="15430489" cy="1571593"/>
          </a:xfrm>
          <a:prstGeom prst="rect">
            <a:avLst/>
          </a:prstGeom>
        </p:spPr>
        <p:txBody>
          <a:bodyPr/>
          <a:lstStyle>
            <a:lvl1pPr marL="0" indent="0">
              <a:buNone/>
              <a:defRPr sz="4800" b="1">
                <a:solidFill>
                  <a:schemeClr val="tx1"/>
                </a:solidFill>
              </a:defRPr>
            </a:lvl1pPr>
          </a:lstStyle>
          <a:p>
            <a:pPr lvl="0"/>
            <a:r>
              <a:rPr lang="nl-NL" dirty="0" smtClean="0"/>
              <a:t>Plaats hier uw titel</a:t>
            </a:r>
            <a:endParaRPr lang="nl-NL" dirty="0"/>
          </a:p>
        </p:txBody>
      </p:sp>
      <p:sp>
        <p:nvSpPr>
          <p:cNvPr id="4" name="Tijdelijke aanduiding voor tekst 5"/>
          <p:cNvSpPr>
            <a:spLocks noGrp="1"/>
          </p:cNvSpPr>
          <p:nvPr>
            <p:ph type="body" sz="quarter" idx="11" hasCustomPrompt="1"/>
          </p:nvPr>
        </p:nvSpPr>
        <p:spPr>
          <a:xfrm>
            <a:off x="6489780" y="3686175"/>
            <a:ext cx="15430489" cy="10287000"/>
          </a:xfrm>
          <a:prstGeom prst="rect">
            <a:avLst/>
          </a:prstGeom>
        </p:spPr>
        <p:txBody>
          <a:bodyPr/>
          <a:lstStyle>
            <a:lvl1pPr>
              <a:buFontTx/>
              <a:buNone/>
              <a:defRPr sz="2800">
                <a:solidFill>
                  <a:schemeClr val="tx1"/>
                </a:solidFill>
              </a:defRPr>
            </a:lvl1pPr>
          </a:lstStyle>
          <a:p>
            <a:pPr lvl="0"/>
            <a:r>
              <a:rPr lang="nl-NL" dirty="0" smtClean="0"/>
              <a:t>Plaats hier uw tekst.</a:t>
            </a:r>
            <a:endParaRPr lang="nl-NL" dirty="0"/>
          </a:p>
        </p:txBody>
      </p:sp>
      <p:sp>
        <p:nvSpPr>
          <p:cNvPr id="5" name="Tijdelijke aanduiding voor tekst 18"/>
          <p:cNvSpPr>
            <a:spLocks noGrp="1"/>
          </p:cNvSpPr>
          <p:nvPr>
            <p:ph type="body" sz="quarter" idx="16" hasCustomPrompt="1"/>
          </p:nvPr>
        </p:nvSpPr>
        <p:spPr>
          <a:xfrm>
            <a:off x="1060373" y="14759037"/>
            <a:ext cx="13573220" cy="428628"/>
          </a:xfrm>
          <a:prstGeom prst="rect">
            <a:avLst/>
          </a:prstGeom>
        </p:spPr>
        <p:txBody>
          <a:bodyPr/>
          <a:lstStyle>
            <a:lvl1pPr marL="0" indent="0">
              <a:buFontTx/>
              <a:buNone/>
              <a:defRPr sz="2000" baseline="0">
                <a:solidFill>
                  <a:schemeClr val="bg1"/>
                </a:solidFill>
              </a:defRPr>
            </a:lvl1pPr>
          </a:lstStyle>
          <a:p>
            <a:pPr lvl="0"/>
            <a:r>
              <a:rPr lang="nl-NL" dirty="0" smtClean="0"/>
              <a:t>Onderwerp presentatie</a:t>
            </a:r>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ekst 18"/>
          <p:cNvSpPr txBox="1">
            <a:spLocks/>
          </p:cNvSpPr>
          <p:nvPr/>
        </p:nvSpPr>
        <p:spPr>
          <a:xfrm>
            <a:off x="18470537" y="14744029"/>
            <a:ext cx="4320480" cy="432048"/>
          </a:xfrm>
          <a:prstGeom prst="rect">
            <a:avLst/>
          </a:prstGeom>
        </p:spPr>
        <p:txBody>
          <a:bodyPr/>
          <a:lstStyle>
            <a:lvl1pPr marL="0" indent="0">
              <a:buFontTx/>
              <a:buNone/>
              <a:defRPr sz="2000" baseline="0">
                <a:solidFill>
                  <a:schemeClr val="tx1"/>
                </a:solidFill>
              </a:defRPr>
            </a:lvl1pPr>
          </a:lstStyle>
          <a:p>
            <a:pPr marL="0" marR="0" lvl="0" indent="0" algn="l" defTabSz="2248676" rtl="0" eaLnBrk="1" fontAlgn="auto" latinLnBrk="0" hangingPunct="1">
              <a:lnSpc>
                <a:spcPct val="100000"/>
              </a:lnSpc>
              <a:spcBef>
                <a:spcPct val="20000"/>
              </a:spcBef>
              <a:spcAft>
                <a:spcPts val="0"/>
              </a:spcAft>
              <a:buClrTx/>
              <a:buSzTx/>
              <a:buFontTx/>
              <a:buNone/>
              <a:tabLst/>
              <a:defRPr/>
            </a:pPr>
            <a:r>
              <a:rPr kumimoji="0" lang="nl-NL" sz="2000" b="0" i="0" u="none" strike="noStrike" kern="1200" cap="none" spc="0" normalizeH="0" baseline="0" noProof="0" dirty="0" smtClean="0">
                <a:ln>
                  <a:noFill/>
                </a:ln>
                <a:solidFill>
                  <a:schemeClr val="tx1"/>
                </a:solidFill>
                <a:effectLst/>
                <a:uLnTx/>
                <a:uFillTx/>
                <a:latin typeface="+mn-lt"/>
                <a:ea typeface="+mn-ea"/>
                <a:cs typeface="+mn-cs"/>
              </a:rPr>
              <a:t>Koninklijk Instituut Van Ingenieurs</a:t>
            </a:r>
            <a:endParaRPr kumimoji="0" lang="nl-NL"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9" r:id="rId2"/>
    <p:sldLayoutId id="2147483675" r:id="rId3"/>
    <p:sldLayoutId id="2147483676" r:id="rId4"/>
    <p:sldLayoutId id="2147483677" r:id="rId5"/>
    <p:sldLayoutId id="2147483672" r:id="rId6"/>
    <p:sldLayoutId id="2147483664" r:id="rId7"/>
    <p:sldLayoutId id="2147483665" r:id="rId8"/>
    <p:sldLayoutId id="2147483666" r:id="rId9"/>
    <p:sldLayoutId id="2147483667" r:id="rId10"/>
    <p:sldLayoutId id="2147483673" r:id="rId11"/>
    <p:sldLayoutId id="2147483674" r:id="rId12"/>
    <p:sldLayoutId id="2147483678" r:id="rId13"/>
  </p:sldLayoutIdLst>
  <p:hf hdr="0" dt="0"/>
  <p:txStyles>
    <p:titleStyle>
      <a:lvl1pPr algn="ctr" defTabSz="2248676" rtl="0" eaLnBrk="1" latinLnBrk="0" hangingPunct="1">
        <a:spcBef>
          <a:spcPct val="0"/>
        </a:spcBef>
        <a:buNone/>
        <a:defRPr sz="10800" kern="1200">
          <a:solidFill>
            <a:schemeClr val="tx1"/>
          </a:solidFill>
          <a:latin typeface="+mj-lt"/>
          <a:ea typeface="+mj-ea"/>
          <a:cs typeface="+mj-cs"/>
        </a:defRPr>
      </a:lvl1pPr>
    </p:titleStyle>
    <p:bodyStyle>
      <a:lvl1pPr marL="843252" indent="-843252" algn="l" defTabSz="2248676" rtl="0" eaLnBrk="1" latinLnBrk="0" hangingPunct="1">
        <a:spcBef>
          <a:spcPct val="20000"/>
        </a:spcBef>
        <a:buFont typeface="Arial" pitchFamily="34" charset="0"/>
        <a:buChar char="•"/>
        <a:defRPr sz="7900" kern="1200">
          <a:solidFill>
            <a:schemeClr val="tx1"/>
          </a:solidFill>
          <a:latin typeface="+mn-lt"/>
          <a:ea typeface="+mn-ea"/>
          <a:cs typeface="+mn-cs"/>
        </a:defRPr>
      </a:lvl1pPr>
      <a:lvl2pPr marL="1827048" indent="-702711" algn="l" defTabSz="2248676" rtl="0" eaLnBrk="1" latinLnBrk="0" hangingPunct="1">
        <a:spcBef>
          <a:spcPct val="20000"/>
        </a:spcBef>
        <a:buFont typeface="Arial" pitchFamily="34" charset="0"/>
        <a:buChar char="–"/>
        <a:defRPr sz="6900" kern="1200">
          <a:solidFill>
            <a:schemeClr val="tx1"/>
          </a:solidFill>
          <a:latin typeface="+mn-lt"/>
          <a:ea typeface="+mn-ea"/>
          <a:cs typeface="+mn-cs"/>
        </a:defRPr>
      </a:lvl2pPr>
      <a:lvl3pPr marL="2810842" indent="-562169" algn="l" defTabSz="2248676" rtl="0" eaLnBrk="1" latinLnBrk="0" hangingPunct="1">
        <a:spcBef>
          <a:spcPct val="20000"/>
        </a:spcBef>
        <a:buFont typeface="Arial" pitchFamily="34" charset="0"/>
        <a:buChar char="•"/>
        <a:defRPr sz="5900" kern="1200">
          <a:solidFill>
            <a:schemeClr val="tx1"/>
          </a:solidFill>
          <a:latin typeface="+mn-lt"/>
          <a:ea typeface="+mn-ea"/>
          <a:cs typeface="+mn-cs"/>
        </a:defRPr>
      </a:lvl3pPr>
      <a:lvl4pPr marL="3935180"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4pPr>
      <a:lvl5pPr marL="5059518"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5pPr>
      <a:lvl6pPr marL="6183856"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6pPr>
      <a:lvl7pPr marL="7308194"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7pPr>
      <a:lvl8pPr marL="8432529"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8pPr>
      <a:lvl9pPr marL="9556867" indent="-562169" algn="l" defTabSz="2248676" rtl="0" eaLnBrk="1" latinLnBrk="0" hangingPunct="1">
        <a:spcBef>
          <a:spcPct val="20000"/>
        </a:spcBef>
        <a:buFont typeface="Arial" pitchFamily="34" charset="0"/>
        <a:buChar char="•"/>
        <a:defRPr sz="4900" kern="1200">
          <a:solidFill>
            <a:schemeClr val="tx1"/>
          </a:solidFill>
          <a:latin typeface="+mn-lt"/>
          <a:ea typeface="+mn-ea"/>
          <a:cs typeface="+mn-cs"/>
        </a:defRPr>
      </a:lvl9pPr>
    </p:bodyStyle>
    <p:otherStyle>
      <a:defPPr>
        <a:defRPr lang="nl-NL"/>
      </a:defPPr>
      <a:lvl1pPr marL="0" algn="l" defTabSz="2248676" rtl="0" eaLnBrk="1" latinLnBrk="0" hangingPunct="1">
        <a:defRPr sz="4400" kern="1200">
          <a:solidFill>
            <a:schemeClr val="tx1"/>
          </a:solidFill>
          <a:latin typeface="+mn-lt"/>
          <a:ea typeface="+mn-ea"/>
          <a:cs typeface="+mn-cs"/>
        </a:defRPr>
      </a:lvl1pPr>
      <a:lvl2pPr marL="1124338" algn="l" defTabSz="2248676" rtl="0" eaLnBrk="1" latinLnBrk="0" hangingPunct="1">
        <a:defRPr sz="4400" kern="1200">
          <a:solidFill>
            <a:schemeClr val="tx1"/>
          </a:solidFill>
          <a:latin typeface="+mn-lt"/>
          <a:ea typeface="+mn-ea"/>
          <a:cs typeface="+mn-cs"/>
        </a:defRPr>
      </a:lvl2pPr>
      <a:lvl3pPr marL="2248676" algn="l" defTabSz="2248676" rtl="0" eaLnBrk="1" latinLnBrk="0" hangingPunct="1">
        <a:defRPr sz="4400" kern="1200">
          <a:solidFill>
            <a:schemeClr val="tx1"/>
          </a:solidFill>
          <a:latin typeface="+mn-lt"/>
          <a:ea typeface="+mn-ea"/>
          <a:cs typeface="+mn-cs"/>
        </a:defRPr>
      </a:lvl3pPr>
      <a:lvl4pPr marL="3373011" algn="l" defTabSz="2248676" rtl="0" eaLnBrk="1" latinLnBrk="0" hangingPunct="1">
        <a:defRPr sz="4400" kern="1200">
          <a:solidFill>
            <a:schemeClr val="tx1"/>
          </a:solidFill>
          <a:latin typeface="+mn-lt"/>
          <a:ea typeface="+mn-ea"/>
          <a:cs typeface="+mn-cs"/>
        </a:defRPr>
      </a:lvl4pPr>
      <a:lvl5pPr marL="4497349" algn="l" defTabSz="2248676" rtl="0" eaLnBrk="1" latinLnBrk="0" hangingPunct="1">
        <a:defRPr sz="4400" kern="1200">
          <a:solidFill>
            <a:schemeClr val="tx1"/>
          </a:solidFill>
          <a:latin typeface="+mn-lt"/>
          <a:ea typeface="+mn-ea"/>
          <a:cs typeface="+mn-cs"/>
        </a:defRPr>
      </a:lvl5pPr>
      <a:lvl6pPr marL="5621687" algn="l" defTabSz="2248676" rtl="0" eaLnBrk="1" latinLnBrk="0" hangingPunct="1">
        <a:defRPr sz="4400" kern="1200">
          <a:solidFill>
            <a:schemeClr val="tx1"/>
          </a:solidFill>
          <a:latin typeface="+mn-lt"/>
          <a:ea typeface="+mn-ea"/>
          <a:cs typeface="+mn-cs"/>
        </a:defRPr>
      </a:lvl6pPr>
      <a:lvl7pPr marL="6746025" algn="l" defTabSz="2248676" rtl="0" eaLnBrk="1" latinLnBrk="0" hangingPunct="1">
        <a:defRPr sz="4400" kern="1200">
          <a:solidFill>
            <a:schemeClr val="tx1"/>
          </a:solidFill>
          <a:latin typeface="+mn-lt"/>
          <a:ea typeface="+mn-ea"/>
          <a:cs typeface="+mn-cs"/>
        </a:defRPr>
      </a:lvl7pPr>
      <a:lvl8pPr marL="7870363" algn="l" defTabSz="2248676" rtl="0" eaLnBrk="1" latinLnBrk="0" hangingPunct="1">
        <a:defRPr sz="4400" kern="1200">
          <a:solidFill>
            <a:schemeClr val="tx1"/>
          </a:solidFill>
          <a:latin typeface="+mn-lt"/>
          <a:ea typeface="+mn-ea"/>
          <a:cs typeface="+mn-cs"/>
        </a:defRPr>
      </a:lvl8pPr>
      <a:lvl9pPr marL="8994698" algn="l" defTabSz="2248676" rtl="0" eaLnBrk="1" latinLnBrk="0" hangingPunct="1">
        <a:defRPr sz="4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5437089" y="5114908"/>
            <a:ext cx="18362040" cy="2571768"/>
          </a:xfrm>
        </p:spPr>
        <p:txBody>
          <a:bodyPr/>
          <a:lstStyle/>
          <a:p>
            <a:pPr algn="ctr"/>
            <a:r>
              <a:rPr lang="nl-NL" dirty="0" smtClean="0"/>
              <a:t>Koninklijk Instituut Van Ingenieurs</a:t>
            </a:r>
          </a:p>
          <a:p>
            <a:pPr algn="ctr"/>
            <a:r>
              <a:rPr lang="nl-NL" sz="4400" dirty="0" smtClean="0"/>
              <a:t>De </a:t>
            </a:r>
            <a:r>
              <a:rPr lang="nl-NL" sz="4400" dirty="0"/>
              <a:t>beroepsvereniging van ingenieurs en techniekstudenten </a:t>
            </a:r>
          </a:p>
        </p:txBody>
      </p:sp>
      <p:sp>
        <p:nvSpPr>
          <p:cNvPr id="3" name="Titel 2"/>
          <p:cNvSpPr>
            <a:spLocks noGrp="1"/>
          </p:cNvSpPr>
          <p:nvPr>
            <p:ph type="title"/>
          </p:nvPr>
        </p:nvSpPr>
        <p:spPr>
          <a:xfrm>
            <a:off x="7296400" y="8216798"/>
            <a:ext cx="12480729" cy="5015063"/>
          </a:xfrm>
        </p:spPr>
        <p:txBody>
          <a:bodyPr/>
          <a:lstStyle/>
          <a:p>
            <a:r>
              <a:rPr lang="nl-NL" sz="4000" b="1" dirty="0" smtClean="0"/>
              <a:t>KIVI – EL: Homelab2050 </a:t>
            </a:r>
            <a:r>
              <a:rPr lang="nl-NL" sz="4000" b="1" dirty="0"/>
              <a:t>, deel </a:t>
            </a:r>
            <a:r>
              <a:rPr lang="nl-NL" sz="4000" b="1" dirty="0"/>
              <a:t>2</a:t>
            </a:r>
            <a:r>
              <a:rPr lang="nl-NL" sz="4000" b="1" dirty="0" smtClean="0"/>
              <a:t/>
            </a:r>
            <a:br>
              <a:rPr lang="nl-NL" sz="4000" b="1" dirty="0" smtClean="0"/>
            </a:br>
            <a:r>
              <a:rPr lang="nl-NL" b="1" dirty="0"/>
              <a:t/>
            </a:r>
            <a:br>
              <a:rPr lang="nl-NL" b="1" dirty="0"/>
            </a:br>
            <a:r>
              <a:rPr lang="nl-NL" b="1" dirty="0"/>
              <a:t>“De huizen die nu en in de nabije toekomst gebouwd worden, zullen </a:t>
            </a:r>
            <a:r>
              <a:rPr lang="nl-NL" b="1" dirty="0" smtClean="0"/>
              <a:t>  er </a:t>
            </a:r>
            <a:r>
              <a:rPr lang="nl-NL" b="1" dirty="0"/>
              <a:t>in 2050 nog staan. </a:t>
            </a:r>
            <a:r>
              <a:rPr lang="nl-NL" b="1" dirty="0" smtClean="0"/>
              <a:t>Gaan </a:t>
            </a:r>
            <a:r>
              <a:rPr lang="nl-NL" b="1" dirty="0"/>
              <a:t>die voldoen aan de eisen en wensen van 2050? Houden we wel rekening met belangrijke zaken van de toekomst</a:t>
            </a:r>
            <a:r>
              <a:rPr lang="nl-NL" b="1" dirty="0" smtClean="0"/>
              <a:t>?”</a:t>
            </a:r>
            <a:br>
              <a:rPr lang="nl-NL" b="1" dirty="0" smtClean="0"/>
            </a:br>
            <a:r>
              <a:rPr lang="nl-NL" b="1" dirty="0"/>
              <a:t/>
            </a:r>
            <a:br>
              <a:rPr lang="nl-NL" b="1" dirty="0"/>
            </a:br>
            <a:r>
              <a:rPr lang="nl-NL" dirty="0" smtClean="0"/>
              <a:t>27 </a:t>
            </a:r>
            <a:r>
              <a:rPr lang="nl-NL" dirty="0" smtClean="0"/>
              <a:t>novem</a:t>
            </a:r>
            <a:r>
              <a:rPr lang="nl-NL" dirty="0" smtClean="0"/>
              <a:t>ber </a:t>
            </a:r>
            <a:r>
              <a:rPr lang="nl-NL" dirty="0"/>
              <a:t>2014 | 15:30 - 20:00 u</a:t>
            </a:r>
            <a:br>
              <a:rPr lang="nl-NL" dirty="0"/>
            </a:br>
            <a:r>
              <a:rPr lang="nl-NL" dirty="0" smtClean="0"/>
              <a:t/>
            </a:r>
            <a:br>
              <a:rPr lang="nl-NL" dirty="0" smtClean="0"/>
            </a:br>
            <a:r>
              <a:rPr lang="nl-NL" dirty="0" smtClean="0"/>
              <a:t>Boothzaal </a:t>
            </a:r>
            <a:r>
              <a:rPr lang="nl-NL" dirty="0"/>
              <a:t>Bibliotheek Universiteit Utrecht (locatie de Uithof</a:t>
            </a:r>
            <a:r>
              <a:rPr lang="nl-NL" dirty="0" smtClean="0"/>
              <a:t>)</a:t>
            </a:r>
            <a:br>
              <a:rPr lang="nl-NL" dirty="0" smtClean="0"/>
            </a:br>
            <a:r>
              <a:rPr lang="nl-NL" dirty="0" smtClean="0"/>
              <a:t>Heidelberglaan 3, Utrecht</a:t>
            </a:r>
            <a:r>
              <a:rPr lang="nl-NL" b="1" dirty="0"/>
              <a:t/>
            </a:r>
            <a:br>
              <a:rPr lang="nl-NL" b="1" dirty="0"/>
            </a:br>
            <a:endParaRPr lang="nl-NL" dirty="0"/>
          </a:p>
        </p:txBody>
      </p:sp>
      <p:sp>
        <p:nvSpPr>
          <p:cNvPr id="4" name="Tijdelijke aanduiding voor tekst 3"/>
          <p:cNvSpPr>
            <a:spLocks noGrp="1"/>
          </p:cNvSpPr>
          <p:nvPr>
            <p:ph type="body" sz="quarter" idx="16"/>
          </p:nvPr>
        </p:nvSpPr>
        <p:spPr/>
        <p:txBody>
          <a:bodyPr/>
          <a:lstStyle/>
          <a:p>
            <a:r>
              <a:rPr lang="nl-NL" dirty="0" smtClean="0"/>
              <a:t>KIVI – EL Homelab2050 deel </a:t>
            </a:r>
            <a:r>
              <a:rPr lang="nl-NL" dirty="0" smtClean="0"/>
              <a:t>2 27 november </a:t>
            </a:r>
            <a:r>
              <a:rPr lang="nl-NL" dirty="0" smtClean="0"/>
              <a:t>2014</a:t>
            </a:r>
            <a:endParaRPr lang="nl-NL" dirty="0"/>
          </a:p>
        </p:txBody>
      </p:sp>
    </p:spTree>
    <p:extLst>
      <p:ext uri="{BB962C8B-B14F-4D97-AF65-F5344CB8AC3E}">
        <p14:creationId xmlns:p14="http://schemas.microsoft.com/office/powerpoint/2010/main" val="3179021507"/>
      </p:ext>
    </p:extLst>
  </p:cSld>
  <p:clrMapOvr>
    <a:masterClrMapping/>
  </p:clrMapOvr>
  <mc:AlternateContent xmlns:mc="http://schemas.openxmlformats.org/markup-compatibility/2006" xmlns:p14="http://schemas.microsoft.com/office/powerpoint/2010/main">
    <mc:Choice Requires="p14">
      <p:transition spd="slow" p14:dur="2000" advTm="11228"/>
    </mc:Choice>
    <mc:Fallback xmlns="">
      <p:transition spd="slow" advTm="1122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smtClean="0"/>
              <a:t>Programma Homelab 2050 deel </a:t>
            </a:r>
            <a:r>
              <a:rPr lang="nl-NL" dirty="0" smtClean="0"/>
              <a:t>2</a:t>
            </a:r>
            <a:endParaRPr lang="nl-NL" dirty="0"/>
          </a:p>
        </p:txBody>
      </p:sp>
      <p:sp>
        <p:nvSpPr>
          <p:cNvPr id="3" name="Tijdelijke aanduiding voor tekst 2"/>
          <p:cNvSpPr>
            <a:spLocks noGrp="1"/>
          </p:cNvSpPr>
          <p:nvPr>
            <p:ph type="body" sz="quarter" idx="11"/>
          </p:nvPr>
        </p:nvSpPr>
        <p:spPr>
          <a:xfrm>
            <a:off x="1846192" y="3686175"/>
            <a:ext cx="10071618" cy="10287000"/>
          </a:xfrm>
        </p:spPr>
        <p:txBody>
          <a:bodyPr/>
          <a:lstStyle/>
          <a:p>
            <a:r>
              <a:rPr lang="nl-NL" dirty="0" smtClean="0"/>
              <a:t>15.30 </a:t>
            </a:r>
            <a:r>
              <a:rPr lang="nl-NL" dirty="0"/>
              <a:t>uur </a:t>
            </a:r>
            <a:r>
              <a:rPr lang="nl-NL" dirty="0" smtClean="0"/>
              <a:t>	Ontvangst </a:t>
            </a:r>
            <a:r>
              <a:rPr lang="nl-NL" dirty="0"/>
              <a:t>en </a:t>
            </a:r>
            <a:r>
              <a:rPr lang="nl-NL" dirty="0" smtClean="0"/>
              <a:t>registratie</a:t>
            </a:r>
          </a:p>
          <a:p>
            <a:endParaRPr lang="nl-NL" dirty="0"/>
          </a:p>
          <a:p>
            <a:r>
              <a:rPr lang="nl-NL" dirty="0"/>
              <a:t>16:00-16:45 “Energie </a:t>
            </a:r>
            <a:r>
              <a:rPr lang="nl-NL" dirty="0" smtClean="0"/>
              <a:t>ambitieuze </a:t>
            </a:r>
            <a:r>
              <a:rPr lang="nl-NL" dirty="0"/>
              <a:t>huisvesting in 2050” </a:t>
            </a:r>
            <a:endParaRPr lang="nl-NL" dirty="0" smtClean="0"/>
          </a:p>
          <a:p>
            <a:r>
              <a:rPr lang="nl-NL" dirty="0"/>
              <a:t>	</a:t>
            </a:r>
            <a:r>
              <a:rPr lang="nl-NL" dirty="0" smtClean="0"/>
              <a:t>	Prof</a:t>
            </a:r>
            <a:r>
              <a:rPr lang="nl-NL" dirty="0"/>
              <a:t>.(lector) dr. I. J. </a:t>
            </a:r>
            <a:r>
              <a:rPr lang="nl-NL" dirty="0"/>
              <a:t>Opstelten</a:t>
            </a:r>
            <a:r>
              <a:rPr lang="nl-NL" dirty="0"/>
              <a:t>, </a:t>
            </a:r>
            <a:r>
              <a:rPr lang="nl-NL" dirty="0" smtClean="0"/>
              <a:t>HU </a:t>
            </a:r>
            <a:r>
              <a:rPr lang="nl-NL" dirty="0"/>
              <a:t>Utrecht, </a:t>
            </a:r>
            <a:endParaRPr lang="nl-NL" dirty="0" smtClean="0"/>
          </a:p>
          <a:p>
            <a:r>
              <a:rPr lang="nl-NL" dirty="0"/>
              <a:t>	</a:t>
            </a:r>
            <a:r>
              <a:rPr lang="nl-NL" dirty="0" smtClean="0"/>
              <a:t>	Kenniscentrum </a:t>
            </a:r>
            <a:r>
              <a:rPr lang="nl-NL" dirty="0"/>
              <a:t>Technologie &amp; Innovatie</a:t>
            </a:r>
            <a:r>
              <a:rPr lang="nl-NL" dirty="0" smtClean="0"/>
              <a:t>.</a:t>
            </a:r>
          </a:p>
          <a:p>
            <a:endParaRPr lang="nl-NL" dirty="0" smtClean="0"/>
          </a:p>
          <a:p>
            <a:r>
              <a:rPr lang="nl-NL" dirty="0" smtClean="0"/>
              <a:t>16:45-17:30 </a:t>
            </a:r>
            <a:r>
              <a:rPr lang="nl-NL" dirty="0"/>
              <a:t>“De wijk als energie leverancier” </a:t>
            </a:r>
            <a:endParaRPr lang="nl-NL" dirty="0" smtClean="0"/>
          </a:p>
          <a:p>
            <a:r>
              <a:rPr lang="nl-NL" dirty="0"/>
              <a:t>	</a:t>
            </a:r>
            <a:r>
              <a:rPr lang="nl-NL" dirty="0" smtClean="0"/>
              <a:t>	ir</a:t>
            </a:r>
            <a:r>
              <a:rPr lang="nl-NL" dirty="0"/>
              <a:t>. Petra de Boer-Meulman, DNV GL (KEMA</a:t>
            </a:r>
            <a:r>
              <a:rPr lang="nl-NL" dirty="0" smtClean="0"/>
              <a:t>)</a:t>
            </a:r>
          </a:p>
          <a:p>
            <a:r>
              <a:rPr lang="nl-NL" dirty="0" smtClean="0"/>
              <a:t> 		Principal New Energy Technologies</a:t>
            </a:r>
            <a:r>
              <a:rPr lang="nl-NL" dirty="0"/>
              <a:t>, </a:t>
            </a:r>
            <a:endParaRPr lang="nl-NL" dirty="0" smtClean="0"/>
          </a:p>
          <a:p>
            <a:endParaRPr lang="nl-NL" dirty="0" smtClean="0"/>
          </a:p>
          <a:p>
            <a:r>
              <a:rPr lang="nl-NL" dirty="0" smtClean="0"/>
              <a:t>17:30-18:00 </a:t>
            </a:r>
            <a:r>
              <a:rPr lang="nl-NL" dirty="0"/>
              <a:t>Pauze met </a:t>
            </a:r>
            <a:r>
              <a:rPr lang="nl-NL" dirty="0" smtClean="0"/>
              <a:t>broodjesmaaltijd</a:t>
            </a:r>
          </a:p>
          <a:p>
            <a:endParaRPr lang="nl-NL" dirty="0" smtClean="0"/>
          </a:p>
          <a:p>
            <a:r>
              <a:rPr lang="nl-NL" dirty="0" smtClean="0"/>
              <a:t>18:00-18:45 “Kwantitatieve </a:t>
            </a:r>
            <a:r>
              <a:rPr lang="nl-NL" dirty="0"/>
              <a:t>ervaring in duurzame woonwijken</a:t>
            </a:r>
            <a:r>
              <a:rPr lang="nl-NL" dirty="0" smtClean="0"/>
              <a:t>”</a:t>
            </a:r>
          </a:p>
          <a:p>
            <a:r>
              <a:rPr lang="nl-NL" dirty="0"/>
              <a:t>	</a:t>
            </a:r>
            <a:r>
              <a:rPr lang="nl-NL" dirty="0" smtClean="0"/>
              <a:t>	ir</a:t>
            </a:r>
            <a:r>
              <a:rPr lang="nl-NL" dirty="0"/>
              <a:t>. R. van Rijswijk, </a:t>
            </a:r>
            <a:r>
              <a:rPr lang="nl-NL" dirty="0" smtClean="0"/>
              <a:t>Merosch Bodegraven</a:t>
            </a:r>
          </a:p>
          <a:p>
            <a:r>
              <a:rPr lang="nl-NL" dirty="0"/>
              <a:t>	</a:t>
            </a:r>
            <a:r>
              <a:rPr lang="nl-NL" dirty="0" smtClean="0"/>
              <a:t>	Adviseurs voor gezonde en energieneutrale </a:t>
            </a:r>
          </a:p>
          <a:p>
            <a:r>
              <a:rPr lang="nl-NL" dirty="0"/>
              <a:t>	</a:t>
            </a:r>
            <a:r>
              <a:rPr lang="nl-NL" dirty="0" smtClean="0"/>
              <a:t>	gebouwen</a:t>
            </a:r>
            <a:r>
              <a:rPr lang="nl-NL" dirty="0"/>
              <a:t/>
            </a:r>
            <a:br>
              <a:rPr lang="nl-NL" dirty="0"/>
            </a:br>
            <a:endParaRPr lang="nl-NL" dirty="0" smtClean="0"/>
          </a:p>
          <a:p>
            <a:r>
              <a:rPr lang="nl-NL" altLang="nl-NL" dirty="0" smtClean="0">
                <a:latin typeface="Arial" panose="020B0604020202020204" pitchFamily="34" charset="0"/>
              </a:rPr>
              <a:t>18.45 </a:t>
            </a:r>
            <a:r>
              <a:rPr lang="nl-NL" altLang="nl-NL" dirty="0">
                <a:latin typeface="Arial" panose="020B0604020202020204" pitchFamily="34" charset="0"/>
              </a:rPr>
              <a:t>- </a:t>
            </a:r>
            <a:r>
              <a:rPr lang="nl-NL" altLang="nl-NL" dirty="0" smtClean="0">
                <a:latin typeface="Arial" panose="020B0604020202020204" pitchFamily="34" charset="0"/>
              </a:rPr>
              <a:t>19.30	Panel discussie. </a:t>
            </a:r>
            <a:endParaRPr lang="nl-NL" altLang="nl-NL" dirty="0" smtClean="0">
              <a:latin typeface="Arial" panose="020B0604020202020204" pitchFamily="34" charset="0"/>
            </a:endParaRPr>
          </a:p>
          <a:p>
            <a:endParaRPr lang="nl-NL" dirty="0">
              <a:latin typeface="Arial" panose="020B0604020202020204" pitchFamily="34" charset="0"/>
            </a:endParaRPr>
          </a:p>
          <a:p>
            <a:r>
              <a:rPr lang="nl-NL" dirty="0"/>
              <a:t>Dagvoorzitter: </a:t>
            </a:r>
            <a:r>
              <a:rPr lang="nl-NL" dirty="0" smtClean="0"/>
              <a:t>D</a:t>
            </a:r>
            <a:r>
              <a:rPr lang="nl-NL" dirty="0" smtClean="0"/>
              <a:t>r</a:t>
            </a:r>
            <a:r>
              <a:rPr lang="nl-NL" dirty="0"/>
              <a:t>. Carolien van Hemel, </a:t>
            </a:r>
            <a:r>
              <a:rPr lang="nl-NL" dirty="0" smtClean="0"/>
              <a:t>USI Utrecht</a:t>
            </a:r>
            <a:endParaRPr lang="nl-NL" dirty="0" smtClean="0"/>
          </a:p>
          <a:p>
            <a:endParaRPr lang="nl-NL" dirty="0"/>
          </a:p>
          <a:p>
            <a:r>
              <a:rPr lang="nl-NL" dirty="0" smtClean="0"/>
              <a:t> </a:t>
            </a:r>
            <a:endParaRPr lang="nl-NL" dirty="0"/>
          </a:p>
        </p:txBody>
      </p:sp>
      <p:sp>
        <p:nvSpPr>
          <p:cNvPr id="4" name="Tijdelijke aanduiding voor tekst 3"/>
          <p:cNvSpPr>
            <a:spLocks noGrp="1"/>
          </p:cNvSpPr>
          <p:nvPr>
            <p:ph type="body" sz="quarter" idx="16"/>
          </p:nvPr>
        </p:nvSpPr>
        <p:spPr/>
        <p:txBody>
          <a:bodyPr/>
          <a:lstStyle/>
          <a:p>
            <a:r>
              <a:rPr lang="nl-NL" dirty="0" smtClean="0"/>
              <a:t>Programma Homelab2050 deel </a:t>
            </a:r>
            <a:r>
              <a:rPr lang="nl-NL" dirty="0"/>
              <a:t>2</a:t>
            </a:r>
            <a:r>
              <a:rPr lang="nl-NL" dirty="0" smtClean="0"/>
              <a:t> 27-11-2014</a:t>
            </a:r>
            <a:endParaRPr lang="nl-NL" dirty="0"/>
          </a:p>
        </p:txBody>
      </p:sp>
      <p:pic>
        <p:nvPicPr>
          <p:cNvPr id="30" name="Tijdelijke aanduiding voor afbeelding 29"/>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11917809" y="4446885"/>
            <a:ext cx="7572375" cy="6825101"/>
          </a:xfrm>
        </p:spPr>
      </p:pic>
      <p:sp>
        <p:nvSpPr>
          <p:cNvPr id="22" name="Rectangle 1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
        <p:nvSpPr>
          <p:cNvPr id="23" name="AutoShape 18" descr="resource://skype_ff_extension-at-jetpack/skype_ff_extension/data/call_skype_logo.png"/>
          <p:cNvSpPr>
            <a:spLocks noChangeAspect="1" noChangeArrowheads="1"/>
          </p:cNvSpPr>
          <p:nvPr/>
        </p:nvSpPr>
        <p:spPr bwMode="auto">
          <a:xfrm>
            <a:off x="155575" y="-295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24" name="AutoShape 19" descr="resource://skype_ff_extension-at-jetpack/skype_ff_extension/data/call_skype_logo.png"/>
          <p:cNvSpPr>
            <a:spLocks noChangeAspect="1" noChangeArrowheads="1"/>
          </p:cNvSpPr>
          <p:nvPr/>
        </p:nvSpPr>
        <p:spPr bwMode="auto">
          <a:xfrm>
            <a:off x="155575" y="268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25" name="AutoShape 20" descr="resource://skype_ff_extension-at-jetpack/skype_ff_extension/data/call_skype_logo.png"/>
          <p:cNvSpPr>
            <a:spLocks noChangeAspect="1" noChangeArrowheads="1"/>
          </p:cNvSpPr>
          <p:nvPr/>
        </p:nvSpPr>
        <p:spPr bwMode="auto">
          <a:xfrm>
            <a:off x="155575" y="5572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3034255491"/>
      </p:ext>
    </p:extLst>
  </p:cSld>
  <p:clrMapOvr>
    <a:masterClrMapping/>
  </p:clrMapOvr>
  <mc:AlternateContent xmlns:mc="http://schemas.openxmlformats.org/markup-compatibility/2006" xmlns:p14="http://schemas.microsoft.com/office/powerpoint/2010/main">
    <mc:Choice Requires="p14">
      <p:transition spd="slow" p14:dur="2000" advTm="19134"/>
    </mc:Choice>
    <mc:Fallback xmlns="">
      <p:transition spd="slow" advTm="19134"/>
    </mc:Fallback>
  </mc:AlternateContent>
  <p:timing>
    <p:tnLst>
      <p:par>
        <p:cTn id="1" dur="indefinite" restart="never" nodeType="tmRoot"/>
      </p:par>
    </p:tnLst>
  </p:timing>
</p:sld>
</file>

<file path=ppt/theme/theme1.xml><?xml version="1.0" encoding="utf-8"?>
<a:theme xmlns:a="http://schemas.openxmlformats.org/drawingml/2006/main" name="sjabloon presentatie KIVI">
  <a:themeElements>
    <a:clrScheme name="Kivi">
      <a:dk1>
        <a:srgbClr val="002F5F"/>
      </a:dk1>
      <a:lt1>
        <a:srgbClr val="FFFFFF"/>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vi">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presentatie KIVI</Template>
  <TotalTime>220</TotalTime>
  <Words>40</Words>
  <Application>Microsoft Office PowerPoint</Application>
  <PresentationFormat>Aangepast</PresentationFormat>
  <Paragraphs>28</Paragraphs>
  <Slides>2</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vt:i4>
      </vt:variant>
    </vt:vector>
  </HeadingPairs>
  <TitlesOfParts>
    <vt:vector size="6" baseType="lpstr">
      <vt:lpstr>Arial</vt:lpstr>
      <vt:lpstr>Calibri</vt:lpstr>
      <vt:lpstr>Tahoma</vt:lpstr>
      <vt:lpstr>sjabloon presentatie KIVI</vt:lpstr>
      <vt:lpstr>KIVI – EL: Homelab2050 , deel 2  “De huizen die nu en in de nabije toekomst gebouwd worden, zullen   er in 2050 nog staan. Gaan die voldoen aan de eisen en wensen van 2050? Houden we wel rekening met belangrijke zaken van de toekomst?”  27 november 2014 | 15:30 - 20:00 u  Boothzaal Bibliotheek Universiteit Utrecht (locatie de Uithof) Heidelberglaan 3, Utrecht </vt:lpstr>
      <vt:lpstr>PowerPoint-presentatie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Stephanie Limbeek</dc:creator>
  <cp:lastModifiedBy>Paul van Moerkerken</cp:lastModifiedBy>
  <cp:revision>16</cp:revision>
  <dcterms:created xsi:type="dcterms:W3CDTF">2014-03-28T09:57:09Z</dcterms:created>
  <dcterms:modified xsi:type="dcterms:W3CDTF">2014-10-28T10:46:42Z</dcterms:modified>
</cp:coreProperties>
</file>