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669" r:id="rId2"/>
  </p:sldMasterIdLst>
  <p:notesMasterIdLst>
    <p:notesMasterId r:id="rId75"/>
  </p:notesMasterIdLst>
  <p:handoutMasterIdLst>
    <p:handoutMasterId r:id="rId76"/>
  </p:handoutMasterIdLst>
  <p:sldIdLst>
    <p:sldId id="256" r:id="rId3"/>
    <p:sldId id="902" r:id="rId4"/>
    <p:sldId id="790" r:id="rId5"/>
    <p:sldId id="747" r:id="rId6"/>
    <p:sldId id="746" r:id="rId7"/>
    <p:sldId id="791" r:id="rId8"/>
    <p:sldId id="792" r:id="rId9"/>
    <p:sldId id="793" r:id="rId10"/>
    <p:sldId id="794" r:id="rId11"/>
    <p:sldId id="795" r:id="rId12"/>
    <p:sldId id="797" r:id="rId13"/>
    <p:sldId id="753" r:id="rId14"/>
    <p:sldId id="754" r:id="rId15"/>
    <p:sldId id="800" r:id="rId16"/>
    <p:sldId id="259" r:id="rId17"/>
    <p:sldId id="260" r:id="rId18"/>
    <p:sldId id="261" r:id="rId19"/>
    <p:sldId id="799" r:id="rId20"/>
    <p:sldId id="262" r:id="rId21"/>
    <p:sldId id="263" r:id="rId22"/>
    <p:sldId id="264" r:id="rId23"/>
    <p:sldId id="782" r:id="rId24"/>
    <p:sldId id="783" r:id="rId25"/>
    <p:sldId id="784" r:id="rId26"/>
    <p:sldId id="785" r:id="rId27"/>
    <p:sldId id="786" r:id="rId28"/>
    <p:sldId id="787" r:id="rId29"/>
    <p:sldId id="788" r:id="rId30"/>
    <p:sldId id="789" r:id="rId31"/>
    <p:sldId id="274" r:id="rId32"/>
    <p:sldId id="738" r:id="rId33"/>
    <p:sldId id="554" r:id="rId34"/>
    <p:sldId id="801" r:id="rId35"/>
    <p:sldId id="266" r:id="rId36"/>
    <p:sldId id="268" r:id="rId37"/>
    <p:sldId id="269" r:id="rId38"/>
    <p:sldId id="903" r:id="rId39"/>
    <p:sldId id="806" r:id="rId40"/>
    <p:sldId id="802" r:id="rId41"/>
    <p:sldId id="803" r:id="rId42"/>
    <p:sldId id="275" r:id="rId43"/>
    <p:sldId id="897" r:id="rId44"/>
    <p:sldId id="898" r:id="rId45"/>
    <p:sldId id="904" r:id="rId46"/>
    <p:sldId id="277" r:id="rId47"/>
    <p:sldId id="278" r:id="rId48"/>
    <p:sldId id="807" r:id="rId49"/>
    <p:sldId id="282" r:id="rId50"/>
    <p:sldId id="283" r:id="rId51"/>
    <p:sldId id="284" r:id="rId52"/>
    <p:sldId id="280" r:id="rId53"/>
    <p:sldId id="808" r:id="rId54"/>
    <p:sldId id="285" r:id="rId55"/>
    <p:sldId id="286" r:id="rId56"/>
    <p:sldId id="287" r:id="rId57"/>
    <p:sldId id="547" r:id="rId58"/>
    <p:sldId id="814" r:id="rId59"/>
    <p:sldId id="809" r:id="rId60"/>
    <p:sldId id="810" r:id="rId61"/>
    <p:sldId id="811" r:id="rId62"/>
    <p:sldId id="826" r:id="rId63"/>
    <p:sldId id="829" r:id="rId64"/>
    <p:sldId id="830" r:id="rId65"/>
    <p:sldId id="837" r:id="rId66"/>
    <p:sldId id="397" r:id="rId67"/>
    <p:sldId id="398" r:id="rId68"/>
    <p:sldId id="838" r:id="rId69"/>
    <p:sldId id="839" r:id="rId70"/>
    <p:sldId id="899" r:id="rId71"/>
    <p:sldId id="900" r:id="rId72"/>
    <p:sldId id="905" r:id="rId73"/>
    <p:sldId id="901" r:id="rId74"/>
  </p:sldIdLst>
  <p:sldSz cx="12198350" cy="6858000"/>
  <p:notesSz cx="6858000" cy="9144000"/>
  <p:custShowLst>
    <p:custShow name="Onderbreking - Pauze" id="0">
      <p:sldLst/>
    </p:custShow>
  </p:custShowLst>
  <p:custDataLst>
    <p:tags r:id="rId77"/>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F022AF13-279B-4005-AAEE-46749E5EF1E5}">
          <p14:sldIdLst>
            <p14:sldId id="256"/>
            <p14:sldId id="902"/>
          </p14:sldIdLst>
        </p14:section>
        <p14:section name="Introduction" id="{74AFC873-4246-4DB4-B9E9-DF2633BB8663}">
          <p14:sldIdLst>
            <p14:sldId id="790"/>
            <p14:sldId id="747"/>
            <p14:sldId id="746"/>
            <p14:sldId id="791"/>
            <p14:sldId id="792"/>
            <p14:sldId id="793"/>
            <p14:sldId id="794"/>
            <p14:sldId id="795"/>
            <p14:sldId id="797"/>
            <p14:sldId id="753"/>
            <p14:sldId id="754"/>
          </p14:sldIdLst>
        </p14:section>
        <p14:section name="Introduction to patents" id="{BF95BF01-AF60-4DC9-807C-7CE9A9EB98E8}">
          <p14:sldIdLst>
            <p14:sldId id="800"/>
            <p14:sldId id="259"/>
            <p14:sldId id="260"/>
            <p14:sldId id="261"/>
          </p14:sldIdLst>
        </p14:section>
        <p14:section name="What is patentable?" id="{5E738CA6-A475-4CFE-9843-18A40B8BBFF1}">
          <p14:sldIdLst>
            <p14:sldId id="799"/>
            <p14:sldId id="262"/>
            <p14:sldId id="263"/>
            <p14:sldId id="264"/>
            <p14:sldId id="782"/>
            <p14:sldId id="783"/>
            <p14:sldId id="784"/>
            <p14:sldId id="785"/>
            <p14:sldId id="786"/>
            <p14:sldId id="787"/>
            <p14:sldId id="788"/>
            <p14:sldId id="789"/>
            <p14:sldId id="274"/>
            <p14:sldId id="738"/>
            <p14:sldId id="554"/>
          </p14:sldIdLst>
        </p14:section>
        <p14:section name="Novelty" id="{D20AD30F-489D-4C4D-ACD0-8A40E3664AEE}">
          <p14:sldIdLst>
            <p14:sldId id="801"/>
            <p14:sldId id="266"/>
            <p14:sldId id="268"/>
            <p14:sldId id="269"/>
            <p14:sldId id="903"/>
            <p14:sldId id="806"/>
          </p14:sldIdLst>
        </p14:section>
        <p14:section name="Inventive Step" id="{8A15DCD5-EF45-4E34-A98E-B13269BE7E88}">
          <p14:sldIdLst>
            <p14:sldId id="802"/>
            <p14:sldId id="803"/>
            <p14:sldId id="275"/>
            <p14:sldId id="897"/>
            <p14:sldId id="898"/>
            <p14:sldId id="904"/>
            <p14:sldId id="277"/>
            <p14:sldId id="278"/>
          </p14:sldIdLst>
        </p14:section>
        <p14:section name="Procedural" id="{7FDD87DF-F5AB-44F6-924E-FC4803193E6E}">
          <p14:sldIdLst>
            <p14:sldId id="807"/>
            <p14:sldId id="282"/>
            <p14:sldId id="283"/>
            <p14:sldId id="284"/>
            <p14:sldId id="280"/>
          </p14:sldIdLst>
        </p14:section>
        <p14:section name="EP" id="{50AB9833-8A5D-48D8-BA12-DD02B1AF76CB}">
          <p14:sldIdLst>
            <p14:sldId id="808"/>
            <p14:sldId id="285"/>
            <p14:sldId id="286"/>
            <p14:sldId id="287"/>
            <p14:sldId id="547"/>
          </p14:sldIdLst>
        </p14:section>
        <p14:section name="BE" id="{D242D6B8-9317-49CF-99DD-96F523E0A455}">
          <p14:sldIdLst>
            <p14:sldId id="814"/>
            <p14:sldId id="809"/>
            <p14:sldId id="810"/>
            <p14:sldId id="811"/>
          </p14:sldIdLst>
        </p14:section>
        <p14:section name="Notes on NL patent law" id="{9B81D606-C12E-4E45-95E6-BDCC41A9F877}">
          <p14:sldIdLst>
            <p14:sldId id="826"/>
            <p14:sldId id="829"/>
            <p14:sldId id="830"/>
          </p14:sldIdLst>
        </p14:section>
        <p14:section name="Enforcement" id="{F8D01BDF-6BD5-430F-A1D7-CF59D6EBB499}">
          <p14:sldIdLst>
            <p14:sldId id="837"/>
            <p14:sldId id="397"/>
            <p14:sldId id="398"/>
            <p14:sldId id="838"/>
            <p14:sldId id="839"/>
            <p14:sldId id="899"/>
            <p14:sldId id="900"/>
            <p14:sldId id="905"/>
            <p14:sldId id="901"/>
          </p14:sldIdLst>
        </p14:section>
      </p14:sectionLst>
    </p:ext>
    <p:ext uri="{EFAFB233-063F-42B5-8137-9DF3F51BA10A}">
      <p15:sldGuideLst xmlns:p15="http://schemas.microsoft.com/office/powerpoint/2012/main">
        <p15:guide id="1" orient="horz" pos="2160">
          <p15:clr>
            <a:srgbClr val="A4A3A4"/>
          </p15:clr>
        </p15:guide>
        <p15:guide id="2" pos="384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c" initials="e" lastIdx="25" clrIdx="0">
    <p:extLst>
      <p:ext uri="{19B8F6BF-5375-455C-9EA6-DF929625EA0E}">
        <p15:presenceInfo xmlns:p15="http://schemas.microsoft.com/office/powerpoint/2012/main" userId="es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DB9AF"/>
    <a:srgbClr val="B44205"/>
    <a:srgbClr val="03BBD3"/>
    <a:srgbClr val="E05206"/>
    <a:srgbClr val="CACED2"/>
    <a:srgbClr val="D9D9D9"/>
    <a:srgbClr val="E8E8E8"/>
    <a:srgbClr val="7727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Stijl, licht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2949" autoAdjust="0"/>
  </p:normalViewPr>
  <p:slideViewPr>
    <p:cSldViewPr>
      <p:cViewPr varScale="1">
        <p:scale>
          <a:sx n="106" d="100"/>
          <a:sy n="106" d="100"/>
        </p:scale>
        <p:origin x="618" y="126"/>
      </p:cViewPr>
      <p:guideLst>
        <p:guide orient="horz" pos="2160"/>
        <p:guide pos="3842"/>
      </p:guideLst>
    </p:cSldViewPr>
  </p:slideViewPr>
  <p:notesTextViewPr>
    <p:cViewPr>
      <p:scale>
        <a:sx n="1" d="1"/>
        <a:sy n="1" d="1"/>
      </p:scale>
      <p:origin x="0" y="0"/>
    </p:cViewPr>
  </p:notesTextViewPr>
  <p:sorterViewPr>
    <p:cViewPr varScale="1">
      <p:scale>
        <a:sx n="1" d="1"/>
        <a:sy n="1" d="1"/>
      </p:scale>
      <p:origin x="0" y="-24996"/>
    </p:cViewPr>
  </p:sorterViewPr>
  <p:notesViewPr>
    <p:cSldViewPr>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90584619536263"/>
          <c:y val="7.9858705161854768E-2"/>
          <c:w val="0.56018830760927563"/>
          <c:h val="0.84028229804607768"/>
        </c:manualLayout>
      </c:layout>
      <c:pieChart>
        <c:varyColors val="1"/>
        <c:ser>
          <c:idx val="0"/>
          <c:order val="0"/>
          <c:tx>
            <c:strRef>
              <c:f>Blad1!$B$1</c:f>
              <c:strCache>
                <c:ptCount val="1"/>
                <c:pt idx="0">
                  <c:v>Kolom2</c:v>
                </c:pt>
              </c:strCache>
            </c:strRef>
          </c:tx>
          <c:spPr>
            <a:ln w="28575">
              <a:noFill/>
            </a:ln>
          </c:spPr>
          <c:dPt>
            <c:idx val="0"/>
            <c:bubble3D val="0"/>
            <c:spPr>
              <a:solidFill>
                <a:schemeClr val="tx2">
                  <a:lumMod val="60000"/>
                  <a:lumOff val="40000"/>
                </a:schemeClr>
              </a:solidFill>
              <a:ln w="28575">
                <a:noFill/>
              </a:ln>
            </c:spPr>
            <c:extLst>
              <c:ext xmlns:c16="http://schemas.microsoft.com/office/drawing/2014/chart" uri="{C3380CC4-5D6E-409C-BE32-E72D297353CC}">
                <c16:uniqueId val="{00000001-EB3D-40F6-8E8E-B6D5BACA8741}"/>
              </c:ext>
            </c:extLst>
          </c:dPt>
          <c:dPt>
            <c:idx val="1"/>
            <c:bubble3D val="0"/>
            <c:spPr>
              <a:solidFill>
                <a:schemeClr val="tx2"/>
              </a:solidFill>
              <a:ln w="28575">
                <a:noFill/>
              </a:ln>
            </c:spPr>
            <c:extLst>
              <c:ext xmlns:c16="http://schemas.microsoft.com/office/drawing/2014/chart" uri="{C3380CC4-5D6E-409C-BE32-E72D297353CC}">
                <c16:uniqueId val="{00000003-EB3D-40F6-8E8E-B6D5BACA8741}"/>
              </c:ext>
            </c:extLst>
          </c:dPt>
          <c:dPt>
            <c:idx val="2"/>
            <c:bubble3D val="0"/>
            <c:spPr>
              <a:solidFill>
                <a:schemeClr val="tx2">
                  <a:lumMod val="75000"/>
                </a:schemeClr>
              </a:solidFill>
              <a:ln w="28575">
                <a:noFill/>
              </a:ln>
            </c:spPr>
            <c:extLst>
              <c:ext xmlns:c16="http://schemas.microsoft.com/office/drawing/2014/chart" uri="{C3380CC4-5D6E-409C-BE32-E72D297353CC}">
                <c16:uniqueId val="{00000005-EB3D-40F6-8E8E-B6D5BACA8741}"/>
              </c:ext>
            </c:extLst>
          </c:dPt>
          <c:dPt>
            <c:idx val="3"/>
            <c:bubble3D val="0"/>
            <c:spPr>
              <a:solidFill>
                <a:schemeClr val="bg1"/>
              </a:solidFill>
              <a:ln w="28575">
                <a:noFill/>
              </a:ln>
            </c:spPr>
            <c:extLst>
              <c:ext xmlns:c16="http://schemas.microsoft.com/office/drawing/2014/chart" uri="{C3380CC4-5D6E-409C-BE32-E72D297353CC}">
                <c16:uniqueId val="{00000007-EB3D-40F6-8E8E-B6D5BACA8741}"/>
              </c:ext>
            </c:extLst>
          </c:dPt>
          <c:dPt>
            <c:idx val="4"/>
            <c:bubble3D val="0"/>
            <c:spPr>
              <a:solidFill>
                <a:schemeClr val="accent1">
                  <a:lumMod val="20000"/>
                  <a:lumOff val="80000"/>
                </a:schemeClr>
              </a:solidFill>
              <a:ln w="28575">
                <a:noFill/>
              </a:ln>
            </c:spPr>
            <c:extLst>
              <c:ext xmlns:c16="http://schemas.microsoft.com/office/drawing/2014/chart" uri="{C3380CC4-5D6E-409C-BE32-E72D297353CC}">
                <c16:uniqueId val="{00000009-EB3D-40F6-8E8E-B6D5BACA8741}"/>
              </c:ext>
            </c:extLst>
          </c:dPt>
          <c:dPt>
            <c:idx val="5"/>
            <c:bubble3D val="0"/>
            <c:spPr>
              <a:solidFill>
                <a:schemeClr val="accent1">
                  <a:lumMod val="40000"/>
                  <a:lumOff val="60000"/>
                </a:schemeClr>
              </a:solidFill>
              <a:ln w="28575">
                <a:noFill/>
              </a:ln>
            </c:spPr>
            <c:extLst>
              <c:ext xmlns:c16="http://schemas.microsoft.com/office/drawing/2014/chart" uri="{C3380CC4-5D6E-409C-BE32-E72D297353CC}">
                <c16:uniqueId val="{0000000B-EB3D-40F6-8E8E-B6D5BACA8741}"/>
              </c:ext>
            </c:extLst>
          </c:dPt>
          <c:dPt>
            <c:idx val="6"/>
            <c:bubble3D val="0"/>
            <c:spPr>
              <a:solidFill>
                <a:schemeClr val="accent1">
                  <a:lumMod val="60000"/>
                  <a:lumOff val="40000"/>
                </a:schemeClr>
              </a:solidFill>
              <a:ln w="28575">
                <a:noFill/>
              </a:ln>
            </c:spPr>
            <c:extLst>
              <c:ext xmlns:c16="http://schemas.microsoft.com/office/drawing/2014/chart" uri="{C3380CC4-5D6E-409C-BE32-E72D297353CC}">
                <c16:uniqueId val="{0000000D-EB3D-40F6-8E8E-B6D5BACA8741}"/>
              </c:ext>
            </c:extLst>
          </c:dPt>
          <c:dPt>
            <c:idx val="7"/>
            <c:bubble3D val="0"/>
            <c:spPr>
              <a:solidFill>
                <a:schemeClr val="accent1"/>
              </a:solidFill>
              <a:ln w="28575">
                <a:noFill/>
              </a:ln>
            </c:spPr>
            <c:extLst>
              <c:ext xmlns:c16="http://schemas.microsoft.com/office/drawing/2014/chart" uri="{C3380CC4-5D6E-409C-BE32-E72D297353CC}">
                <c16:uniqueId val="{0000000F-EB3D-40F6-8E8E-B6D5BACA8741}"/>
              </c:ext>
            </c:extLst>
          </c:dPt>
          <c:dPt>
            <c:idx val="8"/>
            <c:bubble3D val="0"/>
            <c:spPr>
              <a:solidFill>
                <a:schemeClr val="accent1">
                  <a:lumMod val="75000"/>
                </a:schemeClr>
              </a:solidFill>
              <a:ln w="28575">
                <a:noFill/>
              </a:ln>
            </c:spPr>
            <c:extLst>
              <c:ext xmlns:c16="http://schemas.microsoft.com/office/drawing/2014/chart" uri="{C3380CC4-5D6E-409C-BE32-E72D297353CC}">
                <c16:uniqueId val="{00000011-EB3D-40F6-8E8E-B6D5BACA8741}"/>
              </c:ext>
            </c:extLst>
          </c:dPt>
          <c:dPt>
            <c:idx val="9"/>
            <c:bubble3D val="0"/>
            <c:spPr>
              <a:solidFill>
                <a:schemeClr val="accent1">
                  <a:lumMod val="50000"/>
                </a:schemeClr>
              </a:solidFill>
              <a:ln w="28575">
                <a:noFill/>
              </a:ln>
            </c:spPr>
            <c:extLst>
              <c:ext xmlns:c16="http://schemas.microsoft.com/office/drawing/2014/chart" uri="{C3380CC4-5D6E-409C-BE32-E72D297353CC}">
                <c16:uniqueId val="{00000013-EB3D-40F6-8E8E-B6D5BACA8741}"/>
              </c:ext>
            </c:extLst>
          </c:dPt>
          <c:dLbls>
            <c:dLbl>
              <c:idx val="0"/>
              <c:tx>
                <c:rich>
                  <a:bodyPr/>
                  <a:lstStyle/>
                  <a:p>
                    <a:r>
                      <a:rPr lang="en-US"/>
                      <a:t>Patent attorneys</a:t>
                    </a:r>
                  </a:p>
                </c:rich>
              </c:tx>
              <c:dLblPos val="out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B3D-40F6-8E8E-B6D5BACA8741}"/>
                </c:ext>
              </c:extLst>
            </c:dLbl>
            <c:dLbl>
              <c:idx val="1"/>
              <c:tx>
                <c:rich>
                  <a:bodyPr/>
                  <a:lstStyle/>
                  <a:p>
                    <a:r>
                      <a:rPr lang="en-US" dirty="0"/>
                      <a:t>Trademark and </a:t>
                    </a:r>
                  </a:p>
                  <a:p>
                    <a:r>
                      <a:rPr lang="en-US" dirty="0"/>
                      <a:t>design attorneys</a:t>
                    </a:r>
                  </a:p>
                </c:rich>
              </c:tx>
              <c:dLblPos val="out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B3D-40F6-8E8E-B6D5BACA8741}"/>
                </c:ext>
              </c:extLst>
            </c:dLbl>
            <c:dLbl>
              <c:idx val="2"/>
              <c:tx>
                <c:rich>
                  <a:bodyPr/>
                  <a:lstStyle/>
                  <a:p>
                    <a:r>
                      <a:rPr lang="en-US"/>
                      <a:t>Legal counsel</a:t>
                    </a:r>
                    <a:endParaRPr lang="en-US" dirty="0"/>
                  </a:p>
                </c:rich>
              </c:tx>
              <c:dLblPos val="out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B3D-40F6-8E8E-B6D5BACA8741}"/>
                </c:ext>
              </c:extLst>
            </c:dLbl>
            <c:dLbl>
              <c:idx val="4"/>
              <c:tx>
                <c:rich>
                  <a:bodyPr/>
                  <a:lstStyle/>
                  <a:p>
                    <a:r>
                      <a:rPr lang="en-US"/>
                      <a:t>Formalities officers</a:t>
                    </a:r>
                  </a:p>
                </c:rich>
              </c:tx>
              <c:dLblPos val="out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B3D-40F6-8E8E-B6D5BACA8741}"/>
                </c:ext>
              </c:extLst>
            </c:dLbl>
            <c:dLbl>
              <c:idx val="5"/>
              <c:tx>
                <c:rich>
                  <a:bodyPr/>
                  <a:lstStyle/>
                  <a:p>
                    <a:r>
                      <a:rPr lang="en-US" dirty="0"/>
                      <a:t>Legal administration</a:t>
                    </a:r>
                  </a:p>
                </c:rich>
              </c:tx>
              <c:dLblPos val="out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EB3D-40F6-8E8E-B6D5BACA8741}"/>
                </c:ext>
              </c:extLst>
            </c:dLbl>
            <c:dLbl>
              <c:idx val="6"/>
              <c:layout>
                <c:manualLayout>
                  <c:x val="-7.9249991985459417E-18"/>
                  <c:y val="0"/>
                </c:manualLayout>
              </c:layout>
              <c:tx>
                <c:rich>
                  <a:bodyPr/>
                  <a:lstStyle/>
                  <a:p>
                    <a:r>
                      <a:rPr lang="en-US" dirty="0"/>
                      <a:t>Trademark</a:t>
                    </a:r>
                    <a:r>
                      <a:rPr lang="en-US" baseline="0" dirty="0"/>
                      <a:t> &amp; Design /</a:t>
                    </a:r>
                    <a:br>
                      <a:rPr lang="en-US" baseline="0" dirty="0"/>
                    </a:br>
                    <a:r>
                      <a:rPr lang="en-US" baseline="0" dirty="0"/>
                      <a:t>Legal assistants</a:t>
                    </a:r>
                    <a:endParaRPr lang="en-US" dirty="0"/>
                  </a:p>
                </c:rich>
              </c:tx>
              <c:dLblPos val="bestFit"/>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EB3D-40F6-8E8E-B6D5BACA8741}"/>
                </c:ext>
              </c:extLst>
            </c:dLbl>
            <c:dLbl>
              <c:idx val="7"/>
              <c:layout>
                <c:manualLayout>
                  <c:x val="-1.9020217797151063E-2"/>
                  <c:y val="2.5936650038619058E-2"/>
                </c:manualLayout>
              </c:layout>
              <c:tx>
                <c:rich>
                  <a:bodyPr/>
                  <a:lstStyle/>
                  <a:p>
                    <a:r>
                      <a:rPr lang="en-US" dirty="0"/>
                      <a:t>Patent information specialists/ detective</a:t>
                    </a:r>
                  </a:p>
                </c:rich>
              </c:tx>
              <c:dLblPos val="bestFit"/>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EB3D-40F6-8E8E-B6D5BACA8741}"/>
                </c:ext>
              </c:extLst>
            </c:dLbl>
            <c:dLbl>
              <c:idx val="8"/>
              <c:tx>
                <c:rich>
                  <a:bodyPr/>
                  <a:lstStyle/>
                  <a:p>
                    <a:r>
                      <a:rPr lang="en-US"/>
                      <a:t>Patent administration</a:t>
                    </a:r>
                    <a:endParaRPr lang="en-US" dirty="0"/>
                  </a:p>
                </c:rich>
              </c:tx>
              <c:dLblPos val="out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EB3D-40F6-8E8E-B6D5BACA8741}"/>
                </c:ext>
              </c:extLst>
            </c:dLbl>
            <c:dLbl>
              <c:idx val="9"/>
              <c:layout>
                <c:manualLayout>
                  <c:x val="3.4582214176638979E-3"/>
                  <c:y val="0"/>
                </c:manualLayout>
              </c:layout>
              <c:tx>
                <c:rich>
                  <a:bodyPr/>
                  <a:lstStyle/>
                  <a:p>
                    <a:r>
                      <a:rPr lang="en-US" dirty="0"/>
                      <a:t>Team</a:t>
                    </a:r>
                    <a:br>
                      <a:rPr lang="en-US" dirty="0"/>
                    </a:br>
                    <a:r>
                      <a:rPr lang="en-US" dirty="0"/>
                      <a:t>SMB</a:t>
                    </a:r>
                  </a:p>
                </c:rich>
              </c:tx>
              <c:dLblPos val="bestFit"/>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EB3D-40F6-8E8E-B6D5BACA8741}"/>
                </c:ext>
              </c:extLst>
            </c:dLbl>
            <c:spPr>
              <a:noFill/>
              <a:ln>
                <a:noFill/>
              </a:ln>
              <a:effectLst/>
            </c:spPr>
            <c:txPr>
              <a:bodyPr/>
              <a:lstStyle/>
              <a:p>
                <a:pPr>
                  <a:defRPr sz="900">
                    <a:solidFill>
                      <a:schemeClr val="bg2">
                        <a:lumMod val="75000"/>
                      </a:schemeClr>
                    </a:solidFill>
                  </a:defRPr>
                </a:pPr>
                <a:endParaRPr lang="nl-NL"/>
              </a:p>
            </c:txPr>
            <c:dLblPos val="outEnd"/>
            <c:showLegendKey val="0"/>
            <c:showVal val="0"/>
            <c:showCatName val="1"/>
            <c:showSerName val="0"/>
            <c:showPercent val="0"/>
            <c:showBubbleSize val="0"/>
            <c:showLeaderLines val="0"/>
            <c:extLst>
              <c:ext xmlns:c15="http://schemas.microsoft.com/office/drawing/2012/chart" uri="{CE6537A1-D6FC-4f65-9D91-7224C49458BB}"/>
            </c:extLst>
          </c:dLbls>
          <c:cat>
            <c:strRef>
              <c:f>Blad1!$A$2:$A$11</c:f>
              <c:strCache>
                <c:ptCount val="10"/>
                <c:pt idx="0">
                  <c:v>Octrooigemachtigden</c:v>
                </c:pt>
                <c:pt idx="1">
                  <c:v>Merken- en modellengemachtigden</c:v>
                </c:pt>
                <c:pt idx="2">
                  <c:v>Legal counsil</c:v>
                </c:pt>
                <c:pt idx="4">
                  <c:v>Formalities officers</c:v>
                </c:pt>
                <c:pt idx="5">
                  <c:v>Juridische administratie</c:v>
                </c:pt>
                <c:pt idx="6">
                  <c:v>PM</c:v>
                </c:pt>
                <c:pt idx="7">
                  <c:v>Patent information, specialists / recherche</c:v>
                </c:pt>
                <c:pt idx="8">
                  <c:v>Back office</c:v>
                </c:pt>
                <c:pt idx="9">
                  <c:v>Team SMB</c:v>
                </c:pt>
              </c:strCache>
            </c:strRef>
          </c:cat>
          <c:val>
            <c:numRef>
              <c:f>Blad1!$B$2:$B$11</c:f>
              <c:numCache>
                <c:formatCode>General</c:formatCode>
                <c:ptCount val="10"/>
                <c:pt idx="0">
                  <c:v>43</c:v>
                </c:pt>
                <c:pt idx="1">
                  <c:v>16</c:v>
                </c:pt>
                <c:pt idx="2">
                  <c:v>1</c:v>
                </c:pt>
                <c:pt idx="3">
                  <c:v>34</c:v>
                </c:pt>
                <c:pt idx="4">
                  <c:v>24</c:v>
                </c:pt>
                <c:pt idx="5">
                  <c:v>10</c:v>
                </c:pt>
                <c:pt idx="6">
                  <c:v>15</c:v>
                </c:pt>
                <c:pt idx="7">
                  <c:v>2</c:v>
                </c:pt>
                <c:pt idx="8">
                  <c:v>18</c:v>
                </c:pt>
                <c:pt idx="9">
                  <c:v>4</c:v>
                </c:pt>
              </c:numCache>
            </c:numRef>
          </c:val>
          <c:extLst>
            <c:ext xmlns:c16="http://schemas.microsoft.com/office/drawing/2014/chart" uri="{C3380CC4-5D6E-409C-BE32-E72D297353CC}">
              <c16:uniqueId val="{00000014-EB3D-40F6-8E8E-B6D5BACA8741}"/>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nl-N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37533900335723"/>
          <c:y val="0.11356328513891924"/>
          <c:w val="0.51524917534967951"/>
          <c:h val="0.77287364968753969"/>
        </c:manualLayout>
      </c:layout>
      <c:doughnutChart>
        <c:varyColors val="1"/>
        <c:ser>
          <c:idx val="0"/>
          <c:order val="0"/>
          <c:tx>
            <c:strRef>
              <c:f>Blad1!$B$1</c:f>
              <c:strCache>
                <c:ptCount val="1"/>
                <c:pt idx="0">
                  <c:v>Kolom2</c:v>
                </c:pt>
              </c:strCache>
            </c:strRef>
          </c:tx>
          <c:spPr>
            <a:ln w="28575">
              <a:noFill/>
            </a:ln>
          </c:spPr>
          <c:dPt>
            <c:idx val="0"/>
            <c:bubble3D val="0"/>
            <c:spPr>
              <a:solidFill>
                <a:srgbClr val="E05206"/>
              </a:solidFill>
              <a:ln w="28575">
                <a:noFill/>
              </a:ln>
            </c:spPr>
            <c:extLst>
              <c:ext xmlns:c16="http://schemas.microsoft.com/office/drawing/2014/chart" uri="{C3380CC4-5D6E-409C-BE32-E72D297353CC}">
                <c16:uniqueId val="{00000001-5CDA-4F86-8E6C-4C94143BF1C2}"/>
              </c:ext>
            </c:extLst>
          </c:dPt>
          <c:dPt>
            <c:idx val="1"/>
            <c:bubble3D val="0"/>
            <c:spPr>
              <a:solidFill>
                <a:schemeClr val="bg2"/>
              </a:solidFill>
              <a:ln w="28575">
                <a:noFill/>
              </a:ln>
            </c:spPr>
            <c:extLst>
              <c:ext xmlns:c16="http://schemas.microsoft.com/office/drawing/2014/chart" uri="{C3380CC4-5D6E-409C-BE32-E72D297353CC}">
                <c16:uniqueId val="{00000003-5CDA-4F86-8E6C-4C94143BF1C2}"/>
              </c:ext>
            </c:extLst>
          </c:dPt>
          <c:dPt>
            <c:idx val="2"/>
            <c:bubble3D val="0"/>
            <c:spPr>
              <a:solidFill>
                <a:schemeClr val="accent1"/>
              </a:solidFill>
              <a:ln w="28575">
                <a:noFill/>
              </a:ln>
            </c:spPr>
            <c:extLst>
              <c:ext xmlns:c16="http://schemas.microsoft.com/office/drawing/2014/chart" uri="{C3380CC4-5D6E-409C-BE32-E72D297353CC}">
                <c16:uniqueId val="{00000005-5CDA-4F86-8E6C-4C94143BF1C2}"/>
              </c:ext>
            </c:extLst>
          </c:dPt>
          <c:dLbls>
            <c:dLbl>
              <c:idx val="0"/>
              <c:tx>
                <c:rich>
                  <a:bodyPr/>
                  <a:lstStyle/>
                  <a:p>
                    <a:r>
                      <a:rPr lang="en-US" dirty="0"/>
                      <a:t>Advisors</a:t>
                    </a:r>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CDA-4F86-8E6C-4C94143BF1C2}"/>
                </c:ext>
              </c:extLst>
            </c:dLbl>
            <c:dLbl>
              <c:idx val="1"/>
              <c:tx>
                <c:rich>
                  <a:bodyPr/>
                  <a:lstStyle/>
                  <a:p>
                    <a:pPr marL="0" marR="0" indent="0" algn="ct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white"/>
                        </a:solidFill>
                        <a:latin typeface="+mn-lt"/>
                        <a:ea typeface="+mn-ea"/>
                        <a:cs typeface="+mn-cs"/>
                      </a:defRPr>
                    </a:pPr>
                    <a:r>
                      <a:rPr lang="en-US" sz="900" baseline="0" dirty="0">
                        <a:effectLst/>
                      </a:rPr>
                      <a:t>Operational support (staff)</a:t>
                    </a:r>
                    <a:endParaRPr lang="en-US" sz="900" dirty="0">
                      <a:effectLst/>
                    </a:endParaRPr>
                  </a:p>
                </c:rich>
              </c:tx>
              <c:spPr>
                <a:noFill/>
                <a:ln>
                  <a:noFill/>
                </a:ln>
                <a:effectLst/>
              </c:spPr>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CDA-4F86-8E6C-4C94143BF1C2}"/>
                </c:ext>
              </c:extLst>
            </c:dLbl>
            <c:dLbl>
              <c:idx val="2"/>
              <c:tx>
                <c:rich>
                  <a:bodyPr/>
                  <a:lstStyle/>
                  <a:p>
                    <a:r>
                      <a:rPr lang="en-US" dirty="0"/>
                      <a:t>Specialist</a:t>
                    </a:r>
                    <a:r>
                      <a:rPr lang="en-US" baseline="0" dirty="0"/>
                      <a:t> </a:t>
                    </a:r>
                    <a:br>
                      <a:rPr lang="en-US" baseline="0" dirty="0"/>
                    </a:br>
                    <a:r>
                      <a:rPr lang="en-US" baseline="0" dirty="0"/>
                      <a:t>support</a:t>
                    </a:r>
                    <a:endParaRPr lang="en-US" dirty="0"/>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CDA-4F86-8E6C-4C94143BF1C2}"/>
                </c:ext>
              </c:extLst>
            </c:dLbl>
            <c:dLbl>
              <c:idx val="4"/>
              <c:tx>
                <c:rich>
                  <a:bodyPr/>
                  <a:lstStyle/>
                  <a:p>
                    <a:r>
                      <a:rPr lang="en-US" dirty="0" err="1">
                        <a:solidFill>
                          <a:schemeClr val="bg1"/>
                        </a:solidFill>
                      </a:rPr>
                      <a:t>Merken</a:t>
                    </a:r>
                    <a:r>
                      <a:rPr lang="en-US" dirty="0">
                        <a:solidFill>
                          <a:schemeClr val="bg1"/>
                        </a:solidFill>
                      </a:rPr>
                      <a:t>- </a:t>
                    </a:r>
                    <a:r>
                      <a:rPr lang="en-US">
                        <a:solidFill>
                          <a:schemeClr val="bg1"/>
                        </a:solidFill>
                      </a:rPr>
                      <a:t>en modellen-gemachtigden </a:t>
                    </a:r>
                    <a:r>
                      <a:rPr lang="en-US" dirty="0">
                        <a:solidFill>
                          <a:schemeClr val="bg1"/>
                        </a:solidFill>
                      </a:rPr>
                      <a:t>&amp; </a:t>
                    </a:r>
                    <a:r>
                      <a:rPr lang="en-US" dirty="0" err="1">
                        <a:solidFill>
                          <a:schemeClr val="bg1"/>
                        </a:solidFill>
                      </a:rPr>
                      <a:t>juristen</a:t>
                    </a:r>
                    <a:endParaRPr lang="en-US" dirty="0"/>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CDA-4F86-8E6C-4C94143BF1C2}"/>
                </c:ext>
              </c:extLst>
            </c:dLbl>
            <c:dLbl>
              <c:idx val="5"/>
              <c:tx>
                <c:rich>
                  <a:bodyPr/>
                  <a:lstStyle/>
                  <a:p>
                    <a:r>
                      <a:rPr lang="en-US">
                        <a:solidFill>
                          <a:schemeClr val="bg1"/>
                        </a:solidFill>
                      </a:rPr>
                      <a:t>Gespecialiseerde</a:t>
                    </a:r>
                    <a:br>
                      <a:rPr lang="en-US">
                        <a:solidFill>
                          <a:schemeClr val="bg1"/>
                        </a:solidFill>
                      </a:rPr>
                    </a:br>
                    <a:r>
                      <a:rPr lang="en-US">
                        <a:solidFill>
                          <a:schemeClr val="bg1"/>
                        </a:solidFill>
                      </a:rPr>
                      <a:t>formality officers</a:t>
                    </a:r>
                    <a:endParaRPr lang="en-US"/>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5CDA-4F86-8E6C-4C94143BF1C2}"/>
                </c:ext>
              </c:extLst>
            </c:dLbl>
            <c:dLbl>
              <c:idx val="6"/>
              <c:tx>
                <c:rich>
                  <a:bodyPr/>
                  <a:lstStyle/>
                  <a:p>
                    <a:r>
                      <a:rPr lang="nl-NL">
                        <a:solidFill>
                          <a:schemeClr val="bg1"/>
                        </a:solidFill>
                      </a:rPr>
                      <a:t>Ervaren octrooi- en</a:t>
                    </a:r>
                    <a:br>
                      <a:rPr lang="nl-NL">
                        <a:solidFill>
                          <a:schemeClr val="bg1"/>
                        </a:solidFill>
                      </a:rPr>
                    </a:br>
                    <a:r>
                      <a:rPr lang="nl-NL">
                        <a:solidFill>
                          <a:schemeClr val="bg1"/>
                        </a:solidFill>
                      </a:rPr>
                      <a:t>merken </a:t>
                    </a:r>
                    <a:r>
                      <a:rPr lang="nl-NL" dirty="0" err="1">
                        <a:solidFill>
                          <a:schemeClr val="bg1"/>
                        </a:solidFill>
                      </a:rPr>
                      <a:t>adminstrateurs</a:t>
                    </a:r>
                    <a:endParaRPr lang="nl-NL" dirty="0"/>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5CDA-4F86-8E6C-4C94143BF1C2}"/>
                </c:ext>
              </c:extLst>
            </c:dLbl>
            <c:spPr>
              <a:noFill/>
              <a:ln>
                <a:noFill/>
              </a:ln>
              <a:effectLst/>
            </c:spPr>
            <c:txPr>
              <a:bodyPr/>
              <a:lstStyle/>
              <a:p>
                <a:pPr>
                  <a:defRPr sz="900">
                    <a:solidFill>
                      <a:schemeClr val="bg1"/>
                    </a:solidFill>
                  </a:defRPr>
                </a:pPr>
                <a:endParaRPr lang="nl-NL"/>
              </a:p>
            </c:txPr>
            <c:showLegendKey val="0"/>
            <c:showVal val="0"/>
            <c:showCatName val="1"/>
            <c:showSerName val="0"/>
            <c:showPercent val="0"/>
            <c:showBubbleSize val="0"/>
            <c:showLeaderLines val="0"/>
            <c:extLst>
              <c:ext xmlns:c15="http://schemas.microsoft.com/office/drawing/2012/chart" uri="{CE6537A1-D6FC-4f65-9D91-7224C49458BB}"/>
            </c:extLst>
          </c:dLbls>
          <c:cat>
            <c:strRef>
              <c:f>Blad1!$A$2:$A$4</c:f>
              <c:strCache>
                <c:ptCount val="3"/>
                <c:pt idx="0">
                  <c:v>Adviseurs</c:v>
                </c:pt>
                <c:pt idx="1">
                  <c:v>Operationele ondersteuning (staff)</c:v>
                </c:pt>
                <c:pt idx="2">
                  <c:v>Vakinhoudelijke ondersteuning</c:v>
                </c:pt>
              </c:strCache>
            </c:strRef>
          </c:cat>
          <c:val>
            <c:numRef>
              <c:f>Blad1!$B$2:$B$4</c:f>
              <c:numCache>
                <c:formatCode>General</c:formatCode>
                <c:ptCount val="3"/>
                <c:pt idx="0">
                  <c:v>60</c:v>
                </c:pt>
                <c:pt idx="1">
                  <c:v>34</c:v>
                </c:pt>
                <c:pt idx="2">
                  <c:v>73</c:v>
                </c:pt>
              </c:numCache>
            </c:numRef>
          </c:val>
          <c:extLst>
            <c:ext xmlns:c16="http://schemas.microsoft.com/office/drawing/2014/chart" uri="{C3380CC4-5D6E-409C-BE32-E72D297353CC}">
              <c16:uniqueId val="{00000009-5CDA-4F86-8E6C-4C94143BF1C2}"/>
            </c:ext>
          </c:extLst>
        </c:ser>
        <c:dLbls>
          <c:showLegendKey val="0"/>
          <c:showVal val="0"/>
          <c:showCatName val="0"/>
          <c:showSerName val="0"/>
          <c:showPercent val="0"/>
          <c:showBubbleSize val="0"/>
          <c:showLeaderLines val="0"/>
        </c:dLbls>
        <c:firstSliceAng val="0"/>
        <c:holeSize val="45"/>
      </c:doughnutChart>
    </c:plotArea>
    <c:plotVisOnly val="1"/>
    <c:dispBlanksAs val="zero"/>
    <c:showDLblsOverMax val="0"/>
  </c:chart>
  <c:txPr>
    <a:bodyPr/>
    <a:lstStyle/>
    <a:p>
      <a:pPr>
        <a:defRPr sz="1800"/>
      </a:pPr>
      <a:endParaRPr lang="nl-NL"/>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518D53-6985-4555-AD2D-D8CF8D834DE6}" type="doc">
      <dgm:prSet loTypeId="urn:microsoft.com/office/officeart/2005/8/layout/hList6" loCatId="list" qsTypeId="urn:microsoft.com/office/officeart/2005/8/quickstyle/simple2" qsCatId="simple" csTypeId="urn:microsoft.com/office/officeart/2005/8/colors/accent0_3" csCatId="mainScheme" phldr="1"/>
      <dgm:spPr/>
      <dgm:t>
        <a:bodyPr/>
        <a:lstStyle/>
        <a:p>
          <a:endParaRPr lang="fr-BE"/>
        </a:p>
      </dgm:t>
    </dgm:pt>
    <dgm:pt modelId="{5E96BF6E-BE89-400D-B86C-DAFF6F556C76}">
      <dgm:prSet/>
      <dgm:spPr/>
      <dgm:t>
        <a:bodyPr/>
        <a:lstStyle/>
        <a:p>
          <a:pPr rtl="0"/>
          <a:r>
            <a:rPr lang="en-US" b="1" dirty="0"/>
            <a:t>Principle:</a:t>
          </a:r>
          <a:endParaRPr lang="fr-BE" dirty="0"/>
        </a:p>
      </dgm:t>
    </dgm:pt>
    <dgm:pt modelId="{0A9379F9-9AD3-4FD2-BE57-E125B197DC51}" type="parTrans" cxnId="{B8E63D0F-433E-4413-976B-2197E0A0C7EC}">
      <dgm:prSet/>
      <dgm:spPr/>
      <dgm:t>
        <a:bodyPr/>
        <a:lstStyle/>
        <a:p>
          <a:endParaRPr lang="fr-BE"/>
        </a:p>
      </dgm:t>
    </dgm:pt>
    <dgm:pt modelId="{6A36DF93-FFC0-44EF-A3A1-E58D460FF8E7}" type="sibTrans" cxnId="{B8E63D0F-433E-4413-976B-2197E0A0C7EC}">
      <dgm:prSet/>
      <dgm:spPr/>
      <dgm:t>
        <a:bodyPr/>
        <a:lstStyle/>
        <a:p>
          <a:endParaRPr lang="fr-BE"/>
        </a:p>
      </dgm:t>
    </dgm:pt>
    <dgm:pt modelId="{5DD4B967-C1BD-49CE-B5C7-7206B2113561}">
      <dgm:prSet/>
      <dgm:spPr/>
      <dgm:t>
        <a:bodyPr/>
        <a:lstStyle/>
        <a:p>
          <a:pPr rtl="0"/>
          <a:r>
            <a:rPr lang="en-US" dirty="0"/>
            <a:t>Free circulation of products and services </a:t>
          </a:r>
          <a:br>
            <a:rPr lang="en-US" dirty="0"/>
          </a:br>
          <a:endParaRPr lang="fr-FR" dirty="0"/>
        </a:p>
      </dgm:t>
    </dgm:pt>
    <dgm:pt modelId="{0C536D56-44A7-4A47-B2A9-00C40945391F}" type="parTrans" cxnId="{1B770318-06F0-4C22-A120-22CB3BEF31A8}">
      <dgm:prSet/>
      <dgm:spPr/>
      <dgm:t>
        <a:bodyPr/>
        <a:lstStyle/>
        <a:p>
          <a:endParaRPr lang="fr-BE"/>
        </a:p>
      </dgm:t>
    </dgm:pt>
    <dgm:pt modelId="{A24B822E-0FC8-4107-9E5C-2278D898DD55}" type="sibTrans" cxnId="{1B770318-06F0-4C22-A120-22CB3BEF31A8}">
      <dgm:prSet/>
      <dgm:spPr/>
      <dgm:t>
        <a:bodyPr/>
        <a:lstStyle/>
        <a:p>
          <a:endParaRPr lang="fr-BE"/>
        </a:p>
      </dgm:t>
    </dgm:pt>
    <dgm:pt modelId="{4055B6D0-D80A-4A21-85C6-3970B9FD3FA9}">
      <dgm:prSet/>
      <dgm:spPr/>
      <dgm:t>
        <a:bodyPr/>
        <a:lstStyle/>
        <a:p>
          <a:pPr rtl="0"/>
          <a:r>
            <a:rPr lang="fr-FR" b="1"/>
            <a:t>Exception:</a:t>
          </a:r>
          <a:endParaRPr lang="fr-FR" b="1" dirty="0"/>
        </a:p>
      </dgm:t>
    </dgm:pt>
    <dgm:pt modelId="{C9E26D95-18AF-41B7-A775-57BC56F04235}" type="parTrans" cxnId="{873480C9-F7CA-41C7-8FC0-34DAFFF9031F}">
      <dgm:prSet/>
      <dgm:spPr/>
      <dgm:t>
        <a:bodyPr/>
        <a:lstStyle/>
        <a:p>
          <a:endParaRPr lang="fr-BE"/>
        </a:p>
      </dgm:t>
    </dgm:pt>
    <dgm:pt modelId="{F6B52926-E6F4-458A-BB7B-7CAFAC0B745D}" type="sibTrans" cxnId="{873480C9-F7CA-41C7-8FC0-34DAFFF9031F}">
      <dgm:prSet/>
      <dgm:spPr/>
      <dgm:t>
        <a:bodyPr/>
        <a:lstStyle/>
        <a:p>
          <a:endParaRPr lang="fr-BE"/>
        </a:p>
      </dgm:t>
    </dgm:pt>
    <dgm:pt modelId="{F1F53768-1990-4298-8ED5-E2D62D4D3734}">
      <dgm:prSet/>
      <dgm:spPr/>
      <dgm:t>
        <a:bodyPr/>
        <a:lstStyle/>
        <a:p>
          <a:pPr algn="l" rtl="0"/>
          <a:r>
            <a:rPr lang="fr-FR" b="1"/>
            <a:t>Monopoly right</a:t>
          </a:r>
          <a:endParaRPr lang="fr-BE" b="1" dirty="0"/>
        </a:p>
      </dgm:t>
    </dgm:pt>
    <dgm:pt modelId="{86AEF33A-D92A-4CBF-947E-DDA5D6B8B311}" type="parTrans" cxnId="{3BC22469-E6C4-4297-B3ED-9AB6729F6136}">
      <dgm:prSet/>
      <dgm:spPr/>
      <dgm:t>
        <a:bodyPr/>
        <a:lstStyle/>
        <a:p>
          <a:endParaRPr lang="fr-BE"/>
        </a:p>
      </dgm:t>
    </dgm:pt>
    <dgm:pt modelId="{C30EDAB9-A67B-49F6-98D1-CA4700C1826C}" type="sibTrans" cxnId="{3BC22469-E6C4-4297-B3ED-9AB6729F6136}">
      <dgm:prSet/>
      <dgm:spPr/>
      <dgm:t>
        <a:bodyPr/>
        <a:lstStyle/>
        <a:p>
          <a:endParaRPr lang="fr-BE"/>
        </a:p>
      </dgm:t>
    </dgm:pt>
    <dgm:pt modelId="{176609D6-6050-4F8F-8379-44133DD4066C}">
      <dgm:prSet/>
      <dgm:spPr/>
      <dgm:t>
        <a:bodyPr/>
        <a:lstStyle/>
        <a:p>
          <a:pPr algn="l" rtl="0"/>
          <a:r>
            <a:rPr lang="fr-FR" b="1" dirty="0"/>
            <a:t>Limited in</a:t>
          </a:r>
          <a:endParaRPr lang="fr-BE" b="1" dirty="0"/>
        </a:p>
      </dgm:t>
    </dgm:pt>
    <dgm:pt modelId="{FDFF248C-837E-457F-894E-8926F7209283}" type="parTrans" cxnId="{40C889D2-44B2-4722-B7E3-92CE39F05FED}">
      <dgm:prSet/>
      <dgm:spPr/>
      <dgm:t>
        <a:bodyPr/>
        <a:lstStyle/>
        <a:p>
          <a:endParaRPr lang="fr-BE"/>
        </a:p>
      </dgm:t>
    </dgm:pt>
    <dgm:pt modelId="{03082D1F-EF12-4803-9C4C-8CC2CAC2DBDD}" type="sibTrans" cxnId="{40C889D2-44B2-4722-B7E3-92CE39F05FED}">
      <dgm:prSet/>
      <dgm:spPr/>
      <dgm:t>
        <a:bodyPr/>
        <a:lstStyle/>
        <a:p>
          <a:endParaRPr lang="fr-BE"/>
        </a:p>
      </dgm:t>
    </dgm:pt>
    <dgm:pt modelId="{A13FE73B-D9FA-421C-8EFD-B0DE213E0FA8}">
      <dgm:prSet/>
      <dgm:spPr/>
      <dgm:t>
        <a:bodyPr/>
        <a:lstStyle/>
        <a:p>
          <a:pPr rtl="0"/>
          <a:r>
            <a:rPr lang="en-US" dirty="0"/>
            <a:t>Free competition </a:t>
          </a:r>
          <a:endParaRPr lang="fr-BE" dirty="0"/>
        </a:p>
      </dgm:t>
    </dgm:pt>
    <dgm:pt modelId="{74F2D258-545A-4E2B-AA7E-D829737D820B}" type="parTrans" cxnId="{357781D7-CD49-4495-811C-5F47189463A1}">
      <dgm:prSet/>
      <dgm:spPr/>
      <dgm:t>
        <a:bodyPr/>
        <a:lstStyle/>
        <a:p>
          <a:endParaRPr lang="fr-BE"/>
        </a:p>
      </dgm:t>
    </dgm:pt>
    <dgm:pt modelId="{3E68B46E-CAB8-45D5-81DA-6B7E734AF267}" type="sibTrans" cxnId="{357781D7-CD49-4495-811C-5F47189463A1}">
      <dgm:prSet/>
      <dgm:spPr/>
      <dgm:t>
        <a:bodyPr/>
        <a:lstStyle/>
        <a:p>
          <a:endParaRPr lang="fr-BE"/>
        </a:p>
      </dgm:t>
    </dgm:pt>
    <dgm:pt modelId="{0730B56D-924A-4205-BCB9-EC17C0F7DD9B}">
      <dgm:prSet/>
      <dgm:spPr/>
      <dgm:t>
        <a:bodyPr/>
        <a:lstStyle/>
        <a:p>
          <a:pPr rtl="0"/>
          <a:r>
            <a:rPr lang="fr-FR" b="1" dirty="0" err="1"/>
            <a:t>Intellectual</a:t>
          </a:r>
          <a:r>
            <a:rPr lang="fr-FR" b="1" dirty="0"/>
            <a:t> </a:t>
          </a:r>
          <a:r>
            <a:rPr lang="fr-FR" b="1" dirty="0" err="1"/>
            <a:t>Property</a:t>
          </a:r>
          <a:endParaRPr lang="fr-FR" b="1" dirty="0"/>
        </a:p>
      </dgm:t>
    </dgm:pt>
    <dgm:pt modelId="{BF9E7A86-2625-48DF-8977-F3FE736A1A2A}" type="parTrans" cxnId="{991444E8-8EA0-4FB0-B38C-12069B51C432}">
      <dgm:prSet/>
      <dgm:spPr/>
      <dgm:t>
        <a:bodyPr/>
        <a:lstStyle/>
        <a:p>
          <a:endParaRPr lang="fr-BE"/>
        </a:p>
      </dgm:t>
    </dgm:pt>
    <dgm:pt modelId="{C1CD2580-23C5-482B-BCD2-200892930A36}" type="sibTrans" cxnId="{991444E8-8EA0-4FB0-B38C-12069B51C432}">
      <dgm:prSet/>
      <dgm:spPr/>
      <dgm:t>
        <a:bodyPr/>
        <a:lstStyle/>
        <a:p>
          <a:endParaRPr lang="fr-BE"/>
        </a:p>
      </dgm:t>
    </dgm:pt>
    <dgm:pt modelId="{7486D87B-A70D-46F9-8060-B9F91108B44B}">
      <dgm:prSet/>
      <dgm:spPr/>
      <dgm:t>
        <a:bodyPr/>
        <a:lstStyle/>
        <a:p>
          <a:pPr algn="l" rtl="0"/>
          <a:r>
            <a:rPr lang="fr-FR" b="1"/>
            <a:t>scope</a:t>
          </a:r>
          <a:endParaRPr lang="fr-BE" b="1" dirty="0"/>
        </a:p>
      </dgm:t>
    </dgm:pt>
    <dgm:pt modelId="{1C7712AD-1782-4187-9C5C-991FFEF83BC9}" type="parTrans" cxnId="{B95E2DCF-A3C3-4592-95AA-CD5464EA0345}">
      <dgm:prSet/>
      <dgm:spPr/>
      <dgm:t>
        <a:bodyPr/>
        <a:lstStyle/>
        <a:p>
          <a:endParaRPr lang="nl-NL"/>
        </a:p>
      </dgm:t>
    </dgm:pt>
    <dgm:pt modelId="{E12DC1FA-A5D2-4CC9-9E5C-BD88077B675E}" type="sibTrans" cxnId="{B95E2DCF-A3C3-4592-95AA-CD5464EA0345}">
      <dgm:prSet/>
      <dgm:spPr/>
      <dgm:t>
        <a:bodyPr/>
        <a:lstStyle/>
        <a:p>
          <a:endParaRPr lang="nl-NL"/>
        </a:p>
      </dgm:t>
    </dgm:pt>
    <dgm:pt modelId="{8EF09797-7662-47B8-802E-BB68D76458E1}">
      <dgm:prSet/>
      <dgm:spPr/>
      <dgm:t>
        <a:bodyPr/>
        <a:lstStyle/>
        <a:p>
          <a:pPr algn="l" rtl="0"/>
          <a:r>
            <a:rPr lang="fr-FR" b="1"/>
            <a:t>time, </a:t>
          </a:r>
          <a:endParaRPr lang="fr-BE" b="1" dirty="0"/>
        </a:p>
      </dgm:t>
    </dgm:pt>
    <dgm:pt modelId="{03BA1CC3-E70D-46E2-987D-C7F9F97F8131}" type="parTrans" cxnId="{2D2CB644-3BFF-4439-8B55-8145E8078C74}">
      <dgm:prSet/>
      <dgm:spPr/>
      <dgm:t>
        <a:bodyPr/>
        <a:lstStyle/>
        <a:p>
          <a:endParaRPr lang="nl-NL"/>
        </a:p>
      </dgm:t>
    </dgm:pt>
    <dgm:pt modelId="{677A5DC8-0731-4594-AFDE-E25D0D2CE872}" type="sibTrans" cxnId="{2D2CB644-3BFF-4439-8B55-8145E8078C74}">
      <dgm:prSet/>
      <dgm:spPr/>
      <dgm:t>
        <a:bodyPr/>
        <a:lstStyle/>
        <a:p>
          <a:endParaRPr lang="nl-NL"/>
        </a:p>
      </dgm:t>
    </dgm:pt>
    <dgm:pt modelId="{83B34232-69F4-4B1C-926E-145F7D8443AC}">
      <dgm:prSet/>
      <dgm:spPr/>
      <dgm:t>
        <a:bodyPr/>
        <a:lstStyle/>
        <a:p>
          <a:pPr algn="l" rtl="0"/>
          <a:r>
            <a:rPr lang="fr-FR" b="1"/>
            <a:t>territory</a:t>
          </a:r>
          <a:endParaRPr lang="fr-BE" b="1" dirty="0"/>
        </a:p>
      </dgm:t>
    </dgm:pt>
    <dgm:pt modelId="{B8E7AE35-A94D-4C77-9B6F-2F8C0AA928DB}" type="parTrans" cxnId="{C2AB4898-9276-4260-9CE1-74C0748AB2CC}">
      <dgm:prSet/>
      <dgm:spPr/>
      <dgm:t>
        <a:bodyPr/>
        <a:lstStyle/>
        <a:p>
          <a:endParaRPr lang="nl-NL"/>
        </a:p>
      </dgm:t>
    </dgm:pt>
    <dgm:pt modelId="{B808E26C-D378-4B4E-B74A-6D1C618445AE}" type="sibTrans" cxnId="{C2AB4898-9276-4260-9CE1-74C0748AB2CC}">
      <dgm:prSet/>
      <dgm:spPr/>
      <dgm:t>
        <a:bodyPr/>
        <a:lstStyle/>
        <a:p>
          <a:endParaRPr lang="nl-NL"/>
        </a:p>
      </dgm:t>
    </dgm:pt>
    <dgm:pt modelId="{5895A459-4BA2-4A93-9CAA-40933783CC89}" type="pres">
      <dgm:prSet presAssocID="{09518D53-6985-4555-AD2D-D8CF8D834DE6}" presName="Name0" presStyleCnt="0">
        <dgm:presLayoutVars>
          <dgm:dir/>
          <dgm:resizeHandles val="exact"/>
        </dgm:presLayoutVars>
      </dgm:prSet>
      <dgm:spPr/>
    </dgm:pt>
    <dgm:pt modelId="{E354D575-0B54-41C0-9456-0BD0D410D292}" type="pres">
      <dgm:prSet presAssocID="{5E96BF6E-BE89-400D-B86C-DAFF6F556C76}" presName="node" presStyleLbl="node1" presStyleIdx="0" presStyleCnt="4">
        <dgm:presLayoutVars>
          <dgm:bulletEnabled val="1"/>
        </dgm:presLayoutVars>
      </dgm:prSet>
      <dgm:spPr/>
    </dgm:pt>
    <dgm:pt modelId="{6B83D969-28E9-4E3A-BEB4-900B620E7AA3}" type="pres">
      <dgm:prSet presAssocID="{6A36DF93-FFC0-44EF-A3A1-E58D460FF8E7}" presName="sibTrans" presStyleCnt="0"/>
      <dgm:spPr/>
    </dgm:pt>
    <dgm:pt modelId="{2EF83D86-C5BA-4E1E-BB87-F57786A26115}" type="pres">
      <dgm:prSet presAssocID="{A13FE73B-D9FA-421C-8EFD-B0DE213E0FA8}" presName="node" presStyleLbl="node1" presStyleIdx="1" presStyleCnt="4">
        <dgm:presLayoutVars>
          <dgm:bulletEnabled val="1"/>
        </dgm:presLayoutVars>
      </dgm:prSet>
      <dgm:spPr/>
    </dgm:pt>
    <dgm:pt modelId="{6481AB67-4480-4D40-8522-BFFC427BB2D7}" type="pres">
      <dgm:prSet presAssocID="{3E68B46E-CAB8-45D5-81DA-6B7E734AF267}" presName="sibTrans" presStyleCnt="0"/>
      <dgm:spPr/>
    </dgm:pt>
    <dgm:pt modelId="{851ACEC6-1491-4710-949C-35EBE2CE1D8B}" type="pres">
      <dgm:prSet presAssocID="{4055B6D0-D80A-4A21-85C6-3970B9FD3FA9}" presName="node" presStyleLbl="node1" presStyleIdx="2" presStyleCnt="4" custScaleX="87507" custLinFactNeighborY="-1471">
        <dgm:presLayoutVars>
          <dgm:bulletEnabled val="1"/>
        </dgm:presLayoutVars>
      </dgm:prSet>
      <dgm:spPr/>
    </dgm:pt>
    <dgm:pt modelId="{49B83E4E-0A2E-4A42-AB9C-DE16990236D2}" type="pres">
      <dgm:prSet presAssocID="{F6B52926-E6F4-458A-BB7B-7CAFAC0B745D}" presName="sibTrans" presStyleCnt="0"/>
      <dgm:spPr/>
    </dgm:pt>
    <dgm:pt modelId="{02E43E62-28E2-4FB5-86DD-98D52FA99307}" type="pres">
      <dgm:prSet presAssocID="{0730B56D-924A-4205-BCB9-EC17C0F7DD9B}" presName="node" presStyleLbl="node1" presStyleIdx="3" presStyleCnt="4" custLinFactNeighborX="-62676" custLinFactNeighborY="-8007">
        <dgm:presLayoutVars>
          <dgm:bulletEnabled val="1"/>
        </dgm:presLayoutVars>
      </dgm:prSet>
      <dgm:spPr/>
    </dgm:pt>
  </dgm:ptLst>
  <dgm:cxnLst>
    <dgm:cxn modelId="{5C0EE20E-8E35-40C1-8DBC-46BA3AB26337}" type="presOf" srcId="{7486D87B-A70D-46F9-8060-B9F91108B44B}" destId="{02E43E62-28E2-4FB5-86DD-98D52FA99307}" srcOrd="0" destOrd="4" presId="urn:microsoft.com/office/officeart/2005/8/layout/hList6"/>
    <dgm:cxn modelId="{B8E63D0F-433E-4413-976B-2197E0A0C7EC}" srcId="{09518D53-6985-4555-AD2D-D8CF8D834DE6}" destId="{5E96BF6E-BE89-400D-B86C-DAFF6F556C76}" srcOrd="0" destOrd="0" parTransId="{0A9379F9-9AD3-4FD2-BE57-E125B197DC51}" sibTransId="{6A36DF93-FFC0-44EF-A3A1-E58D460FF8E7}"/>
    <dgm:cxn modelId="{1B770318-06F0-4C22-A120-22CB3BEF31A8}" srcId="{A13FE73B-D9FA-421C-8EFD-B0DE213E0FA8}" destId="{5DD4B967-C1BD-49CE-B5C7-7206B2113561}" srcOrd="0" destOrd="0" parTransId="{0C536D56-44A7-4A47-B2A9-00C40945391F}" sibTransId="{A24B822E-0FC8-4107-9E5C-2278D898DD55}"/>
    <dgm:cxn modelId="{5B046C30-A653-44E7-9379-53CFCCA8976E}" type="presOf" srcId="{09518D53-6985-4555-AD2D-D8CF8D834DE6}" destId="{5895A459-4BA2-4A93-9CAA-40933783CC89}" srcOrd="0" destOrd="0" presId="urn:microsoft.com/office/officeart/2005/8/layout/hList6"/>
    <dgm:cxn modelId="{3AED7935-8000-4E00-BD38-E85006415CFE}" type="presOf" srcId="{176609D6-6050-4F8F-8379-44133DD4066C}" destId="{02E43E62-28E2-4FB5-86DD-98D52FA99307}" srcOrd="0" destOrd="2" presId="urn:microsoft.com/office/officeart/2005/8/layout/hList6"/>
    <dgm:cxn modelId="{CD3EB83C-574A-4BBB-AF56-E2BF7A4A2DA9}" type="presOf" srcId="{4055B6D0-D80A-4A21-85C6-3970B9FD3FA9}" destId="{851ACEC6-1491-4710-949C-35EBE2CE1D8B}" srcOrd="0" destOrd="0" presId="urn:microsoft.com/office/officeart/2005/8/layout/hList6"/>
    <dgm:cxn modelId="{2D2CB644-3BFF-4439-8B55-8145E8078C74}" srcId="{176609D6-6050-4F8F-8379-44133DD4066C}" destId="{8EF09797-7662-47B8-802E-BB68D76458E1}" srcOrd="0" destOrd="0" parTransId="{03BA1CC3-E70D-46E2-987D-C7F9F97F8131}" sibTransId="{677A5DC8-0731-4594-AFDE-E25D0D2CE872}"/>
    <dgm:cxn modelId="{3BC22469-E6C4-4297-B3ED-9AB6729F6136}" srcId="{0730B56D-924A-4205-BCB9-EC17C0F7DD9B}" destId="{F1F53768-1990-4298-8ED5-E2D62D4D3734}" srcOrd="0" destOrd="0" parTransId="{86AEF33A-D92A-4CBF-947E-DDA5D6B8B311}" sibTransId="{C30EDAB9-A67B-49F6-98D1-CA4700C1826C}"/>
    <dgm:cxn modelId="{168BA651-7792-4950-82CA-DDE832A46818}" type="presOf" srcId="{0730B56D-924A-4205-BCB9-EC17C0F7DD9B}" destId="{02E43E62-28E2-4FB5-86DD-98D52FA99307}" srcOrd="0" destOrd="0" presId="urn:microsoft.com/office/officeart/2005/8/layout/hList6"/>
    <dgm:cxn modelId="{C2AB4898-9276-4260-9CE1-74C0748AB2CC}" srcId="{176609D6-6050-4F8F-8379-44133DD4066C}" destId="{83B34232-69F4-4B1C-926E-145F7D8443AC}" srcOrd="2" destOrd="0" parTransId="{B8E7AE35-A94D-4C77-9B6F-2F8C0AA928DB}" sibTransId="{B808E26C-D378-4B4E-B74A-6D1C618445AE}"/>
    <dgm:cxn modelId="{583DD6A1-B157-49D3-B318-661AE6A36C19}" type="presOf" srcId="{F1F53768-1990-4298-8ED5-E2D62D4D3734}" destId="{02E43E62-28E2-4FB5-86DD-98D52FA99307}" srcOrd="0" destOrd="1" presId="urn:microsoft.com/office/officeart/2005/8/layout/hList6"/>
    <dgm:cxn modelId="{F768B9A2-60A5-4AFB-A9CF-BAA93DC9AC32}" type="presOf" srcId="{8EF09797-7662-47B8-802E-BB68D76458E1}" destId="{02E43E62-28E2-4FB5-86DD-98D52FA99307}" srcOrd="0" destOrd="3" presId="urn:microsoft.com/office/officeart/2005/8/layout/hList6"/>
    <dgm:cxn modelId="{AB5246BA-5947-4FA5-A609-993A276A310D}" type="presOf" srcId="{A13FE73B-D9FA-421C-8EFD-B0DE213E0FA8}" destId="{2EF83D86-C5BA-4E1E-BB87-F57786A26115}" srcOrd="0" destOrd="0" presId="urn:microsoft.com/office/officeart/2005/8/layout/hList6"/>
    <dgm:cxn modelId="{0C5341C7-C73C-4356-875A-11AA26FBB9E9}" type="presOf" srcId="{5E96BF6E-BE89-400D-B86C-DAFF6F556C76}" destId="{E354D575-0B54-41C0-9456-0BD0D410D292}" srcOrd="0" destOrd="0" presId="urn:microsoft.com/office/officeart/2005/8/layout/hList6"/>
    <dgm:cxn modelId="{873480C9-F7CA-41C7-8FC0-34DAFFF9031F}" srcId="{09518D53-6985-4555-AD2D-D8CF8D834DE6}" destId="{4055B6D0-D80A-4A21-85C6-3970B9FD3FA9}" srcOrd="2" destOrd="0" parTransId="{C9E26D95-18AF-41B7-A775-57BC56F04235}" sibTransId="{F6B52926-E6F4-458A-BB7B-7CAFAC0B745D}"/>
    <dgm:cxn modelId="{B95E2DCF-A3C3-4592-95AA-CD5464EA0345}" srcId="{176609D6-6050-4F8F-8379-44133DD4066C}" destId="{7486D87B-A70D-46F9-8060-B9F91108B44B}" srcOrd="1" destOrd="0" parTransId="{1C7712AD-1782-4187-9C5C-991FFEF83BC9}" sibTransId="{E12DC1FA-A5D2-4CC9-9E5C-BD88077B675E}"/>
    <dgm:cxn modelId="{40C889D2-44B2-4722-B7E3-92CE39F05FED}" srcId="{0730B56D-924A-4205-BCB9-EC17C0F7DD9B}" destId="{176609D6-6050-4F8F-8379-44133DD4066C}" srcOrd="1" destOrd="0" parTransId="{FDFF248C-837E-457F-894E-8926F7209283}" sibTransId="{03082D1F-EF12-4803-9C4C-8CC2CAC2DBDD}"/>
    <dgm:cxn modelId="{357781D7-CD49-4495-811C-5F47189463A1}" srcId="{09518D53-6985-4555-AD2D-D8CF8D834DE6}" destId="{A13FE73B-D9FA-421C-8EFD-B0DE213E0FA8}" srcOrd="1" destOrd="0" parTransId="{74F2D258-545A-4E2B-AA7E-D829737D820B}" sibTransId="{3E68B46E-CAB8-45D5-81DA-6B7E734AF267}"/>
    <dgm:cxn modelId="{991444E8-8EA0-4FB0-B38C-12069B51C432}" srcId="{09518D53-6985-4555-AD2D-D8CF8D834DE6}" destId="{0730B56D-924A-4205-BCB9-EC17C0F7DD9B}" srcOrd="3" destOrd="0" parTransId="{BF9E7A86-2625-48DF-8977-F3FE736A1A2A}" sibTransId="{C1CD2580-23C5-482B-BCD2-200892930A36}"/>
    <dgm:cxn modelId="{EEF81CF2-93CE-45BB-90FA-F05EDE1DAC22}" type="presOf" srcId="{83B34232-69F4-4B1C-926E-145F7D8443AC}" destId="{02E43E62-28E2-4FB5-86DD-98D52FA99307}" srcOrd="0" destOrd="5" presId="urn:microsoft.com/office/officeart/2005/8/layout/hList6"/>
    <dgm:cxn modelId="{435A66F7-CD1D-4A19-8A7B-8D37257E83BD}" type="presOf" srcId="{5DD4B967-C1BD-49CE-B5C7-7206B2113561}" destId="{2EF83D86-C5BA-4E1E-BB87-F57786A26115}" srcOrd="0" destOrd="1" presId="urn:microsoft.com/office/officeart/2005/8/layout/hList6"/>
    <dgm:cxn modelId="{770833DE-6ABE-44B7-9B45-612EFEA67B1C}" type="presParOf" srcId="{5895A459-4BA2-4A93-9CAA-40933783CC89}" destId="{E354D575-0B54-41C0-9456-0BD0D410D292}" srcOrd="0" destOrd="0" presId="urn:microsoft.com/office/officeart/2005/8/layout/hList6"/>
    <dgm:cxn modelId="{BE4014A0-0A2A-4FA4-BF50-0B0E89E01E6E}" type="presParOf" srcId="{5895A459-4BA2-4A93-9CAA-40933783CC89}" destId="{6B83D969-28E9-4E3A-BEB4-900B620E7AA3}" srcOrd="1" destOrd="0" presId="urn:microsoft.com/office/officeart/2005/8/layout/hList6"/>
    <dgm:cxn modelId="{607912E4-25F0-4F4F-9E26-6FAA8959F83F}" type="presParOf" srcId="{5895A459-4BA2-4A93-9CAA-40933783CC89}" destId="{2EF83D86-C5BA-4E1E-BB87-F57786A26115}" srcOrd="2" destOrd="0" presId="urn:microsoft.com/office/officeart/2005/8/layout/hList6"/>
    <dgm:cxn modelId="{13A0A9DC-733B-4D35-82F5-ABCAB430A6E3}" type="presParOf" srcId="{5895A459-4BA2-4A93-9CAA-40933783CC89}" destId="{6481AB67-4480-4D40-8522-BFFC427BB2D7}" srcOrd="3" destOrd="0" presId="urn:microsoft.com/office/officeart/2005/8/layout/hList6"/>
    <dgm:cxn modelId="{D9C027CB-5DAE-46A3-A0D6-A65C6E495491}" type="presParOf" srcId="{5895A459-4BA2-4A93-9CAA-40933783CC89}" destId="{851ACEC6-1491-4710-949C-35EBE2CE1D8B}" srcOrd="4" destOrd="0" presId="urn:microsoft.com/office/officeart/2005/8/layout/hList6"/>
    <dgm:cxn modelId="{3B68199D-78B7-4209-A4BC-805D1B9F673E}" type="presParOf" srcId="{5895A459-4BA2-4A93-9CAA-40933783CC89}" destId="{49B83E4E-0A2E-4A42-AB9C-DE16990236D2}" srcOrd="5" destOrd="0" presId="urn:microsoft.com/office/officeart/2005/8/layout/hList6"/>
    <dgm:cxn modelId="{92F1B5B6-F963-4ABF-8613-624915CEA47E}" type="presParOf" srcId="{5895A459-4BA2-4A93-9CAA-40933783CC89}" destId="{02E43E62-28E2-4FB5-86DD-98D52FA99307}"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198F78-35D8-4538-81AE-EE2B81777FD3}" type="doc">
      <dgm:prSet loTypeId="urn:microsoft.com/office/officeart/2005/8/layout/venn1" loCatId="relationship" qsTypeId="urn:microsoft.com/office/officeart/2005/8/quickstyle/simple1" qsCatId="simple" csTypeId="urn:microsoft.com/office/officeart/2005/8/colors/accent1_2" csCatId="accent1" phldr="1"/>
      <dgm:spPr/>
    </dgm:pt>
    <dgm:pt modelId="{216D9670-1591-4961-A9F7-33BFE3830DD7}">
      <dgm:prSet phldrT="[Tekst]"/>
      <dgm:spPr/>
      <dgm:t>
        <a:bodyPr/>
        <a:lstStyle/>
        <a:p>
          <a:r>
            <a:rPr lang="nl-NL" dirty="0"/>
            <a:t>Copyright</a:t>
          </a:r>
        </a:p>
      </dgm:t>
    </dgm:pt>
    <dgm:pt modelId="{D3E5223E-43DE-4346-B4F4-BDD658084B35}" type="parTrans" cxnId="{FB1DB3E6-4009-4501-9512-C00088A51356}">
      <dgm:prSet/>
      <dgm:spPr/>
      <dgm:t>
        <a:bodyPr/>
        <a:lstStyle/>
        <a:p>
          <a:endParaRPr lang="nl-NL"/>
        </a:p>
      </dgm:t>
    </dgm:pt>
    <dgm:pt modelId="{BFDDBE36-A110-4A62-AF30-925DC711E6D6}" type="sibTrans" cxnId="{FB1DB3E6-4009-4501-9512-C00088A51356}">
      <dgm:prSet/>
      <dgm:spPr/>
      <dgm:t>
        <a:bodyPr/>
        <a:lstStyle/>
        <a:p>
          <a:endParaRPr lang="nl-NL"/>
        </a:p>
      </dgm:t>
    </dgm:pt>
    <dgm:pt modelId="{B0253CCA-B845-438D-BBEE-99ABFA1EA0B6}">
      <dgm:prSet phldrT="[Tekst]"/>
      <dgm:spPr/>
      <dgm:t>
        <a:bodyPr/>
        <a:lstStyle/>
        <a:p>
          <a:r>
            <a:rPr lang="nl-NL" dirty="0"/>
            <a:t>Design</a:t>
          </a:r>
        </a:p>
      </dgm:t>
    </dgm:pt>
    <dgm:pt modelId="{C8EDC4A3-6D1F-4C45-A704-5B4259FB78BD}" type="parTrans" cxnId="{93501087-01D2-4513-90BE-1AA843263714}">
      <dgm:prSet/>
      <dgm:spPr/>
      <dgm:t>
        <a:bodyPr/>
        <a:lstStyle/>
        <a:p>
          <a:endParaRPr lang="nl-NL"/>
        </a:p>
      </dgm:t>
    </dgm:pt>
    <dgm:pt modelId="{CABA19F7-9E79-49E0-8FB1-A34562A9A19A}" type="sibTrans" cxnId="{93501087-01D2-4513-90BE-1AA843263714}">
      <dgm:prSet/>
      <dgm:spPr/>
      <dgm:t>
        <a:bodyPr/>
        <a:lstStyle/>
        <a:p>
          <a:endParaRPr lang="nl-NL"/>
        </a:p>
      </dgm:t>
    </dgm:pt>
    <dgm:pt modelId="{F0C85A75-5DA6-4C9D-8870-0B5BB14192E5}">
      <dgm:prSet phldrT="[Tekst]"/>
      <dgm:spPr/>
      <dgm:t>
        <a:bodyPr/>
        <a:lstStyle/>
        <a:p>
          <a:r>
            <a:rPr lang="nl-NL" dirty="0"/>
            <a:t>Trademark</a:t>
          </a:r>
        </a:p>
      </dgm:t>
    </dgm:pt>
    <dgm:pt modelId="{AA57F363-C9C9-4A6A-A4E2-5ADD9F7AC24A}" type="parTrans" cxnId="{565F3510-85A1-496B-AE54-1AC69612A0AB}">
      <dgm:prSet/>
      <dgm:spPr/>
      <dgm:t>
        <a:bodyPr/>
        <a:lstStyle/>
        <a:p>
          <a:endParaRPr lang="nl-NL"/>
        </a:p>
      </dgm:t>
    </dgm:pt>
    <dgm:pt modelId="{4DB42AEA-C9D4-4BFA-A16D-565AD2B0B946}" type="sibTrans" cxnId="{565F3510-85A1-496B-AE54-1AC69612A0AB}">
      <dgm:prSet/>
      <dgm:spPr/>
      <dgm:t>
        <a:bodyPr/>
        <a:lstStyle/>
        <a:p>
          <a:endParaRPr lang="nl-NL"/>
        </a:p>
      </dgm:t>
    </dgm:pt>
    <dgm:pt modelId="{EDE2D881-9C18-4AFC-9DF5-B374A31DB6F7}">
      <dgm:prSet phldrT="[Tekst]"/>
      <dgm:spPr/>
      <dgm:t>
        <a:bodyPr/>
        <a:lstStyle/>
        <a:p>
          <a:r>
            <a:rPr lang="nl-NL" dirty="0"/>
            <a:t>Patent</a:t>
          </a:r>
        </a:p>
      </dgm:t>
    </dgm:pt>
    <dgm:pt modelId="{0C674DF3-867A-4943-A003-CA9B396A9AD9}" type="parTrans" cxnId="{4D2F1550-8A90-4999-9C91-6F100C5D37D5}">
      <dgm:prSet/>
      <dgm:spPr/>
      <dgm:t>
        <a:bodyPr/>
        <a:lstStyle/>
        <a:p>
          <a:endParaRPr lang="nl-NL"/>
        </a:p>
      </dgm:t>
    </dgm:pt>
    <dgm:pt modelId="{936F9860-EDE2-451D-B543-F90937351E08}" type="sibTrans" cxnId="{4D2F1550-8A90-4999-9C91-6F100C5D37D5}">
      <dgm:prSet/>
      <dgm:spPr/>
      <dgm:t>
        <a:bodyPr/>
        <a:lstStyle/>
        <a:p>
          <a:endParaRPr lang="nl-NL"/>
        </a:p>
      </dgm:t>
    </dgm:pt>
    <dgm:pt modelId="{5E664EA6-1992-40FC-9F7F-05C4D009368C}" type="pres">
      <dgm:prSet presAssocID="{F9198F78-35D8-4538-81AE-EE2B81777FD3}" presName="compositeShape" presStyleCnt="0">
        <dgm:presLayoutVars>
          <dgm:chMax val="7"/>
          <dgm:dir/>
          <dgm:resizeHandles val="exact"/>
        </dgm:presLayoutVars>
      </dgm:prSet>
      <dgm:spPr/>
    </dgm:pt>
    <dgm:pt modelId="{7DCC397D-D2BC-41D7-95EE-D5122CCD8D1C}" type="pres">
      <dgm:prSet presAssocID="{216D9670-1591-4961-A9F7-33BFE3830DD7}" presName="circ1" presStyleLbl="vennNode1" presStyleIdx="0" presStyleCnt="4"/>
      <dgm:spPr/>
    </dgm:pt>
    <dgm:pt modelId="{374BCAB8-6349-4F20-BEB7-D9A267B457AA}" type="pres">
      <dgm:prSet presAssocID="{216D9670-1591-4961-A9F7-33BFE3830DD7}" presName="circ1Tx" presStyleLbl="revTx" presStyleIdx="0" presStyleCnt="0">
        <dgm:presLayoutVars>
          <dgm:chMax val="0"/>
          <dgm:chPref val="0"/>
          <dgm:bulletEnabled val="1"/>
        </dgm:presLayoutVars>
      </dgm:prSet>
      <dgm:spPr/>
    </dgm:pt>
    <dgm:pt modelId="{ED1E808A-A1E2-428A-9AB8-B12037966744}" type="pres">
      <dgm:prSet presAssocID="{B0253CCA-B845-438D-BBEE-99ABFA1EA0B6}" presName="circ2" presStyleLbl="vennNode1" presStyleIdx="1" presStyleCnt="4"/>
      <dgm:spPr/>
    </dgm:pt>
    <dgm:pt modelId="{7D8EBCA0-8AB8-41B7-81B9-74535B4AA8B9}" type="pres">
      <dgm:prSet presAssocID="{B0253CCA-B845-438D-BBEE-99ABFA1EA0B6}" presName="circ2Tx" presStyleLbl="revTx" presStyleIdx="0" presStyleCnt="0">
        <dgm:presLayoutVars>
          <dgm:chMax val="0"/>
          <dgm:chPref val="0"/>
          <dgm:bulletEnabled val="1"/>
        </dgm:presLayoutVars>
      </dgm:prSet>
      <dgm:spPr/>
    </dgm:pt>
    <dgm:pt modelId="{D436E46B-25E2-4021-BC73-C065A4347671}" type="pres">
      <dgm:prSet presAssocID="{F0C85A75-5DA6-4C9D-8870-0B5BB14192E5}" presName="circ3" presStyleLbl="vennNode1" presStyleIdx="2" presStyleCnt="4"/>
      <dgm:spPr/>
    </dgm:pt>
    <dgm:pt modelId="{9BF2A378-4D31-4340-A7A2-EA2A7D8EE78C}" type="pres">
      <dgm:prSet presAssocID="{F0C85A75-5DA6-4C9D-8870-0B5BB14192E5}" presName="circ3Tx" presStyleLbl="revTx" presStyleIdx="0" presStyleCnt="0">
        <dgm:presLayoutVars>
          <dgm:chMax val="0"/>
          <dgm:chPref val="0"/>
          <dgm:bulletEnabled val="1"/>
        </dgm:presLayoutVars>
      </dgm:prSet>
      <dgm:spPr/>
    </dgm:pt>
    <dgm:pt modelId="{02A6DF0E-B4C4-4213-9C09-BAC0FD49C4E9}" type="pres">
      <dgm:prSet presAssocID="{EDE2D881-9C18-4AFC-9DF5-B374A31DB6F7}" presName="circ4" presStyleLbl="vennNode1" presStyleIdx="3" presStyleCnt="4"/>
      <dgm:spPr/>
    </dgm:pt>
    <dgm:pt modelId="{7859D855-1942-43F1-B041-2E9DE26A0CEC}" type="pres">
      <dgm:prSet presAssocID="{EDE2D881-9C18-4AFC-9DF5-B374A31DB6F7}" presName="circ4Tx" presStyleLbl="revTx" presStyleIdx="0" presStyleCnt="0">
        <dgm:presLayoutVars>
          <dgm:chMax val="0"/>
          <dgm:chPref val="0"/>
          <dgm:bulletEnabled val="1"/>
        </dgm:presLayoutVars>
      </dgm:prSet>
      <dgm:spPr/>
    </dgm:pt>
  </dgm:ptLst>
  <dgm:cxnLst>
    <dgm:cxn modelId="{F02BD004-8F26-4D59-A0DC-43E13B29C779}" type="presOf" srcId="{216D9670-1591-4961-A9F7-33BFE3830DD7}" destId="{374BCAB8-6349-4F20-BEB7-D9A267B457AA}" srcOrd="1" destOrd="0" presId="urn:microsoft.com/office/officeart/2005/8/layout/venn1"/>
    <dgm:cxn modelId="{565F3510-85A1-496B-AE54-1AC69612A0AB}" srcId="{F9198F78-35D8-4538-81AE-EE2B81777FD3}" destId="{F0C85A75-5DA6-4C9D-8870-0B5BB14192E5}" srcOrd="2" destOrd="0" parTransId="{AA57F363-C9C9-4A6A-A4E2-5ADD9F7AC24A}" sibTransId="{4DB42AEA-C9D4-4BFA-A16D-565AD2B0B946}"/>
    <dgm:cxn modelId="{D56EB136-38CF-46D6-B0A9-EEA7F10A53D9}" type="presOf" srcId="{216D9670-1591-4961-A9F7-33BFE3830DD7}" destId="{7DCC397D-D2BC-41D7-95EE-D5122CCD8D1C}" srcOrd="0" destOrd="0" presId="urn:microsoft.com/office/officeart/2005/8/layout/venn1"/>
    <dgm:cxn modelId="{4D2F1550-8A90-4999-9C91-6F100C5D37D5}" srcId="{F9198F78-35D8-4538-81AE-EE2B81777FD3}" destId="{EDE2D881-9C18-4AFC-9DF5-B374A31DB6F7}" srcOrd="3" destOrd="0" parTransId="{0C674DF3-867A-4943-A003-CA9B396A9AD9}" sibTransId="{936F9860-EDE2-451D-B543-F90937351E08}"/>
    <dgm:cxn modelId="{0EE5F053-6373-4497-9F26-8B8C868C3002}" type="presOf" srcId="{B0253CCA-B845-438D-BBEE-99ABFA1EA0B6}" destId="{ED1E808A-A1E2-428A-9AB8-B12037966744}" srcOrd="0" destOrd="0" presId="urn:microsoft.com/office/officeart/2005/8/layout/venn1"/>
    <dgm:cxn modelId="{6DA9E758-7BF4-47A0-8AF4-17FA3EAD4BF3}" type="presOf" srcId="{F0C85A75-5DA6-4C9D-8870-0B5BB14192E5}" destId="{D436E46B-25E2-4021-BC73-C065A4347671}" srcOrd="0" destOrd="0" presId="urn:microsoft.com/office/officeart/2005/8/layout/venn1"/>
    <dgm:cxn modelId="{4B3B6159-E1BA-4782-96C4-331B10B9B086}" type="presOf" srcId="{EDE2D881-9C18-4AFC-9DF5-B374A31DB6F7}" destId="{02A6DF0E-B4C4-4213-9C09-BAC0FD49C4E9}" srcOrd="0" destOrd="0" presId="urn:microsoft.com/office/officeart/2005/8/layout/venn1"/>
    <dgm:cxn modelId="{8A752880-69E4-4216-9ED6-27BE439DBF40}" type="presOf" srcId="{B0253CCA-B845-438D-BBEE-99ABFA1EA0B6}" destId="{7D8EBCA0-8AB8-41B7-81B9-74535B4AA8B9}" srcOrd="1" destOrd="0" presId="urn:microsoft.com/office/officeart/2005/8/layout/venn1"/>
    <dgm:cxn modelId="{93501087-01D2-4513-90BE-1AA843263714}" srcId="{F9198F78-35D8-4538-81AE-EE2B81777FD3}" destId="{B0253CCA-B845-438D-BBEE-99ABFA1EA0B6}" srcOrd="1" destOrd="0" parTransId="{C8EDC4A3-6D1F-4C45-A704-5B4259FB78BD}" sibTransId="{CABA19F7-9E79-49E0-8FB1-A34562A9A19A}"/>
    <dgm:cxn modelId="{FF67CD9F-6002-4415-835B-CDC3A7099008}" type="presOf" srcId="{EDE2D881-9C18-4AFC-9DF5-B374A31DB6F7}" destId="{7859D855-1942-43F1-B041-2E9DE26A0CEC}" srcOrd="1" destOrd="0" presId="urn:microsoft.com/office/officeart/2005/8/layout/venn1"/>
    <dgm:cxn modelId="{0FEF37E3-E3FD-4C90-BA8E-EF9A91523690}" type="presOf" srcId="{F9198F78-35D8-4538-81AE-EE2B81777FD3}" destId="{5E664EA6-1992-40FC-9F7F-05C4D009368C}" srcOrd="0" destOrd="0" presId="urn:microsoft.com/office/officeart/2005/8/layout/venn1"/>
    <dgm:cxn modelId="{FB1DB3E6-4009-4501-9512-C00088A51356}" srcId="{F9198F78-35D8-4538-81AE-EE2B81777FD3}" destId="{216D9670-1591-4961-A9F7-33BFE3830DD7}" srcOrd="0" destOrd="0" parTransId="{D3E5223E-43DE-4346-B4F4-BDD658084B35}" sibTransId="{BFDDBE36-A110-4A62-AF30-925DC711E6D6}"/>
    <dgm:cxn modelId="{65C5EEF6-F605-4F0F-AC70-A79E3BD4FC97}" type="presOf" srcId="{F0C85A75-5DA6-4C9D-8870-0B5BB14192E5}" destId="{9BF2A378-4D31-4340-A7A2-EA2A7D8EE78C}" srcOrd="1" destOrd="0" presId="urn:microsoft.com/office/officeart/2005/8/layout/venn1"/>
    <dgm:cxn modelId="{98B665D6-63DC-4F21-BA49-03578EDE24ED}" type="presParOf" srcId="{5E664EA6-1992-40FC-9F7F-05C4D009368C}" destId="{7DCC397D-D2BC-41D7-95EE-D5122CCD8D1C}" srcOrd="0" destOrd="0" presId="urn:microsoft.com/office/officeart/2005/8/layout/venn1"/>
    <dgm:cxn modelId="{87BDB3F6-9F67-45E4-99F5-35B369ED3CFF}" type="presParOf" srcId="{5E664EA6-1992-40FC-9F7F-05C4D009368C}" destId="{374BCAB8-6349-4F20-BEB7-D9A267B457AA}" srcOrd="1" destOrd="0" presId="urn:microsoft.com/office/officeart/2005/8/layout/venn1"/>
    <dgm:cxn modelId="{CB0942FE-573C-44F2-A93F-7836FF534ADA}" type="presParOf" srcId="{5E664EA6-1992-40FC-9F7F-05C4D009368C}" destId="{ED1E808A-A1E2-428A-9AB8-B12037966744}" srcOrd="2" destOrd="0" presId="urn:microsoft.com/office/officeart/2005/8/layout/venn1"/>
    <dgm:cxn modelId="{1B4FE89F-8193-4634-817E-E1DB511361E3}" type="presParOf" srcId="{5E664EA6-1992-40FC-9F7F-05C4D009368C}" destId="{7D8EBCA0-8AB8-41B7-81B9-74535B4AA8B9}" srcOrd="3" destOrd="0" presId="urn:microsoft.com/office/officeart/2005/8/layout/venn1"/>
    <dgm:cxn modelId="{6E2DD552-A42A-4DC8-A025-6EE53C04AC24}" type="presParOf" srcId="{5E664EA6-1992-40FC-9F7F-05C4D009368C}" destId="{D436E46B-25E2-4021-BC73-C065A4347671}" srcOrd="4" destOrd="0" presId="urn:microsoft.com/office/officeart/2005/8/layout/venn1"/>
    <dgm:cxn modelId="{AC280870-662A-4DCB-AD8E-A3958D59EAF4}" type="presParOf" srcId="{5E664EA6-1992-40FC-9F7F-05C4D009368C}" destId="{9BF2A378-4D31-4340-A7A2-EA2A7D8EE78C}" srcOrd="5" destOrd="0" presId="urn:microsoft.com/office/officeart/2005/8/layout/venn1"/>
    <dgm:cxn modelId="{70D48741-B0CB-432B-A59A-CF2AD7AABFCB}" type="presParOf" srcId="{5E664EA6-1992-40FC-9F7F-05C4D009368C}" destId="{02A6DF0E-B4C4-4213-9C09-BAC0FD49C4E9}" srcOrd="6" destOrd="0" presId="urn:microsoft.com/office/officeart/2005/8/layout/venn1"/>
    <dgm:cxn modelId="{213881E4-4CE1-4F32-A65C-4ABD253DC74C}" type="presParOf" srcId="{5E664EA6-1992-40FC-9F7F-05C4D009368C}" destId="{7859D855-1942-43F1-B041-2E9DE26A0CEC}"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4D575-0B54-41C0-9456-0BD0D410D292}">
      <dsp:nvSpPr>
        <dsp:cNvPr id="0" name=""/>
        <dsp:cNvSpPr/>
      </dsp:nvSpPr>
      <dsp:spPr>
        <a:xfrm rot="16200000">
          <a:off x="-1084980" y="1085013"/>
          <a:ext cx="4347776" cy="2177749"/>
        </a:xfrm>
        <a:prstGeom prst="flowChartManualOperation">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0" rIns="151899" bIns="0" numCol="1" spcCol="1270" anchor="ctr" anchorCtr="0">
          <a:noAutofit/>
        </a:bodyPr>
        <a:lstStyle/>
        <a:p>
          <a:pPr marL="0" lvl="0" indent="0" algn="ctr" defTabSz="1066800" rtl="0">
            <a:lnSpc>
              <a:spcPct val="90000"/>
            </a:lnSpc>
            <a:spcBef>
              <a:spcPct val="0"/>
            </a:spcBef>
            <a:spcAft>
              <a:spcPct val="35000"/>
            </a:spcAft>
            <a:buNone/>
          </a:pPr>
          <a:r>
            <a:rPr lang="en-US" sz="2400" b="1" kern="1200" dirty="0"/>
            <a:t>Principle:</a:t>
          </a:r>
          <a:endParaRPr lang="fr-BE" sz="2400" kern="1200" dirty="0"/>
        </a:p>
      </dsp:txBody>
      <dsp:txXfrm rot="5400000">
        <a:off x="33" y="869555"/>
        <a:ext cx="2177749" cy="2608666"/>
      </dsp:txXfrm>
    </dsp:sp>
    <dsp:sp modelId="{2EF83D86-C5BA-4E1E-BB87-F57786A26115}">
      <dsp:nvSpPr>
        <dsp:cNvPr id="0" name=""/>
        <dsp:cNvSpPr/>
      </dsp:nvSpPr>
      <dsp:spPr>
        <a:xfrm rot="16200000">
          <a:off x="1256100" y="1085013"/>
          <a:ext cx="4347776" cy="2177749"/>
        </a:xfrm>
        <a:prstGeom prst="flowChartManualOperation">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0" rIns="151899" bIns="0" numCol="1" spcCol="1270" anchor="t" anchorCtr="0">
          <a:noAutofit/>
        </a:bodyPr>
        <a:lstStyle/>
        <a:p>
          <a:pPr marL="0" lvl="0" indent="0" algn="l" defTabSz="1066800" rtl="0">
            <a:lnSpc>
              <a:spcPct val="90000"/>
            </a:lnSpc>
            <a:spcBef>
              <a:spcPct val="0"/>
            </a:spcBef>
            <a:spcAft>
              <a:spcPct val="35000"/>
            </a:spcAft>
            <a:buNone/>
          </a:pPr>
          <a:r>
            <a:rPr lang="en-US" sz="2400" kern="1200" dirty="0"/>
            <a:t>Free competition </a:t>
          </a:r>
          <a:endParaRPr lang="fr-BE" sz="2400" kern="1200" dirty="0"/>
        </a:p>
        <a:p>
          <a:pPr marL="171450" lvl="1" indent="-171450" algn="l" defTabSz="844550" rtl="0">
            <a:lnSpc>
              <a:spcPct val="90000"/>
            </a:lnSpc>
            <a:spcBef>
              <a:spcPct val="0"/>
            </a:spcBef>
            <a:spcAft>
              <a:spcPct val="15000"/>
            </a:spcAft>
            <a:buChar char="•"/>
          </a:pPr>
          <a:r>
            <a:rPr lang="en-US" sz="1900" kern="1200" dirty="0"/>
            <a:t>Free circulation of products and services </a:t>
          </a:r>
          <a:br>
            <a:rPr lang="en-US" sz="1900" kern="1200" dirty="0"/>
          </a:br>
          <a:endParaRPr lang="fr-FR" sz="1900" kern="1200" dirty="0"/>
        </a:p>
      </dsp:txBody>
      <dsp:txXfrm rot="5400000">
        <a:off x="2341113" y="869555"/>
        <a:ext cx="2177749" cy="2608666"/>
      </dsp:txXfrm>
    </dsp:sp>
    <dsp:sp modelId="{851ACEC6-1491-4710-949C-35EBE2CE1D8B}">
      <dsp:nvSpPr>
        <dsp:cNvPr id="0" name=""/>
        <dsp:cNvSpPr/>
      </dsp:nvSpPr>
      <dsp:spPr>
        <a:xfrm rot="16200000">
          <a:off x="3461148" y="1221046"/>
          <a:ext cx="4347776" cy="1905683"/>
        </a:xfrm>
        <a:prstGeom prst="flowChartManualOperation">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0" rIns="151899" bIns="0" numCol="1" spcCol="1270" anchor="ctr" anchorCtr="0">
          <a:noAutofit/>
        </a:bodyPr>
        <a:lstStyle/>
        <a:p>
          <a:pPr marL="0" lvl="0" indent="0" algn="ctr" defTabSz="1066800" rtl="0">
            <a:lnSpc>
              <a:spcPct val="90000"/>
            </a:lnSpc>
            <a:spcBef>
              <a:spcPct val="0"/>
            </a:spcBef>
            <a:spcAft>
              <a:spcPct val="35000"/>
            </a:spcAft>
            <a:buNone/>
          </a:pPr>
          <a:r>
            <a:rPr lang="fr-FR" sz="2400" b="1" kern="1200"/>
            <a:t>Exception:</a:t>
          </a:r>
          <a:endParaRPr lang="fr-FR" sz="2400" b="1" kern="1200" dirty="0"/>
        </a:p>
      </dsp:txBody>
      <dsp:txXfrm rot="5400000">
        <a:off x="4682194" y="869555"/>
        <a:ext cx="1905683" cy="2608666"/>
      </dsp:txXfrm>
    </dsp:sp>
    <dsp:sp modelId="{02E43E62-28E2-4FB5-86DD-98D52FA99307}">
      <dsp:nvSpPr>
        <dsp:cNvPr id="0" name=""/>
        <dsp:cNvSpPr/>
      </dsp:nvSpPr>
      <dsp:spPr>
        <a:xfrm rot="16200000">
          <a:off x="5563826" y="1085013"/>
          <a:ext cx="4347776" cy="2177749"/>
        </a:xfrm>
        <a:prstGeom prst="flowChartManualOperation">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0" rIns="151899" bIns="0" numCol="1" spcCol="1270" anchor="t" anchorCtr="0">
          <a:noAutofit/>
        </a:bodyPr>
        <a:lstStyle/>
        <a:p>
          <a:pPr marL="0" lvl="0" indent="0" algn="l" defTabSz="1066800" rtl="0">
            <a:lnSpc>
              <a:spcPct val="90000"/>
            </a:lnSpc>
            <a:spcBef>
              <a:spcPct val="0"/>
            </a:spcBef>
            <a:spcAft>
              <a:spcPct val="35000"/>
            </a:spcAft>
            <a:buNone/>
          </a:pPr>
          <a:r>
            <a:rPr lang="fr-FR" sz="2400" b="1" kern="1200" dirty="0" err="1"/>
            <a:t>Intellectual</a:t>
          </a:r>
          <a:r>
            <a:rPr lang="fr-FR" sz="2400" b="1" kern="1200" dirty="0"/>
            <a:t> </a:t>
          </a:r>
          <a:r>
            <a:rPr lang="fr-FR" sz="2400" b="1" kern="1200" dirty="0" err="1"/>
            <a:t>Property</a:t>
          </a:r>
          <a:endParaRPr lang="fr-FR" sz="2400" b="1" kern="1200" dirty="0"/>
        </a:p>
        <a:p>
          <a:pPr marL="171450" lvl="1" indent="-171450" algn="l" defTabSz="844550" rtl="0">
            <a:lnSpc>
              <a:spcPct val="90000"/>
            </a:lnSpc>
            <a:spcBef>
              <a:spcPct val="0"/>
            </a:spcBef>
            <a:spcAft>
              <a:spcPct val="15000"/>
            </a:spcAft>
            <a:buChar char="•"/>
          </a:pPr>
          <a:r>
            <a:rPr lang="fr-FR" sz="1900" b="1" kern="1200"/>
            <a:t>Monopoly right</a:t>
          </a:r>
          <a:endParaRPr lang="fr-BE" sz="1900" b="1" kern="1200" dirty="0"/>
        </a:p>
        <a:p>
          <a:pPr marL="171450" lvl="1" indent="-171450" algn="l" defTabSz="844550" rtl="0">
            <a:lnSpc>
              <a:spcPct val="90000"/>
            </a:lnSpc>
            <a:spcBef>
              <a:spcPct val="0"/>
            </a:spcBef>
            <a:spcAft>
              <a:spcPct val="15000"/>
            </a:spcAft>
            <a:buChar char="•"/>
          </a:pPr>
          <a:r>
            <a:rPr lang="fr-FR" sz="1900" b="1" kern="1200" dirty="0"/>
            <a:t>Limited in</a:t>
          </a:r>
          <a:endParaRPr lang="fr-BE" sz="1900" b="1" kern="1200" dirty="0"/>
        </a:p>
        <a:p>
          <a:pPr marL="342900" lvl="2" indent="-171450" algn="l" defTabSz="844550" rtl="0">
            <a:lnSpc>
              <a:spcPct val="90000"/>
            </a:lnSpc>
            <a:spcBef>
              <a:spcPct val="0"/>
            </a:spcBef>
            <a:spcAft>
              <a:spcPct val="15000"/>
            </a:spcAft>
            <a:buChar char="•"/>
          </a:pPr>
          <a:r>
            <a:rPr lang="fr-FR" sz="1900" b="1" kern="1200"/>
            <a:t>time, </a:t>
          </a:r>
          <a:endParaRPr lang="fr-BE" sz="1900" b="1" kern="1200" dirty="0"/>
        </a:p>
        <a:p>
          <a:pPr marL="342900" lvl="2" indent="-171450" algn="l" defTabSz="844550" rtl="0">
            <a:lnSpc>
              <a:spcPct val="90000"/>
            </a:lnSpc>
            <a:spcBef>
              <a:spcPct val="0"/>
            </a:spcBef>
            <a:spcAft>
              <a:spcPct val="15000"/>
            </a:spcAft>
            <a:buChar char="•"/>
          </a:pPr>
          <a:r>
            <a:rPr lang="fr-FR" sz="1900" b="1" kern="1200"/>
            <a:t>scope</a:t>
          </a:r>
          <a:endParaRPr lang="fr-BE" sz="1900" b="1" kern="1200" dirty="0"/>
        </a:p>
        <a:p>
          <a:pPr marL="342900" lvl="2" indent="-171450" algn="l" defTabSz="844550" rtl="0">
            <a:lnSpc>
              <a:spcPct val="90000"/>
            </a:lnSpc>
            <a:spcBef>
              <a:spcPct val="0"/>
            </a:spcBef>
            <a:spcAft>
              <a:spcPct val="15000"/>
            </a:spcAft>
            <a:buChar char="•"/>
          </a:pPr>
          <a:r>
            <a:rPr lang="fr-FR" sz="1900" b="1" kern="1200"/>
            <a:t>territory</a:t>
          </a:r>
          <a:endParaRPr lang="fr-BE" sz="1900" b="1" kern="1200" dirty="0"/>
        </a:p>
      </dsp:txBody>
      <dsp:txXfrm rot="5400000">
        <a:off x="6648839" y="869555"/>
        <a:ext cx="2177749" cy="26086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C397D-D2BC-41D7-95EE-D5122CCD8D1C}">
      <dsp:nvSpPr>
        <dsp:cNvPr id="0" name=""/>
        <dsp:cNvSpPr/>
      </dsp:nvSpPr>
      <dsp:spPr>
        <a:xfrm>
          <a:off x="2225916" y="41777"/>
          <a:ext cx="2172436" cy="217243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nl-NL" sz="2100" kern="1200" dirty="0"/>
            <a:t>Copyright</a:t>
          </a:r>
        </a:p>
      </dsp:txBody>
      <dsp:txXfrm>
        <a:off x="2476582" y="334221"/>
        <a:ext cx="1671105" cy="689330"/>
      </dsp:txXfrm>
    </dsp:sp>
    <dsp:sp modelId="{ED1E808A-A1E2-428A-9AB8-B12037966744}">
      <dsp:nvSpPr>
        <dsp:cNvPr id="0" name=""/>
        <dsp:cNvSpPr/>
      </dsp:nvSpPr>
      <dsp:spPr>
        <a:xfrm>
          <a:off x="3186802" y="1002663"/>
          <a:ext cx="2172436" cy="217243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nl-NL" sz="2100" kern="1200" dirty="0"/>
            <a:t>Design</a:t>
          </a:r>
        </a:p>
      </dsp:txBody>
      <dsp:txXfrm>
        <a:off x="4356575" y="1253328"/>
        <a:ext cx="835552" cy="1671105"/>
      </dsp:txXfrm>
    </dsp:sp>
    <dsp:sp modelId="{D436E46B-25E2-4021-BC73-C065A4347671}">
      <dsp:nvSpPr>
        <dsp:cNvPr id="0" name=""/>
        <dsp:cNvSpPr/>
      </dsp:nvSpPr>
      <dsp:spPr>
        <a:xfrm>
          <a:off x="2225916" y="1963548"/>
          <a:ext cx="2172436" cy="217243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nl-NL" sz="2100" kern="1200" dirty="0"/>
            <a:t>Trademark</a:t>
          </a:r>
        </a:p>
      </dsp:txBody>
      <dsp:txXfrm>
        <a:off x="2476582" y="3154211"/>
        <a:ext cx="1671105" cy="689330"/>
      </dsp:txXfrm>
    </dsp:sp>
    <dsp:sp modelId="{02A6DF0E-B4C4-4213-9C09-BAC0FD49C4E9}">
      <dsp:nvSpPr>
        <dsp:cNvPr id="0" name=""/>
        <dsp:cNvSpPr/>
      </dsp:nvSpPr>
      <dsp:spPr>
        <a:xfrm>
          <a:off x="1265031" y="1002663"/>
          <a:ext cx="2172436" cy="217243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nl-NL" sz="2100" kern="1200" dirty="0"/>
            <a:t>Patent</a:t>
          </a:r>
        </a:p>
      </dsp:txBody>
      <dsp:txXfrm>
        <a:off x="1432141" y="1253328"/>
        <a:ext cx="835552" cy="1671105"/>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0.38385</cdr:x>
      <cdr:y>0.3231</cdr:y>
    </cdr:from>
    <cdr:to>
      <cdr:x>0.61971</cdr:x>
      <cdr:y>0.6769</cdr:y>
    </cdr:to>
    <cdr:sp macro="" textlink="">
      <cdr:nvSpPr>
        <cdr:cNvPr id="3" name="Ovaal 2"/>
        <cdr:cNvSpPr/>
      </cdr:nvSpPr>
      <cdr:spPr>
        <a:xfrm xmlns:a="http://schemas.openxmlformats.org/drawingml/2006/main">
          <a:off x="2617552" y="1468867"/>
          <a:ext cx="1608436" cy="1608436"/>
        </a:xfrm>
        <a:prstGeom xmlns:a="http://schemas.openxmlformats.org/drawingml/2006/main" prst="ellipse">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nl-NL"/>
        </a:p>
      </cdr:txBody>
    </cdr:sp>
  </cdr:relSizeAnchor>
  <cdr:relSizeAnchor xmlns:cdr="http://schemas.openxmlformats.org/drawingml/2006/chartDrawing">
    <cdr:from>
      <cdr:x>0.44053</cdr:x>
      <cdr:y>0.51522</cdr:y>
    </cdr:from>
    <cdr:to>
      <cdr:x>0.55947</cdr:x>
      <cdr:y>0.56938</cdr:y>
    </cdr:to>
    <cdr:sp macro="" textlink="">
      <cdr:nvSpPr>
        <cdr:cNvPr id="4" name="T medewerkers"/>
        <cdr:cNvSpPr txBox="1"/>
      </cdr:nvSpPr>
      <cdr:spPr>
        <a:xfrm xmlns:a="http://schemas.openxmlformats.org/drawingml/2006/main">
          <a:off x="3004067" y="2342276"/>
          <a:ext cx="811119" cy="246221"/>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nl-NL" sz="1600" dirty="0">
              <a:latin typeface="Arial Narrow" panose="020B0606020202030204" pitchFamily="34" charset="0"/>
            </a:rPr>
            <a:t>employees</a:t>
          </a:r>
        </a:p>
      </cdr:txBody>
    </cdr:sp>
  </cdr:relSizeAnchor>
  <cdr:relSizeAnchor xmlns:cdr="http://schemas.openxmlformats.org/drawingml/2006/chartDrawing">
    <cdr:from>
      <cdr:x>0.43724</cdr:x>
      <cdr:y>0.4069</cdr:y>
    </cdr:from>
    <cdr:to>
      <cdr:x>0.56276</cdr:x>
      <cdr:y>0.5423</cdr:y>
    </cdr:to>
    <cdr:sp macro="" textlink="">
      <cdr:nvSpPr>
        <cdr:cNvPr id="5" name="T aantal"/>
        <cdr:cNvSpPr txBox="1"/>
      </cdr:nvSpPr>
      <cdr:spPr>
        <a:xfrm xmlns:a="http://schemas.openxmlformats.org/drawingml/2006/main">
          <a:off x="2981625" y="1849834"/>
          <a:ext cx="856004" cy="615553"/>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nl-NL" sz="4000" b="1" dirty="0"/>
            <a:t>180</a:t>
          </a:r>
        </a:p>
      </cdr:txBody>
    </cdr:sp>
  </cdr:relSizeAnchor>
  <cdr:relSizeAnchor xmlns:cdr="http://schemas.openxmlformats.org/drawingml/2006/chartDrawing">
    <cdr:from>
      <cdr:x>0.36786</cdr:x>
      <cdr:y>0.29876</cdr:y>
    </cdr:from>
    <cdr:to>
      <cdr:x>0.63618</cdr:x>
      <cdr:y>0.70124</cdr:y>
    </cdr:to>
    <cdr:sp macro="" textlink="">
      <cdr:nvSpPr>
        <cdr:cNvPr id="6" name="Ovaal 5"/>
        <cdr:cNvSpPr/>
      </cdr:nvSpPr>
      <cdr:spPr>
        <a:xfrm xmlns:a="http://schemas.openxmlformats.org/drawingml/2006/main" rot="4140000">
          <a:off x="2508523" y="1358196"/>
          <a:ext cx="1829778" cy="1829778"/>
        </a:xfrm>
        <a:prstGeom xmlns:a="http://schemas.openxmlformats.org/drawingml/2006/main" prst="ellipse">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spcFirstLastPara="1" numCol="1" rtlCol="0" anchor="ctr">
          <a:prstTxWarp prst="textCircle">
            <a:avLst/>
          </a:prstTxWarp>
        </a:bodyPr>
        <a:lstStyle xmlns:a="http://schemas.openxmlformats.org/drawingml/2006/main">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nl-NL" sz="1200" b="1" dirty="0">
              <a:ln w="1270">
                <a:noFill/>
              </a:ln>
              <a:solidFill>
                <a:schemeClr val="bg2"/>
              </a:solidFill>
            </a:rPr>
            <a:t>GHENT  ●  THE HAGUE  ●  AMSTERDAM  ●  EDE  ●  EINDHOVEN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E00D53-ADC4-4AEC-AC26-046E95F3E57B}" type="datetimeFigureOut">
              <a:rPr lang="nl-NL" smtClean="0"/>
              <a:t>28-3-2023</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16EE6D-861D-49EF-B02D-E525EB990129}" type="slidenum">
              <a:rPr lang="nl-NL" smtClean="0"/>
              <a:t>‹nr.›</a:t>
            </a:fld>
            <a:endParaRPr lang="nl-NL"/>
          </a:p>
        </p:txBody>
      </p:sp>
    </p:spTree>
    <p:extLst>
      <p:ext uri="{BB962C8B-B14F-4D97-AF65-F5344CB8AC3E}">
        <p14:creationId xmlns:p14="http://schemas.microsoft.com/office/powerpoint/2010/main" val="3684141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31666A-CA6D-4B81-9143-2C3C4B7ADBA1}" type="datetimeFigureOut">
              <a:rPr lang="nl-NL" smtClean="0"/>
              <a:pPr/>
              <a:t>28-3-2023</a:t>
            </a:fld>
            <a:endParaRPr lang="nl-NL"/>
          </a:p>
        </p:txBody>
      </p:sp>
      <p:sp>
        <p:nvSpPr>
          <p:cNvPr id="4" name="Tijdelijke aanduiding voor dia-afbeelding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20C7DF-0174-4D93-975C-EE27285D156B}" type="slidenum">
              <a:rPr lang="nl-NL" smtClean="0"/>
              <a:pPr/>
              <a:t>‹nr.›</a:t>
            </a:fld>
            <a:endParaRPr lang="nl-NL"/>
          </a:p>
        </p:txBody>
      </p:sp>
    </p:spTree>
    <p:extLst>
      <p:ext uri="{BB962C8B-B14F-4D97-AF65-F5344CB8AC3E}">
        <p14:creationId xmlns:p14="http://schemas.microsoft.com/office/powerpoint/2010/main" val="426102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027"/>
          <p:cNvSpPr>
            <a:spLocks noGrp="1" noChangeArrowheads="1"/>
          </p:cNvSpPr>
          <p:nvPr>
            <p:ph type="dt" sz="quarter" idx="1"/>
          </p:nvPr>
        </p:nvSpPr>
        <p:spPr/>
        <p:txBody>
          <a:bodyPr/>
          <a:lstStyle/>
          <a:p>
            <a:pPr defTabSz="959786">
              <a:defRPr/>
            </a:pPr>
            <a:r>
              <a:rPr lang="en-US" dirty="0"/>
              <a:t>UMICORE - 19 </a:t>
            </a:r>
            <a:r>
              <a:rPr lang="en-US" dirty="0" err="1"/>
              <a:t>feb</a:t>
            </a:r>
            <a:r>
              <a:rPr lang="en-US" dirty="0"/>
              <a:t> 2009</a:t>
            </a:r>
          </a:p>
        </p:txBody>
      </p:sp>
      <p:sp>
        <p:nvSpPr>
          <p:cNvPr id="17410" name="Rectangle 1030"/>
          <p:cNvSpPr>
            <a:spLocks noGrp="1" noChangeArrowheads="1"/>
          </p:cNvSpPr>
          <p:nvPr>
            <p:ph type="ftr" sz="quarter" idx="4"/>
          </p:nvPr>
        </p:nvSpPr>
        <p:spPr/>
        <p:txBody>
          <a:bodyPr/>
          <a:lstStyle/>
          <a:p>
            <a:pPr defTabSz="959786">
              <a:defRPr/>
            </a:pPr>
            <a:r>
              <a:rPr lang="en-US" dirty="0"/>
              <a:t>© GEVERS - </a:t>
            </a:r>
            <a:r>
              <a:rPr lang="en-US" dirty="0" err="1"/>
              <a:t>feb</a:t>
            </a:r>
            <a:r>
              <a:rPr lang="en-US" dirty="0"/>
              <a:t> 2009</a:t>
            </a:r>
          </a:p>
        </p:txBody>
      </p:sp>
      <p:sp>
        <p:nvSpPr>
          <p:cNvPr id="17411" name="Rectangle 1031"/>
          <p:cNvSpPr>
            <a:spLocks noGrp="1" noChangeArrowheads="1"/>
          </p:cNvSpPr>
          <p:nvPr>
            <p:ph type="sldNum" sz="quarter" idx="5"/>
          </p:nvPr>
        </p:nvSpPr>
        <p:spPr/>
        <p:txBody>
          <a:bodyPr/>
          <a:lstStyle/>
          <a:p>
            <a:pPr defTabSz="959786">
              <a:defRPr/>
            </a:pPr>
            <a:fld id="{1739C921-916B-4D18-8B9D-E74A1F89DF67}" type="slidenum">
              <a:rPr lang="en-US" smtClean="0"/>
              <a:pPr defTabSz="959786">
                <a:defRPr/>
              </a:pPr>
              <a:t>5</a:t>
            </a:fld>
            <a:endParaRPr lang="en-US" dirty="0"/>
          </a:p>
        </p:txBody>
      </p:sp>
      <p:sp>
        <p:nvSpPr>
          <p:cNvPr id="2765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469736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a:t>
            </a:r>
            <a:r>
              <a:rPr lang="nl-NL" baseline="0" dirty="0"/>
              <a:t> kleur of een kleurcombinatie kan een merk zijn, maar dan moet de aanvrage wel zijn voorzien van een systematische schikking van de kleuren, met een omschrijving van het merk én internationaal erkende kleurcodes:</a:t>
            </a:r>
          </a:p>
          <a:p>
            <a:endParaRPr lang="nl-NL" baseline="0" dirty="0"/>
          </a:p>
          <a:p>
            <a:r>
              <a:rPr lang="nl-NL" baseline="0" dirty="0"/>
              <a:t>Voorbeeld Red Bull (CTM): </a:t>
            </a:r>
            <a:r>
              <a:rPr lang="en-US" dirty="0"/>
              <a:t>Protection is claimed for the </a:t>
            </a:r>
            <a:r>
              <a:rPr lang="en-US" dirty="0" err="1"/>
              <a:t>colours</a:t>
            </a:r>
            <a:r>
              <a:rPr lang="en-US" dirty="0"/>
              <a:t> blue (RAL 5002) and silver (RAL 9006).The ratio of the </a:t>
            </a:r>
            <a:r>
              <a:rPr lang="en-US" dirty="0" err="1"/>
              <a:t>colours</a:t>
            </a:r>
            <a:r>
              <a:rPr lang="en-US" dirty="0"/>
              <a:t> is approximately 50% - 50%.</a:t>
            </a:r>
          </a:p>
          <a:p>
            <a:endParaRPr lang="en-US" baseline="0" dirty="0"/>
          </a:p>
          <a:p>
            <a:r>
              <a:rPr lang="en-US" baseline="0" dirty="0" err="1"/>
              <a:t>Een</a:t>
            </a:r>
            <a:r>
              <a:rPr lang="en-US" baseline="0" dirty="0"/>
              <a:t> </a:t>
            </a:r>
            <a:r>
              <a:rPr lang="en-US" baseline="0" dirty="0" err="1"/>
              <a:t>kleurmerk</a:t>
            </a:r>
            <a:r>
              <a:rPr lang="en-US" baseline="0" dirty="0"/>
              <a:t> </a:t>
            </a:r>
            <a:r>
              <a:rPr lang="en-US" baseline="0" dirty="0" err="1"/>
              <a:t>heeft</a:t>
            </a:r>
            <a:r>
              <a:rPr lang="en-US" baseline="0" dirty="0"/>
              <a:t> in </a:t>
            </a:r>
            <a:r>
              <a:rPr lang="en-US" baseline="0" dirty="0" err="1"/>
              <a:t>beginsel</a:t>
            </a:r>
            <a:r>
              <a:rPr lang="en-US" baseline="0" dirty="0"/>
              <a:t> </a:t>
            </a:r>
            <a:r>
              <a:rPr lang="en-US" baseline="0" dirty="0" err="1"/>
              <a:t>geen</a:t>
            </a:r>
            <a:r>
              <a:rPr lang="en-US" baseline="0" dirty="0"/>
              <a:t> </a:t>
            </a:r>
            <a:r>
              <a:rPr lang="en-US" baseline="0" dirty="0" err="1"/>
              <a:t>onderscheidend</a:t>
            </a:r>
            <a:r>
              <a:rPr lang="en-US" baseline="0" dirty="0"/>
              <a:t> </a:t>
            </a:r>
            <a:r>
              <a:rPr lang="en-US" baseline="0" dirty="0" err="1"/>
              <a:t>vermogen</a:t>
            </a:r>
            <a:r>
              <a:rPr lang="en-US" baseline="0" dirty="0"/>
              <a:t>. </a:t>
            </a:r>
            <a:r>
              <a:rPr lang="en-US" baseline="0" dirty="0" err="1"/>
              <a:t>Alleen</a:t>
            </a:r>
            <a:r>
              <a:rPr lang="en-US" baseline="0" dirty="0"/>
              <a:t> door </a:t>
            </a:r>
            <a:r>
              <a:rPr lang="en-US" baseline="0" dirty="0" err="1"/>
              <a:t>inburgering</a:t>
            </a:r>
            <a:r>
              <a:rPr lang="en-US" baseline="0" dirty="0"/>
              <a:t> </a:t>
            </a:r>
            <a:r>
              <a:rPr lang="en-US" baseline="0" dirty="0" err="1"/>
              <a:t>kan</a:t>
            </a:r>
            <a:r>
              <a:rPr lang="en-US" baseline="0" dirty="0"/>
              <a:t> </a:t>
            </a:r>
            <a:r>
              <a:rPr lang="en-US" baseline="0" dirty="0" err="1"/>
              <a:t>een</a:t>
            </a:r>
            <a:r>
              <a:rPr lang="en-US" baseline="0" dirty="0"/>
              <a:t> </a:t>
            </a:r>
            <a:r>
              <a:rPr lang="en-US" baseline="0" dirty="0" err="1"/>
              <a:t>kleur</a:t>
            </a:r>
            <a:r>
              <a:rPr lang="en-US" baseline="0" dirty="0"/>
              <a:t> </a:t>
            </a:r>
            <a:r>
              <a:rPr lang="en-US" baseline="0" dirty="0" err="1"/>
              <a:t>onderscheidend</a:t>
            </a:r>
            <a:r>
              <a:rPr lang="en-US" baseline="0" dirty="0"/>
              <a:t> </a:t>
            </a:r>
            <a:r>
              <a:rPr lang="en-US" baseline="0" dirty="0" err="1"/>
              <a:t>vermogen</a:t>
            </a:r>
            <a:r>
              <a:rPr lang="en-US" baseline="0" dirty="0"/>
              <a:t> </a:t>
            </a:r>
            <a:r>
              <a:rPr lang="en-US" baseline="0" dirty="0" err="1"/>
              <a:t>krijgen</a:t>
            </a:r>
            <a:r>
              <a:rPr lang="en-US" baseline="0" dirty="0"/>
              <a:t>. </a:t>
            </a:r>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2720C7DF-0174-4D93-975C-EE27285D156B}" type="slidenum">
              <a:rPr lang="nl-NL" smtClean="0"/>
              <a:pPr/>
              <a:t>8</a:t>
            </a:fld>
            <a:endParaRPr lang="nl-NL"/>
          </a:p>
        </p:txBody>
      </p:sp>
    </p:spTree>
    <p:extLst>
      <p:ext uri="{BB962C8B-B14F-4D97-AF65-F5344CB8AC3E}">
        <p14:creationId xmlns:p14="http://schemas.microsoft.com/office/powerpoint/2010/main" val="2950845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720C7DF-0174-4D93-975C-EE27285D156B}" type="slidenum">
              <a:rPr lang="nl-NL" smtClean="0"/>
              <a:pPr/>
              <a:t>9</a:t>
            </a:fld>
            <a:endParaRPr lang="nl-NL"/>
          </a:p>
        </p:txBody>
      </p:sp>
    </p:spTree>
    <p:extLst>
      <p:ext uri="{BB962C8B-B14F-4D97-AF65-F5344CB8AC3E}">
        <p14:creationId xmlns:p14="http://schemas.microsoft.com/office/powerpoint/2010/main" val="2321076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7327DF-00F4-41FB-81B4-E0B6EE8EE8E5}" type="slidenum">
              <a:rPr lang="en-US" altLang="nl-NL"/>
              <a:pPr/>
              <a:t>12</a:t>
            </a:fld>
            <a:endParaRPr lang="en-US" altLang="nl-NL"/>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nl-NL" altLang="nl-NL"/>
          </a:p>
        </p:txBody>
      </p:sp>
    </p:spTree>
    <p:extLst>
      <p:ext uri="{BB962C8B-B14F-4D97-AF65-F5344CB8AC3E}">
        <p14:creationId xmlns:p14="http://schemas.microsoft.com/office/powerpoint/2010/main" val="2612315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FB8229-6BF9-409F-831E-D3C623177B7C}" type="slidenum">
              <a:rPr lang="en-US" altLang="nl-NL"/>
              <a:pPr/>
              <a:t>13</a:t>
            </a:fld>
            <a:endParaRPr lang="en-US" altLang="nl-NL"/>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endParaRPr lang="nl-NL" altLang="nl-NL"/>
          </a:p>
        </p:txBody>
      </p:sp>
    </p:spTree>
    <p:extLst>
      <p:ext uri="{BB962C8B-B14F-4D97-AF65-F5344CB8AC3E}">
        <p14:creationId xmlns:p14="http://schemas.microsoft.com/office/powerpoint/2010/main" val="1476700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C9908B27-9FC8-4402-B660-E179F673B383}" type="slidenum">
              <a:rPr lang="nl-NL" smtClean="0"/>
              <a:pPr/>
              <a:t>16</a:t>
            </a:fld>
            <a:endParaRPr lang="nl-NL"/>
          </a:p>
        </p:txBody>
      </p:sp>
    </p:spTree>
    <p:extLst>
      <p:ext uri="{BB962C8B-B14F-4D97-AF65-F5344CB8AC3E}">
        <p14:creationId xmlns:p14="http://schemas.microsoft.com/office/powerpoint/2010/main" val="1427562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9.emf"/><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hyperlink" Target="https://www.linkedin.com/company/nlo" TargetMode="External"/><Relationship Id="rId4" Type="http://schemas.openxmlformats.org/officeDocument/2006/relationships/hyperlink" Target="https://twitter.com/nlo_info" TargetMode="Externa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9.emf"/><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hyperlink" Target="https://www.linkedin.com/company/nlo" TargetMode="External"/><Relationship Id="rId5" Type="http://schemas.openxmlformats.org/officeDocument/2006/relationships/hyperlink" Target="https://twitter.com/nlo_info" TargetMode="External"/><Relationship Id="rId4" Type="http://schemas.microsoft.com/office/2007/relationships/hdphoto" Target="../media/hdphoto2.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slide oranje">
    <p:spTree>
      <p:nvGrpSpPr>
        <p:cNvPr id="1" name=""/>
        <p:cNvGrpSpPr/>
        <p:nvPr/>
      </p:nvGrpSpPr>
      <p:grpSpPr>
        <a:xfrm>
          <a:off x="0" y="0"/>
          <a:ext cx="0" cy="0"/>
          <a:chOff x="0" y="0"/>
          <a:chExt cx="0" cy="0"/>
        </a:xfrm>
      </p:grpSpPr>
      <p:sp>
        <p:nvSpPr>
          <p:cNvPr id="9" name="Rechthoek 8"/>
          <p:cNvSpPr/>
          <p:nvPr userDrawn="1"/>
        </p:nvSpPr>
        <p:spPr>
          <a:xfrm>
            <a:off x="0" y="0"/>
            <a:ext cx="12198350" cy="58958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427769-0C94-4714-9308-5CB730222FA0}" type="slidenum">
              <a:rPr lang="nl-NL" smtClean="0"/>
              <a:pPr/>
              <a:t>‹nr.›</a:t>
            </a:fld>
            <a:endParaRPr lang="nl-NL"/>
          </a:p>
        </p:txBody>
      </p:sp>
      <p:sp>
        <p:nvSpPr>
          <p:cNvPr id="7" name="Tijdelijke aanduiding voor tekst 11"/>
          <p:cNvSpPr>
            <a:spLocks noGrp="1"/>
          </p:cNvSpPr>
          <p:nvPr>
            <p:ph type="body" sz="quarter" idx="14" hasCustomPrompt="1"/>
          </p:nvPr>
        </p:nvSpPr>
        <p:spPr>
          <a:xfrm>
            <a:off x="-13494" y="5581651"/>
            <a:ext cx="12225338" cy="348800"/>
          </a:xfrm>
          <a:custGeom>
            <a:avLst/>
            <a:gdLst>
              <a:gd name="connsiteX0" fmla="*/ 0 w 12225338"/>
              <a:gd name="connsiteY0" fmla="*/ 0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0 h 338137"/>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44173 h 382310"/>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282505 h 382310"/>
              <a:gd name="connsiteX6" fmla="*/ 0 w 12225338"/>
              <a:gd name="connsiteY6" fmla="*/ 44173 h 382310"/>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338" h="338137">
                <a:moveTo>
                  <a:pt x="0" y="238332"/>
                </a:moveTo>
                <a:cubicBezTo>
                  <a:pt x="5257870" y="-49834"/>
                  <a:pt x="8329129" y="39687"/>
                  <a:pt x="12225338" y="0"/>
                </a:cubicBezTo>
                <a:lnTo>
                  <a:pt x="12225338" y="0"/>
                </a:lnTo>
                <a:lnTo>
                  <a:pt x="12225338" y="338137"/>
                </a:lnTo>
                <a:lnTo>
                  <a:pt x="0" y="338137"/>
                </a:lnTo>
                <a:lnTo>
                  <a:pt x="0" y="238332"/>
                </a:lnTo>
                <a:close/>
              </a:path>
            </a:pathLst>
          </a:custGeom>
          <a:solidFill>
            <a:schemeClr val="bg1"/>
          </a:solidFill>
          <a:ln w="12700">
            <a:solidFill>
              <a:schemeClr val="tx2"/>
            </a:solid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LIJN ORANJE (Niet verwijderen!)</a:t>
            </a:r>
          </a:p>
        </p:txBody>
      </p:sp>
      <p:sp>
        <p:nvSpPr>
          <p:cNvPr id="8" name="Tijdelijke aanduiding voor tekst 11"/>
          <p:cNvSpPr>
            <a:spLocks noGrp="1"/>
          </p:cNvSpPr>
          <p:nvPr>
            <p:ph type="body" sz="quarter" idx="15" hasCustomPrompt="1"/>
          </p:nvPr>
        </p:nvSpPr>
        <p:spPr>
          <a:xfrm>
            <a:off x="-13494" y="5876129"/>
            <a:ext cx="12225338" cy="62735"/>
          </a:xfrm>
          <a:prstGeom prst="rect">
            <a:avLst/>
          </a:prstGeom>
          <a:solidFill>
            <a:schemeClr val="bg1"/>
          </a:solidFill>
          <a:ln w="12700">
            <a:no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BALK WIT (Niet verwijderen!)</a:t>
            </a:r>
          </a:p>
        </p:txBody>
      </p:sp>
      <p:sp>
        <p:nvSpPr>
          <p:cNvPr id="3" name="Ondertitel 2"/>
          <p:cNvSpPr>
            <a:spLocks noGrp="1"/>
          </p:cNvSpPr>
          <p:nvPr>
            <p:ph type="subTitle" idx="1"/>
          </p:nvPr>
        </p:nvSpPr>
        <p:spPr>
          <a:xfrm>
            <a:off x="534681" y="3106452"/>
            <a:ext cx="8660837" cy="538572"/>
          </a:xfrm>
        </p:spPr>
        <p:txBody>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22" name="Tijdelijke aanduiding voor tekst 21"/>
          <p:cNvSpPr>
            <a:spLocks noGrp="1"/>
          </p:cNvSpPr>
          <p:nvPr>
            <p:ph type="body" sz="quarter" idx="16" hasCustomPrompt="1"/>
          </p:nvPr>
        </p:nvSpPr>
        <p:spPr>
          <a:xfrm>
            <a:off x="534681" y="3789363"/>
            <a:ext cx="8660838" cy="287709"/>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defRPr>
                <a:solidFill>
                  <a:schemeClr val="bg1"/>
                </a:solidFill>
              </a:defRPr>
            </a:lvl5pPr>
          </a:lstStyle>
          <a:p>
            <a:pPr lvl="0"/>
            <a:r>
              <a:rPr lang="nl-NL" dirty="0"/>
              <a:t>Spreker</a:t>
            </a:r>
          </a:p>
        </p:txBody>
      </p:sp>
      <p:sp>
        <p:nvSpPr>
          <p:cNvPr id="4" name="Tijdelijke aanduiding voor datum 3"/>
          <p:cNvSpPr>
            <a:spLocks noGrp="1"/>
          </p:cNvSpPr>
          <p:nvPr>
            <p:ph type="dt" sz="half" idx="10"/>
          </p:nvPr>
        </p:nvSpPr>
        <p:spPr>
          <a:xfrm>
            <a:off x="534681" y="4071730"/>
            <a:ext cx="2846282" cy="274324"/>
          </a:xfrm>
        </p:spPr>
        <p:txBody>
          <a:bodyPr lIns="0" tIns="0" rIns="0" bIns="0"/>
          <a:lstStyle>
            <a:lvl1pPr>
              <a:defRPr sz="1600">
                <a:solidFill>
                  <a:schemeClr val="bg1"/>
                </a:solidFill>
              </a:defRPr>
            </a:lvl1pPr>
          </a:lstStyle>
          <a:p>
            <a:fld id="{E39B94A4-B391-41DC-A6E8-5C89BA68383C}" type="datetime1">
              <a:rPr lang="nl-NL" smtClean="0"/>
              <a:t>28-3-2023</a:t>
            </a:fld>
            <a:endParaRPr lang="nl-NL" dirty="0"/>
          </a:p>
        </p:txBody>
      </p:sp>
      <p:sp>
        <p:nvSpPr>
          <p:cNvPr id="2" name="Rechthoek 1"/>
          <p:cNvSpPr/>
          <p:nvPr userDrawn="1"/>
        </p:nvSpPr>
        <p:spPr>
          <a:xfrm>
            <a:off x="0" y="-459432"/>
            <a:ext cx="6315199" cy="459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1600" dirty="0"/>
              <a:t>Titelslide oranje</a:t>
            </a:r>
          </a:p>
        </p:txBody>
      </p:sp>
      <p:sp>
        <p:nvSpPr>
          <p:cNvPr id="20" name="Titel 1"/>
          <p:cNvSpPr>
            <a:spLocks noGrp="1"/>
          </p:cNvSpPr>
          <p:nvPr>
            <p:ph type="title" hasCustomPrompt="1"/>
          </p:nvPr>
        </p:nvSpPr>
        <p:spPr>
          <a:xfrm>
            <a:off x="519175" y="1736433"/>
            <a:ext cx="10188512" cy="1153995"/>
          </a:xfrm>
        </p:spPr>
        <p:txBody>
          <a:bodyPr/>
          <a:lstStyle>
            <a:lvl1pPr>
              <a:defRPr sz="3600" cap="all" baseline="0">
                <a:solidFill>
                  <a:schemeClr val="bg1"/>
                </a:solidFill>
              </a:defRPr>
            </a:lvl1pPr>
          </a:lstStyle>
          <a:p>
            <a:r>
              <a:rPr lang="nl-NL" dirty="0"/>
              <a:t>Klik om de titel te bewerken</a:t>
            </a:r>
          </a:p>
        </p:txBody>
      </p:sp>
      <p:sp>
        <p:nvSpPr>
          <p:cNvPr id="14" name="Drone"/>
          <p:cNvSpPr>
            <a:spLocks noEditPoints="1"/>
          </p:cNvSpPr>
          <p:nvPr userDrawn="1"/>
        </p:nvSpPr>
        <p:spPr bwMode="auto">
          <a:xfrm rot="489231">
            <a:off x="6006413" y="3241808"/>
            <a:ext cx="5880925" cy="2157309"/>
          </a:xfrm>
          <a:custGeom>
            <a:avLst/>
            <a:gdLst>
              <a:gd name="T0" fmla="*/ 3439 w 7682"/>
              <a:gd name="T1" fmla="*/ 2058 h 2818"/>
              <a:gd name="T2" fmla="*/ 3495 w 7682"/>
              <a:gd name="T3" fmla="*/ 2412 h 2818"/>
              <a:gd name="T4" fmla="*/ 3153 w 7682"/>
              <a:gd name="T5" fmla="*/ 2207 h 2818"/>
              <a:gd name="T6" fmla="*/ 3635 w 7682"/>
              <a:gd name="T7" fmla="*/ 2354 h 2818"/>
              <a:gd name="T8" fmla="*/ 3556 w 7682"/>
              <a:gd name="T9" fmla="*/ 2331 h 2818"/>
              <a:gd name="T10" fmla="*/ 3332 w 7682"/>
              <a:gd name="T11" fmla="*/ 2089 h 2818"/>
              <a:gd name="T12" fmla="*/ 1553 w 7682"/>
              <a:gd name="T13" fmla="*/ 1858 h 2818"/>
              <a:gd name="T14" fmla="*/ 615 w 7682"/>
              <a:gd name="T15" fmla="*/ 1797 h 2818"/>
              <a:gd name="T16" fmla="*/ 843 w 7682"/>
              <a:gd name="T17" fmla="*/ 1739 h 2818"/>
              <a:gd name="T18" fmla="*/ 6066 w 7682"/>
              <a:gd name="T19" fmla="*/ 1744 h 2818"/>
              <a:gd name="T20" fmla="*/ 7542 w 7682"/>
              <a:gd name="T21" fmla="*/ 1601 h 2818"/>
              <a:gd name="T22" fmla="*/ 6722 w 7682"/>
              <a:gd name="T23" fmla="*/ 1552 h 2818"/>
              <a:gd name="T24" fmla="*/ 7172 w 7682"/>
              <a:gd name="T25" fmla="*/ 208 h 2818"/>
              <a:gd name="T26" fmla="*/ 2582 w 7682"/>
              <a:gd name="T27" fmla="*/ 163 h 2818"/>
              <a:gd name="T28" fmla="*/ 1139 w 7682"/>
              <a:gd name="T29" fmla="*/ 182 h 2818"/>
              <a:gd name="T30" fmla="*/ 5558 w 7682"/>
              <a:gd name="T31" fmla="*/ 110 h 2818"/>
              <a:gd name="T32" fmla="*/ 1425 w 7682"/>
              <a:gd name="T33" fmla="*/ 49 h 2818"/>
              <a:gd name="T34" fmla="*/ 6194 w 7682"/>
              <a:gd name="T35" fmla="*/ 61 h 2818"/>
              <a:gd name="T36" fmla="*/ 1397 w 7682"/>
              <a:gd name="T37" fmla="*/ 159 h 2818"/>
              <a:gd name="T38" fmla="*/ 2301 w 7682"/>
              <a:gd name="T39" fmla="*/ 238 h 2818"/>
              <a:gd name="T40" fmla="*/ 3770 w 7682"/>
              <a:gd name="T41" fmla="*/ 1429 h 2818"/>
              <a:gd name="T42" fmla="*/ 6303 w 7682"/>
              <a:gd name="T43" fmla="*/ 408 h 2818"/>
              <a:gd name="T44" fmla="*/ 4208 w 7682"/>
              <a:gd name="T45" fmla="*/ 1070 h 2818"/>
              <a:gd name="T46" fmla="*/ 2829 w 7682"/>
              <a:gd name="T47" fmla="*/ 1268 h 2818"/>
              <a:gd name="T48" fmla="*/ 3942 w 7682"/>
              <a:gd name="T49" fmla="*/ 988 h 2818"/>
              <a:gd name="T50" fmla="*/ 5407 w 7682"/>
              <a:gd name="T51" fmla="*/ 184 h 2818"/>
              <a:gd name="T52" fmla="*/ 6089 w 7682"/>
              <a:gd name="T53" fmla="*/ 54 h 2818"/>
              <a:gd name="T54" fmla="*/ 6189 w 7682"/>
              <a:gd name="T55" fmla="*/ 105 h 2818"/>
              <a:gd name="T56" fmla="*/ 6434 w 7682"/>
              <a:gd name="T57" fmla="*/ 222 h 2818"/>
              <a:gd name="T58" fmla="*/ 4613 w 7682"/>
              <a:gd name="T59" fmla="*/ 1627 h 2818"/>
              <a:gd name="T60" fmla="*/ 2715 w 7682"/>
              <a:gd name="T61" fmla="*/ 1520 h 2818"/>
              <a:gd name="T62" fmla="*/ 1614 w 7682"/>
              <a:gd name="T63" fmla="*/ 732 h 2818"/>
              <a:gd name="T64" fmla="*/ 4941 w 7682"/>
              <a:gd name="T65" fmla="*/ 1902 h 2818"/>
              <a:gd name="T66" fmla="*/ 5684 w 7682"/>
              <a:gd name="T67" fmla="*/ 1709 h 2818"/>
              <a:gd name="T68" fmla="*/ 6657 w 7682"/>
              <a:gd name="T69" fmla="*/ 1508 h 2818"/>
              <a:gd name="T70" fmla="*/ 7046 w 7682"/>
              <a:gd name="T71" fmla="*/ 1599 h 2818"/>
              <a:gd name="T72" fmla="*/ 6916 w 7682"/>
              <a:gd name="T73" fmla="*/ 1876 h 2818"/>
              <a:gd name="T74" fmla="*/ 4971 w 7682"/>
              <a:gd name="T75" fmla="*/ 2417 h 2818"/>
              <a:gd name="T76" fmla="*/ 4804 w 7682"/>
              <a:gd name="T77" fmla="*/ 2417 h 2818"/>
              <a:gd name="T78" fmla="*/ 3933 w 7682"/>
              <a:gd name="T79" fmla="*/ 1765 h 2818"/>
              <a:gd name="T80" fmla="*/ 2862 w 7682"/>
              <a:gd name="T81" fmla="*/ 1776 h 2818"/>
              <a:gd name="T82" fmla="*/ 920 w 7682"/>
              <a:gd name="T83" fmla="*/ 1977 h 2818"/>
              <a:gd name="T84" fmla="*/ 2152 w 7682"/>
              <a:gd name="T85" fmla="*/ 2214 h 2818"/>
              <a:gd name="T86" fmla="*/ 2582 w 7682"/>
              <a:gd name="T87" fmla="*/ 2207 h 2818"/>
              <a:gd name="T88" fmla="*/ 3667 w 7682"/>
              <a:gd name="T89" fmla="*/ 2021 h 2818"/>
              <a:gd name="T90" fmla="*/ 3018 w 7682"/>
              <a:gd name="T91" fmla="*/ 2818 h 2818"/>
              <a:gd name="T92" fmla="*/ 3504 w 7682"/>
              <a:gd name="T93" fmla="*/ 2049 h 2818"/>
              <a:gd name="T94" fmla="*/ 3302 w 7682"/>
              <a:gd name="T95" fmla="*/ 2508 h 2818"/>
              <a:gd name="T96" fmla="*/ 3416 w 7682"/>
              <a:gd name="T97" fmla="*/ 2042 h 2818"/>
              <a:gd name="T98" fmla="*/ 2582 w 7682"/>
              <a:gd name="T99" fmla="*/ 2401 h 2818"/>
              <a:gd name="T100" fmla="*/ 983 w 7682"/>
              <a:gd name="T101" fmla="*/ 2231 h 2818"/>
              <a:gd name="T102" fmla="*/ 37 w 7682"/>
              <a:gd name="T103" fmla="*/ 1821 h 2818"/>
              <a:gd name="T104" fmla="*/ 792 w 7682"/>
              <a:gd name="T105" fmla="*/ 1699 h 2818"/>
              <a:gd name="T106" fmla="*/ 1243 w 7682"/>
              <a:gd name="T107" fmla="*/ 1802 h 2818"/>
              <a:gd name="T108" fmla="*/ 985 w 7682"/>
              <a:gd name="T109" fmla="*/ 1970 h 2818"/>
              <a:gd name="T110" fmla="*/ 3102 w 7682"/>
              <a:gd name="T111" fmla="*/ 1727 h 2818"/>
              <a:gd name="T112" fmla="*/ 4319 w 7682"/>
              <a:gd name="T113" fmla="*/ 1823 h 2818"/>
              <a:gd name="T114" fmla="*/ 6464 w 7682"/>
              <a:gd name="T115" fmla="*/ 2249 h 2818"/>
              <a:gd name="T116" fmla="*/ 5076 w 7682"/>
              <a:gd name="T117" fmla="*/ 1991 h 2818"/>
              <a:gd name="T118" fmla="*/ 2547 w 7682"/>
              <a:gd name="T119" fmla="*/ 1669 h 2818"/>
              <a:gd name="T120" fmla="*/ 477 w 7682"/>
              <a:gd name="T121" fmla="*/ 208 h 2818"/>
              <a:gd name="T122" fmla="*/ 1327 w 7682"/>
              <a:gd name="T123" fmla="*/ 47 h 2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82" h="2818">
                <a:moveTo>
                  <a:pt x="5085" y="2266"/>
                </a:moveTo>
                <a:lnTo>
                  <a:pt x="5062" y="2284"/>
                </a:lnTo>
                <a:lnTo>
                  <a:pt x="5013" y="2315"/>
                </a:lnTo>
                <a:lnTo>
                  <a:pt x="4913" y="2373"/>
                </a:lnTo>
                <a:lnTo>
                  <a:pt x="4811" y="2431"/>
                </a:lnTo>
                <a:lnTo>
                  <a:pt x="4785" y="2445"/>
                </a:lnTo>
                <a:lnTo>
                  <a:pt x="4776" y="2454"/>
                </a:lnTo>
                <a:lnTo>
                  <a:pt x="4799" y="2450"/>
                </a:lnTo>
                <a:lnTo>
                  <a:pt x="4855" y="2438"/>
                </a:lnTo>
                <a:lnTo>
                  <a:pt x="4911" y="2422"/>
                </a:lnTo>
                <a:lnTo>
                  <a:pt x="4964" y="2401"/>
                </a:lnTo>
                <a:lnTo>
                  <a:pt x="5013" y="2375"/>
                </a:lnTo>
                <a:lnTo>
                  <a:pt x="5037" y="2357"/>
                </a:lnTo>
                <a:lnTo>
                  <a:pt x="5057" y="2338"/>
                </a:lnTo>
                <a:lnTo>
                  <a:pt x="5074" y="2317"/>
                </a:lnTo>
                <a:lnTo>
                  <a:pt x="5085" y="2291"/>
                </a:lnTo>
                <a:lnTo>
                  <a:pt x="5085" y="2284"/>
                </a:lnTo>
                <a:lnTo>
                  <a:pt x="5088" y="2275"/>
                </a:lnTo>
                <a:lnTo>
                  <a:pt x="5085" y="2266"/>
                </a:lnTo>
                <a:lnTo>
                  <a:pt x="5085" y="2266"/>
                </a:lnTo>
                <a:close/>
                <a:moveTo>
                  <a:pt x="3439" y="2058"/>
                </a:moveTo>
                <a:lnTo>
                  <a:pt x="3397" y="2068"/>
                </a:lnTo>
                <a:lnTo>
                  <a:pt x="3365" y="2079"/>
                </a:lnTo>
                <a:lnTo>
                  <a:pt x="3334" y="2096"/>
                </a:lnTo>
                <a:lnTo>
                  <a:pt x="3320" y="2105"/>
                </a:lnTo>
                <a:lnTo>
                  <a:pt x="3309" y="2114"/>
                </a:lnTo>
                <a:lnTo>
                  <a:pt x="3297" y="2128"/>
                </a:lnTo>
                <a:lnTo>
                  <a:pt x="3285" y="2140"/>
                </a:lnTo>
                <a:lnTo>
                  <a:pt x="3265" y="2165"/>
                </a:lnTo>
                <a:lnTo>
                  <a:pt x="3246" y="2196"/>
                </a:lnTo>
                <a:lnTo>
                  <a:pt x="3234" y="2228"/>
                </a:lnTo>
                <a:lnTo>
                  <a:pt x="3230" y="2261"/>
                </a:lnTo>
                <a:lnTo>
                  <a:pt x="3232" y="2294"/>
                </a:lnTo>
                <a:lnTo>
                  <a:pt x="3241" y="2326"/>
                </a:lnTo>
                <a:lnTo>
                  <a:pt x="3258" y="2357"/>
                </a:lnTo>
                <a:lnTo>
                  <a:pt x="3279" y="2382"/>
                </a:lnTo>
                <a:lnTo>
                  <a:pt x="3304" y="2403"/>
                </a:lnTo>
                <a:lnTo>
                  <a:pt x="3334" y="2419"/>
                </a:lnTo>
                <a:lnTo>
                  <a:pt x="3376" y="2433"/>
                </a:lnTo>
                <a:lnTo>
                  <a:pt x="3421" y="2436"/>
                </a:lnTo>
                <a:lnTo>
                  <a:pt x="3465" y="2426"/>
                </a:lnTo>
                <a:lnTo>
                  <a:pt x="3495" y="2412"/>
                </a:lnTo>
                <a:lnTo>
                  <a:pt x="3521" y="2389"/>
                </a:lnTo>
                <a:lnTo>
                  <a:pt x="3537" y="2361"/>
                </a:lnTo>
                <a:lnTo>
                  <a:pt x="3549" y="2329"/>
                </a:lnTo>
                <a:lnTo>
                  <a:pt x="3553" y="2261"/>
                </a:lnTo>
                <a:lnTo>
                  <a:pt x="3542" y="2193"/>
                </a:lnTo>
                <a:lnTo>
                  <a:pt x="3528" y="2151"/>
                </a:lnTo>
                <a:lnTo>
                  <a:pt x="3504" y="2112"/>
                </a:lnTo>
                <a:lnTo>
                  <a:pt x="3474" y="2079"/>
                </a:lnTo>
                <a:lnTo>
                  <a:pt x="3460" y="2070"/>
                </a:lnTo>
                <a:lnTo>
                  <a:pt x="3446" y="2061"/>
                </a:lnTo>
                <a:lnTo>
                  <a:pt x="3439" y="2058"/>
                </a:lnTo>
                <a:close/>
                <a:moveTo>
                  <a:pt x="3381" y="2047"/>
                </a:moveTo>
                <a:lnTo>
                  <a:pt x="3365" y="2047"/>
                </a:lnTo>
                <a:lnTo>
                  <a:pt x="3348" y="2049"/>
                </a:lnTo>
                <a:lnTo>
                  <a:pt x="3304" y="2058"/>
                </a:lnTo>
                <a:lnTo>
                  <a:pt x="3260" y="2072"/>
                </a:lnTo>
                <a:lnTo>
                  <a:pt x="3223" y="2096"/>
                </a:lnTo>
                <a:lnTo>
                  <a:pt x="3197" y="2116"/>
                </a:lnTo>
                <a:lnTo>
                  <a:pt x="3176" y="2144"/>
                </a:lnTo>
                <a:lnTo>
                  <a:pt x="3162" y="2175"/>
                </a:lnTo>
                <a:lnTo>
                  <a:pt x="3153" y="2207"/>
                </a:lnTo>
                <a:lnTo>
                  <a:pt x="3148" y="2242"/>
                </a:lnTo>
                <a:lnTo>
                  <a:pt x="3148" y="2275"/>
                </a:lnTo>
                <a:lnTo>
                  <a:pt x="3150" y="2310"/>
                </a:lnTo>
                <a:lnTo>
                  <a:pt x="3155" y="2343"/>
                </a:lnTo>
                <a:lnTo>
                  <a:pt x="3167" y="2375"/>
                </a:lnTo>
                <a:lnTo>
                  <a:pt x="3183" y="2403"/>
                </a:lnTo>
                <a:lnTo>
                  <a:pt x="3204" y="2431"/>
                </a:lnTo>
                <a:lnTo>
                  <a:pt x="3227" y="2454"/>
                </a:lnTo>
                <a:lnTo>
                  <a:pt x="3265" y="2482"/>
                </a:lnTo>
                <a:lnTo>
                  <a:pt x="3306" y="2501"/>
                </a:lnTo>
                <a:lnTo>
                  <a:pt x="3348" y="2510"/>
                </a:lnTo>
                <a:lnTo>
                  <a:pt x="3416" y="2515"/>
                </a:lnTo>
                <a:lnTo>
                  <a:pt x="3483" y="2503"/>
                </a:lnTo>
                <a:lnTo>
                  <a:pt x="3500" y="2501"/>
                </a:lnTo>
                <a:lnTo>
                  <a:pt x="3516" y="2494"/>
                </a:lnTo>
                <a:lnTo>
                  <a:pt x="3532" y="2487"/>
                </a:lnTo>
                <a:lnTo>
                  <a:pt x="3546" y="2480"/>
                </a:lnTo>
                <a:lnTo>
                  <a:pt x="3574" y="2459"/>
                </a:lnTo>
                <a:lnTo>
                  <a:pt x="3598" y="2436"/>
                </a:lnTo>
                <a:lnTo>
                  <a:pt x="3621" y="2396"/>
                </a:lnTo>
                <a:lnTo>
                  <a:pt x="3635" y="2354"/>
                </a:lnTo>
                <a:lnTo>
                  <a:pt x="3644" y="2310"/>
                </a:lnTo>
                <a:lnTo>
                  <a:pt x="3642" y="2242"/>
                </a:lnTo>
                <a:lnTo>
                  <a:pt x="3637" y="2207"/>
                </a:lnTo>
                <a:lnTo>
                  <a:pt x="3635" y="2191"/>
                </a:lnTo>
                <a:lnTo>
                  <a:pt x="3630" y="2175"/>
                </a:lnTo>
                <a:lnTo>
                  <a:pt x="3616" y="2144"/>
                </a:lnTo>
                <a:lnTo>
                  <a:pt x="3595" y="2116"/>
                </a:lnTo>
                <a:lnTo>
                  <a:pt x="3572" y="2096"/>
                </a:lnTo>
                <a:lnTo>
                  <a:pt x="3544" y="2077"/>
                </a:lnTo>
                <a:lnTo>
                  <a:pt x="3502" y="2056"/>
                </a:lnTo>
                <a:lnTo>
                  <a:pt x="3476" y="2049"/>
                </a:lnTo>
                <a:lnTo>
                  <a:pt x="3465" y="2051"/>
                </a:lnTo>
                <a:lnTo>
                  <a:pt x="3451" y="2054"/>
                </a:lnTo>
                <a:lnTo>
                  <a:pt x="3451" y="2054"/>
                </a:lnTo>
                <a:lnTo>
                  <a:pt x="3465" y="2063"/>
                </a:lnTo>
                <a:lnTo>
                  <a:pt x="3479" y="2075"/>
                </a:lnTo>
                <a:lnTo>
                  <a:pt x="3511" y="2107"/>
                </a:lnTo>
                <a:lnTo>
                  <a:pt x="3535" y="2149"/>
                </a:lnTo>
                <a:lnTo>
                  <a:pt x="3549" y="2193"/>
                </a:lnTo>
                <a:lnTo>
                  <a:pt x="3560" y="2261"/>
                </a:lnTo>
                <a:lnTo>
                  <a:pt x="3556" y="2331"/>
                </a:lnTo>
                <a:lnTo>
                  <a:pt x="3544" y="2364"/>
                </a:lnTo>
                <a:lnTo>
                  <a:pt x="3525" y="2394"/>
                </a:lnTo>
                <a:lnTo>
                  <a:pt x="3500" y="2417"/>
                </a:lnTo>
                <a:lnTo>
                  <a:pt x="3467" y="2433"/>
                </a:lnTo>
                <a:lnTo>
                  <a:pt x="3423" y="2443"/>
                </a:lnTo>
                <a:lnTo>
                  <a:pt x="3376" y="2440"/>
                </a:lnTo>
                <a:lnTo>
                  <a:pt x="3332" y="2426"/>
                </a:lnTo>
                <a:lnTo>
                  <a:pt x="3299" y="2410"/>
                </a:lnTo>
                <a:lnTo>
                  <a:pt x="3274" y="2387"/>
                </a:lnTo>
                <a:lnTo>
                  <a:pt x="3253" y="2359"/>
                </a:lnTo>
                <a:lnTo>
                  <a:pt x="3234" y="2329"/>
                </a:lnTo>
                <a:lnTo>
                  <a:pt x="3225" y="2296"/>
                </a:lnTo>
                <a:lnTo>
                  <a:pt x="3223" y="2261"/>
                </a:lnTo>
                <a:lnTo>
                  <a:pt x="3227" y="2226"/>
                </a:lnTo>
                <a:lnTo>
                  <a:pt x="3241" y="2193"/>
                </a:lnTo>
                <a:lnTo>
                  <a:pt x="3258" y="2163"/>
                </a:lnTo>
                <a:lnTo>
                  <a:pt x="3279" y="2135"/>
                </a:lnTo>
                <a:lnTo>
                  <a:pt x="3292" y="2123"/>
                </a:lnTo>
                <a:lnTo>
                  <a:pt x="3304" y="2110"/>
                </a:lnTo>
                <a:lnTo>
                  <a:pt x="3318" y="2098"/>
                </a:lnTo>
                <a:lnTo>
                  <a:pt x="3332" y="2089"/>
                </a:lnTo>
                <a:lnTo>
                  <a:pt x="3362" y="2075"/>
                </a:lnTo>
                <a:lnTo>
                  <a:pt x="3395" y="2063"/>
                </a:lnTo>
                <a:lnTo>
                  <a:pt x="3428" y="2054"/>
                </a:lnTo>
                <a:lnTo>
                  <a:pt x="3416" y="2049"/>
                </a:lnTo>
                <a:lnTo>
                  <a:pt x="3400" y="2047"/>
                </a:lnTo>
                <a:lnTo>
                  <a:pt x="3381" y="2047"/>
                </a:lnTo>
                <a:close/>
                <a:moveTo>
                  <a:pt x="4289" y="2014"/>
                </a:moveTo>
                <a:lnTo>
                  <a:pt x="4284" y="2312"/>
                </a:lnTo>
                <a:lnTo>
                  <a:pt x="4280" y="2613"/>
                </a:lnTo>
                <a:lnTo>
                  <a:pt x="4659" y="2802"/>
                </a:lnTo>
                <a:lnTo>
                  <a:pt x="4666" y="2282"/>
                </a:lnTo>
                <a:lnTo>
                  <a:pt x="4289" y="2014"/>
                </a:lnTo>
                <a:close/>
                <a:moveTo>
                  <a:pt x="1451" y="1811"/>
                </a:moveTo>
                <a:lnTo>
                  <a:pt x="1246" y="1816"/>
                </a:lnTo>
                <a:lnTo>
                  <a:pt x="938" y="1830"/>
                </a:lnTo>
                <a:lnTo>
                  <a:pt x="1025" y="1844"/>
                </a:lnTo>
                <a:lnTo>
                  <a:pt x="1236" y="1862"/>
                </a:lnTo>
                <a:lnTo>
                  <a:pt x="1344" y="1867"/>
                </a:lnTo>
                <a:lnTo>
                  <a:pt x="1448" y="1867"/>
                </a:lnTo>
                <a:lnTo>
                  <a:pt x="1502" y="1862"/>
                </a:lnTo>
                <a:lnTo>
                  <a:pt x="1553" y="1858"/>
                </a:lnTo>
                <a:lnTo>
                  <a:pt x="1604" y="1844"/>
                </a:lnTo>
                <a:lnTo>
                  <a:pt x="1628" y="1834"/>
                </a:lnTo>
                <a:lnTo>
                  <a:pt x="1639" y="1828"/>
                </a:lnTo>
                <a:lnTo>
                  <a:pt x="1628" y="1825"/>
                </a:lnTo>
                <a:lnTo>
                  <a:pt x="1602" y="1821"/>
                </a:lnTo>
                <a:lnTo>
                  <a:pt x="1553" y="1814"/>
                </a:lnTo>
                <a:lnTo>
                  <a:pt x="1451" y="1811"/>
                </a:lnTo>
                <a:close/>
                <a:moveTo>
                  <a:pt x="314" y="1776"/>
                </a:moveTo>
                <a:lnTo>
                  <a:pt x="214" y="1776"/>
                </a:lnTo>
                <a:lnTo>
                  <a:pt x="114" y="1786"/>
                </a:lnTo>
                <a:lnTo>
                  <a:pt x="65" y="1795"/>
                </a:lnTo>
                <a:lnTo>
                  <a:pt x="35" y="1804"/>
                </a:lnTo>
                <a:lnTo>
                  <a:pt x="42" y="1809"/>
                </a:lnTo>
                <a:lnTo>
                  <a:pt x="65" y="1816"/>
                </a:lnTo>
                <a:lnTo>
                  <a:pt x="116" y="1825"/>
                </a:lnTo>
                <a:lnTo>
                  <a:pt x="217" y="1837"/>
                </a:lnTo>
                <a:lnTo>
                  <a:pt x="319" y="1839"/>
                </a:lnTo>
                <a:lnTo>
                  <a:pt x="421" y="1839"/>
                </a:lnTo>
                <a:lnTo>
                  <a:pt x="629" y="1834"/>
                </a:lnTo>
                <a:lnTo>
                  <a:pt x="801" y="1825"/>
                </a:lnTo>
                <a:lnTo>
                  <a:pt x="615" y="1797"/>
                </a:lnTo>
                <a:lnTo>
                  <a:pt x="414" y="1781"/>
                </a:lnTo>
                <a:lnTo>
                  <a:pt x="314" y="1776"/>
                </a:lnTo>
                <a:close/>
                <a:moveTo>
                  <a:pt x="815" y="1706"/>
                </a:moveTo>
                <a:lnTo>
                  <a:pt x="808" y="1706"/>
                </a:lnTo>
                <a:lnTo>
                  <a:pt x="801" y="1709"/>
                </a:lnTo>
                <a:lnTo>
                  <a:pt x="796" y="1711"/>
                </a:lnTo>
                <a:lnTo>
                  <a:pt x="792" y="1713"/>
                </a:lnTo>
                <a:lnTo>
                  <a:pt x="787" y="1718"/>
                </a:lnTo>
                <a:lnTo>
                  <a:pt x="785" y="1723"/>
                </a:lnTo>
                <a:lnTo>
                  <a:pt x="785" y="1730"/>
                </a:lnTo>
                <a:lnTo>
                  <a:pt x="785" y="1737"/>
                </a:lnTo>
                <a:lnTo>
                  <a:pt x="787" y="1751"/>
                </a:lnTo>
                <a:lnTo>
                  <a:pt x="792" y="1765"/>
                </a:lnTo>
                <a:lnTo>
                  <a:pt x="803" y="1790"/>
                </a:lnTo>
                <a:lnTo>
                  <a:pt x="815" y="1809"/>
                </a:lnTo>
                <a:lnTo>
                  <a:pt x="815" y="1807"/>
                </a:lnTo>
                <a:lnTo>
                  <a:pt x="824" y="1793"/>
                </a:lnTo>
                <a:lnTo>
                  <a:pt x="829" y="1781"/>
                </a:lnTo>
                <a:lnTo>
                  <a:pt x="836" y="1767"/>
                </a:lnTo>
                <a:lnTo>
                  <a:pt x="841" y="1753"/>
                </a:lnTo>
                <a:lnTo>
                  <a:pt x="843" y="1739"/>
                </a:lnTo>
                <a:lnTo>
                  <a:pt x="843" y="1732"/>
                </a:lnTo>
                <a:lnTo>
                  <a:pt x="843" y="1725"/>
                </a:lnTo>
                <a:lnTo>
                  <a:pt x="843" y="1720"/>
                </a:lnTo>
                <a:lnTo>
                  <a:pt x="838" y="1716"/>
                </a:lnTo>
                <a:lnTo>
                  <a:pt x="834" y="1711"/>
                </a:lnTo>
                <a:lnTo>
                  <a:pt x="829" y="1709"/>
                </a:lnTo>
                <a:lnTo>
                  <a:pt x="822" y="1706"/>
                </a:lnTo>
                <a:lnTo>
                  <a:pt x="815" y="1706"/>
                </a:lnTo>
                <a:close/>
                <a:moveTo>
                  <a:pt x="6187" y="1669"/>
                </a:moveTo>
                <a:lnTo>
                  <a:pt x="6063" y="1669"/>
                </a:lnTo>
                <a:lnTo>
                  <a:pt x="5942" y="1674"/>
                </a:lnTo>
                <a:lnTo>
                  <a:pt x="5819" y="1685"/>
                </a:lnTo>
                <a:lnTo>
                  <a:pt x="5758" y="1695"/>
                </a:lnTo>
                <a:lnTo>
                  <a:pt x="5730" y="1704"/>
                </a:lnTo>
                <a:lnTo>
                  <a:pt x="5719" y="1709"/>
                </a:lnTo>
                <a:lnTo>
                  <a:pt x="5730" y="1716"/>
                </a:lnTo>
                <a:lnTo>
                  <a:pt x="5758" y="1725"/>
                </a:lnTo>
                <a:lnTo>
                  <a:pt x="5819" y="1737"/>
                </a:lnTo>
                <a:lnTo>
                  <a:pt x="5879" y="1741"/>
                </a:lnTo>
                <a:lnTo>
                  <a:pt x="5942" y="1744"/>
                </a:lnTo>
                <a:lnTo>
                  <a:pt x="6066" y="1744"/>
                </a:lnTo>
                <a:lnTo>
                  <a:pt x="6189" y="1734"/>
                </a:lnTo>
                <a:lnTo>
                  <a:pt x="6436" y="1706"/>
                </a:lnTo>
                <a:lnTo>
                  <a:pt x="6620" y="1678"/>
                </a:lnTo>
                <a:lnTo>
                  <a:pt x="6434" y="1674"/>
                </a:lnTo>
                <a:lnTo>
                  <a:pt x="6187" y="1669"/>
                </a:lnTo>
                <a:close/>
                <a:moveTo>
                  <a:pt x="7419" y="1590"/>
                </a:moveTo>
                <a:lnTo>
                  <a:pt x="7295" y="1590"/>
                </a:lnTo>
                <a:lnTo>
                  <a:pt x="7172" y="1599"/>
                </a:lnTo>
                <a:lnTo>
                  <a:pt x="7048" y="1615"/>
                </a:lnTo>
                <a:lnTo>
                  <a:pt x="6927" y="1634"/>
                </a:lnTo>
                <a:lnTo>
                  <a:pt x="6804" y="1657"/>
                </a:lnTo>
                <a:lnTo>
                  <a:pt x="6767" y="1667"/>
                </a:lnTo>
                <a:lnTo>
                  <a:pt x="6927" y="1671"/>
                </a:lnTo>
                <a:lnTo>
                  <a:pt x="7174" y="1671"/>
                </a:lnTo>
                <a:lnTo>
                  <a:pt x="7297" y="1669"/>
                </a:lnTo>
                <a:lnTo>
                  <a:pt x="7421" y="1664"/>
                </a:lnTo>
                <a:lnTo>
                  <a:pt x="7542" y="1650"/>
                </a:lnTo>
                <a:lnTo>
                  <a:pt x="7603" y="1639"/>
                </a:lnTo>
                <a:lnTo>
                  <a:pt x="7640" y="1627"/>
                </a:lnTo>
                <a:lnTo>
                  <a:pt x="7603" y="1615"/>
                </a:lnTo>
                <a:lnTo>
                  <a:pt x="7542" y="1601"/>
                </a:lnTo>
                <a:lnTo>
                  <a:pt x="7481" y="1594"/>
                </a:lnTo>
                <a:lnTo>
                  <a:pt x="7419" y="1590"/>
                </a:lnTo>
                <a:close/>
                <a:moveTo>
                  <a:pt x="6680" y="1520"/>
                </a:moveTo>
                <a:lnTo>
                  <a:pt x="6671" y="1522"/>
                </a:lnTo>
                <a:lnTo>
                  <a:pt x="6662" y="1525"/>
                </a:lnTo>
                <a:lnTo>
                  <a:pt x="6652" y="1527"/>
                </a:lnTo>
                <a:lnTo>
                  <a:pt x="6648" y="1532"/>
                </a:lnTo>
                <a:lnTo>
                  <a:pt x="6643" y="1539"/>
                </a:lnTo>
                <a:lnTo>
                  <a:pt x="6641" y="1546"/>
                </a:lnTo>
                <a:lnTo>
                  <a:pt x="6641" y="1555"/>
                </a:lnTo>
                <a:lnTo>
                  <a:pt x="6641" y="1564"/>
                </a:lnTo>
                <a:lnTo>
                  <a:pt x="6652" y="1604"/>
                </a:lnTo>
                <a:lnTo>
                  <a:pt x="6659" y="1622"/>
                </a:lnTo>
                <a:lnTo>
                  <a:pt x="6669" y="1641"/>
                </a:lnTo>
                <a:lnTo>
                  <a:pt x="6680" y="1660"/>
                </a:lnTo>
                <a:lnTo>
                  <a:pt x="6680" y="1662"/>
                </a:lnTo>
                <a:lnTo>
                  <a:pt x="6685" y="1655"/>
                </a:lnTo>
                <a:lnTo>
                  <a:pt x="6694" y="1639"/>
                </a:lnTo>
                <a:lnTo>
                  <a:pt x="6713" y="1601"/>
                </a:lnTo>
                <a:lnTo>
                  <a:pt x="6722" y="1562"/>
                </a:lnTo>
                <a:lnTo>
                  <a:pt x="6722" y="1552"/>
                </a:lnTo>
                <a:lnTo>
                  <a:pt x="6722" y="1543"/>
                </a:lnTo>
                <a:lnTo>
                  <a:pt x="6718" y="1536"/>
                </a:lnTo>
                <a:lnTo>
                  <a:pt x="6713" y="1529"/>
                </a:lnTo>
                <a:lnTo>
                  <a:pt x="6706" y="1525"/>
                </a:lnTo>
                <a:lnTo>
                  <a:pt x="6699" y="1522"/>
                </a:lnTo>
                <a:lnTo>
                  <a:pt x="6690" y="1522"/>
                </a:lnTo>
                <a:lnTo>
                  <a:pt x="6680" y="1520"/>
                </a:lnTo>
                <a:close/>
                <a:moveTo>
                  <a:pt x="6732" y="173"/>
                </a:moveTo>
                <a:lnTo>
                  <a:pt x="6438" y="173"/>
                </a:lnTo>
                <a:lnTo>
                  <a:pt x="6168" y="184"/>
                </a:lnTo>
                <a:lnTo>
                  <a:pt x="6436" y="219"/>
                </a:lnTo>
                <a:lnTo>
                  <a:pt x="6727" y="252"/>
                </a:lnTo>
                <a:lnTo>
                  <a:pt x="6874" y="266"/>
                </a:lnTo>
                <a:lnTo>
                  <a:pt x="7020" y="273"/>
                </a:lnTo>
                <a:lnTo>
                  <a:pt x="7167" y="273"/>
                </a:lnTo>
                <a:lnTo>
                  <a:pt x="7242" y="266"/>
                </a:lnTo>
                <a:lnTo>
                  <a:pt x="7277" y="261"/>
                </a:lnTo>
                <a:lnTo>
                  <a:pt x="7309" y="252"/>
                </a:lnTo>
                <a:lnTo>
                  <a:pt x="7279" y="238"/>
                </a:lnTo>
                <a:lnTo>
                  <a:pt x="7244" y="226"/>
                </a:lnTo>
                <a:lnTo>
                  <a:pt x="7172" y="208"/>
                </a:lnTo>
                <a:lnTo>
                  <a:pt x="7100" y="196"/>
                </a:lnTo>
                <a:lnTo>
                  <a:pt x="7027" y="187"/>
                </a:lnTo>
                <a:lnTo>
                  <a:pt x="6881" y="177"/>
                </a:lnTo>
                <a:lnTo>
                  <a:pt x="6732" y="173"/>
                </a:lnTo>
                <a:close/>
                <a:moveTo>
                  <a:pt x="2310" y="124"/>
                </a:moveTo>
                <a:lnTo>
                  <a:pt x="2163" y="126"/>
                </a:lnTo>
                <a:lnTo>
                  <a:pt x="2016" y="131"/>
                </a:lnTo>
                <a:lnTo>
                  <a:pt x="1723" y="149"/>
                </a:lnTo>
                <a:lnTo>
                  <a:pt x="1432" y="170"/>
                </a:lnTo>
                <a:lnTo>
                  <a:pt x="1430" y="170"/>
                </a:lnTo>
                <a:lnTo>
                  <a:pt x="1688" y="201"/>
                </a:lnTo>
                <a:lnTo>
                  <a:pt x="1993" y="224"/>
                </a:lnTo>
                <a:lnTo>
                  <a:pt x="2147" y="229"/>
                </a:lnTo>
                <a:lnTo>
                  <a:pt x="2298" y="226"/>
                </a:lnTo>
                <a:lnTo>
                  <a:pt x="2375" y="222"/>
                </a:lnTo>
                <a:lnTo>
                  <a:pt x="2452" y="212"/>
                </a:lnTo>
                <a:lnTo>
                  <a:pt x="2489" y="205"/>
                </a:lnTo>
                <a:lnTo>
                  <a:pt x="2524" y="194"/>
                </a:lnTo>
                <a:lnTo>
                  <a:pt x="2559" y="182"/>
                </a:lnTo>
                <a:lnTo>
                  <a:pt x="2585" y="166"/>
                </a:lnTo>
                <a:lnTo>
                  <a:pt x="2582" y="163"/>
                </a:lnTo>
                <a:lnTo>
                  <a:pt x="2573" y="156"/>
                </a:lnTo>
                <a:lnTo>
                  <a:pt x="2561" y="152"/>
                </a:lnTo>
                <a:lnTo>
                  <a:pt x="2545" y="147"/>
                </a:lnTo>
                <a:lnTo>
                  <a:pt x="2526" y="142"/>
                </a:lnTo>
                <a:lnTo>
                  <a:pt x="2454" y="131"/>
                </a:lnTo>
                <a:lnTo>
                  <a:pt x="2382" y="126"/>
                </a:lnTo>
                <a:lnTo>
                  <a:pt x="2310" y="124"/>
                </a:lnTo>
                <a:close/>
                <a:moveTo>
                  <a:pt x="682" y="115"/>
                </a:moveTo>
                <a:lnTo>
                  <a:pt x="540" y="117"/>
                </a:lnTo>
                <a:lnTo>
                  <a:pt x="470" y="122"/>
                </a:lnTo>
                <a:lnTo>
                  <a:pt x="403" y="131"/>
                </a:lnTo>
                <a:lnTo>
                  <a:pt x="333" y="142"/>
                </a:lnTo>
                <a:lnTo>
                  <a:pt x="279" y="159"/>
                </a:lnTo>
                <a:lnTo>
                  <a:pt x="300" y="168"/>
                </a:lnTo>
                <a:lnTo>
                  <a:pt x="335" y="177"/>
                </a:lnTo>
                <a:lnTo>
                  <a:pt x="405" y="191"/>
                </a:lnTo>
                <a:lnTo>
                  <a:pt x="480" y="196"/>
                </a:lnTo>
                <a:lnTo>
                  <a:pt x="552" y="201"/>
                </a:lnTo>
                <a:lnTo>
                  <a:pt x="699" y="201"/>
                </a:lnTo>
                <a:lnTo>
                  <a:pt x="845" y="198"/>
                </a:lnTo>
                <a:lnTo>
                  <a:pt x="1139" y="182"/>
                </a:lnTo>
                <a:lnTo>
                  <a:pt x="1330" y="168"/>
                </a:lnTo>
                <a:lnTo>
                  <a:pt x="1243" y="156"/>
                </a:lnTo>
                <a:lnTo>
                  <a:pt x="1104" y="140"/>
                </a:lnTo>
                <a:lnTo>
                  <a:pt x="962" y="126"/>
                </a:lnTo>
                <a:lnTo>
                  <a:pt x="822" y="117"/>
                </a:lnTo>
                <a:lnTo>
                  <a:pt x="682" y="115"/>
                </a:lnTo>
                <a:close/>
                <a:moveTo>
                  <a:pt x="5120" y="80"/>
                </a:moveTo>
                <a:lnTo>
                  <a:pt x="5046" y="84"/>
                </a:lnTo>
                <a:lnTo>
                  <a:pt x="5011" y="91"/>
                </a:lnTo>
                <a:lnTo>
                  <a:pt x="4981" y="101"/>
                </a:lnTo>
                <a:lnTo>
                  <a:pt x="5009" y="115"/>
                </a:lnTo>
                <a:lnTo>
                  <a:pt x="5043" y="129"/>
                </a:lnTo>
                <a:lnTo>
                  <a:pt x="5116" y="147"/>
                </a:lnTo>
                <a:lnTo>
                  <a:pt x="5188" y="159"/>
                </a:lnTo>
                <a:lnTo>
                  <a:pt x="5260" y="168"/>
                </a:lnTo>
                <a:lnTo>
                  <a:pt x="5407" y="180"/>
                </a:lnTo>
                <a:lnTo>
                  <a:pt x="5553" y="187"/>
                </a:lnTo>
                <a:lnTo>
                  <a:pt x="5849" y="189"/>
                </a:lnTo>
                <a:lnTo>
                  <a:pt x="6124" y="182"/>
                </a:lnTo>
                <a:lnTo>
                  <a:pt x="5851" y="145"/>
                </a:lnTo>
                <a:lnTo>
                  <a:pt x="5558" y="110"/>
                </a:lnTo>
                <a:lnTo>
                  <a:pt x="5414" y="94"/>
                </a:lnTo>
                <a:lnTo>
                  <a:pt x="5267" y="84"/>
                </a:lnTo>
                <a:lnTo>
                  <a:pt x="5120" y="80"/>
                </a:lnTo>
                <a:close/>
                <a:moveTo>
                  <a:pt x="1383" y="12"/>
                </a:moveTo>
                <a:lnTo>
                  <a:pt x="1374" y="12"/>
                </a:lnTo>
                <a:lnTo>
                  <a:pt x="1364" y="14"/>
                </a:lnTo>
                <a:lnTo>
                  <a:pt x="1355" y="17"/>
                </a:lnTo>
                <a:lnTo>
                  <a:pt x="1348" y="21"/>
                </a:lnTo>
                <a:lnTo>
                  <a:pt x="1344" y="28"/>
                </a:lnTo>
                <a:lnTo>
                  <a:pt x="1339" y="38"/>
                </a:lnTo>
                <a:lnTo>
                  <a:pt x="1339" y="47"/>
                </a:lnTo>
                <a:lnTo>
                  <a:pt x="1339" y="56"/>
                </a:lnTo>
                <a:lnTo>
                  <a:pt x="1348" y="96"/>
                </a:lnTo>
                <a:lnTo>
                  <a:pt x="1367" y="133"/>
                </a:lnTo>
                <a:lnTo>
                  <a:pt x="1376" y="152"/>
                </a:lnTo>
                <a:lnTo>
                  <a:pt x="1383" y="161"/>
                </a:lnTo>
                <a:lnTo>
                  <a:pt x="1385" y="154"/>
                </a:lnTo>
                <a:lnTo>
                  <a:pt x="1397" y="136"/>
                </a:lnTo>
                <a:lnTo>
                  <a:pt x="1413" y="98"/>
                </a:lnTo>
                <a:lnTo>
                  <a:pt x="1425" y="59"/>
                </a:lnTo>
                <a:lnTo>
                  <a:pt x="1425" y="49"/>
                </a:lnTo>
                <a:lnTo>
                  <a:pt x="1425" y="40"/>
                </a:lnTo>
                <a:lnTo>
                  <a:pt x="1423" y="31"/>
                </a:lnTo>
                <a:lnTo>
                  <a:pt x="1418" y="24"/>
                </a:lnTo>
                <a:lnTo>
                  <a:pt x="1411" y="19"/>
                </a:lnTo>
                <a:lnTo>
                  <a:pt x="1404" y="14"/>
                </a:lnTo>
                <a:lnTo>
                  <a:pt x="1395" y="12"/>
                </a:lnTo>
                <a:lnTo>
                  <a:pt x="1383" y="12"/>
                </a:lnTo>
                <a:close/>
                <a:moveTo>
                  <a:pt x="6143" y="10"/>
                </a:moveTo>
                <a:lnTo>
                  <a:pt x="6129" y="10"/>
                </a:lnTo>
                <a:lnTo>
                  <a:pt x="6115" y="14"/>
                </a:lnTo>
                <a:lnTo>
                  <a:pt x="6103" y="24"/>
                </a:lnTo>
                <a:lnTo>
                  <a:pt x="6096" y="35"/>
                </a:lnTo>
                <a:lnTo>
                  <a:pt x="6094" y="49"/>
                </a:lnTo>
                <a:lnTo>
                  <a:pt x="6094" y="63"/>
                </a:lnTo>
                <a:lnTo>
                  <a:pt x="6105" y="108"/>
                </a:lnTo>
                <a:lnTo>
                  <a:pt x="6126" y="147"/>
                </a:lnTo>
                <a:lnTo>
                  <a:pt x="6145" y="180"/>
                </a:lnTo>
                <a:lnTo>
                  <a:pt x="6166" y="145"/>
                </a:lnTo>
                <a:lnTo>
                  <a:pt x="6184" y="103"/>
                </a:lnTo>
                <a:lnTo>
                  <a:pt x="6191" y="82"/>
                </a:lnTo>
                <a:lnTo>
                  <a:pt x="6194" y="61"/>
                </a:lnTo>
                <a:lnTo>
                  <a:pt x="6194" y="45"/>
                </a:lnTo>
                <a:lnTo>
                  <a:pt x="6191" y="31"/>
                </a:lnTo>
                <a:lnTo>
                  <a:pt x="6182" y="21"/>
                </a:lnTo>
                <a:lnTo>
                  <a:pt x="6170" y="12"/>
                </a:lnTo>
                <a:lnTo>
                  <a:pt x="6157" y="10"/>
                </a:lnTo>
                <a:lnTo>
                  <a:pt x="6143" y="10"/>
                </a:lnTo>
                <a:close/>
                <a:moveTo>
                  <a:pt x="1383" y="0"/>
                </a:moveTo>
                <a:lnTo>
                  <a:pt x="1395" y="0"/>
                </a:lnTo>
                <a:lnTo>
                  <a:pt x="1406" y="5"/>
                </a:lnTo>
                <a:lnTo>
                  <a:pt x="1413" y="7"/>
                </a:lnTo>
                <a:lnTo>
                  <a:pt x="1420" y="12"/>
                </a:lnTo>
                <a:lnTo>
                  <a:pt x="1427" y="17"/>
                </a:lnTo>
                <a:lnTo>
                  <a:pt x="1432" y="24"/>
                </a:lnTo>
                <a:lnTo>
                  <a:pt x="1434" y="31"/>
                </a:lnTo>
                <a:lnTo>
                  <a:pt x="1437" y="38"/>
                </a:lnTo>
                <a:lnTo>
                  <a:pt x="1437" y="49"/>
                </a:lnTo>
                <a:lnTo>
                  <a:pt x="1437" y="61"/>
                </a:lnTo>
                <a:lnTo>
                  <a:pt x="1432" y="82"/>
                </a:lnTo>
                <a:lnTo>
                  <a:pt x="1425" y="103"/>
                </a:lnTo>
                <a:lnTo>
                  <a:pt x="1406" y="142"/>
                </a:lnTo>
                <a:lnTo>
                  <a:pt x="1397" y="159"/>
                </a:lnTo>
                <a:lnTo>
                  <a:pt x="1395" y="163"/>
                </a:lnTo>
                <a:lnTo>
                  <a:pt x="1430" y="161"/>
                </a:lnTo>
                <a:lnTo>
                  <a:pt x="1723" y="140"/>
                </a:lnTo>
                <a:lnTo>
                  <a:pt x="2016" y="122"/>
                </a:lnTo>
                <a:lnTo>
                  <a:pt x="2163" y="115"/>
                </a:lnTo>
                <a:lnTo>
                  <a:pt x="2310" y="115"/>
                </a:lnTo>
                <a:lnTo>
                  <a:pt x="2382" y="115"/>
                </a:lnTo>
                <a:lnTo>
                  <a:pt x="2457" y="122"/>
                </a:lnTo>
                <a:lnTo>
                  <a:pt x="2529" y="131"/>
                </a:lnTo>
                <a:lnTo>
                  <a:pt x="2547" y="138"/>
                </a:lnTo>
                <a:lnTo>
                  <a:pt x="2566" y="142"/>
                </a:lnTo>
                <a:lnTo>
                  <a:pt x="2578" y="147"/>
                </a:lnTo>
                <a:lnTo>
                  <a:pt x="2587" y="154"/>
                </a:lnTo>
                <a:lnTo>
                  <a:pt x="2599" y="161"/>
                </a:lnTo>
                <a:lnTo>
                  <a:pt x="2603" y="166"/>
                </a:lnTo>
                <a:lnTo>
                  <a:pt x="2599" y="170"/>
                </a:lnTo>
                <a:lnTo>
                  <a:pt x="2564" y="191"/>
                </a:lnTo>
                <a:lnTo>
                  <a:pt x="2529" y="205"/>
                </a:lnTo>
                <a:lnTo>
                  <a:pt x="2452" y="222"/>
                </a:lnTo>
                <a:lnTo>
                  <a:pt x="2377" y="233"/>
                </a:lnTo>
                <a:lnTo>
                  <a:pt x="2301" y="238"/>
                </a:lnTo>
                <a:lnTo>
                  <a:pt x="2147" y="240"/>
                </a:lnTo>
                <a:lnTo>
                  <a:pt x="1993" y="236"/>
                </a:lnTo>
                <a:lnTo>
                  <a:pt x="1840" y="226"/>
                </a:lnTo>
                <a:lnTo>
                  <a:pt x="1686" y="212"/>
                </a:lnTo>
                <a:lnTo>
                  <a:pt x="1392" y="180"/>
                </a:lnTo>
                <a:lnTo>
                  <a:pt x="1534" y="373"/>
                </a:lnTo>
                <a:lnTo>
                  <a:pt x="1609" y="373"/>
                </a:lnTo>
                <a:lnTo>
                  <a:pt x="1614" y="373"/>
                </a:lnTo>
                <a:lnTo>
                  <a:pt x="1614" y="378"/>
                </a:lnTo>
                <a:lnTo>
                  <a:pt x="1611" y="557"/>
                </a:lnTo>
                <a:lnTo>
                  <a:pt x="2717" y="1513"/>
                </a:lnTo>
                <a:lnTo>
                  <a:pt x="2778" y="1494"/>
                </a:lnTo>
                <a:lnTo>
                  <a:pt x="2841" y="1478"/>
                </a:lnTo>
                <a:lnTo>
                  <a:pt x="2966" y="1455"/>
                </a:lnTo>
                <a:lnTo>
                  <a:pt x="3095" y="1436"/>
                </a:lnTo>
                <a:lnTo>
                  <a:pt x="3223" y="1422"/>
                </a:lnTo>
                <a:lnTo>
                  <a:pt x="3351" y="1415"/>
                </a:lnTo>
                <a:lnTo>
                  <a:pt x="3479" y="1413"/>
                </a:lnTo>
                <a:lnTo>
                  <a:pt x="3609" y="1417"/>
                </a:lnTo>
                <a:lnTo>
                  <a:pt x="3737" y="1424"/>
                </a:lnTo>
                <a:lnTo>
                  <a:pt x="3770" y="1429"/>
                </a:lnTo>
                <a:lnTo>
                  <a:pt x="3800" y="1431"/>
                </a:lnTo>
                <a:lnTo>
                  <a:pt x="3865" y="1438"/>
                </a:lnTo>
                <a:lnTo>
                  <a:pt x="3928" y="1448"/>
                </a:lnTo>
                <a:lnTo>
                  <a:pt x="3993" y="1457"/>
                </a:lnTo>
                <a:lnTo>
                  <a:pt x="4119" y="1480"/>
                </a:lnTo>
                <a:lnTo>
                  <a:pt x="4245" y="1508"/>
                </a:lnTo>
                <a:lnTo>
                  <a:pt x="4371" y="1541"/>
                </a:lnTo>
                <a:lnTo>
                  <a:pt x="4492" y="1578"/>
                </a:lnTo>
                <a:lnTo>
                  <a:pt x="4615" y="1620"/>
                </a:lnTo>
                <a:lnTo>
                  <a:pt x="4731" y="1669"/>
                </a:lnTo>
                <a:lnTo>
                  <a:pt x="5898" y="788"/>
                </a:lnTo>
                <a:lnTo>
                  <a:pt x="5905" y="786"/>
                </a:lnTo>
                <a:lnTo>
                  <a:pt x="5903" y="790"/>
                </a:lnTo>
                <a:lnTo>
                  <a:pt x="5903" y="807"/>
                </a:lnTo>
                <a:lnTo>
                  <a:pt x="5903" y="823"/>
                </a:lnTo>
                <a:lnTo>
                  <a:pt x="5903" y="853"/>
                </a:lnTo>
                <a:lnTo>
                  <a:pt x="6385" y="853"/>
                </a:lnTo>
                <a:lnTo>
                  <a:pt x="6385" y="408"/>
                </a:lnTo>
                <a:lnTo>
                  <a:pt x="6306" y="408"/>
                </a:lnTo>
                <a:lnTo>
                  <a:pt x="6306" y="408"/>
                </a:lnTo>
                <a:lnTo>
                  <a:pt x="6303" y="408"/>
                </a:lnTo>
                <a:lnTo>
                  <a:pt x="6198" y="261"/>
                </a:lnTo>
                <a:lnTo>
                  <a:pt x="6145" y="189"/>
                </a:lnTo>
                <a:lnTo>
                  <a:pt x="6143" y="187"/>
                </a:lnTo>
                <a:lnTo>
                  <a:pt x="5982" y="408"/>
                </a:lnTo>
                <a:lnTo>
                  <a:pt x="5982" y="408"/>
                </a:lnTo>
                <a:lnTo>
                  <a:pt x="5982" y="408"/>
                </a:lnTo>
                <a:lnTo>
                  <a:pt x="5903" y="408"/>
                </a:lnTo>
                <a:lnTo>
                  <a:pt x="5903" y="602"/>
                </a:lnTo>
                <a:lnTo>
                  <a:pt x="5903" y="602"/>
                </a:lnTo>
                <a:lnTo>
                  <a:pt x="5903" y="602"/>
                </a:lnTo>
                <a:lnTo>
                  <a:pt x="4690" y="1459"/>
                </a:lnTo>
                <a:lnTo>
                  <a:pt x="4690" y="1459"/>
                </a:lnTo>
                <a:lnTo>
                  <a:pt x="4687" y="1459"/>
                </a:lnTo>
                <a:lnTo>
                  <a:pt x="4648" y="1403"/>
                </a:lnTo>
                <a:lnTo>
                  <a:pt x="4601" y="1352"/>
                </a:lnTo>
                <a:lnTo>
                  <a:pt x="4552" y="1303"/>
                </a:lnTo>
                <a:lnTo>
                  <a:pt x="4501" y="1257"/>
                </a:lnTo>
                <a:lnTo>
                  <a:pt x="4426" y="1198"/>
                </a:lnTo>
                <a:lnTo>
                  <a:pt x="4350" y="1147"/>
                </a:lnTo>
                <a:lnTo>
                  <a:pt x="4270" y="1100"/>
                </a:lnTo>
                <a:lnTo>
                  <a:pt x="4208" y="1070"/>
                </a:lnTo>
                <a:lnTo>
                  <a:pt x="4142" y="1044"/>
                </a:lnTo>
                <a:lnTo>
                  <a:pt x="4077" y="1021"/>
                </a:lnTo>
                <a:lnTo>
                  <a:pt x="4010" y="1002"/>
                </a:lnTo>
                <a:lnTo>
                  <a:pt x="3942" y="988"/>
                </a:lnTo>
                <a:lnTo>
                  <a:pt x="3872" y="977"/>
                </a:lnTo>
                <a:lnTo>
                  <a:pt x="3735" y="968"/>
                </a:lnTo>
                <a:lnTo>
                  <a:pt x="3595" y="970"/>
                </a:lnTo>
                <a:lnTo>
                  <a:pt x="3525" y="977"/>
                </a:lnTo>
                <a:lnTo>
                  <a:pt x="3490" y="982"/>
                </a:lnTo>
                <a:lnTo>
                  <a:pt x="3474" y="984"/>
                </a:lnTo>
                <a:lnTo>
                  <a:pt x="3458" y="986"/>
                </a:lnTo>
                <a:lnTo>
                  <a:pt x="3423" y="993"/>
                </a:lnTo>
                <a:lnTo>
                  <a:pt x="3388" y="1000"/>
                </a:lnTo>
                <a:lnTo>
                  <a:pt x="3320" y="1014"/>
                </a:lnTo>
                <a:lnTo>
                  <a:pt x="3253" y="1035"/>
                </a:lnTo>
                <a:lnTo>
                  <a:pt x="3188" y="1058"/>
                </a:lnTo>
                <a:lnTo>
                  <a:pt x="3104" y="1093"/>
                </a:lnTo>
                <a:lnTo>
                  <a:pt x="3020" y="1135"/>
                </a:lnTo>
                <a:lnTo>
                  <a:pt x="2941" y="1184"/>
                </a:lnTo>
                <a:lnTo>
                  <a:pt x="2885" y="1224"/>
                </a:lnTo>
                <a:lnTo>
                  <a:pt x="2829" y="1268"/>
                </a:lnTo>
                <a:lnTo>
                  <a:pt x="2778" y="1315"/>
                </a:lnTo>
                <a:lnTo>
                  <a:pt x="2731" y="1368"/>
                </a:lnTo>
                <a:lnTo>
                  <a:pt x="2778" y="1315"/>
                </a:lnTo>
                <a:lnTo>
                  <a:pt x="2829" y="1268"/>
                </a:lnTo>
                <a:lnTo>
                  <a:pt x="2885" y="1224"/>
                </a:lnTo>
                <a:lnTo>
                  <a:pt x="2941" y="1184"/>
                </a:lnTo>
                <a:lnTo>
                  <a:pt x="3020" y="1135"/>
                </a:lnTo>
                <a:lnTo>
                  <a:pt x="3102" y="1093"/>
                </a:lnTo>
                <a:lnTo>
                  <a:pt x="3188" y="1058"/>
                </a:lnTo>
                <a:lnTo>
                  <a:pt x="3253" y="1035"/>
                </a:lnTo>
                <a:lnTo>
                  <a:pt x="3320" y="1014"/>
                </a:lnTo>
                <a:lnTo>
                  <a:pt x="3388" y="998"/>
                </a:lnTo>
                <a:lnTo>
                  <a:pt x="3423" y="991"/>
                </a:lnTo>
                <a:lnTo>
                  <a:pt x="3455" y="986"/>
                </a:lnTo>
                <a:lnTo>
                  <a:pt x="3474" y="984"/>
                </a:lnTo>
                <a:lnTo>
                  <a:pt x="3490" y="982"/>
                </a:lnTo>
                <a:lnTo>
                  <a:pt x="3525" y="977"/>
                </a:lnTo>
                <a:lnTo>
                  <a:pt x="3595" y="970"/>
                </a:lnTo>
                <a:lnTo>
                  <a:pt x="3735" y="965"/>
                </a:lnTo>
                <a:lnTo>
                  <a:pt x="3872" y="977"/>
                </a:lnTo>
                <a:lnTo>
                  <a:pt x="3942" y="988"/>
                </a:lnTo>
                <a:lnTo>
                  <a:pt x="4010" y="1002"/>
                </a:lnTo>
                <a:lnTo>
                  <a:pt x="4077" y="1021"/>
                </a:lnTo>
                <a:lnTo>
                  <a:pt x="4142" y="1044"/>
                </a:lnTo>
                <a:lnTo>
                  <a:pt x="4208" y="1070"/>
                </a:lnTo>
                <a:lnTo>
                  <a:pt x="4270" y="1100"/>
                </a:lnTo>
                <a:lnTo>
                  <a:pt x="4350" y="1145"/>
                </a:lnTo>
                <a:lnTo>
                  <a:pt x="4429" y="1198"/>
                </a:lnTo>
                <a:lnTo>
                  <a:pt x="4501" y="1254"/>
                </a:lnTo>
                <a:lnTo>
                  <a:pt x="4552" y="1301"/>
                </a:lnTo>
                <a:lnTo>
                  <a:pt x="4601" y="1350"/>
                </a:lnTo>
                <a:lnTo>
                  <a:pt x="4648" y="1403"/>
                </a:lnTo>
                <a:lnTo>
                  <a:pt x="4690" y="1459"/>
                </a:lnTo>
                <a:lnTo>
                  <a:pt x="5900" y="599"/>
                </a:lnTo>
                <a:lnTo>
                  <a:pt x="5900" y="406"/>
                </a:lnTo>
                <a:lnTo>
                  <a:pt x="5900" y="406"/>
                </a:lnTo>
                <a:lnTo>
                  <a:pt x="5900" y="406"/>
                </a:lnTo>
                <a:lnTo>
                  <a:pt x="5982" y="406"/>
                </a:lnTo>
                <a:lnTo>
                  <a:pt x="6140" y="187"/>
                </a:lnTo>
                <a:lnTo>
                  <a:pt x="5849" y="194"/>
                </a:lnTo>
                <a:lnTo>
                  <a:pt x="5553" y="191"/>
                </a:lnTo>
                <a:lnTo>
                  <a:pt x="5407" y="184"/>
                </a:lnTo>
                <a:lnTo>
                  <a:pt x="5260" y="173"/>
                </a:lnTo>
                <a:lnTo>
                  <a:pt x="5186" y="163"/>
                </a:lnTo>
                <a:lnTo>
                  <a:pt x="5113" y="149"/>
                </a:lnTo>
                <a:lnTo>
                  <a:pt x="5041" y="133"/>
                </a:lnTo>
                <a:lnTo>
                  <a:pt x="5006" y="119"/>
                </a:lnTo>
                <a:lnTo>
                  <a:pt x="4974" y="103"/>
                </a:lnTo>
                <a:lnTo>
                  <a:pt x="4971" y="101"/>
                </a:lnTo>
                <a:lnTo>
                  <a:pt x="4974" y="98"/>
                </a:lnTo>
                <a:lnTo>
                  <a:pt x="5009" y="87"/>
                </a:lnTo>
                <a:lnTo>
                  <a:pt x="5046" y="80"/>
                </a:lnTo>
                <a:lnTo>
                  <a:pt x="5120" y="75"/>
                </a:lnTo>
                <a:lnTo>
                  <a:pt x="5267" y="80"/>
                </a:lnTo>
                <a:lnTo>
                  <a:pt x="5414" y="91"/>
                </a:lnTo>
                <a:lnTo>
                  <a:pt x="5560" y="105"/>
                </a:lnTo>
                <a:lnTo>
                  <a:pt x="5851" y="142"/>
                </a:lnTo>
                <a:lnTo>
                  <a:pt x="6140" y="180"/>
                </a:lnTo>
                <a:lnTo>
                  <a:pt x="6122" y="149"/>
                </a:lnTo>
                <a:lnTo>
                  <a:pt x="6101" y="108"/>
                </a:lnTo>
                <a:lnTo>
                  <a:pt x="6094" y="87"/>
                </a:lnTo>
                <a:lnTo>
                  <a:pt x="6089" y="66"/>
                </a:lnTo>
                <a:lnTo>
                  <a:pt x="6089" y="54"/>
                </a:lnTo>
                <a:lnTo>
                  <a:pt x="6089" y="42"/>
                </a:lnTo>
                <a:lnTo>
                  <a:pt x="6091" y="33"/>
                </a:lnTo>
                <a:lnTo>
                  <a:pt x="6094" y="26"/>
                </a:lnTo>
                <a:lnTo>
                  <a:pt x="6098" y="19"/>
                </a:lnTo>
                <a:lnTo>
                  <a:pt x="6105" y="14"/>
                </a:lnTo>
                <a:lnTo>
                  <a:pt x="6112" y="10"/>
                </a:lnTo>
                <a:lnTo>
                  <a:pt x="6119" y="7"/>
                </a:lnTo>
                <a:lnTo>
                  <a:pt x="6131" y="5"/>
                </a:lnTo>
                <a:lnTo>
                  <a:pt x="6143" y="5"/>
                </a:lnTo>
                <a:lnTo>
                  <a:pt x="6154" y="5"/>
                </a:lnTo>
                <a:lnTo>
                  <a:pt x="6166" y="5"/>
                </a:lnTo>
                <a:lnTo>
                  <a:pt x="6173" y="7"/>
                </a:lnTo>
                <a:lnTo>
                  <a:pt x="6180" y="12"/>
                </a:lnTo>
                <a:lnTo>
                  <a:pt x="6187" y="17"/>
                </a:lnTo>
                <a:lnTo>
                  <a:pt x="6191" y="24"/>
                </a:lnTo>
                <a:lnTo>
                  <a:pt x="6196" y="31"/>
                </a:lnTo>
                <a:lnTo>
                  <a:pt x="6198" y="38"/>
                </a:lnTo>
                <a:lnTo>
                  <a:pt x="6201" y="49"/>
                </a:lnTo>
                <a:lnTo>
                  <a:pt x="6198" y="61"/>
                </a:lnTo>
                <a:lnTo>
                  <a:pt x="6196" y="84"/>
                </a:lnTo>
                <a:lnTo>
                  <a:pt x="6189" y="105"/>
                </a:lnTo>
                <a:lnTo>
                  <a:pt x="6168" y="147"/>
                </a:lnTo>
                <a:lnTo>
                  <a:pt x="6147" y="182"/>
                </a:lnTo>
                <a:lnTo>
                  <a:pt x="6154" y="182"/>
                </a:lnTo>
                <a:lnTo>
                  <a:pt x="6438" y="170"/>
                </a:lnTo>
                <a:lnTo>
                  <a:pt x="6732" y="170"/>
                </a:lnTo>
                <a:lnTo>
                  <a:pt x="6881" y="175"/>
                </a:lnTo>
                <a:lnTo>
                  <a:pt x="7027" y="184"/>
                </a:lnTo>
                <a:lnTo>
                  <a:pt x="7100" y="194"/>
                </a:lnTo>
                <a:lnTo>
                  <a:pt x="7172" y="205"/>
                </a:lnTo>
                <a:lnTo>
                  <a:pt x="7244" y="224"/>
                </a:lnTo>
                <a:lnTo>
                  <a:pt x="7279" y="236"/>
                </a:lnTo>
                <a:lnTo>
                  <a:pt x="7314" y="250"/>
                </a:lnTo>
                <a:lnTo>
                  <a:pt x="7316" y="252"/>
                </a:lnTo>
                <a:lnTo>
                  <a:pt x="7314" y="254"/>
                </a:lnTo>
                <a:lnTo>
                  <a:pt x="7277" y="264"/>
                </a:lnTo>
                <a:lnTo>
                  <a:pt x="7242" y="271"/>
                </a:lnTo>
                <a:lnTo>
                  <a:pt x="7167" y="278"/>
                </a:lnTo>
                <a:lnTo>
                  <a:pt x="7020" y="278"/>
                </a:lnTo>
                <a:lnTo>
                  <a:pt x="6874" y="268"/>
                </a:lnTo>
                <a:lnTo>
                  <a:pt x="6727" y="257"/>
                </a:lnTo>
                <a:lnTo>
                  <a:pt x="6434" y="222"/>
                </a:lnTo>
                <a:lnTo>
                  <a:pt x="6147" y="184"/>
                </a:lnTo>
                <a:lnTo>
                  <a:pt x="6150" y="187"/>
                </a:lnTo>
                <a:lnTo>
                  <a:pt x="6201" y="259"/>
                </a:lnTo>
                <a:lnTo>
                  <a:pt x="6308" y="404"/>
                </a:lnTo>
                <a:lnTo>
                  <a:pt x="6387" y="404"/>
                </a:lnTo>
                <a:lnTo>
                  <a:pt x="6389" y="404"/>
                </a:lnTo>
                <a:lnTo>
                  <a:pt x="6389" y="406"/>
                </a:lnTo>
                <a:lnTo>
                  <a:pt x="6389" y="856"/>
                </a:lnTo>
                <a:lnTo>
                  <a:pt x="6389" y="858"/>
                </a:lnTo>
                <a:lnTo>
                  <a:pt x="6387" y="858"/>
                </a:lnTo>
                <a:lnTo>
                  <a:pt x="5900" y="860"/>
                </a:lnTo>
                <a:lnTo>
                  <a:pt x="5898" y="860"/>
                </a:lnTo>
                <a:lnTo>
                  <a:pt x="5898" y="856"/>
                </a:lnTo>
                <a:lnTo>
                  <a:pt x="5898" y="823"/>
                </a:lnTo>
                <a:lnTo>
                  <a:pt x="5898" y="807"/>
                </a:lnTo>
                <a:lnTo>
                  <a:pt x="5898" y="797"/>
                </a:lnTo>
                <a:lnTo>
                  <a:pt x="4734" y="1676"/>
                </a:lnTo>
                <a:lnTo>
                  <a:pt x="4734" y="1676"/>
                </a:lnTo>
                <a:lnTo>
                  <a:pt x="4731" y="1676"/>
                </a:lnTo>
                <a:lnTo>
                  <a:pt x="4671" y="1650"/>
                </a:lnTo>
                <a:lnTo>
                  <a:pt x="4613" y="1627"/>
                </a:lnTo>
                <a:lnTo>
                  <a:pt x="4492" y="1585"/>
                </a:lnTo>
                <a:lnTo>
                  <a:pt x="4368" y="1548"/>
                </a:lnTo>
                <a:lnTo>
                  <a:pt x="4242" y="1515"/>
                </a:lnTo>
                <a:lnTo>
                  <a:pt x="4117" y="1487"/>
                </a:lnTo>
                <a:lnTo>
                  <a:pt x="3991" y="1464"/>
                </a:lnTo>
                <a:lnTo>
                  <a:pt x="3928" y="1455"/>
                </a:lnTo>
                <a:lnTo>
                  <a:pt x="3863" y="1445"/>
                </a:lnTo>
                <a:lnTo>
                  <a:pt x="3800" y="1438"/>
                </a:lnTo>
                <a:lnTo>
                  <a:pt x="3767" y="1436"/>
                </a:lnTo>
                <a:lnTo>
                  <a:pt x="3737" y="1431"/>
                </a:lnTo>
                <a:lnTo>
                  <a:pt x="3607" y="1424"/>
                </a:lnTo>
                <a:lnTo>
                  <a:pt x="3479" y="1420"/>
                </a:lnTo>
                <a:lnTo>
                  <a:pt x="3351" y="1422"/>
                </a:lnTo>
                <a:lnTo>
                  <a:pt x="3223" y="1429"/>
                </a:lnTo>
                <a:lnTo>
                  <a:pt x="3095" y="1443"/>
                </a:lnTo>
                <a:lnTo>
                  <a:pt x="2966" y="1462"/>
                </a:lnTo>
                <a:lnTo>
                  <a:pt x="2841" y="1487"/>
                </a:lnTo>
                <a:lnTo>
                  <a:pt x="2780" y="1501"/>
                </a:lnTo>
                <a:lnTo>
                  <a:pt x="2717" y="1520"/>
                </a:lnTo>
                <a:lnTo>
                  <a:pt x="2715" y="1520"/>
                </a:lnTo>
                <a:lnTo>
                  <a:pt x="2715" y="1520"/>
                </a:lnTo>
                <a:lnTo>
                  <a:pt x="1604" y="562"/>
                </a:lnTo>
                <a:lnTo>
                  <a:pt x="1602" y="562"/>
                </a:lnTo>
                <a:lnTo>
                  <a:pt x="1602" y="560"/>
                </a:lnTo>
                <a:lnTo>
                  <a:pt x="1604" y="383"/>
                </a:lnTo>
                <a:lnTo>
                  <a:pt x="1532" y="383"/>
                </a:lnTo>
                <a:lnTo>
                  <a:pt x="1532" y="383"/>
                </a:lnTo>
                <a:lnTo>
                  <a:pt x="1530" y="380"/>
                </a:lnTo>
                <a:lnTo>
                  <a:pt x="1383" y="180"/>
                </a:lnTo>
                <a:lnTo>
                  <a:pt x="1334" y="245"/>
                </a:lnTo>
                <a:lnTo>
                  <a:pt x="1236" y="383"/>
                </a:lnTo>
                <a:lnTo>
                  <a:pt x="1234" y="385"/>
                </a:lnTo>
                <a:lnTo>
                  <a:pt x="1232" y="385"/>
                </a:lnTo>
                <a:lnTo>
                  <a:pt x="1162" y="385"/>
                </a:lnTo>
                <a:lnTo>
                  <a:pt x="1162" y="790"/>
                </a:lnTo>
                <a:lnTo>
                  <a:pt x="1602" y="790"/>
                </a:lnTo>
                <a:lnTo>
                  <a:pt x="1604" y="767"/>
                </a:lnTo>
                <a:lnTo>
                  <a:pt x="1604" y="751"/>
                </a:lnTo>
                <a:lnTo>
                  <a:pt x="1602" y="744"/>
                </a:lnTo>
                <a:lnTo>
                  <a:pt x="1602" y="737"/>
                </a:lnTo>
                <a:lnTo>
                  <a:pt x="1602" y="720"/>
                </a:lnTo>
                <a:lnTo>
                  <a:pt x="1614" y="732"/>
                </a:lnTo>
                <a:lnTo>
                  <a:pt x="2601" y="1578"/>
                </a:lnTo>
                <a:lnTo>
                  <a:pt x="2606" y="1580"/>
                </a:lnTo>
                <a:lnTo>
                  <a:pt x="2603" y="1585"/>
                </a:lnTo>
                <a:lnTo>
                  <a:pt x="2566" y="1662"/>
                </a:lnTo>
                <a:lnTo>
                  <a:pt x="2713" y="1632"/>
                </a:lnTo>
                <a:lnTo>
                  <a:pt x="2873" y="1604"/>
                </a:lnTo>
                <a:lnTo>
                  <a:pt x="3034" y="1583"/>
                </a:lnTo>
                <a:lnTo>
                  <a:pt x="3197" y="1569"/>
                </a:lnTo>
                <a:lnTo>
                  <a:pt x="3360" y="1562"/>
                </a:lnTo>
                <a:lnTo>
                  <a:pt x="3523" y="1562"/>
                </a:lnTo>
                <a:lnTo>
                  <a:pt x="3686" y="1571"/>
                </a:lnTo>
                <a:lnTo>
                  <a:pt x="3849" y="1585"/>
                </a:lnTo>
                <a:lnTo>
                  <a:pt x="3930" y="1594"/>
                </a:lnTo>
                <a:lnTo>
                  <a:pt x="3970" y="1601"/>
                </a:lnTo>
                <a:lnTo>
                  <a:pt x="4010" y="1608"/>
                </a:lnTo>
                <a:lnTo>
                  <a:pt x="4170" y="1639"/>
                </a:lnTo>
                <a:lnTo>
                  <a:pt x="4329" y="1676"/>
                </a:lnTo>
                <a:lnTo>
                  <a:pt x="4487" y="1723"/>
                </a:lnTo>
                <a:lnTo>
                  <a:pt x="4641" y="1774"/>
                </a:lnTo>
                <a:lnTo>
                  <a:pt x="4792" y="1834"/>
                </a:lnTo>
                <a:lnTo>
                  <a:pt x="4941" y="1902"/>
                </a:lnTo>
                <a:lnTo>
                  <a:pt x="5013" y="1939"/>
                </a:lnTo>
                <a:lnTo>
                  <a:pt x="5085" y="1979"/>
                </a:lnTo>
                <a:lnTo>
                  <a:pt x="5088" y="1981"/>
                </a:lnTo>
                <a:lnTo>
                  <a:pt x="5088" y="1984"/>
                </a:lnTo>
                <a:lnTo>
                  <a:pt x="5116" y="2065"/>
                </a:lnTo>
                <a:lnTo>
                  <a:pt x="6450" y="2058"/>
                </a:lnTo>
                <a:lnTo>
                  <a:pt x="6448" y="1886"/>
                </a:lnTo>
                <a:lnTo>
                  <a:pt x="6448" y="1876"/>
                </a:lnTo>
                <a:lnTo>
                  <a:pt x="6455" y="1876"/>
                </a:lnTo>
                <a:lnTo>
                  <a:pt x="6527" y="1876"/>
                </a:lnTo>
                <a:lnTo>
                  <a:pt x="6664" y="1690"/>
                </a:lnTo>
                <a:lnTo>
                  <a:pt x="6438" y="1725"/>
                </a:lnTo>
                <a:lnTo>
                  <a:pt x="6191" y="1751"/>
                </a:lnTo>
                <a:lnTo>
                  <a:pt x="6066" y="1760"/>
                </a:lnTo>
                <a:lnTo>
                  <a:pt x="5942" y="1760"/>
                </a:lnTo>
                <a:lnTo>
                  <a:pt x="5879" y="1758"/>
                </a:lnTo>
                <a:lnTo>
                  <a:pt x="5817" y="1753"/>
                </a:lnTo>
                <a:lnTo>
                  <a:pt x="5756" y="1741"/>
                </a:lnTo>
                <a:lnTo>
                  <a:pt x="5726" y="1730"/>
                </a:lnTo>
                <a:lnTo>
                  <a:pt x="5695" y="1716"/>
                </a:lnTo>
                <a:lnTo>
                  <a:pt x="5684" y="1709"/>
                </a:lnTo>
                <a:lnTo>
                  <a:pt x="5695" y="1702"/>
                </a:lnTo>
                <a:lnTo>
                  <a:pt x="5726" y="1688"/>
                </a:lnTo>
                <a:lnTo>
                  <a:pt x="5756" y="1678"/>
                </a:lnTo>
                <a:lnTo>
                  <a:pt x="5817" y="1669"/>
                </a:lnTo>
                <a:lnTo>
                  <a:pt x="5940" y="1657"/>
                </a:lnTo>
                <a:lnTo>
                  <a:pt x="6063" y="1653"/>
                </a:lnTo>
                <a:lnTo>
                  <a:pt x="6187" y="1653"/>
                </a:lnTo>
                <a:lnTo>
                  <a:pt x="6434" y="1657"/>
                </a:lnTo>
                <a:lnTo>
                  <a:pt x="6664" y="1664"/>
                </a:lnTo>
                <a:lnTo>
                  <a:pt x="6655" y="1648"/>
                </a:lnTo>
                <a:lnTo>
                  <a:pt x="6636" y="1611"/>
                </a:lnTo>
                <a:lnTo>
                  <a:pt x="6629" y="1590"/>
                </a:lnTo>
                <a:lnTo>
                  <a:pt x="6625" y="1566"/>
                </a:lnTo>
                <a:lnTo>
                  <a:pt x="6625" y="1555"/>
                </a:lnTo>
                <a:lnTo>
                  <a:pt x="6625" y="1543"/>
                </a:lnTo>
                <a:lnTo>
                  <a:pt x="6627" y="1536"/>
                </a:lnTo>
                <a:lnTo>
                  <a:pt x="6629" y="1527"/>
                </a:lnTo>
                <a:lnTo>
                  <a:pt x="6634" y="1520"/>
                </a:lnTo>
                <a:lnTo>
                  <a:pt x="6641" y="1515"/>
                </a:lnTo>
                <a:lnTo>
                  <a:pt x="6648" y="1511"/>
                </a:lnTo>
                <a:lnTo>
                  <a:pt x="6657" y="1508"/>
                </a:lnTo>
                <a:lnTo>
                  <a:pt x="6669" y="1506"/>
                </a:lnTo>
                <a:lnTo>
                  <a:pt x="6680" y="1504"/>
                </a:lnTo>
                <a:lnTo>
                  <a:pt x="6690" y="1504"/>
                </a:lnTo>
                <a:lnTo>
                  <a:pt x="6701" y="1506"/>
                </a:lnTo>
                <a:lnTo>
                  <a:pt x="6711" y="1508"/>
                </a:lnTo>
                <a:lnTo>
                  <a:pt x="6718" y="1513"/>
                </a:lnTo>
                <a:lnTo>
                  <a:pt x="6725" y="1518"/>
                </a:lnTo>
                <a:lnTo>
                  <a:pt x="6732" y="1525"/>
                </a:lnTo>
                <a:lnTo>
                  <a:pt x="6734" y="1532"/>
                </a:lnTo>
                <a:lnTo>
                  <a:pt x="6739" y="1541"/>
                </a:lnTo>
                <a:lnTo>
                  <a:pt x="6739" y="1552"/>
                </a:lnTo>
                <a:lnTo>
                  <a:pt x="6739" y="1564"/>
                </a:lnTo>
                <a:lnTo>
                  <a:pt x="6734" y="1585"/>
                </a:lnTo>
                <a:lnTo>
                  <a:pt x="6727" y="1606"/>
                </a:lnTo>
                <a:lnTo>
                  <a:pt x="6711" y="1646"/>
                </a:lnTo>
                <a:lnTo>
                  <a:pt x="6699" y="1664"/>
                </a:lnTo>
                <a:lnTo>
                  <a:pt x="6699" y="1664"/>
                </a:lnTo>
                <a:lnTo>
                  <a:pt x="6704" y="1664"/>
                </a:lnTo>
                <a:lnTo>
                  <a:pt x="6802" y="1643"/>
                </a:lnTo>
                <a:lnTo>
                  <a:pt x="6923" y="1620"/>
                </a:lnTo>
                <a:lnTo>
                  <a:pt x="7046" y="1599"/>
                </a:lnTo>
                <a:lnTo>
                  <a:pt x="7169" y="1585"/>
                </a:lnTo>
                <a:lnTo>
                  <a:pt x="7295" y="1576"/>
                </a:lnTo>
                <a:lnTo>
                  <a:pt x="7421" y="1573"/>
                </a:lnTo>
                <a:lnTo>
                  <a:pt x="7484" y="1578"/>
                </a:lnTo>
                <a:lnTo>
                  <a:pt x="7544" y="1585"/>
                </a:lnTo>
                <a:lnTo>
                  <a:pt x="7607" y="1599"/>
                </a:lnTo>
                <a:lnTo>
                  <a:pt x="7665" y="1620"/>
                </a:lnTo>
                <a:lnTo>
                  <a:pt x="7682" y="1627"/>
                </a:lnTo>
                <a:lnTo>
                  <a:pt x="7665" y="1634"/>
                </a:lnTo>
                <a:lnTo>
                  <a:pt x="7607" y="1655"/>
                </a:lnTo>
                <a:lnTo>
                  <a:pt x="7544" y="1667"/>
                </a:lnTo>
                <a:lnTo>
                  <a:pt x="7421" y="1681"/>
                </a:lnTo>
                <a:lnTo>
                  <a:pt x="7297" y="1685"/>
                </a:lnTo>
                <a:lnTo>
                  <a:pt x="7174" y="1688"/>
                </a:lnTo>
                <a:lnTo>
                  <a:pt x="6927" y="1685"/>
                </a:lnTo>
                <a:lnTo>
                  <a:pt x="6701" y="1681"/>
                </a:lnTo>
                <a:lnTo>
                  <a:pt x="6694" y="1683"/>
                </a:lnTo>
                <a:lnTo>
                  <a:pt x="6741" y="1744"/>
                </a:lnTo>
                <a:lnTo>
                  <a:pt x="6836" y="1876"/>
                </a:lnTo>
                <a:lnTo>
                  <a:pt x="6909" y="1876"/>
                </a:lnTo>
                <a:lnTo>
                  <a:pt x="6916" y="1876"/>
                </a:lnTo>
                <a:lnTo>
                  <a:pt x="6916" y="1886"/>
                </a:lnTo>
                <a:lnTo>
                  <a:pt x="6916" y="2303"/>
                </a:lnTo>
                <a:lnTo>
                  <a:pt x="6916" y="2312"/>
                </a:lnTo>
                <a:lnTo>
                  <a:pt x="6909" y="2312"/>
                </a:lnTo>
                <a:lnTo>
                  <a:pt x="6455" y="2312"/>
                </a:lnTo>
                <a:lnTo>
                  <a:pt x="6448" y="2312"/>
                </a:lnTo>
                <a:lnTo>
                  <a:pt x="6448" y="2303"/>
                </a:lnTo>
                <a:lnTo>
                  <a:pt x="6445" y="2273"/>
                </a:lnTo>
                <a:lnTo>
                  <a:pt x="6445" y="2256"/>
                </a:lnTo>
                <a:lnTo>
                  <a:pt x="6445" y="2252"/>
                </a:lnTo>
                <a:lnTo>
                  <a:pt x="5109" y="2252"/>
                </a:lnTo>
                <a:lnTo>
                  <a:pt x="5102" y="2256"/>
                </a:lnTo>
                <a:lnTo>
                  <a:pt x="5102" y="2266"/>
                </a:lnTo>
                <a:lnTo>
                  <a:pt x="5104" y="2275"/>
                </a:lnTo>
                <a:lnTo>
                  <a:pt x="5102" y="2287"/>
                </a:lnTo>
                <a:lnTo>
                  <a:pt x="5099" y="2296"/>
                </a:lnTo>
                <a:lnTo>
                  <a:pt x="5088" y="2326"/>
                </a:lnTo>
                <a:lnTo>
                  <a:pt x="5069" y="2350"/>
                </a:lnTo>
                <a:lnTo>
                  <a:pt x="5046" y="2371"/>
                </a:lnTo>
                <a:lnTo>
                  <a:pt x="5023" y="2387"/>
                </a:lnTo>
                <a:lnTo>
                  <a:pt x="4971" y="2417"/>
                </a:lnTo>
                <a:lnTo>
                  <a:pt x="4915" y="2438"/>
                </a:lnTo>
                <a:lnTo>
                  <a:pt x="4860" y="2454"/>
                </a:lnTo>
                <a:lnTo>
                  <a:pt x="4801" y="2466"/>
                </a:lnTo>
                <a:lnTo>
                  <a:pt x="4771" y="2471"/>
                </a:lnTo>
                <a:lnTo>
                  <a:pt x="4764" y="2471"/>
                </a:lnTo>
                <a:lnTo>
                  <a:pt x="4762" y="2473"/>
                </a:lnTo>
                <a:lnTo>
                  <a:pt x="4757" y="2473"/>
                </a:lnTo>
                <a:lnTo>
                  <a:pt x="4752" y="2473"/>
                </a:lnTo>
                <a:lnTo>
                  <a:pt x="4750" y="2471"/>
                </a:lnTo>
                <a:lnTo>
                  <a:pt x="4748" y="2471"/>
                </a:lnTo>
                <a:lnTo>
                  <a:pt x="4745" y="2468"/>
                </a:lnTo>
                <a:lnTo>
                  <a:pt x="4745" y="2466"/>
                </a:lnTo>
                <a:lnTo>
                  <a:pt x="4743" y="2464"/>
                </a:lnTo>
                <a:lnTo>
                  <a:pt x="4743" y="2461"/>
                </a:lnTo>
                <a:lnTo>
                  <a:pt x="4745" y="2457"/>
                </a:lnTo>
                <a:lnTo>
                  <a:pt x="4745" y="2457"/>
                </a:lnTo>
                <a:lnTo>
                  <a:pt x="4750" y="2452"/>
                </a:lnTo>
                <a:lnTo>
                  <a:pt x="4752" y="2450"/>
                </a:lnTo>
                <a:lnTo>
                  <a:pt x="4764" y="2440"/>
                </a:lnTo>
                <a:lnTo>
                  <a:pt x="4778" y="2431"/>
                </a:lnTo>
                <a:lnTo>
                  <a:pt x="4804" y="2417"/>
                </a:lnTo>
                <a:lnTo>
                  <a:pt x="4904" y="2359"/>
                </a:lnTo>
                <a:lnTo>
                  <a:pt x="5004" y="2301"/>
                </a:lnTo>
                <a:lnTo>
                  <a:pt x="5053" y="2270"/>
                </a:lnTo>
                <a:lnTo>
                  <a:pt x="5083" y="2249"/>
                </a:lnTo>
                <a:lnTo>
                  <a:pt x="5081" y="2240"/>
                </a:lnTo>
                <a:lnTo>
                  <a:pt x="5060" y="2189"/>
                </a:lnTo>
                <a:lnTo>
                  <a:pt x="5023" y="2158"/>
                </a:lnTo>
                <a:lnTo>
                  <a:pt x="4985" y="2128"/>
                </a:lnTo>
                <a:lnTo>
                  <a:pt x="4904" y="2075"/>
                </a:lnTo>
                <a:lnTo>
                  <a:pt x="4818" y="2028"/>
                </a:lnTo>
                <a:lnTo>
                  <a:pt x="4729" y="1984"/>
                </a:lnTo>
                <a:lnTo>
                  <a:pt x="4641" y="1946"/>
                </a:lnTo>
                <a:lnTo>
                  <a:pt x="4550" y="1911"/>
                </a:lnTo>
                <a:lnTo>
                  <a:pt x="4457" y="1879"/>
                </a:lnTo>
                <a:lnTo>
                  <a:pt x="4364" y="1851"/>
                </a:lnTo>
                <a:lnTo>
                  <a:pt x="4317" y="1839"/>
                </a:lnTo>
                <a:lnTo>
                  <a:pt x="4268" y="1828"/>
                </a:lnTo>
                <a:lnTo>
                  <a:pt x="4173" y="1807"/>
                </a:lnTo>
                <a:lnTo>
                  <a:pt x="4077" y="1788"/>
                </a:lnTo>
                <a:lnTo>
                  <a:pt x="3982" y="1772"/>
                </a:lnTo>
                <a:lnTo>
                  <a:pt x="3933" y="1765"/>
                </a:lnTo>
                <a:lnTo>
                  <a:pt x="3884" y="1758"/>
                </a:lnTo>
                <a:lnTo>
                  <a:pt x="3835" y="1753"/>
                </a:lnTo>
                <a:lnTo>
                  <a:pt x="3786" y="1748"/>
                </a:lnTo>
                <a:lnTo>
                  <a:pt x="3737" y="1744"/>
                </a:lnTo>
                <a:lnTo>
                  <a:pt x="3688" y="1739"/>
                </a:lnTo>
                <a:lnTo>
                  <a:pt x="3639" y="1737"/>
                </a:lnTo>
                <a:lnTo>
                  <a:pt x="3591" y="1734"/>
                </a:lnTo>
                <a:lnTo>
                  <a:pt x="3542" y="1732"/>
                </a:lnTo>
                <a:lnTo>
                  <a:pt x="3493" y="1730"/>
                </a:lnTo>
                <a:lnTo>
                  <a:pt x="3444" y="1730"/>
                </a:lnTo>
                <a:lnTo>
                  <a:pt x="3395" y="1730"/>
                </a:lnTo>
                <a:lnTo>
                  <a:pt x="3346" y="1730"/>
                </a:lnTo>
                <a:lnTo>
                  <a:pt x="3297" y="1732"/>
                </a:lnTo>
                <a:lnTo>
                  <a:pt x="3248" y="1732"/>
                </a:lnTo>
                <a:lnTo>
                  <a:pt x="3199" y="1737"/>
                </a:lnTo>
                <a:lnTo>
                  <a:pt x="3104" y="1744"/>
                </a:lnTo>
                <a:lnTo>
                  <a:pt x="3006" y="1753"/>
                </a:lnTo>
                <a:lnTo>
                  <a:pt x="2957" y="1760"/>
                </a:lnTo>
                <a:lnTo>
                  <a:pt x="2934" y="1765"/>
                </a:lnTo>
                <a:lnTo>
                  <a:pt x="2908" y="1769"/>
                </a:lnTo>
                <a:lnTo>
                  <a:pt x="2862" y="1776"/>
                </a:lnTo>
                <a:lnTo>
                  <a:pt x="2813" y="1788"/>
                </a:lnTo>
                <a:lnTo>
                  <a:pt x="2717" y="1809"/>
                </a:lnTo>
                <a:lnTo>
                  <a:pt x="2624" y="1837"/>
                </a:lnTo>
                <a:lnTo>
                  <a:pt x="2533" y="1869"/>
                </a:lnTo>
                <a:lnTo>
                  <a:pt x="2443" y="1909"/>
                </a:lnTo>
                <a:lnTo>
                  <a:pt x="2356" y="1953"/>
                </a:lnTo>
                <a:lnTo>
                  <a:pt x="2273" y="2002"/>
                </a:lnTo>
                <a:lnTo>
                  <a:pt x="2196" y="2063"/>
                </a:lnTo>
                <a:lnTo>
                  <a:pt x="2177" y="2079"/>
                </a:lnTo>
                <a:lnTo>
                  <a:pt x="2161" y="2096"/>
                </a:lnTo>
                <a:lnTo>
                  <a:pt x="2145" y="2112"/>
                </a:lnTo>
                <a:lnTo>
                  <a:pt x="2128" y="2130"/>
                </a:lnTo>
                <a:lnTo>
                  <a:pt x="2124" y="2137"/>
                </a:lnTo>
                <a:lnTo>
                  <a:pt x="2117" y="2130"/>
                </a:lnTo>
                <a:lnTo>
                  <a:pt x="2096" y="2107"/>
                </a:lnTo>
                <a:lnTo>
                  <a:pt x="976" y="2105"/>
                </a:lnTo>
                <a:lnTo>
                  <a:pt x="969" y="2105"/>
                </a:lnTo>
                <a:lnTo>
                  <a:pt x="969" y="2098"/>
                </a:lnTo>
                <a:lnTo>
                  <a:pt x="969" y="1977"/>
                </a:lnTo>
                <a:lnTo>
                  <a:pt x="922" y="1977"/>
                </a:lnTo>
                <a:lnTo>
                  <a:pt x="920" y="1977"/>
                </a:lnTo>
                <a:lnTo>
                  <a:pt x="917" y="1972"/>
                </a:lnTo>
                <a:lnTo>
                  <a:pt x="817" y="1837"/>
                </a:lnTo>
                <a:lnTo>
                  <a:pt x="808" y="1837"/>
                </a:lnTo>
                <a:lnTo>
                  <a:pt x="782" y="1874"/>
                </a:lnTo>
                <a:lnTo>
                  <a:pt x="710" y="1972"/>
                </a:lnTo>
                <a:lnTo>
                  <a:pt x="708" y="1974"/>
                </a:lnTo>
                <a:lnTo>
                  <a:pt x="706" y="1974"/>
                </a:lnTo>
                <a:lnTo>
                  <a:pt x="657" y="1974"/>
                </a:lnTo>
                <a:lnTo>
                  <a:pt x="657" y="2263"/>
                </a:lnTo>
                <a:lnTo>
                  <a:pt x="971" y="2263"/>
                </a:lnTo>
                <a:lnTo>
                  <a:pt x="971" y="2247"/>
                </a:lnTo>
                <a:lnTo>
                  <a:pt x="971" y="2238"/>
                </a:lnTo>
                <a:lnTo>
                  <a:pt x="971" y="2226"/>
                </a:lnTo>
                <a:lnTo>
                  <a:pt x="971" y="2221"/>
                </a:lnTo>
                <a:lnTo>
                  <a:pt x="978" y="2221"/>
                </a:lnTo>
                <a:lnTo>
                  <a:pt x="1805" y="2217"/>
                </a:lnTo>
                <a:lnTo>
                  <a:pt x="2012" y="2214"/>
                </a:lnTo>
                <a:lnTo>
                  <a:pt x="2117" y="2214"/>
                </a:lnTo>
                <a:lnTo>
                  <a:pt x="2142" y="2214"/>
                </a:lnTo>
                <a:lnTo>
                  <a:pt x="2147" y="2214"/>
                </a:lnTo>
                <a:lnTo>
                  <a:pt x="2152" y="2214"/>
                </a:lnTo>
                <a:lnTo>
                  <a:pt x="2152" y="2214"/>
                </a:lnTo>
                <a:lnTo>
                  <a:pt x="2154" y="2214"/>
                </a:lnTo>
                <a:lnTo>
                  <a:pt x="2154" y="2214"/>
                </a:lnTo>
                <a:lnTo>
                  <a:pt x="2154" y="2214"/>
                </a:lnTo>
                <a:lnTo>
                  <a:pt x="2156" y="2214"/>
                </a:lnTo>
                <a:lnTo>
                  <a:pt x="2156" y="2217"/>
                </a:lnTo>
                <a:lnTo>
                  <a:pt x="2156" y="2217"/>
                </a:lnTo>
                <a:lnTo>
                  <a:pt x="2163" y="2221"/>
                </a:lnTo>
                <a:lnTo>
                  <a:pt x="2165" y="2226"/>
                </a:lnTo>
                <a:lnTo>
                  <a:pt x="2198" y="2268"/>
                </a:lnTo>
                <a:lnTo>
                  <a:pt x="2207" y="2277"/>
                </a:lnTo>
                <a:lnTo>
                  <a:pt x="2217" y="2287"/>
                </a:lnTo>
                <a:lnTo>
                  <a:pt x="2219" y="2289"/>
                </a:lnTo>
                <a:lnTo>
                  <a:pt x="2226" y="2291"/>
                </a:lnTo>
                <a:lnTo>
                  <a:pt x="2238" y="2296"/>
                </a:lnTo>
                <a:lnTo>
                  <a:pt x="2261" y="2303"/>
                </a:lnTo>
                <a:lnTo>
                  <a:pt x="2287" y="2308"/>
                </a:lnTo>
                <a:lnTo>
                  <a:pt x="2338" y="2317"/>
                </a:lnTo>
                <a:lnTo>
                  <a:pt x="2389" y="2331"/>
                </a:lnTo>
                <a:lnTo>
                  <a:pt x="2580" y="2392"/>
                </a:lnTo>
                <a:lnTo>
                  <a:pt x="2582" y="2207"/>
                </a:lnTo>
                <a:lnTo>
                  <a:pt x="2585" y="2016"/>
                </a:lnTo>
                <a:lnTo>
                  <a:pt x="2585" y="2012"/>
                </a:lnTo>
                <a:lnTo>
                  <a:pt x="2589" y="2012"/>
                </a:lnTo>
                <a:lnTo>
                  <a:pt x="2864" y="2016"/>
                </a:lnTo>
                <a:lnTo>
                  <a:pt x="3004" y="2019"/>
                </a:lnTo>
                <a:lnTo>
                  <a:pt x="3020" y="2019"/>
                </a:lnTo>
                <a:lnTo>
                  <a:pt x="3036" y="2019"/>
                </a:lnTo>
                <a:lnTo>
                  <a:pt x="3055" y="2016"/>
                </a:lnTo>
                <a:lnTo>
                  <a:pt x="3071" y="2016"/>
                </a:lnTo>
                <a:lnTo>
                  <a:pt x="3141" y="2016"/>
                </a:lnTo>
                <a:lnTo>
                  <a:pt x="3209" y="2016"/>
                </a:lnTo>
                <a:lnTo>
                  <a:pt x="3279" y="2014"/>
                </a:lnTo>
                <a:lnTo>
                  <a:pt x="3346" y="2016"/>
                </a:lnTo>
                <a:lnTo>
                  <a:pt x="3416" y="2023"/>
                </a:lnTo>
                <a:lnTo>
                  <a:pt x="3460" y="2035"/>
                </a:lnTo>
                <a:lnTo>
                  <a:pt x="3481" y="2042"/>
                </a:lnTo>
                <a:lnTo>
                  <a:pt x="3530" y="2033"/>
                </a:lnTo>
                <a:lnTo>
                  <a:pt x="3600" y="2023"/>
                </a:lnTo>
                <a:lnTo>
                  <a:pt x="3616" y="2023"/>
                </a:lnTo>
                <a:lnTo>
                  <a:pt x="3635" y="2021"/>
                </a:lnTo>
                <a:lnTo>
                  <a:pt x="3667" y="2021"/>
                </a:lnTo>
                <a:lnTo>
                  <a:pt x="3737" y="2019"/>
                </a:lnTo>
                <a:lnTo>
                  <a:pt x="4287" y="2007"/>
                </a:lnTo>
                <a:lnTo>
                  <a:pt x="4289" y="2007"/>
                </a:lnTo>
                <a:lnTo>
                  <a:pt x="4289" y="2007"/>
                </a:lnTo>
                <a:lnTo>
                  <a:pt x="4669" y="2277"/>
                </a:lnTo>
                <a:lnTo>
                  <a:pt x="4671" y="2280"/>
                </a:lnTo>
                <a:lnTo>
                  <a:pt x="4671" y="2280"/>
                </a:lnTo>
                <a:lnTo>
                  <a:pt x="4664" y="2806"/>
                </a:lnTo>
                <a:lnTo>
                  <a:pt x="4664" y="2809"/>
                </a:lnTo>
                <a:lnTo>
                  <a:pt x="4662" y="2809"/>
                </a:lnTo>
                <a:lnTo>
                  <a:pt x="4275" y="2615"/>
                </a:lnTo>
                <a:lnTo>
                  <a:pt x="4275" y="2615"/>
                </a:lnTo>
                <a:lnTo>
                  <a:pt x="4173" y="2615"/>
                </a:lnTo>
                <a:lnTo>
                  <a:pt x="4068" y="2615"/>
                </a:lnTo>
                <a:lnTo>
                  <a:pt x="3963" y="2615"/>
                </a:lnTo>
                <a:lnTo>
                  <a:pt x="3858" y="2615"/>
                </a:lnTo>
                <a:lnTo>
                  <a:pt x="3439" y="2608"/>
                </a:lnTo>
                <a:lnTo>
                  <a:pt x="2603" y="2585"/>
                </a:lnTo>
                <a:lnTo>
                  <a:pt x="3018" y="2818"/>
                </a:lnTo>
                <a:lnTo>
                  <a:pt x="3558" y="2818"/>
                </a:lnTo>
                <a:lnTo>
                  <a:pt x="3018" y="2818"/>
                </a:lnTo>
                <a:lnTo>
                  <a:pt x="3018" y="2818"/>
                </a:lnTo>
                <a:lnTo>
                  <a:pt x="3018" y="2818"/>
                </a:lnTo>
                <a:lnTo>
                  <a:pt x="2601" y="2585"/>
                </a:lnTo>
                <a:lnTo>
                  <a:pt x="2599" y="2585"/>
                </a:lnTo>
                <a:lnTo>
                  <a:pt x="2601" y="2585"/>
                </a:lnTo>
                <a:lnTo>
                  <a:pt x="3439" y="2606"/>
                </a:lnTo>
                <a:lnTo>
                  <a:pt x="3858" y="2613"/>
                </a:lnTo>
                <a:lnTo>
                  <a:pt x="3963" y="2613"/>
                </a:lnTo>
                <a:lnTo>
                  <a:pt x="4068" y="2613"/>
                </a:lnTo>
                <a:lnTo>
                  <a:pt x="4173" y="2613"/>
                </a:lnTo>
                <a:lnTo>
                  <a:pt x="4275" y="2611"/>
                </a:lnTo>
                <a:lnTo>
                  <a:pt x="4280" y="2312"/>
                </a:lnTo>
                <a:lnTo>
                  <a:pt x="4287" y="2012"/>
                </a:lnTo>
                <a:lnTo>
                  <a:pt x="3737" y="2026"/>
                </a:lnTo>
                <a:lnTo>
                  <a:pt x="3667" y="2028"/>
                </a:lnTo>
                <a:lnTo>
                  <a:pt x="3635" y="2028"/>
                </a:lnTo>
                <a:lnTo>
                  <a:pt x="3616" y="2028"/>
                </a:lnTo>
                <a:lnTo>
                  <a:pt x="3600" y="2030"/>
                </a:lnTo>
                <a:lnTo>
                  <a:pt x="3532" y="2040"/>
                </a:lnTo>
                <a:lnTo>
                  <a:pt x="3495" y="2044"/>
                </a:lnTo>
                <a:lnTo>
                  <a:pt x="3504" y="2049"/>
                </a:lnTo>
                <a:lnTo>
                  <a:pt x="3546" y="2068"/>
                </a:lnTo>
                <a:lnTo>
                  <a:pt x="3577" y="2089"/>
                </a:lnTo>
                <a:lnTo>
                  <a:pt x="3602" y="2112"/>
                </a:lnTo>
                <a:lnTo>
                  <a:pt x="3623" y="2140"/>
                </a:lnTo>
                <a:lnTo>
                  <a:pt x="3637" y="2172"/>
                </a:lnTo>
                <a:lnTo>
                  <a:pt x="3642" y="2189"/>
                </a:lnTo>
                <a:lnTo>
                  <a:pt x="3646" y="2207"/>
                </a:lnTo>
                <a:lnTo>
                  <a:pt x="3651" y="2240"/>
                </a:lnTo>
                <a:lnTo>
                  <a:pt x="3651" y="2310"/>
                </a:lnTo>
                <a:lnTo>
                  <a:pt x="3644" y="2357"/>
                </a:lnTo>
                <a:lnTo>
                  <a:pt x="3628" y="2401"/>
                </a:lnTo>
                <a:lnTo>
                  <a:pt x="3602" y="2440"/>
                </a:lnTo>
                <a:lnTo>
                  <a:pt x="3579" y="2466"/>
                </a:lnTo>
                <a:lnTo>
                  <a:pt x="3551" y="2487"/>
                </a:lnTo>
                <a:lnTo>
                  <a:pt x="3535" y="2496"/>
                </a:lnTo>
                <a:lnTo>
                  <a:pt x="3518" y="2503"/>
                </a:lnTo>
                <a:lnTo>
                  <a:pt x="3502" y="2508"/>
                </a:lnTo>
                <a:lnTo>
                  <a:pt x="3486" y="2513"/>
                </a:lnTo>
                <a:lnTo>
                  <a:pt x="3418" y="2522"/>
                </a:lnTo>
                <a:lnTo>
                  <a:pt x="3348" y="2520"/>
                </a:lnTo>
                <a:lnTo>
                  <a:pt x="3302" y="2508"/>
                </a:lnTo>
                <a:lnTo>
                  <a:pt x="3260" y="2487"/>
                </a:lnTo>
                <a:lnTo>
                  <a:pt x="3223" y="2461"/>
                </a:lnTo>
                <a:lnTo>
                  <a:pt x="3197" y="2436"/>
                </a:lnTo>
                <a:lnTo>
                  <a:pt x="3176" y="2408"/>
                </a:lnTo>
                <a:lnTo>
                  <a:pt x="3160" y="2378"/>
                </a:lnTo>
                <a:lnTo>
                  <a:pt x="3148" y="2345"/>
                </a:lnTo>
                <a:lnTo>
                  <a:pt x="3141" y="2310"/>
                </a:lnTo>
                <a:lnTo>
                  <a:pt x="3139" y="2275"/>
                </a:lnTo>
                <a:lnTo>
                  <a:pt x="3141" y="2240"/>
                </a:lnTo>
                <a:lnTo>
                  <a:pt x="3146" y="2205"/>
                </a:lnTo>
                <a:lnTo>
                  <a:pt x="3155" y="2172"/>
                </a:lnTo>
                <a:lnTo>
                  <a:pt x="3171" y="2140"/>
                </a:lnTo>
                <a:lnTo>
                  <a:pt x="3190" y="2112"/>
                </a:lnTo>
                <a:lnTo>
                  <a:pt x="3218" y="2089"/>
                </a:lnTo>
                <a:lnTo>
                  <a:pt x="3258" y="2065"/>
                </a:lnTo>
                <a:lnTo>
                  <a:pt x="3302" y="2051"/>
                </a:lnTo>
                <a:lnTo>
                  <a:pt x="3346" y="2042"/>
                </a:lnTo>
                <a:lnTo>
                  <a:pt x="3365" y="2040"/>
                </a:lnTo>
                <a:lnTo>
                  <a:pt x="3381" y="2040"/>
                </a:lnTo>
                <a:lnTo>
                  <a:pt x="3400" y="2040"/>
                </a:lnTo>
                <a:lnTo>
                  <a:pt x="3416" y="2042"/>
                </a:lnTo>
                <a:lnTo>
                  <a:pt x="3435" y="2047"/>
                </a:lnTo>
                <a:lnTo>
                  <a:pt x="3439" y="2051"/>
                </a:lnTo>
                <a:lnTo>
                  <a:pt x="3462" y="2044"/>
                </a:lnTo>
                <a:lnTo>
                  <a:pt x="3465" y="2044"/>
                </a:lnTo>
                <a:lnTo>
                  <a:pt x="3458" y="2042"/>
                </a:lnTo>
                <a:lnTo>
                  <a:pt x="3414" y="2033"/>
                </a:lnTo>
                <a:lnTo>
                  <a:pt x="3346" y="2026"/>
                </a:lnTo>
                <a:lnTo>
                  <a:pt x="3279" y="2023"/>
                </a:lnTo>
                <a:lnTo>
                  <a:pt x="3209" y="2023"/>
                </a:lnTo>
                <a:lnTo>
                  <a:pt x="3141" y="2026"/>
                </a:lnTo>
                <a:lnTo>
                  <a:pt x="3071" y="2026"/>
                </a:lnTo>
                <a:lnTo>
                  <a:pt x="3055" y="2026"/>
                </a:lnTo>
                <a:lnTo>
                  <a:pt x="3036" y="2028"/>
                </a:lnTo>
                <a:lnTo>
                  <a:pt x="3020" y="2028"/>
                </a:lnTo>
                <a:lnTo>
                  <a:pt x="3001" y="2026"/>
                </a:lnTo>
                <a:lnTo>
                  <a:pt x="2864" y="2023"/>
                </a:lnTo>
                <a:lnTo>
                  <a:pt x="2594" y="2021"/>
                </a:lnTo>
                <a:lnTo>
                  <a:pt x="2592" y="2207"/>
                </a:lnTo>
                <a:lnTo>
                  <a:pt x="2589" y="2396"/>
                </a:lnTo>
                <a:lnTo>
                  <a:pt x="2589" y="2403"/>
                </a:lnTo>
                <a:lnTo>
                  <a:pt x="2582" y="2401"/>
                </a:lnTo>
                <a:lnTo>
                  <a:pt x="2387" y="2340"/>
                </a:lnTo>
                <a:lnTo>
                  <a:pt x="2335" y="2326"/>
                </a:lnTo>
                <a:lnTo>
                  <a:pt x="2287" y="2317"/>
                </a:lnTo>
                <a:lnTo>
                  <a:pt x="2259" y="2312"/>
                </a:lnTo>
                <a:lnTo>
                  <a:pt x="2233" y="2305"/>
                </a:lnTo>
                <a:lnTo>
                  <a:pt x="2221" y="2301"/>
                </a:lnTo>
                <a:lnTo>
                  <a:pt x="2214" y="2298"/>
                </a:lnTo>
                <a:lnTo>
                  <a:pt x="2212" y="2296"/>
                </a:lnTo>
                <a:lnTo>
                  <a:pt x="2210" y="2294"/>
                </a:lnTo>
                <a:lnTo>
                  <a:pt x="2200" y="2284"/>
                </a:lnTo>
                <a:lnTo>
                  <a:pt x="2191" y="2273"/>
                </a:lnTo>
                <a:lnTo>
                  <a:pt x="2159" y="2233"/>
                </a:lnTo>
                <a:lnTo>
                  <a:pt x="2154" y="2228"/>
                </a:lnTo>
                <a:lnTo>
                  <a:pt x="2152" y="2224"/>
                </a:lnTo>
                <a:lnTo>
                  <a:pt x="2152" y="2224"/>
                </a:lnTo>
                <a:lnTo>
                  <a:pt x="2147" y="2224"/>
                </a:lnTo>
                <a:lnTo>
                  <a:pt x="2142" y="2224"/>
                </a:lnTo>
                <a:lnTo>
                  <a:pt x="2117" y="2224"/>
                </a:lnTo>
                <a:lnTo>
                  <a:pt x="2012" y="2226"/>
                </a:lnTo>
                <a:lnTo>
                  <a:pt x="1805" y="2226"/>
                </a:lnTo>
                <a:lnTo>
                  <a:pt x="983" y="2231"/>
                </a:lnTo>
                <a:lnTo>
                  <a:pt x="983" y="2238"/>
                </a:lnTo>
                <a:lnTo>
                  <a:pt x="983" y="2247"/>
                </a:lnTo>
                <a:lnTo>
                  <a:pt x="983" y="2270"/>
                </a:lnTo>
                <a:lnTo>
                  <a:pt x="983" y="2275"/>
                </a:lnTo>
                <a:lnTo>
                  <a:pt x="978" y="2275"/>
                </a:lnTo>
                <a:lnTo>
                  <a:pt x="652" y="2275"/>
                </a:lnTo>
                <a:lnTo>
                  <a:pt x="645" y="2275"/>
                </a:lnTo>
                <a:lnTo>
                  <a:pt x="645" y="2270"/>
                </a:lnTo>
                <a:lnTo>
                  <a:pt x="645" y="1970"/>
                </a:lnTo>
                <a:lnTo>
                  <a:pt x="645" y="1963"/>
                </a:lnTo>
                <a:lnTo>
                  <a:pt x="652" y="1963"/>
                </a:lnTo>
                <a:lnTo>
                  <a:pt x="703" y="1963"/>
                </a:lnTo>
                <a:lnTo>
                  <a:pt x="773" y="1867"/>
                </a:lnTo>
                <a:lnTo>
                  <a:pt x="794" y="1839"/>
                </a:lnTo>
                <a:lnTo>
                  <a:pt x="629" y="1846"/>
                </a:lnTo>
                <a:lnTo>
                  <a:pt x="421" y="1853"/>
                </a:lnTo>
                <a:lnTo>
                  <a:pt x="319" y="1853"/>
                </a:lnTo>
                <a:lnTo>
                  <a:pt x="217" y="1848"/>
                </a:lnTo>
                <a:lnTo>
                  <a:pt x="114" y="1839"/>
                </a:lnTo>
                <a:lnTo>
                  <a:pt x="63" y="1828"/>
                </a:lnTo>
                <a:lnTo>
                  <a:pt x="37" y="1821"/>
                </a:lnTo>
                <a:lnTo>
                  <a:pt x="12" y="1811"/>
                </a:lnTo>
                <a:lnTo>
                  <a:pt x="0" y="1804"/>
                </a:lnTo>
                <a:lnTo>
                  <a:pt x="14" y="1797"/>
                </a:lnTo>
                <a:lnTo>
                  <a:pt x="63" y="1783"/>
                </a:lnTo>
                <a:lnTo>
                  <a:pt x="112" y="1774"/>
                </a:lnTo>
                <a:lnTo>
                  <a:pt x="214" y="1765"/>
                </a:lnTo>
                <a:lnTo>
                  <a:pt x="314" y="1762"/>
                </a:lnTo>
                <a:lnTo>
                  <a:pt x="414" y="1767"/>
                </a:lnTo>
                <a:lnTo>
                  <a:pt x="615" y="1786"/>
                </a:lnTo>
                <a:lnTo>
                  <a:pt x="803" y="1811"/>
                </a:lnTo>
                <a:lnTo>
                  <a:pt x="794" y="1797"/>
                </a:lnTo>
                <a:lnTo>
                  <a:pt x="787" y="1783"/>
                </a:lnTo>
                <a:lnTo>
                  <a:pt x="780" y="1769"/>
                </a:lnTo>
                <a:lnTo>
                  <a:pt x="775" y="1753"/>
                </a:lnTo>
                <a:lnTo>
                  <a:pt x="773" y="1737"/>
                </a:lnTo>
                <a:lnTo>
                  <a:pt x="773" y="1730"/>
                </a:lnTo>
                <a:lnTo>
                  <a:pt x="773" y="1720"/>
                </a:lnTo>
                <a:lnTo>
                  <a:pt x="775" y="1716"/>
                </a:lnTo>
                <a:lnTo>
                  <a:pt x="780" y="1709"/>
                </a:lnTo>
                <a:lnTo>
                  <a:pt x="782" y="1704"/>
                </a:lnTo>
                <a:lnTo>
                  <a:pt x="792" y="1699"/>
                </a:lnTo>
                <a:lnTo>
                  <a:pt x="799" y="1697"/>
                </a:lnTo>
                <a:lnTo>
                  <a:pt x="808" y="1695"/>
                </a:lnTo>
                <a:lnTo>
                  <a:pt x="815" y="1695"/>
                </a:lnTo>
                <a:lnTo>
                  <a:pt x="824" y="1695"/>
                </a:lnTo>
                <a:lnTo>
                  <a:pt x="831" y="1697"/>
                </a:lnTo>
                <a:lnTo>
                  <a:pt x="838" y="1699"/>
                </a:lnTo>
                <a:lnTo>
                  <a:pt x="843" y="1704"/>
                </a:lnTo>
                <a:lnTo>
                  <a:pt x="848" y="1706"/>
                </a:lnTo>
                <a:lnTo>
                  <a:pt x="850" y="1713"/>
                </a:lnTo>
                <a:lnTo>
                  <a:pt x="852" y="1718"/>
                </a:lnTo>
                <a:lnTo>
                  <a:pt x="855" y="1723"/>
                </a:lnTo>
                <a:lnTo>
                  <a:pt x="855" y="1732"/>
                </a:lnTo>
                <a:lnTo>
                  <a:pt x="855" y="1741"/>
                </a:lnTo>
                <a:lnTo>
                  <a:pt x="852" y="1755"/>
                </a:lnTo>
                <a:lnTo>
                  <a:pt x="845" y="1772"/>
                </a:lnTo>
                <a:lnTo>
                  <a:pt x="841" y="1786"/>
                </a:lnTo>
                <a:lnTo>
                  <a:pt x="834" y="1800"/>
                </a:lnTo>
                <a:lnTo>
                  <a:pt x="827" y="1811"/>
                </a:lnTo>
                <a:lnTo>
                  <a:pt x="824" y="1816"/>
                </a:lnTo>
                <a:lnTo>
                  <a:pt x="871" y="1821"/>
                </a:lnTo>
                <a:lnTo>
                  <a:pt x="1243" y="1802"/>
                </a:lnTo>
                <a:lnTo>
                  <a:pt x="1451" y="1800"/>
                </a:lnTo>
                <a:lnTo>
                  <a:pt x="1553" y="1802"/>
                </a:lnTo>
                <a:lnTo>
                  <a:pt x="1604" y="1809"/>
                </a:lnTo>
                <a:lnTo>
                  <a:pt x="1630" y="1814"/>
                </a:lnTo>
                <a:lnTo>
                  <a:pt x="1656" y="1821"/>
                </a:lnTo>
                <a:lnTo>
                  <a:pt x="1665" y="1825"/>
                </a:lnTo>
                <a:lnTo>
                  <a:pt x="1658" y="1830"/>
                </a:lnTo>
                <a:lnTo>
                  <a:pt x="1635" y="1846"/>
                </a:lnTo>
                <a:lnTo>
                  <a:pt x="1609" y="1855"/>
                </a:lnTo>
                <a:lnTo>
                  <a:pt x="1555" y="1869"/>
                </a:lnTo>
                <a:lnTo>
                  <a:pt x="1502" y="1874"/>
                </a:lnTo>
                <a:lnTo>
                  <a:pt x="1448" y="1879"/>
                </a:lnTo>
                <a:lnTo>
                  <a:pt x="1344" y="1879"/>
                </a:lnTo>
                <a:lnTo>
                  <a:pt x="1236" y="1874"/>
                </a:lnTo>
                <a:lnTo>
                  <a:pt x="1025" y="1855"/>
                </a:lnTo>
                <a:lnTo>
                  <a:pt x="876" y="1834"/>
                </a:lnTo>
                <a:lnTo>
                  <a:pt x="834" y="1837"/>
                </a:lnTo>
                <a:lnTo>
                  <a:pt x="927" y="1963"/>
                </a:lnTo>
                <a:lnTo>
                  <a:pt x="978" y="1963"/>
                </a:lnTo>
                <a:lnTo>
                  <a:pt x="985" y="1963"/>
                </a:lnTo>
                <a:lnTo>
                  <a:pt x="985" y="1970"/>
                </a:lnTo>
                <a:lnTo>
                  <a:pt x="983" y="2091"/>
                </a:lnTo>
                <a:lnTo>
                  <a:pt x="2098" y="2093"/>
                </a:lnTo>
                <a:lnTo>
                  <a:pt x="2103" y="2093"/>
                </a:lnTo>
                <a:lnTo>
                  <a:pt x="2105" y="2096"/>
                </a:lnTo>
                <a:lnTo>
                  <a:pt x="2121" y="2114"/>
                </a:lnTo>
                <a:lnTo>
                  <a:pt x="2149" y="2084"/>
                </a:lnTo>
                <a:lnTo>
                  <a:pt x="2168" y="2068"/>
                </a:lnTo>
                <a:lnTo>
                  <a:pt x="2186" y="2051"/>
                </a:lnTo>
                <a:lnTo>
                  <a:pt x="2266" y="1991"/>
                </a:lnTo>
                <a:lnTo>
                  <a:pt x="2349" y="1939"/>
                </a:lnTo>
                <a:lnTo>
                  <a:pt x="2436" y="1895"/>
                </a:lnTo>
                <a:lnTo>
                  <a:pt x="2526" y="1855"/>
                </a:lnTo>
                <a:lnTo>
                  <a:pt x="2620" y="1823"/>
                </a:lnTo>
                <a:lnTo>
                  <a:pt x="2715" y="1795"/>
                </a:lnTo>
                <a:lnTo>
                  <a:pt x="2810" y="1772"/>
                </a:lnTo>
                <a:lnTo>
                  <a:pt x="2857" y="1762"/>
                </a:lnTo>
                <a:lnTo>
                  <a:pt x="2906" y="1753"/>
                </a:lnTo>
                <a:lnTo>
                  <a:pt x="2932" y="1748"/>
                </a:lnTo>
                <a:lnTo>
                  <a:pt x="2955" y="1746"/>
                </a:lnTo>
                <a:lnTo>
                  <a:pt x="3004" y="1739"/>
                </a:lnTo>
                <a:lnTo>
                  <a:pt x="3102" y="1727"/>
                </a:lnTo>
                <a:lnTo>
                  <a:pt x="3199" y="1720"/>
                </a:lnTo>
                <a:lnTo>
                  <a:pt x="3248" y="1718"/>
                </a:lnTo>
                <a:lnTo>
                  <a:pt x="3297" y="1716"/>
                </a:lnTo>
                <a:lnTo>
                  <a:pt x="3346" y="1713"/>
                </a:lnTo>
                <a:lnTo>
                  <a:pt x="3395" y="1713"/>
                </a:lnTo>
                <a:lnTo>
                  <a:pt x="3444" y="1713"/>
                </a:lnTo>
                <a:lnTo>
                  <a:pt x="3495" y="1716"/>
                </a:lnTo>
                <a:lnTo>
                  <a:pt x="3544" y="1716"/>
                </a:lnTo>
                <a:lnTo>
                  <a:pt x="3593" y="1718"/>
                </a:lnTo>
                <a:lnTo>
                  <a:pt x="3642" y="1720"/>
                </a:lnTo>
                <a:lnTo>
                  <a:pt x="3691" y="1725"/>
                </a:lnTo>
                <a:lnTo>
                  <a:pt x="3740" y="1727"/>
                </a:lnTo>
                <a:lnTo>
                  <a:pt x="3788" y="1732"/>
                </a:lnTo>
                <a:lnTo>
                  <a:pt x="3837" y="1737"/>
                </a:lnTo>
                <a:lnTo>
                  <a:pt x="3886" y="1744"/>
                </a:lnTo>
                <a:lnTo>
                  <a:pt x="3935" y="1748"/>
                </a:lnTo>
                <a:lnTo>
                  <a:pt x="3984" y="1755"/>
                </a:lnTo>
                <a:lnTo>
                  <a:pt x="4080" y="1772"/>
                </a:lnTo>
                <a:lnTo>
                  <a:pt x="4177" y="1790"/>
                </a:lnTo>
                <a:lnTo>
                  <a:pt x="4273" y="1811"/>
                </a:lnTo>
                <a:lnTo>
                  <a:pt x="4319" y="1823"/>
                </a:lnTo>
                <a:lnTo>
                  <a:pt x="4368" y="1837"/>
                </a:lnTo>
                <a:lnTo>
                  <a:pt x="4461" y="1865"/>
                </a:lnTo>
                <a:lnTo>
                  <a:pt x="4555" y="1895"/>
                </a:lnTo>
                <a:lnTo>
                  <a:pt x="4648" y="1930"/>
                </a:lnTo>
                <a:lnTo>
                  <a:pt x="4736" y="1970"/>
                </a:lnTo>
                <a:lnTo>
                  <a:pt x="4825" y="2014"/>
                </a:lnTo>
                <a:lnTo>
                  <a:pt x="4911" y="2061"/>
                </a:lnTo>
                <a:lnTo>
                  <a:pt x="4995" y="2116"/>
                </a:lnTo>
                <a:lnTo>
                  <a:pt x="5034" y="2144"/>
                </a:lnTo>
                <a:lnTo>
                  <a:pt x="5071" y="2177"/>
                </a:lnTo>
                <a:lnTo>
                  <a:pt x="5071" y="2179"/>
                </a:lnTo>
                <a:lnTo>
                  <a:pt x="5071" y="2179"/>
                </a:lnTo>
                <a:lnTo>
                  <a:pt x="5095" y="2235"/>
                </a:lnTo>
                <a:lnTo>
                  <a:pt x="5097" y="2238"/>
                </a:lnTo>
                <a:lnTo>
                  <a:pt x="5099" y="2235"/>
                </a:lnTo>
                <a:lnTo>
                  <a:pt x="5102" y="2233"/>
                </a:lnTo>
                <a:lnTo>
                  <a:pt x="5106" y="2233"/>
                </a:lnTo>
                <a:lnTo>
                  <a:pt x="6455" y="2233"/>
                </a:lnTo>
                <a:lnTo>
                  <a:pt x="6464" y="2233"/>
                </a:lnTo>
                <a:lnTo>
                  <a:pt x="6464" y="2242"/>
                </a:lnTo>
                <a:lnTo>
                  <a:pt x="6464" y="2249"/>
                </a:lnTo>
                <a:lnTo>
                  <a:pt x="6464" y="2259"/>
                </a:lnTo>
                <a:lnTo>
                  <a:pt x="6464" y="2273"/>
                </a:lnTo>
                <a:lnTo>
                  <a:pt x="6464" y="2294"/>
                </a:lnTo>
                <a:lnTo>
                  <a:pt x="6899" y="2294"/>
                </a:lnTo>
                <a:lnTo>
                  <a:pt x="6899" y="1893"/>
                </a:lnTo>
                <a:lnTo>
                  <a:pt x="6832" y="1893"/>
                </a:lnTo>
                <a:lnTo>
                  <a:pt x="6827" y="1893"/>
                </a:lnTo>
                <a:lnTo>
                  <a:pt x="6825" y="1890"/>
                </a:lnTo>
                <a:lnTo>
                  <a:pt x="6727" y="1753"/>
                </a:lnTo>
                <a:lnTo>
                  <a:pt x="6680" y="1692"/>
                </a:lnTo>
                <a:lnTo>
                  <a:pt x="6536" y="1890"/>
                </a:lnTo>
                <a:lnTo>
                  <a:pt x="6534" y="1893"/>
                </a:lnTo>
                <a:lnTo>
                  <a:pt x="6531" y="1893"/>
                </a:lnTo>
                <a:lnTo>
                  <a:pt x="6462" y="1893"/>
                </a:lnTo>
                <a:lnTo>
                  <a:pt x="6464" y="2065"/>
                </a:lnTo>
                <a:lnTo>
                  <a:pt x="6464" y="2072"/>
                </a:lnTo>
                <a:lnTo>
                  <a:pt x="6457" y="2072"/>
                </a:lnTo>
                <a:lnTo>
                  <a:pt x="5111" y="2079"/>
                </a:lnTo>
                <a:lnTo>
                  <a:pt x="5106" y="2079"/>
                </a:lnTo>
                <a:lnTo>
                  <a:pt x="5104" y="2075"/>
                </a:lnTo>
                <a:lnTo>
                  <a:pt x="5076" y="1991"/>
                </a:lnTo>
                <a:lnTo>
                  <a:pt x="5006" y="1951"/>
                </a:lnTo>
                <a:lnTo>
                  <a:pt x="4934" y="1916"/>
                </a:lnTo>
                <a:lnTo>
                  <a:pt x="4787" y="1848"/>
                </a:lnTo>
                <a:lnTo>
                  <a:pt x="4636" y="1788"/>
                </a:lnTo>
                <a:lnTo>
                  <a:pt x="4482" y="1737"/>
                </a:lnTo>
                <a:lnTo>
                  <a:pt x="4326" y="1690"/>
                </a:lnTo>
                <a:lnTo>
                  <a:pt x="4168" y="1653"/>
                </a:lnTo>
                <a:lnTo>
                  <a:pt x="4007" y="1620"/>
                </a:lnTo>
                <a:lnTo>
                  <a:pt x="3968" y="1615"/>
                </a:lnTo>
                <a:lnTo>
                  <a:pt x="3928" y="1608"/>
                </a:lnTo>
                <a:lnTo>
                  <a:pt x="3847" y="1599"/>
                </a:lnTo>
                <a:lnTo>
                  <a:pt x="3686" y="1585"/>
                </a:lnTo>
                <a:lnTo>
                  <a:pt x="3523" y="1576"/>
                </a:lnTo>
                <a:lnTo>
                  <a:pt x="3360" y="1576"/>
                </a:lnTo>
                <a:lnTo>
                  <a:pt x="3197" y="1583"/>
                </a:lnTo>
                <a:lnTo>
                  <a:pt x="3036" y="1597"/>
                </a:lnTo>
                <a:lnTo>
                  <a:pt x="2876" y="1618"/>
                </a:lnTo>
                <a:lnTo>
                  <a:pt x="2715" y="1643"/>
                </a:lnTo>
                <a:lnTo>
                  <a:pt x="2554" y="1676"/>
                </a:lnTo>
                <a:lnTo>
                  <a:pt x="2543" y="1681"/>
                </a:lnTo>
                <a:lnTo>
                  <a:pt x="2547" y="1669"/>
                </a:lnTo>
                <a:lnTo>
                  <a:pt x="2589" y="1583"/>
                </a:lnTo>
                <a:lnTo>
                  <a:pt x="1616" y="751"/>
                </a:lnTo>
                <a:lnTo>
                  <a:pt x="1616" y="751"/>
                </a:lnTo>
                <a:lnTo>
                  <a:pt x="1616" y="767"/>
                </a:lnTo>
                <a:lnTo>
                  <a:pt x="1614" y="797"/>
                </a:lnTo>
                <a:lnTo>
                  <a:pt x="1614" y="802"/>
                </a:lnTo>
                <a:lnTo>
                  <a:pt x="1609" y="802"/>
                </a:lnTo>
                <a:lnTo>
                  <a:pt x="1155" y="802"/>
                </a:lnTo>
                <a:lnTo>
                  <a:pt x="1150" y="802"/>
                </a:lnTo>
                <a:lnTo>
                  <a:pt x="1150" y="797"/>
                </a:lnTo>
                <a:lnTo>
                  <a:pt x="1150" y="378"/>
                </a:lnTo>
                <a:lnTo>
                  <a:pt x="1150" y="373"/>
                </a:lnTo>
                <a:lnTo>
                  <a:pt x="1155" y="373"/>
                </a:lnTo>
                <a:lnTo>
                  <a:pt x="1229" y="373"/>
                </a:lnTo>
                <a:lnTo>
                  <a:pt x="1325" y="240"/>
                </a:lnTo>
                <a:lnTo>
                  <a:pt x="1371" y="175"/>
                </a:lnTo>
                <a:lnTo>
                  <a:pt x="1139" y="191"/>
                </a:lnTo>
                <a:lnTo>
                  <a:pt x="845" y="208"/>
                </a:lnTo>
                <a:lnTo>
                  <a:pt x="699" y="212"/>
                </a:lnTo>
                <a:lnTo>
                  <a:pt x="552" y="210"/>
                </a:lnTo>
                <a:lnTo>
                  <a:pt x="477" y="208"/>
                </a:lnTo>
                <a:lnTo>
                  <a:pt x="405" y="201"/>
                </a:lnTo>
                <a:lnTo>
                  <a:pt x="333" y="187"/>
                </a:lnTo>
                <a:lnTo>
                  <a:pt x="296" y="177"/>
                </a:lnTo>
                <a:lnTo>
                  <a:pt x="263" y="163"/>
                </a:lnTo>
                <a:lnTo>
                  <a:pt x="254" y="156"/>
                </a:lnTo>
                <a:lnTo>
                  <a:pt x="263" y="154"/>
                </a:lnTo>
                <a:lnTo>
                  <a:pt x="331" y="133"/>
                </a:lnTo>
                <a:lnTo>
                  <a:pt x="400" y="122"/>
                </a:lnTo>
                <a:lnTo>
                  <a:pt x="540" y="108"/>
                </a:lnTo>
                <a:lnTo>
                  <a:pt x="682" y="105"/>
                </a:lnTo>
                <a:lnTo>
                  <a:pt x="822" y="110"/>
                </a:lnTo>
                <a:lnTo>
                  <a:pt x="964" y="117"/>
                </a:lnTo>
                <a:lnTo>
                  <a:pt x="1104" y="131"/>
                </a:lnTo>
                <a:lnTo>
                  <a:pt x="1369" y="166"/>
                </a:lnTo>
                <a:lnTo>
                  <a:pt x="1371" y="166"/>
                </a:lnTo>
                <a:lnTo>
                  <a:pt x="1367" y="156"/>
                </a:lnTo>
                <a:lnTo>
                  <a:pt x="1355" y="138"/>
                </a:lnTo>
                <a:lnTo>
                  <a:pt x="1339" y="98"/>
                </a:lnTo>
                <a:lnTo>
                  <a:pt x="1332" y="80"/>
                </a:lnTo>
                <a:lnTo>
                  <a:pt x="1327" y="56"/>
                </a:lnTo>
                <a:lnTo>
                  <a:pt x="1327" y="47"/>
                </a:lnTo>
                <a:lnTo>
                  <a:pt x="1330" y="35"/>
                </a:lnTo>
                <a:lnTo>
                  <a:pt x="1332" y="26"/>
                </a:lnTo>
                <a:lnTo>
                  <a:pt x="1334" y="19"/>
                </a:lnTo>
                <a:lnTo>
                  <a:pt x="1341" y="14"/>
                </a:lnTo>
                <a:lnTo>
                  <a:pt x="1348" y="10"/>
                </a:lnTo>
                <a:lnTo>
                  <a:pt x="1355" y="5"/>
                </a:lnTo>
                <a:lnTo>
                  <a:pt x="1362" y="3"/>
                </a:lnTo>
                <a:lnTo>
                  <a:pt x="1374" y="0"/>
                </a:lnTo>
                <a:lnTo>
                  <a:pt x="1383" y="0"/>
                </a:lnTo>
                <a:close/>
              </a:path>
            </a:pathLst>
          </a:custGeom>
          <a:solidFill>
            <a:srgbClr val="CDB9AF"/>
          </a:solidFill>
          <a:ln w="0">
            <a:solidFill>
              <a:srgbClr val="CDB9AF"/>
            </a:solidFill>
            <a:prstDash val="solid"/>
            <a:round/>
            <a:headEnd/>
            <a:tailEnd/>
          </a:ln>
        </p:spPr>
        <p:txBody>
          <a:bodyPr vert="horz" wrap="square" lIns="91440" tIns="45720" rIns="91440" bIns="45720" numCol="1" anchor="t" anchorCtr="0" compatLnSpc="1">
            <a:prstTxWarp prst="textNoShape">
              <a:avLst/>
            </a:prstTxWarp>
          </a:bodyPr>
          <a:lstStyle/>
          <a:p>
            <a:endParaRPr lang="nl-NL" dirty="0"/>
          </a:p>
        </p:txBody>
      </p:sp>
    </p:spTree>
    <p:extLst>
      <p:ext uri="{BB962C8B-B14F-4D97-AF65-F5344CB8AC3E}">
        <p14:creationId xmlns:p14="http://schemas.microsoft.com/office/powerpoint/2010/main" val="339563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amp; Beeld (L)">
    <p:spTree>
      <p:nvGrpSpPr>
        <p:cNvPr id="1" name=""/>
        <p:cNvGrpSpPr/>
        <p:nvPr/>
      </p:nvGrpSpPr>
      <p:grpSpPr>
        <a:xfrm>
          <a:off x="0" y="0"/>
          <a:ext cx="0" cy="0"/>
          <a:chOff x="0" y="0"/>
          <a:chExt cx="0" cy="0"/>
        </a:xfrm>
      </p:grpSpPr>
      <p:sp>
        <p:nvSpPr>
          <p:cNvPr id="7" name="Tijdelijke aanduiding voor afbeelding 2"/>
          <p:cNvSpPr>
            <a:spLocks noGrp="1"/>
          </p:cNvSpPr>
          <p:nvPr>
            <p:ph type="pic" idx="13"/>
          </p:nvPr>
        </p:nvSpPr>
        <p:spPr>
          <a:xfrm>
            <a:off x="1" y="0"/>
            <a:ext cx="12198350" cy="5877272"/>
          </a:xfrm>
          <a:solidFill>
            <a:schemeClr val="accent4"/>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2" name="Tijdelijke aanduiding voor tekst 11"/>
          <p:cNvSpPr>
            <a:spLocks noGrp="1"/>
          </p:cNvSpPr>
          <p:nvPr>
            <p:ph type="body" sz="quarter" idx="14" hasCustomPrompt="1"/>
          </p:nvPr>
        </p:nvSpPr>
        <p:spPr>
          <a:xfrm>
            <a:off x="-13494" y="5581651"/>
            <a:ext cx="12225338" cy="348800"/>
          </a:xfrm>
          <a:custGeom>
            <a:avLst/>
            <a:gdLst>
              <a:gd name="connsiteX0" fmla="*/ 0 w 12225338"/>
              <a:gd name="connsiteY0" fmla="*/ 0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0 h 338137"/>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44173 h 382310"/>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282505 h 382310"/>
              <a:gd name="connsiteX6" fmla="*/ 0 w 12225338"/>
              <a:gd name="connsiteY6" fmla="*/ 44173 h 382310"/>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338" h="338137">
                <a:moveTo>
                  <a:pt x="0" y="238332"/>
                </a:moveTo>
                <a:cubicBezTo>
                  <a:pt x="5257870" y="-49834"/>
                  <a:pt x="8329129" y="39687"/>
                  <a:pt x="12225338" y="0"/>
                </a:cubicBezTo>
                <a:lnTo>
                  <a:pt x="12225338" y="0"/>
                </a:lnTo>
                <a:lnTo>
                  <a:pt x="12225338" y="338137"/>
                </a:lnTo>
                <a:lnTo>
                  <a:pt x="0" y="338137"/>
                </a:lnTo>
                <a:lnTo>
                  <a:pt x="0" y="238332"/>
                </a:lnTo>
                <a:close/>
              </a:path>
            </a:pathLst>
          </a:custGeom>
          <a:solidFill>
            <a:schemeClr val="bg1"/>
          </a:solidFill>
          <a:ln w="9525">
            <a:solidFill>
              <a:schemeClr val="tx2"/>
            </a:solidFill>
          </a:ln>
        </p:spPr>
        <p:txBody>
          <a:bodyPr vert="horz" lIns="0" tIns="0" rIns="0" bIns="0" rtlCol="0" anchor="ctr">
            <a:noAutofit/>
          </a:bodyPr>
          <a:lstStyle>
            <a:lvl1pPr>
              <a:defRPr lang="nl-NL" sz="1200" baseline="0" dirty="0">
                <a:solidFill>
                  <a:schemeClr val="bg2"/>
                </a:solidFill>
                <a:latin typeface="Arial Narrow" panose="020B0606020202030204" pitchFamily="34" charset="0"/>
              </a:defRPr>
            </a:lvl1pPr>
          </a:lstStyle>
          <a:p>
            <a:pPr lvl="0" algn="ctr"/>
            <a:r>
              <a:rPr lang="nl-NL" dirty="0"/>
              <a:t>LIJN ORANJE (Niet verwijderen!)</a:t>
            </a:r>
          </a:p>
        </p:txBody>
      </p:sp>
      <p:sp>
        <p:nvSpPr>
          <p:cNvPr id="13" name="Tijdelijke aanduiding voor tekst 11"/>
          <p:cNvSpPr>
            <a:spLocks noGrp="1"/>
          </p:cNvSpPr>
          <p:nvPr>
            <p:ph type="body" sz="quarter" idx="15" hasCustomPrompt="1"/>
          </p:nvPr>
        </p:nvSpPr>
        <p:spPr>
          <a:xfrm>
            <a:off x="-13494" y="5876129"/>
            <a:ext cx="12225338" cy="62735"/>
          </a:xfrm>
          <a:prstGeom prst="rect">
            <a:avLst/>
          </a:prstGeom>
          <a:solidFill>
            <a:schemeClr val="bg1"/>
          </a:solidFill>
          <a:ln w="12700">
            <a:no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BALK WIT (Niet verwijderen!)</a:t>
            </a:r>
          </a:p>
        </p:txBody>
      </p:sp>
      <p:sp>
        <p:nvSpPr>
          <p:cNvPr id="3" name="Tijdelijke aanduiding voor verticale tekst 2"/>
          <p:cNvSpPr>
            <a:spLocks noGrp="1"/>
          </p:cNvSpPr>
          <p:nvPr>
            <p:ph type="body" orient="vert" idx="1"/>
          </p:nvPr>
        </p:nvSpPr>
        <p:spPr>
          <a:xfrm>
            <a:off x="555025" y="1083007"/>
            <a:ext cx="3743950" cy="4177763"/>
          </a:xfrm>
        </p:spPr>
        <p:txBody>
          <a:bodyPr vert="horz"/>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defRPr>
                <a:solidFill>
                  <a:schemeClr val="bg1"/>
                </a:solidFill>
              </a:defRPr>
            </a:lvl5pPr>
            <a:lvl6pPr>
              <a:defRPr>
                <a:solidFill>
                  <a:schemeClr val="bg1"/>
                </a:solidFill>
              </a:defRPr>
            </a:lvl6pPr>
            <a:lvl7pPr>
              <a:buClrTx/>
              <a:defRPr>
                <a:solidFill>
                  <a:schemeClr val="bg1"/>
                </a:solidFill>
              </a:defRPr>
            </a:lvl7pPr>
            <a:lvl8pPr>
              <a:buClrTx/>
              <a:defRPr>
                <a:solidFill>
                  <a:schemeClr val="bg1"/>
                </a:solidFill>
              </a:defRPr>
            </a:lvl8pPr>
            <a:lvl9pPr>
              <a:defRPr>
                <a:solidFill>
                  <a:schemeClr val="bg1"/>
                </a:solidFill>
              </a:defRPr>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427769-0C94-4714-9308-5CB730222FA0}" type="slidenum">
              <a:rPr lang="nl-NL" smtClean="0"/>
              <a:pPr/>
              <a:t>‹nr.›</a:t>
            </a:fld>
            <a:endParaRPr lang="nl-NL"/>
          </a:p>
        </p:txBody>
      </p:sp>
      <p:sp>
        <p:nvSpPr>
          <p:cNvPr id="10" name="Rechthoek 9"/>
          <p:cNvSpPr/>
          <p:nvPr userDrawn="1"/>
        </p:nvSpPr>
        <p:spPr>
          <a:xfrm>
            <a:off x="0" y="-459432"/>
            <a:ext cx="6315199" cy="459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1600" dirty="0"/>
              <a:t>Tekst &amp; Beeld (L)</a:t>
            </a:r>
          </a:p>
        </p:txBody>
      </p:sp>
      <p:grpSp>
        <p:nvGrpSpPr>
          <p:cNvPr id="27" name="Groep 26"/>
          <p:cNvGrpSpPr/>
          <p:nvPr userDrawn="1"/>
        </p:nvGrpSpPr>
        <p:grpSpPr>
          <a:xfrm>
            <a:off x="-2973833" y="0"/>
            <a:ext cx="2808312" cy="5805264"/>
            <a:chOff x="-2973833" y="0"/>
            <a:chExt cx="2808312" cy="5805264"/>
          </a:xfrm>
        </p:grpSpPr>
        <p:sp>
          <p:nvSpPr>
            <p:cNvPr id="28" name="Rechthoek 27"/>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TEXT LEVELS</a:t>
              </a:r>
            </a:p>
          </p:txBody>
        </p:sp>
        <p:sp>
          <p:nvSpPr>
            <p:cNvPr id="29" name="Textfield placeholde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200" b="0" dirty="0">
                  <a:solidFill>
                    <a:schemeClr val="bg1"/>
                  </a:solidFill>
                </a:rPr>
                <a:t>Lees-tekst</a:t>
              </a:r>
            </a:p>
          </p:txBody>
        </p:sp>
        <p:sp>
          <p:nvSpPr>
            <p:cNvPr id="30" name="Ovaal 29"/>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1</a:t>
              </a:r>
            </a:p>
          </p:txBody>
        </p:sp>
        <p:sp>
          <p:nvSpPr>
            <p:cNvPr id="31" name="Ovaal 30"/>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2</a:t>
              </a:r>
            </a:p>
          </p:txBody>
        </p:sp>
        <p:sp>
          <p:nvSpPr>
            <p:cNvPr id="32" name="Ovaal 31"/>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3</a:t>
              </a:r>
            </a:p>
          </p:txBody>
        </p:sp>
        <p:sp>
          <p:nvSpPr>
            <p:cNvPr id="33" name="Ovaal 32"/>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4</a:t>
              </a:r>
            </a:p>
          </p:txBody>
        </p:sp>
        <p:sp>
          <p:nvSpPr>
            <p:cNvPr id="34" name="Textfield placeholder"/>
            <p:cNvSpPr txBox="1">
              <a:spLocks/>
            </p:cNvSpPr>
            <p:nvPr userDrawn="1"/>
          </p:nvSpPr>
          <p:spPr>
            <a:xfrm>
              <a:off x="-2379688" y="2284403"/>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1" dirty="0">
                  <a:solidFill>
                    <a:schemeClr val="bg1"/>
                  </a:solidFill>
                </a:rPr>
                <a:t>Sub-kop</a:t>
              </a:r>
            </a:p>
          </p:txBody>
        </p:sp>
        <p:sp>
          <p:nvSpPr>
            <p:cNvPr id="35" name="Textfield placeholder"/>
            <p:cNvSpPr txBox="1">
              <a:spLocks/>
            </p:cNvSpPr>
            <p:nvPr userDrawn="1"/>
          </p:nvSpPr>
          <p:spPr>
            <a:xfrm>
              <a:off x="-2379688" y="273084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3663" lvl="2" indent="-93663" algn="l" defTabSz="914400" rtl="0" eaLnBrk="1" latinLnBrk="0" hangingPunct="1">
                <a:lnSpc>
                  <a:spcPts val="1800"/>
                </a:lnSpc>
                <a:spcBef>
                  <a:spcPts val="600"/>
                </a:spcBef>
                <a:spcAft>
                  <a:spcPts val="600"/>
                </a:spcAft>
                <a:buClrTx/>
                <a:buFont typeface="Arial" panose="020B0604020202020204" pitchFamily="34" charset="0"/>
                <a:buChar char="•"/>
                <a:tabLst>
                  <a:tab pos="1074738" algn="l"/>
                  <a:tab pos="4394200" algn="l"/>
                </a:tabLst>
              </a:pPr>
              <a:r>
                <a:rPr lang="en-GB" sz="1200" kern="1200" dirty="0">
                  <a:solidFill>
                    <a:schemeClr val="bg1"/>
                  </a:solidFill>
                  <a:latin typeface="+mn-lt"/>
                  <a:ea typeface="+mn-ea"/>
                  <a:cs typeface="+mn-cs"/>
                </a:rPr>
                <a:t>Bullet</a:t>
              </a:r>
            </a:p>
          </p:txBody>
        </p:sp>
        <p:sp>
          <p:nvSpPr>
            <p:cNvPr id="36" name="Textfield placeholder"/>
            <p:cNvSpPr txBox="1">
              <a:spLocks/>
            </p:cNvSpPr>
            <p:nvPr userDrawn="1"/>
          </p:nvSpPr>
          <p:spPr>
            <a:xfrm>
              <a:off x="-2379688" y="317729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11138" lvl="3" indent="-117475" algn="l" defTabSz="914400" rtl="0" eaLnBrk="1" latinLnBrk="0" hangingPunct="1">
                <a:lnSpc>
                  <a:spcPts val="1700"/>
                </a:lnSpc>
                <a:spcBef>
                  <a:spcPts val="600"/>
                </a:spcBef>
                <a:spcAft>
                  <a:spcPts val="600"/>
                </a:spcAft>
                <a:buClrTx/>
                <a:buSzPct val="85000"/>
                <a:buFont typeface="Arial" panose="020B0604020202020204" pitchFamily="34" charset="0"/>
                <a:buChar char="−"/>
                <a:tabLst>
                  <a:tab pos="1074738" algn="l"/>
                </a:tabLst>
              </a:pPr>
              <a:r>
                <a:rPr lang="en-GB" sz="1200" b="0" kern="1200" dirty="0">
                  <a:solidFill>
                    <a:schemeClr val="bg1"/>
                  </a:solidFill>
                  <a:latin typeface="+mn-lt"/>
                  <a:ea typeface="+mn-ea"/>
                  <a:cs typeface="+mn-cs"/>
                </a:rPr>
                <a:t>Sub-bullet</a:t>
              </a:r>
            </a:p>
          </p:txBody>
        </p:sp>
        <p:cxnSp>
          <p:nvCxnSpPr>
            <p:cNvPr id="37" name="Rechte verbindingslijn 36"/>
            <p:cNvCxnSpPr/>
            <p:nvPr userDrawn="1"/>
          </p:nvCxnSpPr>
          <p:spPr>
            <a:xfrm>
              <a:off x="-2812233" y="387386"/>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2812233" y="1628800"/>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2812233" y="5805264"/>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40"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1" r="75697" b="23577"/>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4"/>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r="80548"/>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2" name="Groep 41"/>
            <p:cNvGrpSpPr/>
            <p:nvPr userDrawn="1"/>
          </p:nvGrpSpPr>
          <p:grpSpPr>
            <a:xfrm>
              <a:off x="-2098870" y="523279"/>
              <a:ext cx="435437" cy="427699"/>
              <a:chOff x="-1085063" y="758027"/>
              <a:chExt cx="633800" cy="622540"/>
            </a:xfrm>
          </p:grpSpPr>
          <p:sp>
            <p:nvSpPr>
              <p:cNvPr id="83" name="Afgeronde rechthoek 82"/>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dirty="0"/>
              </a:p>
            </p:txBody>
          </p:sp>
          <p:grpSp>
            <p:nvGrpSpPr>
              <p:cNvPr id="84" name="Groep 83"/>
              <p:cNvGrpSpPr/>
              <p:nvPr userDrawn="1"/>
            </p:nvGrpSpPr>
            <p:grpSpPr>
              <a:xfrm>
                <a:off x="-977746" y="864082"/>
                <a:ext cx="419166" cy="410430"/>
                <a:chOff x="6366933" y="309013"/>
                <a:chExt cx="1901295" cy="1861668"/>
              </a:xfrm>
              <a:solidFill>
                <a:schemeClr val="tx1"/>
              </a:solidFill>
            </p:grpSpPr>
            <p:sp>
              <p:nvSpPr>
                <p:cNvPr id="85" name="Rechthoek 84"/>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6" name="Rechthoek 85"/>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7" name="Rechthoek 86"/>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8" name="Rechthoek 87"/>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9" name="Rechthoek 88"/>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0" name="Rechthoek 89"/>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1" name="Rechthoek 90"/>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2" name="Rechthoek 91"/>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3" name="Rechthoek 92"/>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4" name="Rechthoek 93"/>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5" name="Vrije vorm 94"/>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nvGrpSpPr>
            <p:cNvPr id="43" name="Groep 42"/>
            <p:cNvGrpSpPr/>
            <p:nvPr userDrawn="1"/>
          </p:nvGrpSpPr>
          <p:grpSpPr>
            <a:xfrm>
              <a:off x="-2095303" y="1071657"/>
              <a:ext cx="435437" cy="427699"/>
              <a:chOff x="-1845083" y="758027"/>
              <a:chExt cx="633800" cy="622540"/>
            </a:xfrm>
          </p:grpSpPr>
          <p:sp>
            <p:nvSpPr>
              <p:cNvPr id="70" name="Afgeronde rechthoek 69"/>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71" name="Groep 70"/>
              <p:cNvGrpSpPr/>
              <p:nvPr userDrawn="1"/>
            </p:nvGrpSpPr>
            <p:grpSpPr>
              <a:xfrm>
                <a:off x="-1737766" y="864082"/>
                <a:ext cx="419166" cy="410430"/>
                <a:chOff x="3708400" y="309013"/>
                <a:chExt cx="1901295" cy="1861668"/>
              </a:xfrm>
              <a:solidFill>
                <a:schemeClr val="tx1"/>
              </a:solidFill>
            </p:grpSpPr>
            <p:sp>
              <p:nvSpPr>
                <p:cNvPr id="72" name="Rechthoek 71"/>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Rechthoek 72"/>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4" name="Rechthoek 73"/>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5" name="Rechthoek 74"/>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6" name="Rechthoek 75"/>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7" name="Rechthoek 76"/>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8" name="Rechthoek 77"/>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9" name="Rechthoek 78"/>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0" name="Rechthoek 79"/>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1" name="Rechthoek 80"/>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2" name="Vrije vorm 81"/>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cxnSp>
          <p:nvCxnSpPr>
            <p:cNvPr id="44" name="Rechte verbindingslijn 43"/>
            <p:cNvCxnSpPr>
              <a:stCxn id="46" idx="2"/>
              <a:endCxn id="70"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5" name="Rechte verbindingslijn 44"/>
            <p:cNvCxnSpPr>
              <a:stCxn id="47" idx="3"/>
              <a:endCxn id="83"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46" name="Ovaal 45"/>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al 46"/>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field placeholde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vooruit</a:t>
              </a:r>
            </a:p>
          </p:txBody>
        </p:sp>
        <p:sp>
          <p:nvSpPr>
            <p:cNvPr id="49" name="Textfield placeholde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terug</a:t>
              </a:r>
            </a:p>
          </p:txBody>
        </p:sp>
        <p:sp>
          <p:nvSpPr>
            <p:cNvPr id="50" name="Ovaal 49"/>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5</a:t>
              </a:r>
            </a:p>
          </p:txBody>
        </p:sp>
        <p:sp>
          <p:nvSpPr>
            <p:cNvPr id="51" name="Ovaal 50"/>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6</a:t>
              </a:r>
            </a:p>
          </p:txBody>
        </p:sp>
        <p:sp>
          <p:nvSpPr>
            <p:cNvPr id="52" name="Ovaal 51"/>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7</a:t>
              </a:r>
            </a:p>
          </p:txBody>
        </p:sp>
        <p:sp>
          <p:nvSpPr>
            <p:cNvPr id="53" name="Ovaal 52"/>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8</a:t>
              </a:r>
            </a:p>
          </p:txBody>
        </p:sp>
        <p:sp>
          <p:nvSpPr>
            <p:cNvPr id="54" name="Ovaal 53"/>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9</a:t>
              </a:r>
            </a:p>
          </p:txBody>
        </p:sp>
        <p:sp>
          <p:nvSpPr>
            <p:cNvPr id="55" name="Textfield placeholder"/>
            <p:cNvSpPr txBox="1">
              <a:spLocks/>
            </p:cNvSpPr>
            <p:nvPr userDrawn="1"/>
          </p:nvSpPr>
          <p:spPr>
            <a:xfrm>
              <a:off x="-2379688" y="363289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100" b="0" i="1" dirty="0" err="1">
                  <a:solidFill>
                    <a:schemeClr val="bg1"/>
                  </a:solidFill>
                </a:rPr>
                <a:t>Cursief</a:t>
              </a:r>
              <a:r>
                <a:rPr lang="en-GB" sz="1100" b="0" i="1" dirty="0">
                  <a:solidFill>
                    <a:schemeClr val="bg1"/>
                  </a:solidFill>
                </a:rPr>
                <a:t> </a:t>
              </a:r>
            </a:p>
          </p:txBody>
        </p:sp>
        <p:sp>
          <p:nvSpPr>
            <p:cNvPr id="56" name="Textfield placeholder"/>
            <p:cNvSpPr txBox="1">
              <a:spLocks/>
            </p:cNvSpPr>
            <p:nvPr userDrawn="1"/>
          </p:nvSpPr>
          <p:spPr>
            <a:xfrm>
              <a:off x="-2379688" y="4079336"/>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0" dirty="0">
                  <a:solidFill>
                    <a:schemeClr val="bg1"/>
                  </a:solidFill>
                </a:rPr>
                <a:t>Sub-tekst</a:t>
              </a:r>
            </a:p>
          </p:txBody>
        </p:sp>
        <p:sp>
          <p:nvSpPr>
            <p:cNvPr id="57" name="Textfield placeholder"/>
            <p:cNvSpPr txBox="1">
              <a:spLocks/>
            </p:cNvSpPr>
            <p:nvPr userDrawn="1"/>
          </p:nvSpPr>
          <p:spPr>
            <a:xfrm>
              <a:off x="-2379688" y="4525782"/>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77800" lvl="2" indent="-177800" algn="l" defTabSz="914400" rtl="0" eaLnBrk="1" latinLnBrk="0" hangingPunct="1">
                <a:lnSpc>
                  <a:spcPts val="1800"/>
                </a:lnSpc>
                <a:spcBef>
                  <a:spcPts val="600"/>
                </a:spcBef>
                <a:spcAft>
                  <a:spcPts val="600"/>
                </a:spcAft>
                <a:buClrTx/>
                <a:buFont typeface="+mj-lt"/>
                <a:buAutoNum type="arabicPeriod"/>
                <a:tabLst>
                  <a:tab pos="1074738" algn="l"/>
                  <a:tab pos="4394200" algn="l"/>
                </a:tabLst>
              </a:pPr>
              <a:r>
                <a:rPr lang="nl-NL" sz="1200" kern="1200" noProof="0" dirty="0">
                  <a:solidFill>
                    <a:schemeClr val="bg1"/>
                  </a:solidFill>
                  <a:latin typeface="+mn-lt"/>
                  <a:ea typeface="+mn-ea"/>
                  <a:cs typeface="+mn-cs"/>
                </a:rPr>
                <a:t>Numeriek</a:t>
              </a:r>
              <a:endParaRPr lang="en-GB" sz="1200" kern="1200" dirty="0">
                <a:solidFill>
                  <a:schemeClr val="bg1"/>
                </a:solidFill>
                <a:latin typeface="+mn-lt"/>
                <a:ea typeface="+mn-ea"/>
                <a:cs typeface="+mn-cs"/>
              </a:endParaRPr>
            </a:p>
          </p:txBody>
        </p:sp>
        <p:sp>
          <p:nvSpPr>
            <p:cNvPr id="58" name="Textfield placeholder"/>
            <p:cNvSpPr txBox="1">
              <a:spLocks/>
            </p:cNvSpPr>
            <p:nvPr userDrawn="1"/>
          </p:nvSpPr>
          <p:spPr>
            <a:xfrm>
              <a:off x="-2379688" y="540952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1074738" rtl="0" eaLnBrk="1" latinLnBrk="0" hangingPunct="1">
                <a:lnSpc>
                  <a:spcPts val="1700"/>
                </a:lnSpc>
                <a:spcBef>
                  <a:spcPts val="600"/>
                </a:spcBef>
                <a:spcAft>
                  <a:spcPts val="600"/>
                </a:spcAft>
                <a:buFont typeface="Arial" panose="020B0604020202020204" pitchFamily="34" charset="0"/>
                <a:buNone/>
              </a:pPr>
              <a:r>
                <a:rPr lang="en-GB" sz="1200" b="0" i="1" kern="1200" dirty="0" err="1">
                  <a:solidFill>
                    <a:schemeClr val="bg1"/>
                  </a:solidFill>
                  <a:latin typeface="+mn-lt"/>
                  <a:ea typeface="+mn-ea"/>
                  <a:cs typeface="+mn-cs"/>
                </a:rPr>
                <a:t>Cursief</a:t>
              </a:r>
              <a:endParaRPr lang="en-GB" sz="1200" b="0" i="1" kern="1200" dirty="0">
                <a:solidFill>
                  <a:schemeClr val="bg1"/>
                </a:solidFill>
                <a:latin typeface="+mn-lt"/>
                <a:ea typeface="+mn-ea"/>
                <a:cs typeface="+mn-cs"/>
              </a:endParaRPr>
            </a:p>
          </p:txBody>
        </p:sp>
        <p:sp>
          <p:nvSpPr>
            <p:cNvPr id="59" name="Textfield placeholder"/>
            <p:cNvSpPr txBox="1">
              <a:spLocks/>
            </p:cNvSpPr>
            <p:nvPr userDrawn="1"/>
          </p:nvSpPr>
          <p:spPr>
            <a:xfrm>
              <a:off x="-2379688" y="496307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71463" lvl="2" indent="-93663" algn="l" defTabSz="914400" rtl="0" eaLnBrk="1" latinLnBrk="0" hangingPunct="1">
                <a:lnSpc>
                  <a:spcPts val="1800"/>
                </a:lnSpc>
                <a:spcBef>
                  <a:spcPts val="600"/>
                </a:spcBef>
                <a:spcAft>
                  <a:spcPts val="600"/>
                </a:spcAft>
                <a:buClrTx/>
                <a:buFont typeface="Arial" panose="020B0604020202020204" pitchFamily="34" charset="0"/>
                <a:buChar char="•"/>
                <a:tabLst>
                  <a:tab pos="1074738" algn="l"/>
                  <a:tab pos="4394200" algn="l"/>
                </a:tabLst>
              </a:pPr>
              <a:r>
                <a:rPr lang="en-GB" sz="1200" kern="1200" dirty="0">
                  <a:solidFill>
                    <a:schemeClr val="bg1"/>
                  </a:solidFill>
                  <a:latin typeface="+mn-lt"/>
                  <a:ea typeface="+mn-ea"/>
                  <a:cs typeface="+mn-cs"/>
                </a:rPr>
                <a:t>Num. Bullet</a:t>
              </a:r>
            </a:p>
          </p:txBody>
        </p:sp>
        <p:grpSp>
          <p:nvGrpSpPr>
            <p:cNvPr id="60" name="Groep 59"/>
            <p:cNvGrpSpPr/>
            <p:nvPr userDrawn="1"/>
          </p:nvGrpSpPr>
          <p:grpSpPr>
            <a:xfrm>
              <a:off x="-950342" y="1837957"/>
              <a:ext cx="687412" cy="3758146"/>
              <a:chOff x="-740196" y="1837957"/>
              <a:chExt cx="1374825" cy="3758146"/>
            </a:xfrm>
          </p:grpSpPr>
          <p:sp>
            <p:nvSpPr>
              <p:cNvPr id="61" name="Textfield placeholde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2" name="Textfield placeholde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20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3" name="Textfield placeholde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4" name="Textfield placeholde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5" name="Textfield placeholde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14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6" name="Textfield placeholde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7" name="Textfield placeholde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8" name="Textfield placeholde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16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9" name="Textfield placeholde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grpSp>
      </p:grpSp>
      <p:sp>
        <p:nvSpPr>
          <p:cNvPr id="2" name="Titel 1"/>
          <p:cNvSpPr>
            <a:spLocks noGrp="1"/>
          </p:cNvSpPr>
          <p:nvPr>
            <p:ph type="title" hasCustomPrompt="1"/>
          </p:nvPr>
        </p:nvSpPr>
        <p:spPr/>
        <p:txBody>
          <a:bodyPr/>
          <a:lstStyle>
            <a:lvl1pPr>
              <a:defRPr>
                <a:solidFill>
                  <a:schemeClr val="bg1"/>
                </a:solidFill>
              </a:defRPr>
            </a:lvl1pPr>
          </a:lstStyle>
          <a:p>
            <a:r>
              <a:rPr lang="nl-NL" dirty="0"/>
              <a:t>Klik om de titel te bewerken</a:t>
            </a:r>
          </a:p>
        </p:txBody>
      </p:sp>
      <p:grpSp>
        <p:nvGrpSpPr>
          <p:cNvPr id="96" name="Groep 95"/>
          <p:cNvGrpSpPr/>
          <p:nvPr userDrawn="1"/>
        </p:nvGrpSpPr>
        <p:grpSpPr>
          <a:xfrm>
            <a:off x="12363871" y="-26002"/>
            <a:ext cx="3064812" cy="4530930"/>
            <a:chOff x="15419739" y="-26002"/>
            <a:chExt cx="3064812" cy="4530930"/>
          </a:xfrm>
        </p:grpSpPr>
        <p:sp>
          <p:nvSpPr>
            <p:cNvPr id="97" name="Tekstvak 33"/>
            <p:cNvSpPr txBox="1"/>
            <p:nvPr userDrawn="1"/>
          </p:nvSpPr>
          <p:spPr>
            <a:xfrm>
              <a:off x="15593549" y="1001584"/>
              <a:ext cx="2285302" cy="646331"/>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Klik op het icoontje om een nieuwe afbeelding in te voegen.</a:t>
              </a:r>
              <a:endPar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endParaRPr>
            </a:p>
          </p:txBody>
        </p:sp>
        <p:sp>
          <p:nvSpPr>
            <p:cNvPr id="98" name="Tekstvak 33"/>
            <p:cNvSpPr txBox="1"/>
            <p:nvPr userDrawn="1"/>
          </p:nvSpPr>
          <p:spPr>
            <a:xfrm>
              <a:off x="15593549" y="3140968"/>
              <a:ext cx="2142447" cy="646331"/>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Zoek en selecteer de gewenste afbeelding. </a:t>
              </a:r>
              <a:b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br>
              <a: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Klik op </a:t>
              </a:r>
              <a:r>
                <a:rPr kumimoji="0" lang="en-US" sz="1400" b="1" i="0" u="none" strike="noStrike" kern="0" cap="none" spc="0" normalizeH="0" baseline="0" noProof="0" dirty="0">
                  <a:ln>
                    <a:noFill/>
                  </a:ln>
                  <a:solidFill>
                    <a:schemeClr val="tx2"/>
                  </a:solidFill>
                  <a:effectLst/>
                  <a:uLnTx/>
                  <a:uFillTx/>
                  <a:latin typeface="Calibri"/>
                  <a:ea typeface="Tahoma" pitchFamily="34" charset="0"/>
                  <a:cs typeface="Arial" pitchFamily="34" charset="0"/>
                </a:rPr>
                <a:t>´Invoegen´</a:t>
              </a:r>
              <a:endParaRPr kumimoji="0" lang="nl-NL" sz="1400" b="1" i="0" u="none" strike="noStrike" kern="0" cap="none" spc="0" normalizeH="0" baseline="0" noProof="0" dirty="0">
                <a:ln>
                  <a:noFill/>
                </a:ln>
                <a:solidFill>
                  <a:schemeClr val="tx2"/>
                </a:solidFill>
                <a:effectLst/>
                <a:uLnTx/>
                <a:uFillTx/>
                <a:latin typeface="Calibri"/>
                <a:ea typeface="Tahoma" pitchFamily="34" charset="0"/>
                <a:cs typeface="Arial" pitchFamily="34" charset="0"/>
              </a:endParaRPr>
            </a:p>
          </p:txBody>
        </p:sp>
        <p:sp>
          <p:nvSpPr>
            <p:cNvPr id="99" name="Ovaal 98"/>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white"/>
                  </a:solidFill>
                  <a:effectLst/>
                  <a:uLnTx/>
                  <a:uFillTx/>
                  <a:latin typeface="Calibri"/>
                </a:rPr>
                <a:t>1</a:t>
              </a:r>
            </a:p>
          </p:txBody>
        </p:sp>
        <p:sp>
          <p:nvSpPr>
            <p:cNvPr id="100" name="Ovaal 99"/>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white"/>
                  </a:solidFill>
                  <a:effectLst/>
                  <a:uLnTx/>
                  <a:uFillTx/>
                  <a:latin typeface="Calibri"/>
                </a:rPr>
                <a:t>2</a:t>
              </a:r>
            </a:p>
          </p:txBody>
        </p:sp>
        <p:pic>
          <p:nvPicPr>
            <p:cNvPr id="101" name="Picture 3"/>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102" name="Picture 3"/>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10004" t="23401" r="80712" b="21471"/>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03" name="Tekstvak 102"/>
            <p:cNvSpPr txBox="1"/>
            <p:nvPr userDrawn="1"/>
          </p:nvSpPr>
          <p:spPr>
            <a:xfrm>
              <a:off x="15673080" y="4020160"/>
              <a:ext cx="779464" cy="261610"/>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err="1">
                  <a:ln>
                    <a:noFill/>
                  </a:ln>
                  <a:solidFill>
                    <a:srgbClr val="005634">
                      <a:lumMod val="25000"/>
                    </a:srgbClr>
                  </a:solidFill>
                  <a:effectLst>
                    <a:outerShdw blurRad="25400" algn="ctr" rotWithShape="0">
                      <a:prstClr val="white"/>
                    </a:outerShdw>
                  </a:effectLst>
                  <a:uLnTx/>
                  <a:uFillTx/>
                </a:rPr>
                <a:t>Invoegen</a:t>
              </a:r>
              <a:endParaRPr kumimoji="0" lang="en-GB" sz="1050" b="1" i="0" u="none" strike="noStrike" kern="0" cap="none" spc="0" normalizeH="0" baseline="0" noProof="0" dirty="0">
                <a:ln>
                  <a:noFill/>
                </a:ln>
                <a:solidFill>
                  <a:srgbClr val="005634">
                    <a:lumMod val="25000"/>
                  </a:srgbClr>
                </a:solidFill>
                <a:effectLst>
                  <a:outerShdw blurRad="25400" algn="ctr" rotWithShape="0">
                    <a:prstClr val="white"/>
                  </a:outerShdw>
                </a:effectLst>
                <a:uLnTx/>
                <a:uFillTx/>
              </a:endParaRPr>
            </a:p>
          </p:txBody>
        </p:sp>
        <p:sp>
          <p:nvSpPr>
            <p:cNvPr id="104" name="Rechthoek 103"/>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AFBEELDING INVOEGEN</a:t>
              </a:r>
            </a:p>
          </p:txBody>
        </p:sp>
        <p:grpSp>
          <p:nvGrpSpPr>
            <p:cNvPr id="105" name="Groep 104"/>
            <p:cNvGrpSpPr/>
            <p:nvPr userDrawn="1"/>
          </p:nvGrpSpPr>
          <p:grpSpPr>
            <a:xfrm>
              <a:off x="15563079" y="358984"/>
              <a:ext cx="2489424" cy="4145944"/>
              <a:chOff x="15563079" y="358984"/>
              <a:chExt cx="2315772" cy="4145944"/>
            </a:xfrm>
          </p:grpSpPr>
          <p:cxnSp>
            <p:nvCxnSpPr>
              <p:cNvPr id="107" name="Rechte verbindingslijn 106"/>
              <p:cNvCxnSpPr/>
              <p:nvPr userDrawn="1"/>
            </p:nvCxnSpPr>
            <p:spPr>
              <a:xfrm>
                <a:off x="15563418" y="358984"/>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8" name="Rechte verbindingslijn 107"/>
              <p:cNvCxnSpPr/>
              <p:nvPr userDrawn="1"/>
            </p:nvCxnSpPr>
            <p:spPr>
              <a:xfrm>
                <a:off x="15563079" y="2564904"/>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9" name="Rechte verbindingslijn 108"/>
              <p:cNvCxnSpPr/>
              <p:nvPr userDrawn="1"/>
            </p:nvCxnSpPr>
            <p:spPr>
              <a:xfrm>
                <a:off x="15563418" y="4504928"/>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106" name="Afbeelding 10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593549" y="1810798"/>
              <a:ext cx="610090" cy="610090"/>
            </a:xfrm>
            <a:prstGeom prst="rect">
              <a:avLst/>
            </a:prstGeom>
          </p:spPr>
        </p:pic>
      </p:grpSp>
    </p:spTree>
    <p:extLst>
      <p:ext uri="{BB962C8B-B14F-4D97-AF65-F5344CB8AC3E}">
        <p14:creationId xmlns:p14="http://schemas.microsoft.com/office/powerpoint/2010/main" val="391422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amp; Grafiek (S)">
    <p:spTree>
      <p:nvGrpSpPr>
        <p:cNvPr id="1" name=""/>
        <p:cNvGrpSpPr/>
        <p:nvPr/>
      </p:nvGrpSpPr>
      <p:grpSpPr>
        <a:xfrm>
          <a:off x="0" y="0"/>
          <a:ext cx="0" cy="0"/>
          <a:chOff x="0" y="0"/>
          <a:chExt cx="0" cy="0"/>
        </a:xfrm>
      </p:grpSpPr>
      <p:sp>
        <p:nvSpPr>
          <p:cNvPr id="12" name="Tijdelijke aanduiding voor tekst 11"/>
          <p:cNvSpPr>
            <a:spLocks noGrp="1"/>
          </p:cNvSpPr>
          <p:nvPr>
            <p:ph type="body" sz="quarter" idx="14" hasCustomPrompt="1"/>
          </p:nvPr>
        </p:nvSpPr>
        <p:spPr>
          <a:xfrm>
            <a:off x="-13494" y="5581651"/>
            <a:ext cx="12225338" cy="348800"/>
          </a:xfrm>
          <a:custGeom>
            <a:avLst/>
            <a:gdLst>
              <a:gd name="connsiteX0" fmla="*/ 0 w 12225338"/>
              <a:gd name="connsiteY0" fmla="*/ 0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0 h 338137"/>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44173 h 382310"/>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282505 h 382310"/>
              <a:gd name="connsiteX6" fmla="*/ 0 w 12225338"/>
              <a:gd name="connsiteY6" fmla="*/ 44173 h 382310"/>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338" h="338137">
                <a:moveTo>
                  <a:pt x="0" y="238332"/>
                </a:moveTo>
                <a:cubicBezTo>
                  <a:pt x="5257870" y="-49834"/>
                  <a:pt x="8329129" y="39687"/>
                  <a:pt x="12225338" y="0"/>
                </a:cubicBezTo>
                <a:lnTo>
                  <a:pt x="12225338" y="0"/>
                </a:lnTo>
                <a:lnTo>
                  <a:pt x="12225338" y="338137"/>
                </a:lnTo>
                <a:lnTo>
                  <a:pt x="0" y="338137"/>
                </a:lnTo>
                <a:lnTo>
                  <a:pt x="0" y="238332"/>
                </a:lnTo>
                <a:close/>
              </a:path>
            </a:pathLst>
          </a:custGeom>
          <a:solidFill>
            <a:schemeClr val="bg1"/>
          </a:solidFill>
          <a:ln w="9525">
            <a:solidFill>
              <a:schemeClr val="tx2"/>
            </a:solidFill>
          </a:ln>
        </p:spPr>
        <p:txBody>
          <a:bodyPr vert="horz" lIns="0" tIns="0" rIns="0" bIns="0" rtlCol="0" anchor="ctr">
            <a:noAutofit/>
          </a:bodyPr>
          <a:lstStyle>
            <a:lvl1pPr>
              <a:defRPr lang="nl-NL" sz="1200" baseline="0" dirty="0">
                <a:solidFill>
                  <a:schemeClr val="bg2"/>
                </a:solidFill>
                <a:latin typeface="Arial Narrow" panose="020B0606020202030204" pitchFamily="34" charset="0"/>
              </a:defRPr>
            </a:lvl1pPr>
          </a:lstStyle>
          <a:p>
            <a:pPr lvl="0" algn="ctr"/>
            <a:r>
              <a:rPr lang="nl-NL" dirty="0"/>
              <a:t>LIJN ORANJE (Niet verwijderen!)</a:t>
            </a:r>
          </a:p>
        </p:txBody>
      </p:sp>
      <p:sp>
        <p:nvSpPr>
          <p:cNvPr id="13" name="Tijdelijke aanduiding voor tekst 11"/>
          <p:cNvSpPr>
            <a:spLocks noGrp="1"/>
          </p:cNvSpPr>
          <p:nvPr>
            <p:ph type="body" sz="quarter" idx="15" hasCustomPrompt="1"/>
          </p:nvPr>
        </p:nvSpPr>
        <p:spPr>
          <a:xfrm>
            <a:off x="-13494" y="5876129"/>
            <a:ext cx="12225338" cy="62735"/>
          </a:xfrm>
          <a:prstGeom prst="rect">
            <a:avLst/>
          </a:prstGeom>
          <a:solidFill>
            <a:schemeClr val="bg1"/>
          </a:solidFill>
          <a:ln w="12700">
            <a:no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BALK WIT (Niet verwijderen!)</a:t>
            </a:r>
          </a:p>
        </p:txBody>
      </p:sp>
      <p:sp>
        <p:nvSpPr>
          <p:cNvPr id="3" name="Tijdelijke aanduiding voor verticale tekst 2"/>
          <p:cNvSpPr>
            <a:spLocks noGrp="1"/>
          </p:cNvSpPr>
          <p:nvPr>
            <p:ph type="body" orient="vert" idx="1"/>
          </p:nvPr>
        </p:nvSpPr>
        <p:spPr>
          <a:xfrm>
            <a:off x="555025" y="1083007"/>
            <a:ext cx="6624270" cy="4177763"/>
          </a:xfrm>
        </p:spPr>
        <p:txBody>
          <a:bodyPr vert="horz"/>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427769-0C94-4714-9308-5CB730222FA0}" type="slidenum">
              <a:rPr lang="nl-NL" smtClean="0"/>
              <a:pPr/>
              <a:t>‹nr.›</a:t>
            </a:fld>
            <a:endParaRPr lang="nl-NL"/>
          </a:p>
        </p:txBody>
      </p:sp>
      <p:sp>
        <p:nvSpPr>
          <p:cNvPr id="10" name="Rechthoek 9"/>
          <p:cNvSpPr/>
          <p:nvPr userDrawn="1"/>
        </p:nvSpPr>
        <p:spPr>
          <a:xfrm>
            <a:off x="0" y="-459432"/>
            <a:ext cx="6315199" cy="459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1600" dirty="0"/>
              <a:t>Tekst &amp; Grafiek (S)</a:t>
            </a:r>
          </a:p>
        </p:txBody>
      </p:sp>
      <p:grpSp>
        <p:nvGrpSpPr>
          <p:cNvPr id="9" name="Groep 8"/>
          <p:cNvGrpSpPr/>
          <p:nvPr userDrawn="1"/>
        </p:nvGrpSpPr>
        <p:grpSpPr>
          <a:xfrm>
            <a:off x="12363871" y="-26002"/>
            <a:ext cx="3064812" cy="4530930"/>
            <a:chOff x="15419739" y="-26002"/>
            <a:chExt cx="3064812" cy="4530930"/>
          </a:xfrm>
        </p:grpSpPr>
        <p:sp>
          <p:nvSpPr>
            <p:cNvPr id="14" name="Tekstvak 33"/>
            <p:cNvSpPr txBox="1"/>
            <p:nvPr userDrawn="1"/>
          </p:nvSpPr>
          <p:spPr>
            <a:xfrm>
              <a:off x="15593549" y="1001584"/>
              <a:ext cx="2285302" cy="646331"/>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Klik op het icoontje om een nieuwe afbeelding in te voegen.</a:t>
              </a:r>
              <a:endPar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endParaRPr>
            </a:p>
          </p:txBody>
        </p:sp>
        <p:sp>
          <p:nvSpPr>
            <p:cNvPr id="15" name="Tekstvak 33"/>
            <p:cNvSpPr txBox="1"/>
            <p:nvPr userDrawn="1"/>
          </p:nvSpPr>
          <p:spPr>
            <a:xfrm>
              <a:off x="15593549" y="3140968"/>
              <a:ext cx="2142447" cy="646331"/>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Zoek en selecteer de gewenste afbeelding. </a:t>
              </a:r>
              <a:b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br>
              <a: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Klik op </a:t>
              </a:r>
              <a:r>
                <a:rPr kumimoji="0" lang="en-US" sz="1400" b="1" i="0" u="none" strike="noStrike" kern="0" cap="none" spc="0" normalizeH="0" baseline="0" noProof="0" dirty="0">
                  <a:ln>
                    <a:noFill/>
                  </a:ln>
                  <a:solidFill>
                    <a:schemeClr val="tx2"/>
                  </a:solidFill>
                  <a:effectLst/>
                  <a:uLnTx/>
                  <a:uFillTx/>
                  <a:latin typeface="Calibri"/>
                  <a:ea typeface="Tahoma" pitchFamily="34" charset="0"/>
                  <a:cs typeface="Arial" pitchFamily="34" charset="0"/>
                </a:rPr>
                <a:t>´Invoegen´</a:t>
              </a:r>
              <a:endParaRPr kumimoji="0" lang="nl-NL" sz="1400" b="1" i="0" u="none" strike="noStrike" kern="0" cap="none" spc="0" normalizeH="0" baseline="0" noProof="0" dirty="0">
                <a:ln>
                  <a:noFill/>
                </a:ln>
                <a:solidFill>
                  <a:schemeClr val="tx2"/>
                </a:solidFill>
                <a:effectLst/>
                <a:uLnTx/>
                <a:uFillTx/>
                <a:latin typeface="Calibri"/>
                <a:ea typeface="Tahoma" pitchFamily="34" charset="0"/>
                <a:cs typeface="Arial" pitchFamily="34" charset="0"/>
              </a:endParaRPr>
            </a:p>
          </p:txBody>
        </p:sp>
        <p:sp>
          <p:nvSpPr>
            <p:cNvPr id="16" name="Ovaal 15"/>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white"/>
                  </a:solidFill>
                  <a:effectLst/>
                  <a:uLnTx/>
                  <a:uFillTx/>
                  <a:latin typeface="Calibri"/>
                </a:rPr>
                <a:t>1</a:t>
              </a:r>
            </a:p>
          </p:txBody>
        </p:sp>
        <p:sp>
          <p:nvSpPr>
            <p:cNvPr id="17" name="Ovaal 16"/>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white"/>
                  </a:solidFill>
                  <a:effectLst/>
                  <a:uLnTx/>
                  <a:uFillTx/>
                  <a:latin typeface="Calibri"/>
                </a:rPr>
                <a:t>2</a:t>
              </a:r>
            </a:p>
          </p:txBody>
        </p:sp>
        <p:pic>
          <p:nvPicPr>
            <p:cNvPr id="1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0004" t="23401" r="80712" b="21471"/>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0" name="Tekstvak 19"/>
            <p:cNvSpPr txBox="1"/>
            <p:nvPr userDrawn="1"/>
          </p:nvSpPr>
          <p:spPr>
            <a:xfrm>
              <a:off x="15673080" y="4020160"/>
              <a:ext cx="779464" cy="261610"/>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err="1">
                  <a:ln>
                    <a:noFill/>
                  </a:ln>
                  <a:solidFill>
                    <a:srgbClr val="005634">
                      <a:lumMod val="25000"/>
                    </a:srgbClr>
                  </a:solidFill>
                  <a:effectLst>
                    <a:outerShdw blurRad="25400" algn="ctr" rotWithShape="0">
                      <a:prstClr val="white"/>
                    </a:outerShdw>
                  </a:effectLst>
                  <a:uLnTx/>
                  <a:uFillTx/>
                </a:rPr>
                <a:t>Invoegen</a:t>
              </a:r>
              <a:endParaRPr kumimoji="0" lang="en-GB" sz="1050" b="1" i="0" u="none" strike="noStrike" kern="0" cap="none" spc="0" normalizeH="0" baseline="0" noProof="0" dirty="0">
                <a:ln>
                  <a:noFill/>
                </a:ln>
                <a:solidFill>
                  <a:srgbClr val="005634">
                    <a:lumMod val="25000"/>
                  </a:srgbClr>
                </a:solidFill>
                <a:effectLst>
                  <a:outerShdw blurRad="25400" algn="ctr" rotWithShape="0">
                    <a:prstClr val="white"/>
                  </a:outerShdw>
                </a:effectLst>
                <a:uLnTx/>
                <a:uFillTx/>
              </a:endParaRPr>
            </a:p>
          </p:txBody>
        </p:sp>
        <p:sp>
          <p:nvSpPr>
            <p:cNvPr id="21" name="Rechthoek 20"/>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AFBEELDING INVOEGEN</a:t>
              </a:r>
            </a:p>
          </p:txBody>
        </p:sp>
        <p:grpSp>
          <p:nvGrpSpPr>
            <p:cNvPr id="8" name="Groep 7"/>
            <p:cNvGrpSpPr/>
            <p:nvPr userDrawn="1"/>
          </p:nvGrpSpPr>
          <p:grpSpPr>
            <a:xfrm>
              <a:off x="15563079" y="358984"/>
              <a:ext cx="2489424" cy="4145944"/>
              <a:chOff x="15563079" y="358984"/>
              <a:chExt cx="2315772" cy="4145944"/>
            </a:xfrm>
          </p:grpSpPr>
          <p:cxnSp>
            <p:nvCxnSpPr>
              <p:cNvPr id="22" name="Rechte verbindingslijn 21"/>
              <p:cNvCxnSpPr/>
              <p:nvPr userDrawn="1"/>
            </p:nvCxnSpPr>
            <p:spPr>
              <a:xfrm>
                <a:off x="15563418" y="358984"/>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userDrawn="1"/>
            </p:nvCxnSpPr>
            <p:spPr>
              <a:xfrm>
                <a:off x="15563079" y="2564904"/>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a:off x="15563418" y="4504928"/>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25" name="Afbeelding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593549" y="1810798"/>
              <a:ext cx="610090" cy="610090"/>
            </a:xfrm>
            <a:prstGeom prst="rect">
              <a:avLst/>
            </a:prstGeom>
          </p:spPr>
        </p:pic>
      </p:grpSp>
      <p:grpSp>
        <p:nvGrpSpPr>
          <p:cNvPr id="26" name="Groep 25"/>
          <p:cNvGrpSpPr/>
          <p:nvPr userDrawn="1"/>
        </p:nvGrpSpPr>
        <p:grpSpPr>
          <a:xfrm>
            <a:off x="-2973833" y="0"/>
            <a:ext cx="2808312" cy="5805264"/>
            <a:chOff x="-2973833" y="0"/>
            <a:chExt cx="2808312" cy="5805264"/>
          </a:xfrm>
        </p:grpSpPr>
        <p:sp>
          <p:nvSpPr>
            <p:cNvPr id="27" name="Rechthoek 26"/>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TEXT LEVELS</a:t>
              </a:r>
            </a:p>
          </p:txBody>
        </p:sp>
        <p:sp>
          <p:nvSpPr>
            <p:cNvPr id="28" name="Textfield placeholde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200" b="0" dirty="0">
                  <a:solidFill>
                    <a:schemeClr val="tx1"/>
                  </a:solidFill>
                </a:rPr>
                <a:t>Lees-tekst</a:t>
              </a:r>
            </a:p>
          </p:txBody>
        </p:sp>
        <p:sp>
          <p:nvSpPr>
            <p:cNvPr id="29" name="Ovaal 28"/>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1</a:t>
              </a:r>
            </a:p>
          </p:txBody>
        </p:sp>
        <p:sp>
          <p:nvSpPr>
            <p:cNvPr id="30" name="Ovaal 29"/>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2</a:t>
              </a:r>
            </a:p>
          </p:txBody>
        </p:sp>
        <p:sp>
          <p:nvSpPr>
            <p:cNvPr id="31" name="Ovaal 30"/>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3</a:t>
              </a:r>
            </a:p>
          </p:txBody>
        </p:sp>
        <p:sp>
          <p:nvSpPr>
            <p:cNvPr id="32" name="Ovaal 31"/>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4</a:t>
              </a:r>
            </a:p>
          </p:txBody>
        </p:sp>
        <p:sp>
          <p:nvSpPr>
            <p:cNvPr id="33" name="Textfield placeholder"/>
            <p:cNvSpPr txBox="1">
              <a:spLocks/>
            </p:cNvSpPr>
            <p:nvPr userDrawn="1"/>
          </p:nvSpPr>
          <p:spPr>
            <a:xfrm>
              <a:off x="-2379688" y="2284403"/>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1" dirty="0">
                  <a:solidFill>
                    <a:schemeClr val="tx2"/>
                  </a:solidFill>
                </a:rPr>
                <a:t>Sub-kop</a:t>
              </a:r>
            </a:p>
          </p:txBody>
        </p:sp>
        <p:sp>
          <p:nvSpPr>
            <p:cNvPr id="34" name="Textfield placeholder"/>
            <p:cNvSpPr txBox="1">
              <a:spLocks/>
            </p:cNvSpPr>
            <p:nvPr userDrawn="1"/>
          </p:nvSpPr>
          <p:spPr>
            <a:xfrm>
              <a:off x="-2379688" y="273084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36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Bullet</a:t>
              </a:r>
            </a:p>
          </p:txBody>
        </p:sp>
        <p:sp>
          <p:nvSpPr>
            <p:cNvPr id="35" name="Textfield placeholder"/>
            <p:cNvSpPr txBox="1">
              <a:spLocks/>
            </p:cNvSpPr>
            <p:nvPr userDrawn="1"/>
          </p:nvSpPr>
          <p:spPr>
            <a:xfrm>
              <a:off x="-2379688" y="317729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11138" lvl="3" indent="-117475" algn="l" defTabSz="914400" rtl="0" eaLnBrk="1" latinLnBrk="0" hangingPunct="1">
                <a:lnSpc>
                  <a:spcPts val="1700"/>
                </a:lnSpc>
                <a:spcBef>
                  <a:spcPts val="600"/>
                </a:spcBef>
                <a:spcAft>
                  <a:spcPts val="600"/>
                </a:spcAft>
                <a:buClr>
                  <a:schemeClr val="tx2"/>
                </a:buClr>
                <a:buSzPct val="85000"/>
                <a:buFont typeface="Arial" panose="020B0604020202020204" pitchFamily="34" charset="0"/>
                <a:buChar char="−"/>
                <a:tabLst>
                  <a:tab pos="1074738" algn="l"/>
                </a:tabLst>
              </a:pPr>
              <a:r>
                <a:rPr lang="en-GB" sz="1200" b="0" kern="1200" dirty="0">
                  <a:solidFill>
                    <a:schemeClr val="tx1"/>
                  </a:solidFill>
                  <a:latin typeface="+mn-lt"/>
                  <a:ea typeface="+mn-ea"/>
                  <a:cs typeface="+mn-cs"/>
                </a:rPr>
                <a:t>Sub-bullet</a:t>
              </a:r>
            </a:p>
          </p:txBody>
        </p:sp>
        <p:cxnSp>
          <p:nvCxnSpPr>
            <p:cNvPr id="36" name="Rechte verbindingslijn 35"/>
            <p:cNvCxnSpPr/>
            <p:nvPr userDrawn="1"/>
          </p:nvCxnSpPr>
          <p:spPr>
            <a:xfrm>
              <a:off x="-2812233" y="387386"/>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2812233" y="1628800"/>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2812233" y="5805264"/>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39" name="Picture 3"/>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t="1" r="75697" b="23577"/>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4"/>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r="80548"/>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1" name="Groep 40"/>
            <p:cNvGrpSpPr/>
            <p:nvPr userDrawn="1"/>
          </p:nvGrpSpPr>
          <p:grpSpPr>
            <a:xfrm>
              <a:off x="-2098870" y="523279"/>
              <a:ext cx="435437" cy="427699"/>
              <a:chOff x="-1085063" y="758027"/>
              <a:chExt cx="633800" cy="622540"/>
            </a:xfrm>
          </p:grpSpPr>
          <p:sp>
            <p:nvSpPr>
              <p:cNvPr id="82" name="Afgeronde rechthoek 81"/>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dirty="0"/>
              </a:p>
            </p:txBody>
          </p:sp>
          <p:grpSp>
            <p:nvGrpSpPr>
              <p:cNvPr id="83" name="Groep 82"/>
              <p:cNvGrpSpPr/>
              <p:nvPr userDrawn="1"/>
            </p:nvGrpSpPr>
            <p:grpSpPr>
              <a:xfrm>
                <a:off x="-977746" y="864082"/>
                <a:ext cx="419166" cy="410430"/>
                <a:chOff x="6366933" y="309013"/>
                <a:chExt cx="1901295" cy="1861668"/>
              </a:xfrm>
              <a:solidFill>
                <a:schemeClr val="tx1"/>
              </a:solidFill>
            </p:grpSpPr>
            <p:sp>
              <p:nvSpPr>
                <p:cNvPr id="84" name="Rechthoek 83"/>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5" name="Rechthoek 84"/>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6" name="Rechthoek 85"/>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7" name="Rechthoek 86"/>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8" name="Rechthoek 87"/>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9" name="Rechthoek 88"/>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0" name="Rechthoek 89"/>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1" name="Rechthoek 90"/>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2" name="Rechthoek 91"/>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3" name="Rechthoek 92"/>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4" name="Vrije vorm 93"/>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nvGrpSpPr>
            <p:cNvPr id="42" name="Groep 41"/>
            <p:cNvGrpSpPr/>
            <p:nvPr userDrawn="1"/>
          </p:nvGrpSpPr>
          <p:grpSpPr>
            <a:xfrm>
              <a:off x="-2095303" y="1071657"/>
              <a:ext cx="435437" cy="427699"/>
              <a:chOff x="-1845083" y="758027"/>
              <a:chExt cx="633800" cy="622540"/>
            </a:xfrm>
          </p:grpSpPr>
          <p:sp>
            <p:nvSpPr>
              <p:cNvPr id="69" name="Afgeronde rechthoek 68"/>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70" name="Groep 69"/>
              <p:cNvGrpSpPr/>
              <p:nvPr userDrawn="1"/>
            </p:nvGrpSpPr>
            <p:grpSpPr>
              <a:xfrm>
                <a:off x="-1737766" y="864082"/>
                <a:ext cx="419166" cy="410430"/>
                <a:chOff x="3708400" y="309013"/>
                <a:chExt cx="1901295" cy="1861668"/>
              </a:xfrm>
              <a:solidFill>
                <a:schemeClr val="tx1"/>
              </a:solidFill>
            </p:grpSpPr>
            <p:sp>
              <p:nvSpPr>
                <p:cNvPr id="71" name="Rechthoek 70"/>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2" name="Rechthoek 71"/>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Rechthoek 72"/>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4" name="Rechthoek 73"/>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5" name="Rechthoek 74"/>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6" name="Rechthoek 75"/>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7" name="Rechthoek 76"/>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8" name="Rechthoek 77"/>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9" name="Rechthoek 78"/>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0" name="Rechthoek 79"/>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1" name="Vrije vorm 80"/>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cxnSp>
          <p:nvCxnSpPr>
            <p:cNvPr id="43" name="Rechte verbindingslijn 42"/>
            <p:cNvCxnSpPr>
              <a:stCxn id="45" idx="2"/>
              <a:endCxn id="69"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a:stCxn id="46" idx="3"/>
              <a:endCxn id="82"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45" name="Ovaal 44"/>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al 45"/>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field placeholde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vooruit</a:t>
              </a:r>
            </a:p>
          </p:txBody>
        </p:sp>
        <p:sp>
          <p:nvSpPr>
            <p:cNvPr id="48" name="Textfield placeholde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terug</a:t>
              </a:r>
            </a:p>
          </p:txBody>
        </p:sp>
        <p:sp>
          <p:nvSpPr>
            <p:cNvPr id="49" name="Ovaal 48"/>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5</a:t>
              </a:r>
            </a:p>
          </p:txBody>
        </p:sp>
        <p:sp>
          <p:nvSpPr>
            <p:cNvPr id="50" name="Ovaal 49"/>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6</a:t>
              </a:r>
            </a:p>
          </p:txBody>
        </p:sp>
        <p:sp>
          <p:nvSpPr>
            <p:cNvPr id="51" name="Ovaal 50"/>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7</a:t>
              </a:r>
            </a:p>
          </p:txBody>
        </p:sp>
        <p:sp>
          <p:nvSpPr>
            <p:cNvPr id="52" name="Ovaal 51"/>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8</a:t>
              </a:r>
            </a:p>
          </p:txBody>
        </p:sp>
        <p:sp>
          <p:nvSpPr>
            <p:cNvPr id="53" name="Ovaal 52"/>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9</a:t>
              </a:r>
            </a:p>
          </p:txBody>
        </p:sp>
        <p:sp>
          <p:nvSpPr>
            <p:cNvPr id="54" name="Textfield placeholder"/>
            <p:cNvSpPr txBox="1">
              <a:spLocks/>
            </p:cNvSpPr>
            <p:nvPr userDrawn="1"/>
          </p:nvSpPr>
          <p:spPr>
            <a:xfrm>
              <a:off x="-2379688" y="363289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100" b="0" i="1" dirty="0" err="1">
                  <a:solidFill>
                    <a:schemeClr val="bg2">
                      <a:lumMod val="75000"/>
                    </a:schemeClr>
                  </a:solidFill>
                </a:rPr>
                <a:t>Cursief</a:t>
              </a:r>
              <a:r>
                <a:rPr lang="en-GB" sz="1100" b="0" i="1" dirty="0">
                  <a:solidFill>
                    <a:schemeClr val="bg2">
                      <a:lumMod val="75000"/>
                    </a:schemeClr>
                  </a:solidFill>
                </a:rPr>
                <a:t> </a:t>
              </a:r>
            </a:p>
          </p:txBody>
        </p:sp>
        <p:sp>
          <p:nvSpPr>
            <p:cNvPr id="55" name="Textfield placeholder"/>
            <p:cNvSpPr txBox="1">
              <a:spLocks/>
            </p:cNvSpPr>
            <p:nvPr userDrawn="1"/>
          </p:nvSpPr>
          <p:spPr>
            <a:xfrm>
              <a:off x="-2379688" y="4079336"/>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0" dirty="0">
                  <a:solidFill>
                    <a:schemeClr val="bg2">
                      <a:lumMod val="75000"/>
                    </a:schemeClr>
                  </a:solidFill>
                </a:rPr>
                <a:t>Sub-tekst</a:t>
              </a:r>
            </a:p>
          </p:txBody>
        </p:sp>
        <p:sp>
          <p:nvSpPr>
            <p:cNvPr id="56" name="Textfield placeholder"/>
            <p:cNvSpPr txBox="1">
              <a:spLocks/>
            </p:cNvSpPr>
            <p:nvPr userDrawn="1"/>
          </p:nvSpPr>
          <p:spPr>
            <a:xfrm>
              <a:off x="-2379688" y="4525782"/>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77800" lvl="2" indent="-177800" algn="l" defTabSz="914400" rtl="0" eaLnBrk="1" latinLnBrk="0" hangingPunct="1">
                <a:lnSpc>
                  <a:spcPts val="1800"/>
                </a:lnSpc>
                <a:spcBef>
                  <a:spcPts val="600"/>
                </a:spcBef>
                <a:spcAft>
                  <a:spcPts val="600"/>
                </a:spcAft>
                <a:buClr>
                  <a:schemeClr val="tx2"/>
                </a:buClr>
                <a:buFont typeface="+mj-lt"/>
                <a:buAutoNum type="arabicPeriod"/>
                <a:tabLst>
                  <a:tab pos="1074738" algn="l"/>
                  <a:tab pos="4394200" algn="l"/>
                </a:tabLst>
              </a:pPr>
              <a:r>
                <a:rPr lang="nl-NL" sz="1200" kern="1200" noProof="0" dirty="0">
                  <a:solidFill>
                    <a:schemeClr val="tx1"/>
                  </a:solidFill>
                  <a:latin typeface="+mn-lt"/>
                  <a:ea typeface="+mn-ea"/>
                  <a:cs typeface="+mn-cs"/>
                </a:rPr>
                <a:t>Numeriek</a:t>
              </a:r>
              <a:endParaRPr lang="en-GB" sz="1200" kern="1200" dirty="0">
                <a:solidFill>
                  <a:schemeClr val="tx1"/>
                </a:solidFill>
                <a:latin typeface="+mn-lt"/>
                <a:ea typeface="+mn-ea"/>
                <a:cs typeface="+mn-cs"/>
              </a:endParaRPr>
            </a:p>
          </p:txBody>
        </p:sp>
        <p:sp>
          <p:nvSpPr>
            <p:cNvPr id="57" name="Textfield placeholder"/>
            <p:cNvSpPr txBox="1">
              <a:spLocks/>
            </p:cNvSpPr>
            <p:nvPr userDrawn="1"/>
          </p:nvSpPr>
          <p:spPr>
            <a:xfrm>
              <a:off x="-2379688" y="540952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1074738" rtl="0" eaLnBrk="1" latinLnBrk="0" hangingPunct="1">
                <a:lnSpc>
                  <a:spcPts val="1700"/>
                </a:lnSpc>
                <a:spcBef>
                  <a:spcPts val="600"/>
                </a:spcBef>
                <a:spcAft>
                  <a:spcPts val="600"/>
                </a:spcAft>
                <a:buFont typeface="Arial" panose="020B0604020202020204" pitchFamily="34" charset="0"/>
                <a:buNone/>
              </a:pPr>
              <a:r>
                <a:rPr lang="en-GB" sz="1200" b="0" i="1" kern="1200" dirty="0" err="1">
                  <a:solidFill>
                    <a:schemeClr val="tx1"/>
                  </a:solidFill>
                  <a:latin typeface="+mn-lt"/>
                  <a:ea typeface="+mn-ea"/>
                  <a:cs typeface="+mn-cs"/>
                </a:rPr>
                <a:t>Cursief</a:t>
              </a:r>
              <a:endParaRPr lang="en-GB" sz="1200" b="0" i="1" kern="1200" dirty="0">
                <a:solidFill>
                  <a:schemeClr val="tx1"/>
                </a:solidFill>
                <a:latin typeface="+mn-lt"/>
                <a:ea typeface="+mn-ea"/>
                <a:cs typeface="+mn-cs"/>
              </a:endParaRPr>
            </a:p>
          </p:txBody>
        </p:sp>
        <p:sp>
          <p:nvSpPr>
            <p:cNvPr id="58" name="Textfield placeholder"/>
            <p:cNvSpPr txBox="1">
              <a:spLocks/>
            </p:cNvSpPr>
            <p:nvPr userDrawn="1"/>
          </p:nvSpPr>
          <p:spPr>
            <a:xfrm>
              <a:off x="-2379688" y="496307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714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Num. Bullet</a:t>
              </a:r>
            </a:p>
          </p:txBody>
        </p:sp>
        <p:grpSp>
          <p:nvGrpSpPr>
            <p:cNvPr id="59" name="Groep 58"/>
            <p:cNvGrpSpPr/>
            <p:nvPr userDrawn="1"/>
          </p:nvGrpSpPr>
          <p:grpSpPr>
            <a:xfrm>
              <a:off x="-950342" y="1837957"/>
              <a:ext cx="687412" cy="3758146"/>
              <a:chOff x="-740196" y="1837957"/>
              <a:chExt cx="1374825" cy="3758146"/>
            </a:xfrm>
          </p:grpSpPr>
          <p:sp>
            <p:nvSpPr>
              <p:cNvPr id="60" name="Textfield placeholde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1" name="Textfield placeholde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20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2" name="Textfield placeholde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3" name="Textfield placeholde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4" name="Textfield placeholde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14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5" name="Textfield placeholde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6" name="Textfield placeholde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7" name="Textfield placeholde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16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8" name="Textfield placeholde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grpSp>
      </p:grpSp>
      <p:sp>
        <p:nvSpPr>
          <p:cNvPr id="2" name="Titel 1"/>
          <p:cNvSpPr>
            <a:spLocks noGrp="1"/>
          </p:cNvSpPr>
          <p:nvPr>
            <p:ph type="title" hasCustomPrompt="1"/>
          </p:nvPr>
        </p:nvSpPr>
        <p:spPr/>
        <p:txBody>
          <a:bodyPr/>
          <a:lstStyle/>
          <a:p>
            <a:r>
              <a:rPr lang="nl-NL" dirty="0"/>
              <a:t>Klik om de titel te bewerken</a:t>
            </a:r>
          </a:p>
        </p:txBody>
      </p:sp>
      <p:sp>
        <p:nvSpPr>
          <p:cNvPr id="95" name="Tijdelijke aanduiding voor inhoud 94"/>
          <p:cNvSpPr>
            <a:spLocks noGrp="1"/>
          </p:cNvSpPr>
          <p:nvPr>
            <p:ph sz="quarter" idx="16" hasCustomPrompt="1"/>
          </p:nvPr>
        </p:nvSpPr>
        <p:spPr>
          <a:xfrm>
            <a:off x="7539038" y="1628800"/>
            <a:ext cx="4140200" cy="3952850"/>
          </a:xfrm>
        </p:spPr>
        <p:txBody>
          <a:bodyPr anchor="ctr"/>
          <a:lstStyle>
            <a:lvl1pPr algn="ctr">
              <a:defRPr baseline="0"/>
            </a:lvl1pPr>
          </a:lstStyle>
          <a:p>
            <a:pPr lvl="0"/>
            <a:r>
              <a:rPr lang="en-GB" dirty="0"/>
              <a:t>Object of </a:t>
            </a:r>
            <a:r>
              <a:rPr lang="nl-NL" noProof="0" dirty="0"/>
              <a:t>grafiek</a:t>
            </a:r>
            <a:br>
              <a:rPr lang="en-GB" dirty="0"/>
            </a:br>
            <a:r>
              <a:rPr lang="nl-NL" noProof="0" dirty="0"/>
              <a:t>invoegen</a:t>
            </a:r>
            <a:r>
              <a:rPr lang="en-GB" noProof="0" dirty="0"/>
              <a:t> </a:t>
            </a:r>
            <a:r>
              <a:rPr lang="en-GB" dirty="0"/>
              <a:t>via </a:t>
            </a:r>
            <a:r>
              <a:rPr lang="nl-NL" noProof="0" dirty="0"/>
              <a:t>icoon</a:t>
            </a:r>
            <a:br>
              <a:rPr lang="nl-NL" noProof="0" dirty="0"/>
            </a:br>
            <a:br>
              <a:rPr lang="nl-NL" noProof="0" dirty="0"/>
            </a:br>
            <a:br>
              <a:rPr lang="nl-NL" noProof="0" dirty="0"/>
            </a:br>
            <a:br>
              <a:rPr lang="nl-NL" noProof="0" dirty="0"/>
            </a:br>
            <a:br>
              <a:rPr lang="nl-NL" noProof="0" dirty="0"/>
            </a:br>
            <a:br>
              <a:rPr lang="nl-NL" noProof="0" dirty="0"/>
            </a:br>
            <a:endParaRPr lang="nl-NL" noProof="0" dirty="0"/>
          </a:p>
        </p:txBody>
      </p:sp>
      <p:sp>
        <p:nvSpPr>
          <p:cNvPr id="96" name="Tijdelijke aanduiding voor verticale tekst 2"/>
          <p:cNvSpPr>
            <a:spLocks noGrp="1"/>
          </p:cNvSpPr>
          <p:nvPr>
            <p:ph type="body" orient="vert" idx="17" hasCustomPrompt="1"/>
          </p:nvPr>
        </p:nvSpPr>
        <p:spPr>
          <a:xfrm>
            <a:off x="7539038" y="1083008"/>
            <a:ext cx="4139363" cy="537380"/>
          </a:xfrm>
        </p:spPr>
        <p:txBody>
          <a:bodyPr vert="horz"/>
          <a:lstStyle>
            <a:lvl1pPr algn="ctr">
              <a:defRPr b="1"/>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nl-NL" dirty="0"/>
              <a:t>Grafiektitel</a:t>
            </a:r>
          </a:p>
        </p:txBody>
      </p:sp>
    </p:spTree>
    <p:extLst>
      <p:ext uri="{BB962C8B-B14F-4D97-AF65-F5344CB8AC3E}">
        <p14:creationId xmlns:p14="http://schemas.microsoft.com/office/powerpoint/2010/main" val="376268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amp; Grafiek (M)">
    <p:spTree>
      <p:nvGrpSpPr>
        <p:cNvPr id="1" name=""/>
        <p:cNvGrpSpPr/>
        <p:nvPr/>
      </p:nvGrpSpPr>
      <p:grpSpPr>
        <a:xfrm>
          <a:off x="0" y="0"/>
          <a:ext cx="0" cy="0"/>
          <a:chOff x="0" y="0"/>
          <a:chExt cx="0" cy="0"/>
        </a:xfrm>
      </p:grpSpPr>
      <p:sp>
        <p:nvSpPr>
          <p:cNvPr id="12" name="Tijdelijke aanduiding voor tekst 11"/>
          <p:cNvSpPr>
            <a:spLocks noGrp="1"/>
          </p:cNvSpPr>
          <p:nvPr>
            <p:ph type="body" sz="quarter" idx="14" hasCustomPrompt="1"/>
          </p:nvPr>
        </p:nvSpPr>
        <p:spPr>
          <a:xfrm>
            <a:off x="-13494" y="5581651"/>
            <a:ext cx="12225338" cy="348800"/>
          </a:xfrm>
          <a:custGeom>
            <a:avLst/>
            <a:gdLst>
              <a:gd name="connsiteX0" fmla="*/ 0 w 12225338"/>
              <a:gd name="connsiteY0" fmla="*/ 0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0 h 338137"/>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44173 h 382310"/>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282505 h 382310"/>
              <a:gd name="connsiteX6" fmla="*/ 0 w 12225338"/>
              <a:gd name="connsiteY6" fmla="*/ 44173 h 382310"/>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338" h="338137">
                <a:moveTo>
                  <a:pt x="0" y="238332"/>
                </a:moveTo>
                <a:cubicBezTo>
                  <a:pt x="5257870" y="-49834"/>
                  <a:pt x="8329129" y="39687"/>
                  <a:pt x="12225338" y="0"/>
                </a:cubicBezTo>
                <a:lnTo>
                  <a:pt x="12225338" y="0"/>
                </a:lnTo>
                <a:lnTo>
                  <a:pt x="12225338" y="338137"/>
                </a:lnTo>
                <a:lnTo>
                  <a:pt x="0" y="338137"/>
                </a:lnTo>
                <a:lnTo>
                  <a:pt x="0" y="238332"/>
                </a:lnTo>
                <a:close/>
              </a:path>
            </a:pathLst>
          </a:custGeom>
          <a:solidFill>
            <a:schemeClr val="bg1"/>
          </a:solidFill>
          <a:ln w="9525">
            <a:solidFill>
              <a:schemeClr val="tx2"/>
            </a:solidFill>
          </a:ln>
        </p:spPr>
        <p:txBody>
          <a:bodyPr vert="horz" lIns="0" tIns="0" rIns="0" bIns="0" rtlCol="0" anchor="ctr">
            <a:noAutofit/>
          </a:bodyPr>
          <a:lstStyle>
            <a:lvl1pPr>
              <a:defRPr lang="nl-NL" sz="1200" baseline="0" dirty="0">
                <a:solidFill>
                  <a:schemeClr val="bg2"/>
                </a:solidFill>
                <a:latin typeface="Arial Narrow" panose="020B0606020202030204" pitchFamily="34" charset="0"/>
              </a:defRPr>
            </a:lvl1pPr>
          </a:lstStyle>
          <a:p>
            <a:pPr lvl="0" algn="ctr"/>
            <a:r>
              <a:rPr lang="nl-NL" dirty="0"/>
              <a:t>LIJN ORANJE (Niet verwijderen!)</a:t>
            </a:r>
          </a:p>
        </p:txBody>
      </p:sp>
      <p:sp>
        <p:nvSpPr>
          <p:cNvPr id="13" name="Tijdelijke aanduiding voor tekst 11"/>
          <p:cNvSpPr>
            <a:spLocks noGrp="1"/>
          </p:cNvSpPr>
          <p:nvPr>
            <p:ph type="body" sz="quarter" idx="15" hasCustomPrompt="1"/>
          </p:nvPr>
        </p:nvSpPr>
        <p:spPr>
          <a:xfrm>
            <a:off x="-13494" y="5876129"/>
            <a:ext cx="12225338" cy="62735"/>
          </a:xfrm>
          <a:prstGeom prst="rect">
            <a:avLst/>
          </a:prstGeom>
          <a:solidFill>
            <a:schemeClr val="bg1"/>
          </a:solidFill>
          <a:ln w="12700">
            <a:no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BALK WIT (Niet verwijderen!)</a:t>
            </a:r>
          </a:p>
        </p:txBody>
      </p:sp>
      <p:sp>
        <p:nvSpPr>
          <p:cNvPr id="3" name="Tijdelijke aanduiding voor verticale tekst 2"/>
          <p:cNvSpPr>
            <a:spLocks noGrp="1"/>
          </p:cNvSpPr>
          <p:nvPr>
            <p:ph type="body" orient="vert" idx="1"/>
          </p:nvPr>
        </p:nvSpPr>
        <p:spPr>
          <a:xfrm>
            <a:off x="555025" y="1083007"/>
            <a:ext cx="3743950" cy="4177763"/>
          </a:xfrm>
        </p:spPr>
        <p:txBody>
          <a:bodyPr vert="horz"/>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427769-0C94-4714-9308-5CB730222FA0}" type="slidenum">
              <a:rPr lang="nl-NL" smtClean="0"/>
              <a:pPr/>
              <a:t>‹nr.›</a:t>
            </a:fld>
            <a:endParaRPr lang="nl-NL"/>
          </a:p>
        </p:txBody>
      </p:sp>
      <p:sp>
        <p:nvSpPr>
          <p:cNvPr id="10" name="Rechthoek 9"/>
          <p:cNvSpPr/>
          <p:nvPr userDrawn="1"/>
        </p:nvSpPr>
        <p:spPr>
          <a:xfrm>
            <a:off x="0" y="-459432"/>
            <a:ext cx="6315199" cy="459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1600" dirty="0"/>
              <a:t>Tekst &amp; Grafiek (M)</a:t>
            </a:r>
          </a:p>
        </p:txBody>
      </p:sp>
      <p:grpSp>
        <p:nvGrpSpPr>
          <p:cNvPr id="27" name="Groep 26"/>
          <p:cNvGrpSpPr/>
          <p:nvPr userDrawn="1"/>
        </p:nvGrpSpPr>
        <p:grpSpPr>
          <a:xfrm>
            <a:off x="-2973833" y="0"/>
            <a:ext cx="2808312" cy="5805264"/>
            <a:chOff x="-2973833" y="0"/>
            <a:chExt cx="2808312" cy="5805264"/>
          </a:xfrm>
        </p:grpSpPr>
        <p:sp>
          <p:nvSpPr>
            <p:cNvPr id="28" name="Rechthoek 27"/>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TEXT LEVELS</a:t>
              </a:r>
            </a:p>
          </p:txBody>
        </p:sp>
        <p:sp>
          <p:nvSpPr>
            <p:cNvPr id="29" name="Textfield placeholde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200" b="0" dirty="0">
                  <a:solidFill>
                    <a:schemeClr val="tx1"/>
                  </a:solidFill>
                </a:rPr>
                <a:t>Lees-tekst</a:t>
              </a:r>
            </a:p>
          </p:txBody>
        </p:sp>
        <p:sp>
          <p:nvSpPr>
            <p:cNvPr id="30" name="Ovaal 29"/>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1</a:t>
              </a:r>
            </a:p>
          </p:txBody>
        </p:sp>
        <p:sp>
          <p:nvSpPr>
            <p:cNvPr id="31" name="Ovaal 30"/>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2</a:t>
              </a:r>
            </a:p>
          </p:txBody>
        </p:sp>
        <p:sp>
          <p:nvSpPr>
            <p:cNvPr id="32" name="Ovaal 31"/>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3</a:t>
              </a:r>
            </a:p>
          </p:txBody>
        </p:sp>
        <p:sp>
          <p:nvSpPr>
            <p:cNvPr id="33" name="Ovaal 32"/>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4</a:t>
              </a:r>
            </a:p>
          </p:txBody>
        </p:sp>
        <p:sp>
          <p:nvSpPr>
            <p:cNvPr id="34" name="Textfield placeholder"/>
            <p:cNvSpPr txBox="1">
              <a:spLocks/>
            </p:cNvSpPr>
            <p:nvPr userDrawn="1"/>
          </p:nvSpPr>
          <p:spPr>
            <a:xfrm>
              <a:off x="-2379688" y="2284403"/>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1" dirty="0">
                  <a:solidFill>
                    <a:schemeClr val="tx2"/>
                  </a:solidFill>
                </a:rPr>
                <a:t>Sub-kop</a:t>
              </a:r>
            </a:p>
          </p:txBody>
        </p:sp>
        <p:sp>
          <p:nvSpPr>
            <p:cNvPr id="35" name="Textfield placeholder"/>
            <p:cNvSpPr txBox="1">
              <a:spLocks/>
            </p:cNvSpPr>
            <p:nvPr userDrawn="1"/>
          </p:nvSpPr>
          <p:spPr>
            <a:xfrm>
              <a:off x="-2379688" y="273084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36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Bullet</a:t>
              </a:r>
            </a:p>
          </p:txBody>
        </p:sp>
        <p:sp>
          <p:nvSpPr>
            <p:cNvPr id="36" name="Textfield placeholder"/>
            <p:cNvSpPr txBox="1">
              <a:spLocks/>
            </p:cNvSpPr>
            <p:nvPr userDrawn="1"/>
          </p:nvSpPr>
          <p:spPr>
            <a:xfrm>
              <a:off x="-2379688" y="317729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11138" lvl="3" indent="-117475" algn="l" defTabSz="914400" rtl="0" eaLnBrk="1" latinLnBrk="0" hangingPunct="1">
                <a:lnSpc>
                  <a:spcPts val="1700"/>
                </a:lnSpc>
                <a:spcBef>
                  <a:spcPts val="600"/>
                </a:spcBef>
                <a:spcAft>
                  <a:spcPts val="600"/>
                </a:spcAft>
                <a:buClr>
                  <a:schemeClr val="tx2"/>
                </a:buClr>
                <a:buSzPct val="85000"/>
                <a:buFont typeface="Arial" panose="020B0604020202020204" pitchFamily="34" charset="0"/>
                <a:buChar char="−"/>
                <a:tabLst>
                  <a:tab pos="1074738" algn="l"/>
                </a:tabLst>
              </a:pPr>
              <a:r>
                <a:rPr lang="en-GB" sz="1200" b="0" kern="1200" dirty="0">
                  <a:solidFill>
                    <a:schemeClr val="tx1"/>
                  </a:solidFill>
                  <a:latin typeface="+mn-lt"/>
                  <a:ea typeface="+mn-ea"/>
                  <a:cs typeface="+mn-cs"/>
                </a:rPr>
                <a:t>Sub-bullet</a:t>
              </a:r>
            </a:p>
          </p:txBody>
        </p:sp>
        <p:cxnSp>
          <p:nvCxnSpPr>
            <p:cNvPr id="37" name="Rechte verbindingslijn 36"/>
            <p:cNvCxnSpPr/>
            <p:nvPr userDrawn="1"/>
          </p:nvCxnSpPr>
          <p:spPr>
            <a:xfrm>
              <a:off x="-2812233" y="387386"/>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2812233" y="1628800"/>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2812233" y="5805264"/>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40"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1" r="75697" b="23577"/>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4"/>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r="80548"/>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2" name="Groep 41"/>
            <p:cNvGrpSpPr/>
            <p:nvPr userDrawn="1"/>
          </p:nvGrpSpPr>
          <p:grpSpPr>
            <a:xfrm>
              <a:off x="-2098870" y="523279"/>
              <a:ext cx="435437" cy="427699"/>
              <a:chOff x="-1085063" y="758027"/>
              <a:chExt cx="633800" cy="622540"/>
            </a:xfrm>
          </p:grpSpPr>
          <p:sp>
            <p:nvSpPr>
              <p:cNvPr id="83" name="Afgeronde rechthoek 82"/>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dirty="0"/>
              </a:p>
            </p:txBody>
          </p:sp>
          <p:grpSp>
            <p:nvGrpSpPr>
              <p:cNvPr id="84" name="Groep 83"/>
              <p:cNvGrpSpPr/>
              <p:nvPr userDrawn="1"/>
            </p:nvGrpSpPr>
            <p:grpSpPr>
              <a:xfrm>
                <a:off x="-977746" y="864082"/>
                <a:ext cx="419166" cy="410430"/>
                <a:chOff x="6366933" y="309013"/>
                <a:chExt cx="1901295" cy="1861668"/>
              </a:xfrm>
              <a:solidFill>
                <a:schemeClr val="tx1"/>
              </a:solidFill>
            </p:grpSpPr>
            <p:sp>
              <p:nvSpPr>
                <p:cNvPr id="85" name="Rechthoek 84"/>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6" name="Rechthoek 85"/>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7" name="Rechthoek 86"/>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8" name="Rechthoek 87"/>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9" name="Rechthoek 88"/>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0" name="Rechthoek 89"/>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1" name="Rechthoek 90"/>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2" name="Rechthoek 91"/>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3" name="Rechthoek 92"/>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4" name="Rechthoek 93"/>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5" name="Vrije vorm 94"/>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nvGrpSpPr>
            <p:cNvPr id="43" name="Groep 42"/>
            <p:cNvGrpSpPr/>
            <p:nvPr userDrawn="1"/>
          </p:nvGrpSpPr>
          <p:grpSpPr>
            <a:xfrm>
              <a:off x="-2095303" y="1071657"/>
              <a:ext cx="435437" cy="427699"/>
              <a:chOff x="-1845083" y="758027"/>
              <a:chExt cx="633800" cy="622540"/>
            </a:xfrm>
          </p:grpSpPr>
          <p:sp>
            <p:nvSpPr>
              <p:cNvPr id="70" name="Afgeronde rechthoek 69"/>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71" name="Groep 70"/>
              <p:cNvGrpSpPr/>
              <p:nvPr userDrawn="1"/>
            </p:nvGrpSpPr>
            <p:grpSpPr>
              <a:xfrm>
                <a:off x="-1737766" y="864082"/>
                <a:ext cx="419166" cy="410430"/>
                <a:chOff x="3708400" y="309013"/>
                <a:chExt cx="1901295" cy="1861668"/>
              </a:xfrm>
              <a:solidFill>
                <a:schemeClr val="tx1"/>
              </a:solidFill>
            </p:grpSpPr>
            <p:sp>
              <p:nvSpPr>
                <p:cNvPr id="72" name="Rechthoek 71"/>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Rechthoek 72"/>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4" name="Rechthoek 73"/>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5" name="Rechthoek 74"/>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6" name="Rechthoek 75"/>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7" name="Rechthoek 76"/>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8" name="Rechthoek 77"/>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9" name="Rechthoek 78"/>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0" name="Rechthoek 79"/>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1" name="Rechthoek 80"/>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2" name="Vrije vorm 81"/>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cxnSp>
          <p:nvCxnSpPr>
            <p:cNvPr id="44" name="Rechte verbindingslijn 43"/>
            <p:cNvCxnSpPr>
              <a:stCxn id="46" idx="2"/>
              <a:endCxn id="70"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5" name="Rechte verbindingslijn 44"/>
            <p:cNvCxnSpPr>
              <a:stCxn id="47" idx="3"/>
              <a:endCxn id="83"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46" name="Ovaal 45"/>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al 46"/>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field placeholde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vooruit</a:t>
              </a:r>
            </a:p>
          </p:txBody>
        </p:sp>
        <p:sp>
          <p:nvSpPr>
            <p:cNvPr id="49" name="Textfield placeholde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terug</a:t>
              </a:r>
            </a:p>
          </p:txBody>
        </p:sp>
        <p:sp>
          <p:nvSpPr>
            <p:cNvPr id="50" name="Ovaal 49"/>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5</a:t>
              </a:r>
            </a:p>
          </p:txBody>
        </p:sp>
        <p:sp>
          <p:nvSpPr>
            <p:cNvPr id="51" name="Ovaal 50"/>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6</a:t>
              </a:r>
            </a:p>
          </p:txBody>
        </p:sp>
        <p:sp>
          <p:nvSpPr>
            <p:cNvPr id="52" name="Ovaal 51"/>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7</a:t>
              </a:r>
            </a:p>
          </p:txBody>
        </p:sp>
        <p:sp>
          <p:nvSpPr>
            <p:cNvPr id="53" name="Ovaal 52"/>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8</a:t>
              </a:r>
            </a:p>
          </p:txBody>
        </p:sp>
        <p:sp>
          <p:nvSpPr>
            <p:cNvPr id="54" name="Ovaal 53"/>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9</a:t>
              </a:r>
            </a:p>
          </p:txBody>
        </p:sp>
        <p:sp>
          <p:nvSpPr>
            <p:cNvPr id="55" name="Textfield placeholder"/>
            <p:cNvSpPr txBox="1">
              <a:spLocks/>
            </p:cNvSpPr>
            <p:nvPr userDrawn="1"/>
          </p:nvSpPr>
          <p:spPr>
            <a:xfrm>
              <a:off x="-2379688" y="363289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100" b="0" i="1" dirty="0" err="1">
                  <a:solidFill>
                    <a:schemeClr val="bg2">
                      <a:lumMod val="75000"/>
                    </a:schemeClr>
                  </a:solidFill>
                </a:rPr>
                <a:t>Cursief</a:t>
              </a:r>
              <a:r>
                <a:rPr lang="en-GB" sz="1100" b="0" i="1" dirty="0">
                  <a:solidFill>
                    <a:schemeClr val="bg2">
                      <a:lumMod val="75000"/>
                    </a:schemeClr>
                  </a:solidFill>
                </a:rPr>
                <a:t> </a:t>
              </a:r>
            </a:p>
          </p:txBody>
        </p:sp>
        <p:sp>
          <p:nvSpPr>
            <p:cNvPr id="56" name="Textfield placeholder"/>
            <p:cNvSpPr txBox="1">
              <a:spLocks/>
            </p:cNvSpPr>
            <p:nvPr userDrawn="1"/>
          </p:nvSpPr>
          <p:spPr>
            <a:xfrm>
              <a:off x="-2379688" y="4079336"/>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0" dirty="0">
                  <a:solidFill>
                    <a:schemeClr val="bg2">
                      <a:lumMod val="75000"/>
                    </a:schemeClr>
                  </a:solidFill>
                </a:rPr>
                <a:t>Sub-tekst</a:t>
              </a:r>
            </a:p>
          </p:txBody>
        </p:sp>
        <p:sp>
          <p:nvSpPr>
            <p:cNvPr id="57" name="Textfield placeholder"/>
            <p:cNvSpPr txBox="1">
              <a:spLocks/>
            </p:cNvSpPr>
            <p:nvPr userDrawn="1"/>
          </p:nvSpPr>
          <p:spPr>
            <a:xfrm>
              <a:off x="-2379688" y="4525782"/>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77800" lvl="2" indent="-177800" algn="l" defTabSz="914400" rtl="0" eaLnBrk="1" latinLnBrk="0" hangingPunct="1">
                <a:lnSpc>
                  <a:spcPts val="1800"/>
                </a:lnSpc>
                <a:spcBef>
                  <a:spcPts val="600"/>
                </a:spcBef>
                <a:spcAft>
                  <a:spcPts val="600"/>
                </a:spcAft>
                <a:buClr>
                  <a:schemeClr val="tx2"/>
                </a:buClr>
                <a:buFont typeface="+mj-lt"/>
                <a:buAutoNum type="arabicPeriod"/>
                <a:tabLst>
                  <a:tab pos="1074738" algn="l"/>
                  <a:tab pos="4394200" algn="l"/>
                </a:tabLst>
              </a:pPr>
              <a:r>
                <a:rPr lang="nl-NL" sz="1200" kern="1200" noProof="0" dirty="0">
                  <a:solidFill>
                    <a:schemeClr val="tx1"/>
                  </a:solidFill>
                  <a:latin typeface="+mn-lt"/>
                  <a:ea typeface="+mn-ea"/>
                  <a:cs typeface="+mn-cs"/>
                </a:rPr>
                <a:t>Numeriek</a:t>
              </a:r>
              <a:endParaRPr lang="en-GB" sz="1200" kern="1200" dirty="0">
                <a:solidFill>
                  <a:schemeClr val="tx1"/>
                </a:solidFill>
                <a:latin typeface="+mn-lt"/>
                <a:ea typeface="+mn-ea"/>
                <a:cs typeface="+mn-cs"/>
              </a:endParaRPr>
            </a:p>
          </p:txBody>
        </p:sp>
        <p:sp>
          <p:nvSpPr>
            <p:cNvPr id="58" name="Textfield placeholder"/>
            <p:cNvSpPr txBox="1">
              <a:spLocks/>
            </p:cNvSpPr>
            <p:nvPr userDrawn="1"/>
          </p:nvSpPr>
          <p:spPr>
            <a:xfrm>
              <a:off x="-2379688" y="540952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1074738" rtl="0" eaLnBrk="1" latinLnBrk="0" hangingPunct="1">
                <a:lnSpc>
                  <a:spcPts val="1700"/>
                </a:lnSpc>
                <a:spcBef>
                  <a:spcPts val="600"/>
                </a:spcBef>
                <a:spcAft>
                  <a:spcPts val="600"/>
                </a:spcAft>
                <a:buFont typeface="Arial" panose="020B0604020202020204" pitchFamily="34" charset="0"/>
                <a:buNone/>
              </a:pPr>
              <a:r>
                <a:rPr lang="en-GB" sz="1200" b="0" i="1" kern="1200" dirty="0" err="1">
                  <a:solidFill>
                    <a:schemeClr val="tx1"/>
                  </a:solidFill>
                  <a:latin typeface="+mn-lt"/>
                  <a:ea typeface="+mn-ea"/>
                  <a:cs typeface="+mn-cs"/>
                </a:rPr>
                <a:t>Cursief</a:t>
              </a:r>
              <a:endParaRPr lang="en-GB" sz="1200" b="0" i="1" kern="1200" dirty="0">
                <a:solidFill>
                  <a:schemeClr val="tx1"/>
                </a:solidFill>
                <a:latin typeface="+mn-lt"/>
                <a:ea typeface="+mn-ea"/>
                <a:cs typeface="+mn-cs"/>
              </a:endParaRPr>
            </a:p>
          </p:txBody>
        </p:sp>
        <p:sp>
          <p:nvSpPr>
            <p:cNvPr id="59" name="Textfield placeholder"/>
            <p:cNvSpPr txBox="1">
              <a:spLocks/>
            </p:cNvSpPr>
            <p:nvPr userDrawn="1"/>
          </p:nvSpPr>
          <p:spPr>
            <a:xfrm>
              <a:off x="-2379688" y="496307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714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Num. Bullet</a:t>
              </a:r>
            </a:p>
          </p:txBody>
        </p:sp>
        <p:grpSp>
          <p:nvGrpSpPr>
            <p:cNvPr id="60" name="Groep 59"/>
            <p:cNvGrpSpPr/>
            <p:nvPr userDrawn="1"/>
          </p:nvGrpSpPr>
          <p:grpSpPr>
            <a:xfrm>
              <a:off x="-950342" y="1837957"/>
              <a:ext cx="687412" cy="3758146"/>
              <a:chOff x="-740196" y="1837957"/>
              <a:chExt cx="1374825" cy="3758146"/>
            </a:xfrm>
          </p:grpSpPr>
          <p:sp>
            <p:nvSpPr>
              <p:cNvPr id="61" name="Textfield placeholde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2" name="Textfield placeholde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20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3" name="Textfield placeholde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4" name="Textfield placeholde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5" name="Textfield placeholde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14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6" name="Textfield placeholde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7" name="Textfield placeholde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8" name="Textfield placeholde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16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9" name="Textfield placeholde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grpSp>
      </p:grpSp>
      <p:sp>
        <p:nvSpPr>
          <p:cNvPr id="2" name="Titel 1"/>
          <p:cNvSpPr>
            <a:spLocks noGrp="1"/>
          </p:cNvSpPr>
          <p:nvPr>
            <p:ph type="title" hasCustomPrompt="1"/>
          </p:nvPr>
        </p:nvSpPr>
        <p:spPr/>
        <p:txBody>
          <a:bodyPr/>
          <a:lstStyle/>
          <a:p>
            <a:r>
              <a:rPr lang="nl-NL" dirty="0"/>
              <a:t>Klik om de titel te bewerken</a:t>
            </a:r>
          </a:p>
        </p:txBody>
      </p:sp>
      <p:grpSp>
        <p:nvGrpSpPr>
          <p:cNvPr id="96" name="Groep 95"/>
          <p:cNvGrpSpPr/>
          <p:nvPr userDrawn="1"/>
        </p:nvGrpSpPr>
        <p:grpSpPr>
          <a:xfrm>
            <a:off x="12363871" y="-26002"/>
            <a:ext cx="3064812" cy="4530930"/>
            <a:chOff x="15419739" y="-26002"/>
            <a:chExt cx="3064812" cy="4530930"/>
          </a:xfrm>
        </p:grpSpPr>
        <p:sp>
          <p:nvSpPr>
            <p:cNvPr id="97" name="Tekstvak 33"/>
            <p:cNvSpPr txBox="1"/>
            <p:nvPr userDrawn="1"/>
          </p:nvSpPr>
          <p:spPr>
            <a:xfrm>
              <a:off x="15593549" y="1001584"/>
              <a:ext cx="2285302" cy="646331"/>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Klik op het icoontje om een nieuwe afbeelding in te voegen.</a:t>
              </a:r>
              <a:endPar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endParaRPr>
            </a:p>
          </p:txBody>
        </p:sp>
        <p:sp>
          <p:nvSpPr>
            <p:cNvPr id="98" name="Tekstvak 33"/>
            <p:cNvSpPr txBox="1"/>
            <p:nvPr userDrawn="1"/>
          </p:nvSpPr>
          <p:spPr>
            <a:xfrm>
              <a:off x="15593549" y="3140968"/>
              <a:ext cx="2142447" cy="646331"/>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Zoek en selecteer de gewenste afbeelding. </a:t>
              </a:r>
              <a:b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br>
              <a: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Klik op </a:t>
              </a:r>
              <a:r>
                <a:rPr kumimoji="0" lang="en-US" sz="1400" b="1" i="0" u="none" strike="noStrike" kern="0" cap="none" spc="0" normalizeH="0" baseline="0" noProof="0" dirty="0">
                  <a:ln>
                    <a:noFill/>
                  </a:ln>
                  <a:solidFill>
                    <a:schemeClr val="tx2"/>
                  </a:solidFill>
                  <a:effectLst/>
                  <a:uLnTx/>
                  <a:uFillTx/>
                  <a:latin typeface="Calibri"/>
                  <a:ea typeface="Tahoma" pitchFamily="34" charset="0"/>
                  <a:cs typeface="Arial" pitchFamily="34" charset="0"/>
                </a:rPr>
                <a:t>´Invoegen´</a:t>
              </a:r>
              <a:endParaRPr kumimoji="0" lang="nl-NL" sz="1400" b="1" i="0" u="none" strike="noStrike" kern="0" cap="none" spc="0" normalizeH="0" baseline="0" noProof="0" dirty="0">
                <a:ln>
                  <a:noFill/>
                </a:ln>
                <a:solidFill>
                  <a:schemeClr val="tx2"/>
                </a:solidFill>
                <a:effectLst/>
                <a:uLnTx/>
                <a:uFillTx/>
                <a:latin typeface="Calibri"/>
                <a:ea typeface="Tahoma" pitchFamily="34" charset="0"/>
                <a:cs typeface="Arial" pitchFamily="34" charset="0"/>
              </a:endParaRPr>
            </a:p>
          </p:txBody>
        </p:sp>
        <p:sp>
          <p:nvSpPr>
            <p:cNvPr id="99" name="Ovaal 98"/>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white"/>
                  </a:solidFill>
                  <a:effectLst/>
                  <a:uLnTx/>
                  <a:uFillTx/>
                  <a:latin typeface="Calibri"/>
                </a:rPr>
                <a:t>1</a:t>
              </a:r>
            </a:p>
          </p:txBody>
        </p:sp>
        <p:sp>
          <p:nvSpPr>
            <p:cNvPr id="100" name="Ovaal 99"/>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white"/>
                  </a:solidFill>
                  <a:effectLst/>
                  <a:uLnTx/>
                  <a:uFillTx/>
                  <a:latin typeface="Calibri"/>
                </a:rPr>
                <a:t>2</a:t>
              </a:r>
            </a:p>
          </p:txBody>
        </p:sp>
        <p:pic>
          <p:nvPicPr>
            <p:cNvPr id="101" name="Picture 3"/>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102" name="Picture 3"/>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10004" t="23401" r="80712" b="21471"/>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03" name="Tekstvak 102"/>
            <p:cNvSpPr txBox="1"/>
            <p:nvPr userDrawn="1"/>
          </p:nvSpPr>
          <p:spPr>
            <a:xfrm>
              <a:off x="15673080" y="4020160"/>
              <a:ext cx="779464" cy="261610"/>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err="1">
                  <a:ln>
                    <a:noFill/>
                  </a:ln>
                  <a:solidFill>
                    <a:srgbClr val="005634">
                      <a:lumMod val="25000"/>
                    </a:srgbClr>
                  </a:solidFill>
                  <a:effectLst>
                    <a:outerShdw blurRad="25400" algn="ctr" rotWithShape="0">
                      <a:prstClr val="white"/>
                    </a:outerShdw>
                  </a:effectLst>
                  <a:uLnTx/>
                  <a:uFillTx/>
                </a:rPr>
                <a:t>Invoegen</a:t>
              </a:r>
              <a:endParaRPr kumimoji="0" lang="en-GB" sz="1050" b="1" i="0" u="none" strike="noStrike" kern="0" cap="none" spc="0" normalizeH="0" baseline="0" noProof="0" dirty="0">
                <a:ln>
                  <a:noFill/>
                </a:ln>
                <a:solidFill>
                  <a:srgbClr val="005634">
                    <a:lumMod val="25000"/>
                  </a:srgbClr>
                </a:solidFill>
                <a:effectLst>
                  <a:outerShdw blurRad="25400" algn="ctr" rotWithShape="0">
                    <a:prstClr val="white"/>
                  </a:outerShdw>
                </a:effectLst>
                <a:uLnTx/>
                <a:uFillTx/>
              </a:endParaRPr>
            </a:p>
          </p:txBody>
        </p:sp>
        <p:sp>
          <p:nvSpPr>
            <p:cNvPr id="104" name="Rechthoek 103"/>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AFBEELDING INVOEGEN</a:t>
              </a:r>
            </a:p>
          </p:txBody>
        </p:sp>
        <p:grpSp>
          <p:nvGrpSpPr>
            <p:cNvPr id="105" name="Groep 104"/>
            <p:cNvGrpSpPr/>
            <p:nvPr userDrawn="1"/>
          </p:nvGrpSpPr>
          <p:grpSpPr>
            <a:xfrm>
              <a:off x="15563079" y="358984"/>
              <a:ext cx="2489424" cy="4145944"/>
              <a:chOff x="15563079" y="358984"/>
              <a:chExt cx="2315772" cy="4145944"/>
            </a:xfrm>
          </p:grpSpPr>
          <p:cxnSp>
            <p:nvCxnSpPr>
              <p:cNvPr id="107" name="Rechte verbindingslijn 106"/>
              <p:cNvCxnSpPr/>
              <p:nvPr userDrawn="1"/>
            </p:nvCxnSpPr>
            <p:spPr>
              <a:xfrm>
                <a:off x="15563418" y="358984"/>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8" name="Rechte verbindingslijn 107"/>
              <p:cNvCxnSpPr/>
              <p:nvPr userDrawn="1"/>
            </p:nvCxnSpPr>
            <p:spPr>
              <a:xfrm>
                <a:off x="15563079" y="2564904"/>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9" name="Rechte verbindingslijn 108"/>
              <p:cNvCxnSpPr/>
              <p:nvPr userDrawn="1"/>
            </p:nvCxnSpPr>
            <p:spPr>
              <a:xfrm>
                <a:off x="15563418" y="4504928"/>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106" name="Afbeelding 10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593549" y="1810798"/>
              <a:ext cx="610090" cy="610090"/>
            </a:xfrm>
            <a:prstGeom prst="rect">
              <a:avLst/>
            </a:prstGeom>
          </p:spPr>
        </p:pic>
      </p:grpSp>
      <p:sp>
        <p:nvSpPr>
          <p:cNvPr id="111" name="Tijdelijke aanduiding voor inhoud 94"/>
          <p:cNvSpPr>
            <a:spLocks noGrp="1"/>
          </p:cNvSpPr>
          <p:nvPr>
            <p:ph sz="quarter" idx="16" hasCustomPrompt="1"/>
          </p:nvPr>
        </p:nvSpPr>
        <p:spPr>
          <a:xfrm>
            <a:off x="4684416" y="1628800"/>
            <a:ext cx="6994822" cy="3952850"/>
          </a:xfrm>
        </p:spPr>
        <p:txBody>
          <a:bodyPr anchor="ctr"/>
          <a:lstStyle>
            <a:lvl1pPr algn="ctr">
              <a:defRPr baseline="0"/>
            </a:lvl1pPr>
          </a:lstStyle>
          <a:p>
            <a:pPr lvl="0"/>
            <a:r>
              <a:rPr lang="en-GB" dirty="0"/>
              <a:t>Object of </a:t>
            </a:r>
            <a:r>
              <a:rPr lang="nl-NL" noProof="0" dirty="0"/>
              <a:t>grafiek</a:t>
            </a:r>
            <a:br>
              <a:rPr lang="en-GB" dirty="0"/>
            </a:br>
            <a:r>
              <a:rPr lang="nl-NL" noProof="0" dirty="0"/>
              <a:t>invoegen</a:t>
            </a:r>
            <a:r>
              <a:rPr lang="en-GB" noProof="0" dirty="0"/>
              <a:t> </a:t>
            </a:r>
            <a:r>
              <a:rPr lang="en-GB" dirty="0"/>
              <a:t>via </a:t>
            </a:r>
            <a:r>
              <a:rPr lang="nl-NL" noProof="0" dirty="0"/>
              <a:t>icoon</a:t>
            </a:r>
            <a:br>
              <a:rPr lang="nl-NL" noProof="0" dirty="0"/>
            </a:br>
            <a:br>
              <a:rPr lang="nl-NL" noProof="0" dirty="0"/>
            </a:br>
            <a:br>
              <a:rPr lang="nl-NL" noProof="0" dirty="0"/>
            </a:br>
            <a:br>
              <a:rPr lang="nl-NL" noProof="0" dirty="0"/>
            </a:br>
            <a:br>
              <a:rPr lang="nl-NL" noProof="0" dirty="0"/>
            </a:br>
            <a:br>
              <a:rPr lang="nl-NL" noProof="0" dirty="0"/>
            </a:br>
            <a:endParaRPr lang="nl-NL" noProof="0" dirty="0"/>
          </a:p>
        </p:txBody>
      </p:sp>
      <p:sp>
        <p:nvSpPr>
          <p:cNvPr id="112" name="Tijdelijke aanduiding voor verticale tekst 2"/>
          <p:cNvSpPr>
            <a:spLocks noGrp="1"/>
          </p:cNvSpPr>
          <p:nvPr>
            <p:ph type="body" orient="vert" idx="17" hasCustomPrompt="1"/>
          </p:nvPr>
        </p:nvSpPr>
        <p:spPr>
          <a:xfrm>
            <a:off x="4684416" y="1083008"/>
            <a:ext cx="6993985" cy="537380"/>
          </a:xfrm>
        </p:spPr>
        <p:txBody>
          <a:bodyPr vert="horz"/>
          <a:lstStyle>
            <a:lvl1pPr algn="ctr">
              <a:defRPr b="1"/>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nl-NL" dirty="0"/>
              <a:t>Grafiektitel</a:t>
            </a:r>
          </a:p>
        </p:txBody>
      </p:sp>
    </p:spTree>
    <p:extLst>
      <p:ext uri="{BB962C8B-B14F-4D97-AF65-F5344CB8AC3E}">
        <p14:creationId xmlns:p14="http://schemas.microsoft.com/office/powerpoint/2010/main" val="18723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amp; Grafiek (XL)">
    <p:spTree>
      <p:nvGrpSpPr>
        <p:cNvPr id="1" name=""/>
        <p:cNvGrpSpPr/>
        <p:nvPr/>
      </p:nvGrpSpPr>
      <p:grpSpPr>
        <a:xfrm>
          <a:off x="0" y="0"/>
          <a:ext cx="0" cy="0"/>
          <a:chOff x="0" y="0"/>
          <a:chExt cx="0" cy="0"/>
        </a:xfrm>
      </p:grpSpPr>
      <p:sp>
        <p:nvSpPr>
          <p:cNvPr id="12" name="Tijdelijke aanduiding voor tekst 11"/>
          <p:cNvSpPr>
            <a:spLocks noGrp="1"/>
          </p:cNvSpPr>
          <p:nvPr>
            <p:ph type="body" sz="quarter" idx="14" hasCustomPrompt="1"/>
          </p:nvPr>
        </p:nvSpPr>
        <p:spPr>
          <a:xfrm>
            <a:off x="-13494" y="5581651"/>
            <a:ext cx="12225338" cy="348800"/>
          </a:xfrm>
          <a:custGeom>
            <a:avLst/>
            <a:gdLst>
              <a:gd name="connsiteX0" fmla="*/ 0 w 12225338"/>
              <a:gd name="connsiteY0" fmla="*/ 0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0 h 338137"/>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44173 h 382310"/>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282505 h 382310"/>
              <a:gd name="connsiteX6" fmla="*/ 0 w 12225338"/>
              <a:gd name="connsiteY6" fmla="*/ 44173 h 382310"/>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338" h="338137">
                <a:moveTo>
                  <a:pt x="0" y="238332"/>
                </a:moveTo>
                <a:cubicBezTo>
                  <a:pt x="5257870" y="-49834"/>
                  <a:pt x="8329129" y="39687"/>
                  <a:pt x="12225338" y="0"/>
                </a:cubicBezTo>
                <a:lnTo>
                  <a:pt x="12225338" y="0"/>
                </a:lnTo>
                <a:lnTo>
                  <a:pt x="12225338" y="338137"/>
                </a:lnTo>
                <a:lnTo>
                  <a:pt x="0" y="338137"/>
                </a:lnTo>
                <a:lnTo>
                  <a:pt x="0" y="238332"/>
                </a:lnTo>
                <a:close/>
              </a:path>
            </a:pathLst>
          </a:custGeom>
          <a:solidFill>
            <a:schemeClr val="bg1"/>
          </a:solidFill>
          <a:ln w="9525">
            <a:solidFill>
              <a:schemeClr val="tx2"/>
            </a:solidFill>
          </a:ln>
        </p:spPr>
        <p:txBody>
          <a:bodyPr vert="horz" lIns="0" tIns="0" rIns="0" bIns="0" rtlCol="0" anchor="ctr">
            <a:noAutofit/>
          </a:bodyPr>
          <a:lstStyle>
            <a:lvl1pPr>
              <a:defRPr lang="nl-NL" sz="1200" baseline="0" dirty="0">
                <a:solidFill>
                  <a:schemeClr val="bg2"/>
                </a:solidFill>
                <a:latin typeface="Arial Narrow" panose="020B0606020202030204" pitchFamily="34" charset="0"/>
              </a:defRPr>
            </a:lvl1pPr>
          </a:lstStyle>
          <a:p>
            <a:pPr lvl="0" algn="ctr"/>
            <a:r>
              <a:rPr lang="nl-NL" dirty="0"/>
              <a:t>LIJN ORANJE (Niet verwijderen!)</a:t>
            </a:r>
          </a:p>
        </p:txBody>
      </p:sp>
      <p:sp>
        <p:nvSpPr>
          <p:cNvPr id="13" name="Tijdelijke aanduiding voor tekst 11"/>
          <p:cNvSpPr>
            <a:spLocks noGrp="1"/>
          </p:cNvSpPr>
          <p:nvPr>
            <p:ph type="body" sz="quarter" idx="15" hasCustomPrompt="1"/>
          </p:nvPr>
        </p:nvSpPr>
        <p:spPr>
          <a:xfrm>
            <a:off x="-13494" y="5876129"/>
            <a:ext cx="12225338" cy="62735"/>
          </a:xfrm>
          <a:prstGeom prst="rect">
            <a:avLst/>
          </a:prstGeom>
          <a:solidFill>
            <a:schemeClr val="bg1"/>
          </a:solidFill>
          <a:ln w="12700">
            <a:no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BALK WIT (Niet verwijderen!)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427769-0C94-4714-9308-5CB730222FA0}" type="slidenum">
              <a:rPr lang="nl-NL" smtClean="0"/>
              <a:pPr/>
              <a:t>‹nr.›</a:t>
            </a:fld>
            <a:endParaRPr lang="nl-NL"/>
          </a:p>
        </p:txBody>
      </p:sp>
      <p:sp>
        <p:nvSpPr>
          <p:cNvPr id="10" name="Rechthoek 9"/>
          <p:cNvSpPr/>
          <p:nvPr userDrawn="1"/>
        </p:nvSpPr>
        <p:spPr>
          <a:xfrm>
            <a:off x="0" y="-459432"/>
            <a:ext cx="6315199" cy="459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1600" dirty="0"/>
              <a:t>Tekst &amp; Grafiek (XL)</a:t>
            </a:r>
          </a:p>
        </p:txBody>
      </p:sp>
      <p:grpSp>
        <p:nvGrpSpPr>
          <p:cNvPr id="27" name="Groep 26"/>
          <p:cNvGrpSpPr/>
          <p:nvPr userDrawn="1"/>
        </p:nvGrpSpPr>
        <p:grpSpPr>
          <a:xfrm>
            <a:off x="-2973833" y="0"/>
            <a:ext cx="2808312" cy="5805264"/>
            <a:chOff x="-2973833" y="0"/>
            <a:chExt cx="2808312" cy="5805264"/>
          </a:xfrm>
        </p:grpSpPr>
        <p:sp>
          <p:nvSpPr>
            <p:cNvPr id="28" name="Rechthoek 27"/>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TEXT LEVELS</a:t>
              </a:r>
            </a:p>
          </p:txBody>
        </p:sp>
        <p:sp>
          <p:nvSpPr>
            <p:cNvPr id="29" name="Textfield placeholde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200" b="0" dirty="0">
                  <a:solidFill>
                    <a:schemeClr val="tx1"/>
                  </a:solidFill>
                </a:rPr>
                <a:t>Lees-tekst</a:t>
              </a:r>
            </a:p>
          </p:txBody>
        </p:sp>
        <p:sp>
          <p:nvSpPr>
            <p:cNvPr id="30" name="Ovaal 29"/>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1</a:t>
              </a:r>
            </a:p>
          </p:txBody>
        </p:sp>
        <p:sp>
          <p:nvSpPr>
            <p:cNvPr id="31" name="Ovaal 30"/>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2</a:t>
              </a:r>
            </a:p>
          </p:txBody>
        </p:sp>
        <p:sp>
          <p:nvSpPr>
            <p:cNvPr id="32" name="Ovaal 31"/>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3</a:t>
              </a:r>
            </a:p>
          </p:txBody>
        </p:sp>
        <p:sp>
          <p:nvSpPr>
            <p:cNvPr id="33" name="Ovaal 32"/>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4</a:t>
              </a:r>
            </a:p>
          </p:txBody>
        </p:sp>
        <p:sp>
          <p:nvSpPr>
            <p:cNvPr id="34" name="Textfield placeholder"/>
            <p:cNvSpPr txBox="1">
              <a:spLocks/>
            </p:cNvSpPr>
            <p:nvPr userDrawn="1"/>
          </p:nvSpPr>
          <p:spPr>
            <a:xfrm>
              <a:off x="-2379688" y="2284403"/>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1" dirty="0">
                  <a:solidFill>
                    <a:schemeClr val="tx2"/>
                  </a:solidFill>
                </a:rPr>
                <a:t>Sub-kop</a:t>
              </a:r>
            </a:p>
          </p:txBody>
        </p:sp>
        <p:sp>
          <p:nvSpPr>
            <p:cNvPr id="35" name="Textfield placeholder"/>
            <p:cNvSpPr txBox="1">
              <a:spLocks/>
            </p:cNvSpPr>
            <p:nvPr userDrawn="1"/>
          </p:nvSpPr>
          <p:spPr>
            <a:xfrm>
              <a:off x="-2379688" y="273084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36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Bullet</a:t>
              </a:r>
            </a:p>
          </p:txBody>
        </p:sp>
        <p:sp>
          <p:nvSpPr>
            <p:cNvPr id="36" name="Textfield placeholder"/>
            <p:cNvSpPr txBox="1">
              <a:spLocks/>
            </p:cNvSpPr>
            <p:nvPr userDrawn="1"/>
          </p:nvSpPr>
          <p:spPr>
            <a:xfrm>
              <a:off x="-2379688" y="317729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11138" lvl="3" indent="-117475" algn="l" defTabSz="914400" rtl="0" eaLnBrk="1" latinLnBrk="0" hangingPunct="1">
                <a:lnSpc>
                  <a:spcPts val="1700"/>
                </a:lnSpc>
                <a:spcBef>
                  <a:spcPts val="600"/>
                </a:spcBef>
                <a:spcAft>
                  <a:spcPts val="600"/>
                </a:spcAft>
                <a:buClr>
                  <a:schemeClr val="tx2"/>
                </a:buClr>
                <a:buSzPct val="85000"/>
                <a:buFont typeface="Arial" panose="020B0604020202020204" pitchFamily="34" charset="0"/>
                <a:buChar char="−"/>
                <a:tabLst>
                  <a:tab pos="1074738" algn="l"/>
                </a:tabLst>
              </a:pPr>
              <a:r>
                <a:rPr lang="en-GB" sz="1200" b="0" kern="1200" dirty="0">
                  <a:solidFill>
                    <a:schemeClr val="tx1"/>
                  </a:solidFill>
                  <a:latin typeface="+mn-lt"/>
                  <a:ea typeface="+mn-ea"/>
                  <a:cs typeface="+mn-cs"/>
                </a:rPr>
                <a:t>Sub-bullet</a:t>
              </a:r>
            </a:p>
          </p:txBody>
        </p:sp>
        <p:cxnSp>
          <p:nvCxnSpPr>
            <p:cNvPr id="37" name="Rechte verbindingslijn 36"/>
            <p:cNvCxnSpPr/>
            <p:nvPr userDrawn="1"/>
          </p:nvCxnSpPr>
          <p:spPr>
            <a:xfrm>
              <a:off x="-2812233" y="387386"/>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2812233" y="1628800"/>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2812233" y="5805264"/>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40"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1" r="75697" b="23577"/>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4"/>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r="80548"/>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2" name="Groep 41"/>
            <p:cNvGrpSpPr/>
            <p:nvPr userDrawn="1"/>
          </p:nvGrpSpPr>
          <p:grpSpPr>
            <a:xfrm>
              <a:off x="-2098870" y="523279"/>
              <a:ext cx="435437" cy="427699"/>
              <a:chOff x="-1085063" y="758027"/>
              <a:chExt cx="633800" cy="622540"/>
            </a:xfrm>
          </p:grpSpPr>
          <p:sp>
            <p:nvSpPr>
              <p:cNvPr id="83" name="Afgeronde rechthoek 82"/>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dirty="0"/>
              </a:p>
            </p:txBody>
          </p:sp>
          <p:grpSp>
            <p:nvGrpSpPr>
              <p:cNvPr id="84" name="Groep 83"/>
              <p:cNvGrpSpPr/>
              <p:nvPr userDrawn="1"/>
            </p:nvGrpSpPr>
            <p:grpSpPr>
              <a:xfrm>
                <a:off x="-977746" y="864082"/>
                <a:ext cx="419166" cy="410430"/>
                <a:chOff x="6366933" y="309013"/>
                <a:chExt cx="1901295" cy="1861668"/>
              </a:xfrm>
              <a:solidFill>
                <a:schemeClr val="tx1"/>
              </a:solidFill>
            </p:grpSpPr>
            <p:sp>
              <p:nvSpPr>
                <p:cNvPr id="85" name="Rechthoek 84"/>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6" name="Rechthoek 85"/>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7" name="Rechthoek 86"/>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8" name="Rechthoek 87"/>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9" name="Rechthoek 88"/>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0" name="Rechthoek 89"/>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1" name="Rechthoek 90"/>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2" name="Rechthoek 91"/>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3" name="Rechthoek 92"/>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4" name="Rechthoek 93"/>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5" name="Vrije vorm 94"/>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nvGrpSpPr>
            <p:cNvPr id="43" name="Groep 42"/>
            <p:cNvGrpSpPr/>
            <p:nvPr userDrawn="1"/>
          </p:nvGrpSpPr>
          <p:grpSpPr>
            <a:xfrm>
              <a:off x="-2095303" y="1071657"/>
              <a:ext cx="435437" cy="427699"/>
              <a:chOff x="-1845083" y="758027"/>
              <a:chExt cx="633800" cy="622540"/>
            </a:xfrm>
          </p:grpSpPr>
          <p:sp>
            <p:nvSpPr>
              <p:cNvPr id="70" name="Afgeronde rechthoek 69"/>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71" name="Groep 70"/>
              <p:cNvGrpSpPr/>
              <p:nvPr userDrawn="1"/>
            </p:nvGrpSpPr>
            <p:grpSpPr>
              <a:xfrm>
                <a:off x="-1737766" y="864082"/>
                <a:ext cx="419166" cy="410430"/>
                <a:chOff x="3708400" y="309013"/>
                <a:chExt cx="1901295" cy="1861668"/>
              </a:xfrm>
              <a:solidFill>
                <a:schemeClr val="tx1"/>
              </a:solidFill>
            </p:grpSpPr>
            <p:sp>
              <p:nvSpPr>
                <p:cNvPr id="72" name="Rechthoek 71"/>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Rechthoek 72"/>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4" name="Rechthoek 73"/>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5" name="Rechthoek 74"/>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6" name="Rechthoek 75"/>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7" name="Rechthoek 76"/>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8" name="Rechthoek 77"/>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9" name="Rechthoek 78"/>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0" name="Rechthoek 79"/>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1" name="Rechthoek 80"/>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2" name="Vrije vorm 81"/>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cxnSp>
          <p:nvCxnSpPr>
            <p:cNvPr id="44" name="Rechte verbindingslijn 43"/>
            <p:cNvCxnSpPr>
              <a:stCxn id="46" idx="2"/>
              <a:endCxn id="70"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5" name="Rechte verbindingslijn 44"/>
            <p:cNvCxnSpPr>
              <a:stCxn id="47" idx="3"/>
              <a:endCxn id="83"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46" name="Ovaal 45"/>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al 46"/>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field placeholde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vooruit</a:t>
              </a:r>
            </a:p>
          </p:txBody>
        </p:sp>
        <p:sp>
          <p:nvSpPr>
            <p:cNvPr id="49" name="Textfield placeholde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terug</a:t>
              </a:r>
            </a:p>
          </p:txBody>
        </p:sp>
        <p:sp>
          <p:nvSpPr>
            <p:cNvPr id="50" name="Ovaal 49"/>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5</a:t>
              </a:r>
            </a:p>
          </p:txBody>
        </p:sp>
        <p:sp>
          <p:nvSpPr>
            <p:cNvPr id="51" name="Ovaal 50"/>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6</a:t>
              </a:r>
            </a:p>
          </p:txBody>
        </p:sp>
        <p:sp>
          <p:nvSpPr>
            <p:cNvPr id="52" name="Ovaal 51"/>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7</a:t>
              </a:r>
            </a:p>
          </p:txBody>
        </p:sp>
        <p:sp>
          <p:nvSpPr>
            <p:cNvPr id="53" name="Ovaal 52"/>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8</a:t>
              </a:r>
            </a:p>
          </p:txBody>
        </p:sp>
        <p:sp>
          <p:nvSpPr>
            <p:cNvPr id="54" name="Ovaal 53"/>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9</a:t>
              </a:r>
            </a:p>
          </p:txBody>
        </p:sp>
        <p:sp>
          <p:nvSpPr>
            <p:cNvPr id="55" name="Textfield placeholder"/>
            <p:cNvSpPr txBox="1">
              <a:spLocks/>
            </p:cNvSpPr>
            <p:nvPr userDrawn="1"/>
          </p:nvSpPr>
          <p:spPr>
            <a:xfrm>
              <a:off x="-2379688" y="363289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100" b="0" i="1" dirty="0" err="1">
                  <a:solidFill>
                    <a:schemeClr val="bg2">
                      <a:lumMod val="75000"/>
                    </a:schemeClr>
                  </a:solidFill>
                </a:rPr>
                <a:t>Cursief</a:t>
              </a:r>
              <a:r>
                <a:rPr lang="en-GB" sz="1100" b="0" i="1" dirty="0">
                  <a:solidFill>
                    <a:schemeClr val="bg2">
                      <a:lumMod val="75000"/>
                    </a:schemeClr>
                  </a:solidFill>
                </a:rPr>
                <a:t> </a:t>
              </a:r>
            </a:p>
          </p:txBody>
        </p:sp>
        <p:sp>
          <p:nvSpPr>
            <p:cNvPr id="56" name="Textfield placeholder"/>
            <p:cNvSpPr txBox="1">
              <a:spLocks/>
            </p:cNvSpPr>
            <p:nvPr userDrawn="1"/>
          </p:nvSpPr>
          <p:spPr>
            <a:xfrm>
              <a:off x="-2379688" y="4079336"/>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0" dirty="0">
                  <a:solidFill>
                    <a:schemeClr val="bg2">
                      <a:lumMod val="75000"/>
                    </a:schemeClr>
                  </a:solidFill>
                </a:rPr>
                <a:t>Sub-tekst</a:t>
              </a:r>
            </a:p>
          </p:txBody>
        </p:sp>
        <p:sp>
          <p:nvSpPr>
            <p:cNvPr id="57" name="Textfield placeholder"/>
            <p:cNvSpPr txBox="1">
              <a:spLocks/>
            </p:cNvSpPr>
            <p:nvPr userDrawn="1"/>
          </p:nvSpPr>
          <p:spPr>
            <a:xfrm>
              <a:off x="-2379688" y="4525782"/>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77800" lvl="2" indent="-177800" algn="l" defTabSz="914400" rtl="0" eaLnBrk="1" latinLnBrk="0" hangingPunct="1">
                <a:lnSpc>
                  <a:spcPts val="1800"/>
                </a:lnSpc>
                <a:spcBef>
                  <a:spcPts val="600"/>
                </a:spcBef>
                <a:spcAft>
                  <a:spcPts val="600"/>
                </a:spcAft>
                <a:buClr>
                  <a:schemeClr val="tx2"/>
                </a:buClr>
                <a:buFont typeface="+mj-lt"/>
                <a:buAutoNum type="arabicPeriod"/>
                <a:tabLst>
                  <a:tab pos="1074738" algn="l"/>
                  <a:tab pos="4394200" algn="l"/>
                </a:tabLst>
              </a:pPr>
              <a:r>
                <a:rPr lang="nl-NL" sz="1200" kern="1200" noProof="0" dirty="0">
                  <a:solidFill>
                    <a:schemeClr val="tx1"/>
                  </a:solidFill>
                  <a:latin typeface="+mn-lt"/>
                  <a:ea typeface="+mn-ea"/>
                  <a:cs typeface="+mn-cs"/>
                </a:rPr>
                <a:t>Numeriek</a:t>
              </a:r>
              <a:endParaRPr lang="en-GB" sz="1200" kern="1200" dirty="0">
                <a:solidFill>
                  <a:schemeClr val="tx1"/>
                </a:solidFill>
                <a:latin typeface="+mn-lt"/>
                <a:ea typeface="+mn-ea"/>
                <a:cs typeface="+mn-cs"/>
              </a:endParaRPr>
            </a:p>
          </p:txBody>
        </p:sp>
        <p:sp>
          <p:nvSpPr>
            <p:cNvPr id="58" name="Textfield placeholder"/>
            <p:cNvSpPr txBox="1">
              <a:spLocks/>
            </p:cNvSpPr>
            <p:nvPr userDrawn="1"/>
          </p:nvSpPr>
          <p:spPr>
            <a:xfrm>
              <a:off x="-2379688" y="540952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1074738" rtl="0" eaLnBrk="1" latinLnBrk="0" hangingPunct="1">
                <a:lnSpc>
                  <a:spcPts val="1700"/>
                </a:lnSpc>
                <a:spcBef>
                  <a:spcPts val="600"/>
                </a:spcBef>
                <a:spcAft>
                  <a:spcPts val="600"/>
                </a:spcAft>
                <a:buFont typeface="Arial" panose="020B0604020202020204" pitchFamily="34" charset="0"/>
                <a:buNone/>
              </a:pPr>
              <a:r>
                <a:rPr lang="en-GB" sz="1200" b="0" i="1" kern="1200" dirty="0" err="1">
                  <a:solidFill>
                    <a:schemeClr val="tx1"/>
                  </a:solidFill>
                  <a:latin typeface="+mn-lt"/>
                  <a:ea typeface="+mn-ea"/>
                  <a:cs typeface="+mn-cs"/>
                </a:rPr>
                <a:t>Cursief</a:t>
              </a:r>
              <a:endParaRPr lang="en-GB" sz="1200" b="0" i="1" kern="1200" dirty="0">
                <a:solidFill>
                  <a:schemeClr val="tx1"/>
                </a:solidFill>
                <a:latin typeface="+mn-lt"/>
                <a:ea typeface="+mn-ea"/>
                <a:cs typeface="+mn-cs"/>
              </a:endParaRPr>
            </a:p>
          </p:txBody>
        </p:sp>
        <p:sp>
          <p:nvSpPr>
            <p:cNvPr id="59" name="Textfield placeholder"/>
            <p:cNvSpPr txBox="1">
              <a:spLocks/>
            </p:cNvSpPr>
            <p:nvPr userDrawn="1"/>
          </p:nvSpPr>
          <p:spPr>
            <a:xfrm>
              <a:off x="-2379688" y="496307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714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Num. Bullet</a:t>
              </a:r>
            </a:p>
          </p:txBody>
        </p:sp>
        <p:grpSp>
          <p:nvGrpSpPr>
            <p:cNvPr id="60" name="Groep 59"/>
            <p:cNvGrpSpPr/>
            <p:nvPr userDrawn="1"/>
          </p:nvGrpSpPr>
          <p:grpSpPr>
            <a:xfrm>
              <a:off x="-950342" y="1837957"/>
              <a:ext cx="687412" cy="3758146"/>
              <a:chOff x="-740196" y="1837957"/>
              <a:chExt cx="1374825" cy="3758146"/>
            </a:xfrm>
          </p:grpSpPr>
          <p:sp>
            <p:nvSpPr>
              <p:cNvPr id="61" name="Textfield placeholde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2" name="Textfield placeholde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20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3" name="Textfield placeholde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4" name="Textfield placeholde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5" name="Textfield placeholde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14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6" name="Textfield placeholde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7" name="Textfield placeholde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8" name="Textfield placeholde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16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9" name="Textfield placeholde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grpSp>
      </p:grpSp>
      <p:sp>
        <p:nvSpPr>
          <p:cNvPr id="2" name="Titel 1"/>
          <p:cNvSpPr>
            <a:spLocks noGrp="1"/>
          </p:cNvSpPr>
          <p:nvPr>
            <p:ph type="title" hasCustomPrompt="1"/>
          </p:nvPr>
        </p:nvSpPr>
        <p:spPr/>
        <p:txBody>
          <a:bodyPr/>
          <a:lstStyle/>
          <a:p>
            <a:r>
              <a:rPr lang="nl-NL" dirty="0"/>
              <a:t>Klik om de titel te bewerken</a:t>
            </a:r>
          </a:p>
        </p:txBody>
      </p:sp>
      <p:grpSp>
        <p:nvGrpSpPr>
          <p:cNvPr id="96" name="Groep 95"/>
          <p:cNvGrpSpPr/>
          <p:nvPr userDrawn="1"/>
        </p:nvGrpSpPr>
        <p:grpSpPr>
          <a:xfrm>
            <a:off x="12363871" y="-26002"/>
            <a:ext cx="3064812" cy="4530930"/>
            <a:chOff x="15419739" y="-26002"/>
            <a:chExt cx="3064812" cy="4530930"/>
          </a:xfrm>
        </p:grpSpPr>
        <p:sp>
          <p:nvSpPr>
            <p:cNvPr id="97" name="Tekstvak 33"/>
            <p:cNvSpPr txBox="1"/>
            <p:nvPr userDrawn="1"/>
          </p:nvSpPr>
          <p:spPr>
            <a:xfrm>
              <a:off x="15593549" y="1001584"/>
              <a:ext cx="2285302" cy="646331"/>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Klik op het icoontje om een nieuwe afbeelding in te voegen.</a:t>
              </a:r>
              <a:endPar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endParaRPr>
            </a:p>
          </p:txBody>
        </p:sp>
        <p:sp>
          <p:nvSpPr>
            <p:cNvPr id="98" name="Tekstvak 33"/>
            <p:cNvSpPr txBox="1"/>
            <p:nvPr userDrawn="1"/>
          </p:nvSpPr>
          <p:spPr>
            <a:xfrm>
              <a:off x="15593549" y="3140968"/>
              <a:ext cx="2142447" cy="646331"/>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Zoek en selecteer de gewenste afbeelding. </a:t>
              </a:r>
              <a:b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br>
              <a: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Klik op </a:t>
              </a:r>
              <a:r>
                <a:rPr kumimoji="0" lang="en-US" sz="1400" b="1" i="0" u="none" strike="noStrike" kern="0" cap="none" spc="0" normalizeH="0" baseline="0" noProof="0" dirty="0">
                  <a:ln>
                    <a:noFill/>
                  </a:ln>
                  <a:solidFill>
                    <a:schemeClr val="tx2"/>
                  </a:solidFill>
                  <a:effectLst/>
                  <a:uLnTx/>
                  <a:uFillTx/>
                  <a:latin typeface="Calibri"/>
                  <a:ea typeface="Tahoma" pitchFamily="34" charset="0"/>
                  <a:cs typeface="Arial" pitchFamily="34" charset="0"/>
                </a:rPr>
                <a:t>´Invoegen´</a:t>
              </a:r>
              <a:endParaRPr kumimoji="0" lang="nl-NL" sz="1400" b="1" i="0" u="none" strike="noStrike" kern="0" cap="none" spc="0" normalizeH="0" baseline="0" noProof="0" dirty="0">
                <a:ln>
                  <a:noFill/>
                </a:ln>
                <a:solidFill>
                  <a:schemeClr val="tx2"/>
                </a:solidFill>
                <a:effectLst/>
                <a:uLnTx/>
                <a:uFillTx/>
                <a:latin typeface="Calibri"/>
                <a:ea typeface="Tahoma" pitchFamily="34" charset="0"/>
                <a:cs typeface="Arial" pitchFamily="34" charset="0"/>
              </a:endParaRPr>
            </a:p>
          </p:txBody>
        </p:sp>
        <p:sp>
          <p:nvSpPr>
            <p:cNvPr id="99" name="Ovaal 98"/>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white"/>
                  </a:solidFill>
                  <a:effectLst/>
                  <a:uLnTx/>
                  <a:uFillTx/>
                  <a:latin typeface="Calibri"/>
                </a:rPr>
                <a:t>1</a:t>
              </a:r>
            </a:p>
          </p:txBody>
        </p:sp>
        <p:sp>
          <p:nvSpPr>
            <p:cNvPr id="100" name="Ovaal 99"/>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white"/>
                  </a:solidFill>
                  <a:effectLst/>
                  <a:uLnTx/>
                  <a:uFillTx/>
                  <a:latin typeface="Calibri"/>
                </a:rPr>
                <a:t>2</a:t>
              </a:r>
            </a:p>
          </p:txBody>
        </p:sp>
        <p:pic>
          <p:nvPicPr>
            <p:cNvPr id="101" name="Picture 3"/>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102" name="Picture 3"/>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10004" t="23401" r="80712" b="21471"/>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03" name="Tekstvak 102"/>
            <p:cNvSpPr txBox="1"/>
            <p:nvPr userDrawn="1"/>
          </p:nvSpPr>
          <p:spPr>
            <a:xfrm>
              <a:off x="15673080" y="4020160"/>
              <a:ext cx="779464" cy="261610"/>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err="1">
                  <a:ln>
                    <a:noFill/>
                  </a:ln>
                  <a:solidFill>
                    <a:srgbClr val="005634">
                      <a:lumMod val="25000"/>
                    </a:srgbClr>
                  </a:solidFill>
                  <a:effectLst>
                    <a:outerShdw blurRad="25400" algn="ctr" rotWithShape="0">
                      <a:prstClr val="white"/>
                    </a:outerShdw>
                  </a:effectLst>
                  <a:uLnTx/>
                  <a:uFillTx/>
                </a:rPr>
                <a:t>Invoegen</a:t>
              </a:r>
              <a:endParaRPr kumimoji="0" lang="en-GB" sz="1050" b="1" i="0" u="none" strike="noStrike" kern="0" cap="none" spc="0" normalizeH="0" baseline="0" noProof="0" dirty="0">
                <a:ln>
                  <a:noFill/>
                </a:ln>
                <a:solidFill>
                  <a:srgbClr val="005634">
                    <a:lumMod val="25000"/>
                  </a:srgbClr>
                </a:solidFill>
                <a:effectLst>
                  <a:outerShdw blurRad="25400" algn="ctr" rotWithShape="0">
                    <a:prstClr val="white"/>
                  </a:outerShdw>
                </a:effectLst>
                <a:uLnTx/>
                <a:uFillTx/>
              </a:endParaRPr>
            </a:p>
          </p:txBody>
        </p:sp>
        <p:sp>
          <p:nvSpPr>
            <p:cNvPr id="104" name="Rechthoek 103"/>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AFBEELDING INVOEGEN</a:t>
              </a:r>
            </a:p>
          </p:txBody>
        </p:sp>
        <p:grpSp>
          <p:nvGrpSpPr>
            <p:cNvPr id="105" name="Groep 104"/>
            <p:cNvGrpSpPr/>
            <p:nvPr userDrawn="1"/>
          </p:nvGrpSpPr>
          <p:grpSpPr>
            <a:xfrm>
              <a:off x="15563079" y="358984"/>
              <a:ext cx="2489424" cy="4145944"/>
              <a:chOff x="15563079" y="358984"/>
              <a:chExt cx="2315772" cy="4145944"/>
            </a:xfrm>
          </p:grpSpPr>
          <p:cxnSp>
            <p:nvCxnSpPr>
              <p:cNvPr id="107" name="Rechte verbindingslijn 106"/>
              <p:cNvCxnSpPr/>
              <p:nvPr userDrawn="1"/>
            </p:nvCxnSpPr>
            <p:spPr>
              <a:xfrm>
                <a:off x="15563418" y="358984"/>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8" name="Rechte verbindingslijn 107"/>
              <p:cNvCxnSpPr/>
              <p:nvPr userDrawn="1"/>
            </p:nvCxnSpPr>
            <p:spPr>
              <a:xfrm>
                <a:off x="15563079" y="2564904"/>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9" name="Rechte verbindingslijn 108"/>
              <p:cNvCxnSpPr/>
              <p:nvPr userDrawn="1"/>
            </p:nvCxnSpPr>
            <p:spPr>
              <a:xfrm>
                <a:off x="15563418" y="4504928"/>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106" name="Afbeelding 10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593549" y="1810798"/>
              <a:ext cx="610090" cy="610090"/>
            </a:xfrm>
            <a:prstGeom prst="rect">
              <a:avLst/>
            </a:prstGeom>
          </p:spPr>
        </p:pic>
      </p:grpSp>
      <p:sp>
        <p:nvSpPr>
          <p:cNvPr id="111" name="Tijdelijke aanduiding voor inhoud 94"/>
          <p:cNvSpPr>
            <a:spLocks noGrp="1"/>
          </p:cNvSpPr>
          <p:nvPr>
            <p:ph sz="quarter" idx="16" hasCustomPrompt="1"/>
          </p:nvPr>
        </p:nvSpPr>
        <p:spPr>
          <a:xfrm>
            <a:off x="519175" y="1628800"/>
            <a:ext cx="11160063" cy="3952850"/>
          </a:xfrm>
        </p:spPr>
        <p:txBody>
          <a:bodyPr anchor="ctr"/>
          <a:lstStyle>
            <a:lvl1pPr algn="ctr">
              <a:defRPr baseline="0"/>
            </a:lvl1pPr>
          </a:lstStyle>
          <a:p>
            <a:pPr lvl="0"/>
            <a:r>
              <a:rPr lang="en-GB" dirty="0"/>
              <a:t>Object of </a:t>
            </a:r>
            <a:r>
              <a:rPr lang="nl-NL" noProof="0" dirty="0"/>
              <a:t>grafiek</a:t>
            </a:r>
            <a:br>
              <a:rPr lang="en-GB" dirty="0"/>
            </a:br>
            <a:r>
              <a:rPr lang="nl-NL" noProof="0" dirty="0"/>
              <a:t>invoegen</a:t>
            </a:r>
            <a:r>
              <a:rPr lang="en-GB" noProof="0" dirty="0"/>
              <a:t> </a:t>
            </a:r>
            <a:r>
              <a:rPr lang="en-GB" dirty="0"/>
              <a:t>via </a:t>
            </a:r>
            <a:r>
              <a:rPr lang="nl-NL" noProof="0" dirty="0"/>
              <a:t>icoon</a:t>
            </a:r>
            <a:br>
              <a:rPr lang="nl-NL" noProof="0" dirty="0"/>
            </a:br>
            <a:br>
              <a:rPr lang="nl-NL" noProof="0" dirty="0"/>
            </a:br>
            <a:br>
              <a:rPr lang="nl-NL" noProof="0" dirty="0"/>
            </a:br>
            <a:br>
              <a:rPr lang="nl-NL" noProof="0" dirty="0"/>
            </a:br>
            <a:br>
              <a:rPr lang="nl-NL" noProof="0" dirty="0"/>
            </a:br>
            <a:br>
              <a:rPr lang="nl-NL" noProof="0" dirty="0"/>
            </a:br>
            <a:endParaRPr lang="nl-NL" noProof="0" dirty="0"/>
          </a:p>
        </p:txBody>
      </p:sp>
      <p:sp>
        <p:nvSpPr>
          <p:cNvPr id="112" name="Tijdelijke aanduiding voor verticale tekst 2"/>
          <p:cNvSpPr>
            <a:spLocks noGrp="1"/>
          </p:cNvSpPr>
          <p:nvPr>
            <p:ph type="body" orient="vert" idx="17" hasCustomPrompt="1"/>
          </p:nvPr>
        </p:nvSpPr>
        <p:spPr>
          <a:xfrm>
            <a:off x="519176" y="1083008"/>
            <a:ext cx="11159226" cy="537380"/>
          </a:xfrm>
        </p:spPr>
        <p:txBody>
          <a:bodyPr vert="horz"/>
          <a:lstStyle>
            <a:lvl1pPr algn="ctr">
              <a:defRPr b="1"/>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nl-NL" dirty="0"/>
              <a:t>Grafiektitel</a:t>
            </a:r>
          </a:p>
        </p:txBody>
      </p:sp>
    </p:spTree>
    <p:extLst>
      <p:ext uri="{BB962C8B-B14F-4D97-AF65-F5344CB8AC3E}">
        <p14:creationId xmlns:p14="http://schemas.microsoft.com/office/powerpoint/2010/main" val="426509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 &amp; Grafiek (L) 2x">
    <p:spTree>
      <p:nvGrpSpPr>
        <p:cNvPr id="1" name=""/>
        <p:cNvGrpSpPr/>
        <p:nvPr/>
      </p:nvGrpSpPr>
      <p:grpSpPr>
        <a:xfrm>
          <a:off x="0" y="0"/>
          <a:ext cx="0" cy="0"/>
          <a:chOff x="0" y="0"/>
          <a:chExt cx="0" cy="0"/>
        </a:xfrm>
      </p:grpSpPr>
      <p:sp>
        <p:nvSpPr>
          <p:cNvPr id="12" name="Tijdelijke aanduiding voor tekst 11"/>
          <p:cNvSpPr>
            <a:spLocks noGrp="1"/>
          </p:cNvSpPr>
          <p:nvPr>
            <p:ph type="body" sz="quarter" idx="14" hasCustomPrompt="1"/>
          </p:nvPr>
        </p:nvSpPr>
        <p:spPr>
          <a:xfrm>
            <a:off x="-13494" y="5581651"/>
            <a:ext cx="12225338" cy="348800"/>
          </a:xfrm>
          <a:custGeom>
            <a:avLst/>
            <a:gdLst>
              <a:gd name="connsiteX0" fmla="*/ 0 w 12225338"/>
              <a:gd name="connsiteY0" fmla="*/ 0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0 h 338137"/>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44173 h 382310"/>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282505 h 382310"/>
              <a:gd name="connsiteX6" fmla="*/ 0 w 12225338"/>
              <a:gd name="connsiteY6" fmla="*/ 44173 h 382310"/>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338" h="338137">
                <a:moveTo>
                  <a:pt x="0" y="238332"/>
                </a:moveTo>
                <a:cubicBezTo>
                  <a:pt x="5257870" y="-49834"/>
                  <a:pt x="8329129" y="39687"/>
                  <a:pt x="12225338" y="0"/>
                </a:cubicBezTo>
                <a:lnTo>
                  <a:pt x="12225338" y="0"/>
                </a:lnTo>
                <a:lnTo>
                  <a:pt x="12225338" y="338137"/>
                </a:lnTo>
                <a:lnTo>
                  <a:pt x="0" y="338137"/>
                </a:lnTo>
                <a:lnTo>
                  <a:pt x="0" y="238332"/>
                </a:lnTo>
                <a:close/>
              </a:path>
            </a:pathLst>
          </a:custGeom>
          <a:solidFill>
            <a:schemeClr val="bg1"/>
          </a:solidFill>
          <a:ln w="9525">
            <a:solidFill>
              <a:schemeClr val="tx2"/>
            </a:solidFill>
          </a:ln>
        </p:spPr>
        <p:txBody>
          <a:bodyPr vert="horz" lIns="0" tIns="0" rIns="0" bIns="0" rtlCol="0" anchor="ctr">
            <a:noAutofit/>
          </a:bodyPr>
          <a:lstStyle>
            <a:lvl1pPr>
              <a:defRPr lang="nl-NL" sz="1200" baseline="0" dirty="0">
                <a:solidFill>
                  <a:schemeClr val="bg2"/>
                </a:solidFill>
                <a:latin typeface="Arial Narrow" panose="020B0606020202030204" pitchFamily="34" charset="0"/>
              </a:defRPr>
            </a:lvl1pPr>
          </a:lstStyle>
          <a:p>
            <a:pPr lvl="0" algn="ctr"/>
            <a:r>
              <a:rPr lang="nl-NL" dirty="0"/>
              <a:t>LIJN ORANJE (Niet verwijderen!)</a:t>
            </a:r>
          </a:p>
        </p:txBody>
      </p:sp>
      <p:sp>
        <p:nvSpPr>
          <p:cNvPr id="13" name="Tijdelijke aanduiding voor tekst 11"/>
          <p:cNvSpPr>
            <a:spLocks noGrp="1"/>
          </p:cNvSpPr>
          <p:nvPr>
            <p:ph type="body" sz="quarter" idx="15" hasCustomPrompt="1"/>
          </p:nvPr>
        </p:nvSpPr>
        <p:spPr>
          <a:xfrm>
            <a:off x="-13494" y="5876129"/>
            <a:ext cx="12225338" cy="62735"/>
          </a:xfrm>
          <a:prstGeom prst="rect">
            <a:avLst/>
          </a:prstGeom>
          <a:solidFill>
            <a:schemeClr val="bg1"/>
          </a:solidFill>
          <a:ln w="12700">
            <a:no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BALK WIT (Niet verwijderen!)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427769-0C94-4714-9308-5CB730222FA0}" type="slidenum">
              <a:rPr lang="nl-NL" smtClean="0"/>
              <a:pPr/>
              <a:t>‹nr.›</a:t>
            </a:fld>
            <a:endParaRPr lang="nl-NL"/>
          </a:p>
        </p:txBody>
      </p:sp>
      <p:sp>
        <p:nvSpPr>
          <p:cNvPr id="10" name="Rechthoek 9"/>
          <p:cNvSpPr/>
          <p:nvPr userDrawn="1"/>
        </p:nvSpPr>
        <p:spPr>
          <a:xfrm>
            <a:off x="0" y="-459432"/>
            <a:ext cx="6315199" cy="459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1600" dirty="0"/>
              <a:t>Tekst &amp; Grafiek (L) 2x</a:t>
            </a:r>
          </a:p>
        </p:txBody>
      </p:sp>
      <p:grpSp>
        <p:nvGrpSpPr>
          <p:cNvPr id="27" name="Groep 26"/>
          <p:cNvGrpSpPr/>
          <p:nvPr userDrawn="1"/>
        </p:nvGrpSpPr>
        <p:grpSpPr>
          <a:xfrm>
            <a:off x="-2973833" y="0"/>
            <a:ext cx="2808312" cy="5805264"/>
            <a:chOff x="-2973833" y="0"/>
            <a:chExt cx="2808312" cy="5805264"/>
          </a:xfrm>
        </p:grpSpPr>
        <p:sp>
          <p:nvSpPr>
            <p:cNvPr id="28" name="Rechthoek 27"/>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TEXT LEVELS</a:t>
              </a:r>
            </a:p>
          </p:txBody>
        </p:sp>
        <p:sp>
          <p:nvSpPr>
            <p:cNvPr id="29" name="Textfield placeholde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200" b="0" dirty="0">
                  <a:solidFill>
                    <a:schemeClr val="tx1"/>
                  </a:solidFill>
                </a:rPr>
                <a:t>Lees-tekst</a:t>
              </a:r>
            </a:p>
          </p:txBody>
        </p:sp>
        <p:sp>
          <p:nvSpPr>
            <p:cNvPr id="30" name="Ovaal 29"/>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1</a:t>
              </a:r>
            </a:p>
          </p:txBody>
        </p:sp>
        <p:sp>
          <p:nvSpPr>
            <p:cNvPr id="31" name="Ovaal 30"/>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2</a:t>
              </a:r>
            </a:p>
          </p:txBody>
        </p:sp>
        <p:sp>
          <p:nvSpPr>
            <p:cNvPr id="32" name="Ovaal 31"/>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3</a:t>
              </a:r>
            </a:p>
          </p:txBody>
        </p:sp>
        <p:sp>
          <p:nvSpPr>
            <p:cNvPr id="33" name="Ovaal 32"/>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4</a:t>
              </a:r>
            </a:p>
          </p:txBody>
        </p:sp>
        <p:sp>
          <p:nvSpPr>
            <p:cNvPr id="34" name="Textfield placeholder"/>
            <p:cNvSpPr txBox="1">
              <a:spLocks/>
            </p:cNvSpPr>
            <p:nvPr userDrawn="1"/>
          </p:nvSpPr>
          <p:spPr>
            <a:xfrm>
              <a:off x="-2379688" y="2284403"/>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1" dirty="0">
                  <a:solidFill>
                    <a:schemeClr val="tx2"/>
                  </a:solidFill>
                </a:rPr>
                <a:t>Sub-kop</a:t>
              </a:r>
            </a:p>
          </p:txBody>
        </p:sp>
        <p:sp>
          <p:nvSpPr>
            <p:cNvPr id="35" name="Textfield placeholder"/>
            <p:cNvSpPr txBox="1">
              <a:spLocks/>
            </p:cNvSpPr>
            <p:nvPr userDrawn="1"/>
          </p:nvSpPr>
          <p:spPr>
            <a:xfrm>
              <a:off x="-2379688" y="273084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36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Bullet</a:t>
              </a:r>
            </a:p>
          </p:txBody>
        </p:sp>
        <p:sp>
          <p:nvSpPr>
            <p:cNvPr id="36" name="Textfield placeholder"/>
            <p:cNvSpPr txBox="1">
              <a:spLocks/>
            </p:cNvSpPr>
            <p:nvPr userDrawn="1"/>
          </p:nvSpPr>
          <p:spPr>
            <a:xfrm>
              <a:off x="-2379688" y="317729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11138" lvl="3" indent="-117475" algn="l" defTabSz="914400" rtl="0" eaLnBrk="1" latinLnBrk="0" hangingPunct="1">
                <a:lnSpc>
                  <a:spcPts val="1700"/>
                </a:lnSpc>
                <a:spcBef>
                  <a:spcPts val="600"/>
                </a:spcBef>
                <a:spcAft>
                  <a:spcPts val="600"/>
                </a:spcAft>
                <a:buClr>
                  <a:schemeClr val="tx2"/>
                </a:buClr>
                <a:buSzPct val="85000"/>
                <a:buFont typeface="Arial" panose="020B0604020202020204" pitchFamily="34" charset="0"/>
                <a:buChar char="−"/>
                <a:tabLst>
                  <a:tab pos="1074738" algn="l"/>
                </a:tabLst>
              </a:pPr>
              <a:r>
                <a:rPr lang="en-GB" sz="1200" b="0" kern="1200" dirty="0">
                  <a:solidFill>
                    <a:schemeClr val="tx1"/>
                  </a:solidFill>
                  <a:latin typeface="+mn-lt"/>
                  <a:ea typeface="+mn-ea"/>
                  <a:cs typeface="+mn-cs"/>
                </a:rPr>
                <a:t>Sub-bullet</a:t>
              </a:r>
            </a:p>
          </p:txBody>
        </p:sp>
        <p:cxnSp>
          <p:nvCxnSpPr>
            <p:cNvPr id="37" name="Rechte verbindingslijn 36"/>
            <p:cNvCxnSpPr/>
            <p:nvPr userDrawn="1"/>
          </p:nvCxnSpPr>
          <p:spPr>
            <a:xfrm>
              <a:off x="-2812233" y="387386"/>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2812233" y="1628800"/>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2812233" y="5805264"/>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40"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1" r="75697" b="23577"/>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4"/>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r="80548"/>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2" name="Groep 41"/>
            <p:cNvGrpSpPr/>
            <p:nvPr userDrawn="1"/>
          </p:nvGrpSpPr>
          <p:grpSpPr>
            <a:xfrm>
              <a:off x="-2098870" y="523279"/>
              <a:ext cx="435437" cy="427699"/>
              <a:chOff x="-1085063" y="758027"/>
              <a:chExt cx="633800" cy="622540"/>
            </a:xfrm>
          </p:grpSpPr>
          <p:sp>
            <p:nvSpPr>
              <p:cNvPr id="83" name="Afgeronde rechthoek 82"/>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dirty="0"/>
              </a:p>
            </p:txBody>
          </p:sp>
          <p:grpSp>
            <p:nvGrpSpPr>
              <p:cNvPr id="84" name="Groep 83"/>
              <p:cNvGrpSpPr/>
              <p:nvPr userDrawn="1"/>
            </p:nvGrpSpPr>
            <p:grpSpPr>
              <a:xfrm>
                <a:off x="-977746" y="864082"/>
                <a:ext cx="419166" cy="410430"/>
                <a:chOff x="6366933" y="309013"/>
                <a:chExt cx="1901295" cy="1861668"/>
              </a:xfrm>
              <a:solidFill>
                <a:schemeClr val="tx1"/>
              </a:solidFill>
            </p:grpSpPr>
            <p:sp>
              <p:nvSpPr>
                <p:cNvPr id="85" name="Rechthoek 84"/>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6" name="Rechthoek 85"/>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7" name="Rechthoek 86"/>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8" name="Rechthoek 87"/>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9" name="Rechthoek 88"/>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0" name="Rechthoek 89"/>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1" name="Rechthoek 90"/>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2" name="Rechthoek 91"/>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3" name="Rechthoek 92"/>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4" name="Rechthoek 93"/>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5" name="Vrije vorm 94"/>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nvGrpSpPr>
            <p:cNvPr id="43" name="Groep 42"/>
            <p:cNvGrpSpPr/>
            <p:nvPr userDrawn="1"/>
          </p:nvGrpSpPr>
          <p:grpSpPr>
            <a:xfrm>
              <a:off x="-2095303" y="1071657"/>
              <a:ext cx="435437" cy="427699"/>
              <a:chOff x="-1845083" y="758027"/>
              <a:chExt cx="633800" cy="622540"/>
            </a:xfrm>
          </p:grpSpPr>
          <p:sp>
            <p:nvSpPr>
              <p:cNvPr id="70" name="Afgeronde rechthoek 69"/>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71" name="Groep 70"/>
              <p:cNvGrpSpPr/>
              <p:nvPr userDrawn="1"/>
            </p:nvGrpSpPr>
            <p:grpSpPr>
              <a:xfrm>
                <a:off x="-1737766" y="864082"/>
                <a:ext cx="419166" cy="410430"/>
                <a:chOff x="3708400" y="309013"/>
                <a:chExt cx="1901295" cy="1861668"/>
              </a:xfrm>
              <a:solidFill>
                <a:schemeClr val="tx1"/>
              </a:solidFill>
            </p:grpSpPr>
            <p:sp>
              <p:nvSpPr>
                <p:cNvPr id="72" name="Rechthoek 71"/>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Rechthoek 72"/>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4" name="Rechthoek 73"/>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5" name="Rechthoek 74"/>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6" name="Rechthoek 75"/>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7" name="Rechthoek 76"/>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8" name="Rechthoek 77"/>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9" name="Rechthoek 78"/>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0" name="Rechthoek 79"/>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1" name="Rechthoek 80"/>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2" name="Vrije vorm 81"/>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cxnSp>
          <p:nvCxnSpPr>
            <p:cNvPr id="44" name="Rechte verbindingslijn 43"/>
            <p:cNvCxnSpPr>
              <a:stCxn id="46" idx="2"/>
              <a:endCxn id="70"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5" name="Rechte verbindingslijn 44"/>
            <p:cNvCxnSpPr>
              <a:stCxn id="47" idx="3"/>
              <a:endCxn id="83"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46" name="Ovaal 45"/>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al 46"/>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field placeholde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vooruit</a:t>
              </a:r>
            </a:p>
          </p:txBody>
        </p:sp>
        <p:sp>
          <p:nvSpPr>
            <p:cNvPr id="49" name="Textfield placeholde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terug</a:t>
              </a:r>
            </a:p>
          </p:txBody>
        </p:sp>
        <p:sp>
          <p:nvSpPr>
            <p:cNvPr id="50" name="Ovaal 49"/>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5</a:t>
              </a:r>
            </a:p>
          </p:txBody>
        </p:sp>
        <p:sp>
          <p:nvSpPr>
            <p:cNvPr id="51" name="Ovaal 50"/>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6</a:t>
              </a:r>
            </a:p>
          </p:txBody>
        </p:sp>
        <p:sp>
          <p:nvSpPr>
            <p:cNvPr id="52" name="Ovaal 51"/>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7</a:t>
              </a:r>
            </a:p>
          </p:txBody>
        </p:sp>
        <p:sp>
          <p:nvSpPr>
            <p:cNvPr id="53" name="Ovaal 52"/>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8</a:t>
              </a:r>
            </a:p>
          </p:txBody>
        </p:sp>
        <p:sp>
          <p:nvSpPr>
            <p:cNvPr id="54" name="Ovaal 53"/>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9</a:t>
              </a:r>
            </a:p>
          </p:txBody>
        </p:sp>
        <p:sp>
          <p:nvSpPr>
            <p:cNvPr id="55" name="Textfield placeholder"/>
            <p:cNvSpPr txBox="1">
              <a:spLocks/>
            </p:cNvSpPr>
            <p:nvPr userDrawn="1"/>
          </p:nvSpPr>
          <p:spPr>
            <a:xfrm>
              <a:off x="-2379688" y="363289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100" b="0" i="1" dirty="0" err="1">
                  <a:solidFill>
                    <a:schemeClr val="bg2">
                      <a:lumMod val="75000"/>
                    </a:schemeClr>
                  </a:solidFill>
                </a:rPr>
                <a:t>Cursief</a:t>
              </a:r>
              <a:r>
                <a:rPr lang="en-GB" sz="1100" b="0" i="1" dirty="0">
                  <a:solidFill>
                    <a:schemeClr val="bg2">
                      <a:lumMod val="75000"/>
                    </a:schemeClr>
                  </a:solidFill>
                </a:rPr>
                <a:t> </a:t>
              </a:r>
            </a:p>
          </p:txBody>
        </p:sp>
        <p:sp>
          <p:nvSpPr>
            <p:cNvPr id="56" name="Textfield placeholder"/>
            <p:cNvSpPr txBox="1">
              <a:spLocks/>
            </p:cNvSpPr>
            <p:nvPr userDrawn="1"/>
          </p:nvSpPr>
          <p:spPr>
            <a:xfrm>
              <a:off x="-2379688" y="4079336"/>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0" dirty="0">
                  <a:solidFill>
                    <a:schemeClr val="bg2">
                      <a:lumMod val="75000"/>
                    </a:schemeClr>
                  </a:solidFill>
                </a:rPr>
                <a:t>Sub-tekst</a:t>
              </a:r>
            </a:p>
          </p:txBody>
        </p:sp>
        <p:sp>
          <p:nvSpPr>
            <p:cNvPr id="57" name="Textfield placeholder"/>
            <p:cNvSpPr txBox="1">
              <a:spLocks/>
            </p:cNvSpPr>
            <p:nvPr userDrawn="1"/>
          </p:nvSpPr>
          <p:spPr>
            <a:xfrm>
              <a:off x="-2379688" y="4525782"/>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77800" lvl="2" indent="-177800" algn="l" defTabSz="914400" rtl="0" eaLnBrk="1" latinLnBrk="0" hangingPunct="1">
                <a:lnSpc>
                  <a:spcPts val="1800"/>
                </a:lnSpc>
                <a:spcBef>
                  <a:spcPts val="600"/>
                </a:spcBef>
                <a:spcAft>
                  <a:spcPts val="600"/>
                </a:spcAft>
                <a:buClr>
                  <a:schemeClr val="tx2"/>
                </a:buClr>
                <a:buFont typeface="+mj-lt"/>
                <a:buAutoNum type="arabicPeriod"/>
                <a:tabLst>
                  <a:tab pos="1074738" algn="l"/>
                  <a:tab pos="4394200" algn="l"/>
                </a:tabLst>
              </a:pPr>
              <a:r>
                <a:rPr lang="nl-NL" sz="1200" kern="1200" noProof="0" dirty="0">
                  <a:solidFill>
                    <a:schemeClr val="tx1"/>
                  </a:solidFill>
                  <a:latin typeface="+mn-lt"/>
                  <a:ea typeface="+mn-ea"/>
                  <a:cs typeface="+mn-cs"/>
                </a:rPr>
                <a:t>Numeriek</a:t>
              </a:r>
              <a:endParaRPr lang="en-GB" sz="1200" kern="1200" dirty="0">
                <a:solidFill>
                  <a:schemeClr val="tx1"/>
                </a:solidFill>
                <a:latin typeface="+mn-lt"/>
                <a:ea typeface="+mn-ea"/>
                <a:cs typeface="+mn-cs"/>
              </a:endParaRPr>
            </a:p>
          </p:txBody>
        </p:sp>
        <p:sp>
          <p:nvSpPr>
            <p:cNvPr id="58" name="Textfield placeholder"/>
            <p:cNvSpPr txBox="1">
              <a:spLocks/>
            </p:cNvSpPr>
            <p:nvPr userDrawn="1"/>
          </p:nvSpPr>
          <p:spPr>
            <a:xfrm>
              <a:off x="-2379688" y="540952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1074738" rtl="0" eaLnBrk="1" latinLnBrk="0" hangingPunct="1">
                <a:lnSpc>
                  <a:spcPts val="1700"/>
                </a:lnSpc>
                <a:spcBef>
                  <a:spcPts val="600"/>
                </a:spcBef>
                <a:spcAft>
                  <a:spcPts val="600"/>
                </a:spcAft>
                <a:buFont typeface="Arial" panose="020B0604020202020204" pitchFamily="34" charset="0"/>
                <a:buNone/>
              </a:pPr>
              <a:r>
                <a:rPr lang="en-GB" sz="1200" b="0" i="1" kern="1200" dirty="0" err="1">
                  <a:solidFill>
                    <a:schemeClr val="tx1"/>
                  </a:solidFill>
                  <a:latin typeface="+mn-lt"/>
                  <a:ea typeface="+mn-ea"/>
                  <a:cs typeface="+mn-cs"/>
                </a:rPr>
                <a:t>Cursief</a:t>
              </a:r>
              <a:endParaRPr lang="en-GB" sz="1200" b="0" i="1" kern="1200" dirty="0">
                <a:solidFill>
                  <a:schemeClr val="tx1"/>
                </a:solidFill>
                <a:latin typeface="+mn-lt"/>
                <a:ea typeface="+mn-ea"/>
                <a:cs typeface="+mn-cs"/>
              </a:endParaRPr>
            </a:p>
          </p:txBody>
        </p:sp>
        <p:sp>
          <p:nvSpPr>
            <p:cNvPr id="59" name="Textfield placeholder"/>
            <p:cNvSpPr txBox="1">
              <a:spLocks/>
            </p:cNvSpPr>
            <p:nvPr userDrawn="1"/>
          </p:nvSpPr>
          <p:spPr>
            <a:xfrm>
              <a:off x="-2379688" y="496307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714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Num. Bullet</a:t>
              </a:r>
            </a:p>
          </p:txBody>
        </p:sp>
        <p:grpSp>
          <p:nvGrpSpPr>
            <p:cNvPr id="60" name="Groep 59"/>
            <p:cNvGrpSpPr/>
            <p:nvPr userDrawn="1"/>
          </p:nvGrpSpPr>
          <p:grpSpPr>
            <a:xfrm>
              <a:off x="-950342" y="1837957"/>
              <a:ext cx="687412" cy="3758146"/>
              <a:chOff x="-740196" y="1837957"/>
              <a:chExt cx="1374825" cy="3758146"/>
            </a:xfrm>
          </p:grpSpPr>
          <p:sp>
            <p:nvSpPr>
              <p:cNvPr id="61" name="Textfield placeholde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2" name="Textfield placeholde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20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3" name="Textfield placeholde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4" name="Textfield placeholde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5" name="Textfield placeholde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14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6" name="Textfield placeholde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7" name="Textfield placeholde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8" name="Textfield placeholde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16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9" name="Textfield placeholde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grpSp>
      </p:grpSp>
      <p:sp>
        <p:nvSpPr>
          <p:cNvPr id="2" name="Titel 1"/>
          <p:cNvSpPr>
            <a:spLocks noGrp="1"/>
          </p:cNvSpPr>
          <p:nvPr>
            <p:ph type="title" hasCustomPrompt="1"/>
          </p:nvPr>
        </p:nvSpPr>
        <p:spPr/>
        <p:txBody>
          <a:bodyPr/>
          <a:lstStyle/>
          <a:p>
            <a:r>
              <a:rPr lang="nl-NL" dirty="0"/>
              <a:t>Klik om de titel te bewerken</a:t>
            </a:r>
          </a:p>
        </p:txBody>
      </p:sp>
      <p:grpSp>
        <p:nvGrpSpPr>
          <p:cNvPr id="96" name="Groep 95"/>
          <p:cNvGrpSpPr/>
          <p:nvPr userDrawn="1"/>
        </p:nvGrpSpPr>
        <p:grpSpPr>
          <a:xfrm>
            <a:off x="12363871" y="-26002"/>
            <a:ext cx="3064812" cy="4530930"/>
            <a:chOff x="15419739" y="-26002"/>
            <a:chExt cx="3064812" cy="4530930"/>
          </a:xfrm>
        </p:grpSpPr>
        <p:sp>
          <p:nvSpPr>
            <p:cNvPr id="97" name="Tekstvak 33"/>
            <p:cNvSpPr txBox="1"/>
            <p:nvPr userDrawn="1"/>
          </p:nvSpPr>
          <p:spPr>
            <a:xfrm>
              <a:off x="15593549" y="1001584"/>
              <a:ext cx="2285302" cy="646331"/>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Klik op het icoontje om een nieuwe afbeelding in te voegen.</a:t>
              </a:r>
              <a:endPar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endParaRPr>
            </a:p>
          </p:txBody>
        </p:sp>
        <p:sp>
          <p:nvSpPr>
            <p:cNvPr id="98" name="Tekstvak 33"/>
            <p:cNvSpPr txBox="1"/>
            <p:nvPr userDrawn="1"/>
          </p:nvSpPr>
          <p:spPr>
            <a:xfrm>
              <a:off x="15593549" y="3140968"/>
              <a:ext cx="2142447" cy="646331"/>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Zoek en selecteer de gewenste afbeelding. </a:t>
              </a:r>
              <a:b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br>
              <a: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Klik op </a:t>
              </a:r>
              <a:r>
                <a:rPr kumimoji="0" lang="en-US" sz="1400" b="1" i="0" u="none" strike="noStrike" kern="0" cap="none" spc="0" normalizeH="0" baseline="0" noProof="0" dirty="0">
                  <a:ln>
                    <a:noFill/>
                  </a:ln>
                  <a:solidFill>
                    <a:schemeClr val="tx2"/>
                  </a:solidFill>
                  <a:effectLst/>
                  <a:uLnTx/>
                  <a:uFillTx/>
                  <a:latin typeface="Calibri"/>
                  <a:ea typeface="Tahoma" pitchFamily="34" charset="0"/>
                  <a:cs typeface="Arial" pitchFamily="34" charset="0"/>
                </a:rPr>
                <a:t>´Invoegen´</a:t>
              </a:r>
              <a:endParaRPr kumimoji="0" lang="nl-NL" sz="1400" b="1" i="0" u="none" strike="noStrike" kern="0" cap="none" spc="0" normalizeH="0" baseline="0" noProof="0" dirty="0">
                <a:ln>
                  <a:noFill/>
                </a:ln>
                <a:solidFill>
                  <a:schemeClr val="tx2"/>
                </a:solidFill>
                <a:effectLst/>
                <a:uLnTx/>
                <a:uFillTx/>
                <a:latin typeface="Calibri"/>
                <a:ea typeface="Tahoma" pitchFamily="34" charset="0"/>
                <a:cs typeface="Arial" pitchFamily="34" charset="0"/>
              </a:endParaRPr>
            </a:p>
          </p:txBody>
        </p:sp>
        <p:sp>
          <p:nvSpPr>
            <p:cNvPr id="99" name="Ovaal 98"/>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white"/>
                  </a:solidFill>
                  <a:effectLst/>
                  <a:uLnTx/>
                  <a:uFillTx/>
                  <a:latin typeface="Calibri"/>
                </a:rPr>
                <a:t>1</a:t>
              </a:r>
            </a:p>
          </p:txBody>
        </p:sp>
        <p:sp>
          <p:nvSpPr>
            <p:cNvPr id="100" name="Ovaal 99"/>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white"/>
                  </a:solidFill>
                  <a:effectLst/>
                  <a:uLnTx/>
                  <a:uFillTx/>
                  <a:latin typeface="Calibri"/>
                </a:rPr>
                <a:t>2</a:t>
              </a:r>
            </a:p>
          </p:txBody>
        </p:sp>
        <p:pic>
          <p:nvPicPr>
            <p:cNvPr id="101" name="Picture 3"/>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102" name="Picture 3"/>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10004" t="23401" r="80712" b="21471"/>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03" name="Tekstvak 102"/>
            <p:cNvSpPr txBox="1"/>
            <p:nvPr userDrawn="1"/>
          </p:nvSpPr>
          <p:spPr>
            <a:xfrm>
              <a:off x="15673080" y="4020160"/>
              <a:ext cx="779464" cy="261610"/>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err="1">
                  <a:ln>
                    <a:noFill/>
                  </a:ln>
                  <a:solidFill>
                    <a:srgbClr val="005634">
                      <a:lumMod val="25000"/>
                    </a:srgbClr>
                  </a:solidFill>
                  <a:effectLst>
                    <a:outerShdw blurRad="25400" algn="ctr" rotWithShape="0">
                      <a:prstClr val="white"/>
                    </a:outerShdw>
                  </a:effectLst>
                  <a:uLnTx/>
                  <a:uFillTx/>
                </a:rPr>
                <a:t>Invoegen</a:t>
              </a:r>
              <a:endParaRPr kumimoji="0" lang="en-GB" sz="1050" b="1" i="0" u="none" strike="noStrike" kern="0" cap="none" spc="0" normalizeH="0" baseline="0" noProof="0" dirty="0">
                <a:ln>
                  <a:noFill/>
                </a:ln>
                <a:solidFill>
                  <a:srgbClr val="005634">
                    <a:lumMod val="25000"/>
                  </a:srgbClr>
                </a:solidFill>
                <a:effectLst>
                  <a:outerShdw blurRad="25400" algn="ctr" rotWithShape="0">
                    <a:prstClr val="white"/>
                  </a:outerShdw>
                </a:effectLst>
                <a:uLnTx/>
                <a:uFillTx/>
              </a:endParaRPr>
            </a:p>
          </p:txBody>
        </p:sp>
        <p:sp>
          <p:nvSpPr>
            <p:cNvPr id="104" name="Rechthoek 103"/>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AFBEELDING INVOEGEN</a:t>
              </a:r>
            </a:p>
          </p:txBody>
        </p:sp>
        <p:grpSp>
          <p:nvGrpSpPr>
            <p:cNvPr id="105" name="Groep 104"/>
            <p:cNvGrpSpPr/>
            <p:nvPr userDrawn="1"/>
          </p:nvGrpSpPr>
          <p:grpSpPr>
            <a:xfrm>
              <a:off x="15563079" y="358984"/>
              <a:ext cx="2489424" cy="4145944"/>
              <a:chOff x="15563079" y="358984"/>
              <a:chExt cx="2315772" cy="4145944"/>
            </a:xfrm>
          </p:grpSpPr>
          <p:cxnSp>
            <p:nvCxnSpPr>
              <p:cNvPr id="107" name="Rechte verbindingslijn 106"/>
              <p:cNvCxnSpPr/>
              <p:nvPr userDrawn="1"/>
            </p:nvCxnSpPr>
            <p:spPr>
              <a:xfrm>
                <a:off x="15563418" y="358984"/>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8" name="Rechte verbindingslijn 107"/>
              <p:cNvCxnSpPr/>
              <p:nvPr userDrawn="1"/>
            </p:nvCxnSpPr>
            <p:spPr>
              <a:xfrm>
                <a:off x="15563079" y="2564904"/>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9" name="Rechte verbindingslijn 108"/>
              <p:cNvCxnSpPr/>
              <p:nvPr userDrawn="1"/>
            </p:nvCxnSpPr>
            <p:spPr>
              <a:xfrm>
                <a:off x="15563418" y="4504928"/>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106" name="Afbeelding 10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593549" y="1810798"/>
              <a:ext cx="610090" cy="610090"/>
            </a:xfrm>
            <a:prstGeom prst="rect">
              <a:avLst/>
            </a:prstGeom>
          </p:spPr>
        </p:pic>
      </p:grpSp>
      <p:sp>
        <p:nvSpPr>
          <p:cNvPr id="111" name="Tijdelijke aanduiding voor inhoud 94"/>
          <p:cNvSpPr>
            <a:spLocks noGrp="1"/>
          </p:cNvSpPr>
          <p:nvPr>
            <p:ph sz="quarter" idx="16" hasCustomPrompt="1"/>
          </p:nvPr>
        </p:nvSpPr>
        <p:spPr>
          <a:xfrm>
            <a:off x="6099175" y="1628800"/>
            <a:ext cx="5580063" cy="3952850"/>
          </a:xfrm>
        </p:spPr>
        <p:txBody>
          <a:bodyPr anchor="ctr"/>
          <a:lstStyle>
            <a:lvl1pPr algn="ctr">
              <a:defRPr baseline="0"/>
            </a:lvl1pPr>
          </a:lstStyle>
          <a:p>
            <a:pPr lvl="0"/>
            <a:r>
              <a:rPr lang="en-GB" dirty="0"/>
              <a:t>Object of </a:t>
            </a:r>
            <a:r>
              <a:rPr lang="nl-NL" noProof="0" dirty="0"/>
              <a:t>grafiek</a:t>
            </a:r>
            <a:br>
              <a:rPr lang="en-GB" dirty="0"/>
            </a:br>
            <a:r>
              <a:rPr lang="nl-NL" noProof="0" dirty="0"/>
              <a:t>invoegen</a:t>
            </a:r>
            <a:r>
              <a:rPr lang="en-GB" noProof="0" dirty="0"/>
              <a:t> </a:t>
            </a:r>
            <a:r>
              <a:rPr lang="en-GB" dirty="0"/>
              <a:t>via </a:t>
            </a:r>
            <a:r>
              <a:rPr lang="nl-NL" noProof="0" dirty="0"/>
              <a:t>icoon</a:t>
            </a:r>
            <a:br>
              <a:rPr lang="nl-NL" noProof="0" dirty="0"/>
            </a:br>
            <a:br>
              <a:rPr lang="nl-NL" noProof="0" dirty="0"/>
            </a:br>
            <a:br>
              <a:rPr lang="nl-NL" noProof="0" dirty="0"/>
            </a:br>
            <a:br>
              <a:rPr lang="nl-NL" noProof="0" dirty="0"/>
            </a:br>
            <a:br>
              <a:rPr lang="nl-NL" noProof="0" dirty="0"/>
            </a:br>
            <a:br>
              <a:rPr lang="nl-NL" noProof="0" dirty="0"/>
            </a:br>
            <a:endParaRPr lang="nl-NL" noProof="0" dirty="0"/>
          </a:p>
        </p:txBody>
      </p:sp>
      <p:sp>
        <p:nvSpPr>
          <p:cNvPr id="112" name="Tijdelijke aanduiding voor verticale tekst 2"/>
          <p:cNvSpPr>
            <a:spLocks noGrp="1"/>
          </p:cNvSpPr>
          <p:nvPr>
            <p:ph type="body" orient="vert" idx="17" hasCustomPrompt="1"/>
          </p:nvPr>
        </p:nvSpPr>
        <p:spPr>
          <a:xfrm>
            <a:off x="6099174" y="1083008"/>
            <a:ext cx="5579227" cy="537380"/>
          </a:xfrm>
        </p:spPr>
        <p:txBody>
          <a:bodyPr vert="horz"/>
          <a:lstStyle>
            <a:lvl1pPr algn="ctr">
              <a:defRPr b="1"/>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nl-NL" dirty="0"/>
              <a:t>Grafiektitel</a:t>
            </a:r>
          </a:p>
        </p:txBody>
      </p:sp>
      <p:sp>
        <p:nvSpPr>
          <p:cNvPr id="110" name="Tijdelijke aanduiding voor inhoud 94"/>
          <p:cNvSpPr>
            <a:spLocks noGrp="1"/>
          </p:cNvSpPr>
          <p:nvPr>
            <p:ph sz="quarter" idx="18" hasCustomPrompt="1"/>
          </p:nvPr>
        </p:nvSpPr>
        <p:spPr>
          <a:xfrm>
            <a:off x="493711" y="1628800"/>
            <a:ext cx="5580063" cy="3952850"/>
          </a:xfrm>
        </p:spPr>
        <p:txBody>
          <a:bodyPr anchor="ctr"/>
          <a:lstStyle>
            <a:lvl1pPr algn="ctr">
              <a:defRPr baseline="0"/>
            </a:lvl1pPr>
          </a:lstStyle>
          <a:p>
            <a:pPr lvl="0"/>
            <a:r>
              <a:rPr lang="en-GB" dirty="0"/>
              <a:t>Object of </a:t>
            </a:r>
            <a:r>
              <a:rPr lang="nl-NL" noProof="0" dirty="0"/>
              <a:t>grafiek</a:t>
            </a:r>
            <a:br>
              <a:rPr lang="en-GB" dirty="0"/>
            </a:br>
            <a:r>
              <a:rPr lang="nl-NL" noProof="0" dirty="0"/>
              <a:t>invoegen</a:t>
            </a:r>
            <a:r>
              <a:rPr lang="en-GB" noProof="0" dirty="0"/>
              <a:t> </a:t>
            </a:r>
            <a:r>
              <a:rPr lang="en-GB" dirty="0"/>
              <a:t>via </a:t>
            </a:r>
            <a:r>
              <a:rPr lang="nl-NL" noProof="0" dirty="0"/>
              <a:t>icoon</a:t>
            </a:r>
            <a:br>
              <a:rPr lang="nl-NL" noProof="0" dirty="0"/>
            </a:br>
            <a:br>
              <a:rPr lang="nl-NL" noProof="0" dirty="0"/>
            </a:br>
            <a:br>
              <a:rPr lang="nl-NL" noProof="0" dirty="0"/>
            </a:br>
            <a:br>
              <a:rPr lang="nl-NL" noProof="0" dirty="0"/>
            </a:br>
            <a:br>
              <a:rPr lang="nl-NL" noProof="0" dirty="0"/>
            </a:br>
            <a:br>
              <a:rPr lang="nl-NL" noProof="0" dirty="0"/>
            </a:br>
            <a:endParaRPr lang="nl-NL" noProof="0" dirty="0"/>
          </a:p>
        </p:txBody>
      </p:sp>
      <p:sp>
        <p:nvSpPr>
          <p:cNvPr id="113" name="Tijdelijke aanduiding voor verticale tekst 2"/>
          <p:cNvSpPr>
            <a:spLocks noGrp="1"/>
          </p:cNvSpPr>
          <p:nvPr>
            <p:ph type="body" orient="vert" idx="19" hasCustomPrompt="1"/>
          </p:nvPr>
        </p:nvSpPr>
        <p:spPr>
          <a:xfrm>
            <a:off x="493710" y="1083008"/>
            <a:ext cx="5579227" cy="537380"/>
          </a:xfrm>
        </p:spPr>
        <p:txBody>
          <a:bodyPr vert="horz"/>
          <a:lstStyle>
            <a:lvl1pPr algn="ctr">
              <a:defRPr b="1"/>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nl-NL" dirty="0"/>
              <a:t>Grafiektitel</a:t>
            </a:r>
          </a:p>
        </p:txBody>
      </p:sp>
    </p:spTree>
    <p:extLst>
      <p:ext uri="{BB962C8B-B14F-4D97-AF65-F5344CB8AC3E}">
        <p14:creationId xmlns:p14="http://schemas.microsoft.com/office/powerpoint/2010/main" val="18083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ties">
    <p:spTree>
      <p:nvGrpSpPr>
        <p:cNvPr id="1" name=""/>
        <p:cNvGrpSpPr/>
        <p:nvPr/>
      </p:nvGrpSpPr>
      <p:grpSpPr>
        <a:xfrm>
          <a:off x="0" y="0"/>
          <a:ext cx="0" cy="0"/>
          <a:chOff x="0" y="0"/>
          <a:chExt cx="0" cy="0"/>
        </a:xfrm>
      </p:grpSpPr>
      <p:sp>
        <p:nvSpPr>
          <p:cNvPr id="8" name="Rechthoek 7"/>
          <p:cNvSpPr/>
          <p:nvPr userDrawn="1"/>
        </p:nvSpPr>
        <p:spPr>
          <a:xfrm>
            <a:off x="0" y="1"/>
            <a:ext cx="12198350" cy="58770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jdelijke aanduiding voor tekst 11"/>
          <p:cNvSpPr>
            <a:spLocks noGrp="1"/>
          </p:cNvSpPr>
          <p:nvPr>
            <p:ph type="body" sz="quarter" idx="14" hasCustomPrompt="1"/>
          </p:nvPr>
        </p:nvSpPr>
        <p:spPr>
          <a:xfrm>
            <a:off x="-13494" y="5581651"/>
            <a:ext cx="12225338" cy="348800"/>
          </a:xfrm>
          <a:custGeom>
            <a:avLst/>
            <a:gdLst>
              <a:gd name="connsiteX0" fmla="*/ 0 w 12225338"/>
              <a:gd name="connsiteY0" fmla="*/ 0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0 h 338137"/>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44173 h 382310"/>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282505 h 382310"/>
              <a:gd name="connsiteX6" fmla="*/ 0 w 12225338"/>
              <a:gd name="connsiteY6" fmla="*/ 44173 h 382310"/>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338" h="338137">
                <a:moveTo>
                  <a:pt x="0" y="238332"/>
                </a:moveTo>
                <a:cubicBezTo>
                  <a:pt x="5257870" y="-49834"/>
                  <a:pt x="8329129" y="39687"/>
                  <a:pt x="12225338" y="0"/>
                </a:cubicBezTo>
                <a:lnTo>
                  <a:pt x="12225338" y="0"/>
                </a:lnTo>
                <a:lnTo>
                  <a:pt x="12225338" y="338137"/>
                </a:lnTo>
                <a:lnTo>
                  <a:pt x="0" y="338137"/>
                </a:lnTo>
                <a:lnTo>
                  <a:pt x="0" y="238332"/>
                </a:lnTo>
                <a:close/>
              </a:path>
            </a:pathLst>
          </a:custGeom>
          <a:solidFill>
            <a:schemeClr val="bg1"/>
          </a:solidFill>
          <a:ln w="9525">
            <a:solidFill>
              <a:schemeClr val="tx2"/>
            </a:solidFill>
          </a:ln>
        </p:spPr>
        <p:txBody>
          <a:bodyPr vert="horz" lIns="0" tIns="0" rIns="0" bIns="0" rtlCol="0" anchor="ctr">
            <a:noAutofit/>
          </a:bodyPr>
          <a:lstStyle>
            <a:lvl1pPr>
              <a:defRPr lang="nl-NL" sz="1200" baseline="0" dirty="0">
                <a:solidFill>
                  <a:schemeClr val="bg2"/>
                </a:solidFill>
                <a:latin typeface="Arial Narrow" panose="020B0606020202030204" pitchFamily="34" charset="0"/>
              </a:defRPr>
            </a:lvl1pPr>
          </a:lstStyle>
          <a:p>
            <a:pPr lvl="0" algn="ctr"/>
            <a:r>
              <a:rPr lang="nl-NL" dirty="0"/>
              <a:t>LIJN ORANJE (Niet verwijderen!)</a:t>
            </a:r>
          </a:p>
        </p:txBody>
      </p:sp>
      <p:sp>
        <p:nvSpPr>
          <p:cNvPr id="13" name="Tijdelijke aanduiding voor tekst 11"/>
          <p:cNvSpPr>
            <a:spLocks noGrp="1"/>
          </p:cNvSpPr>
          <p:nvPr>
            <p:ph type="body" sz="quarter" idx="15" hasCustomPrompt="1"/>
          </p:nvPr>
        </p:nvSpPr>
        <p:spPr>
          <a:xfrm>
            <a:off x="-13494" y="5876129"/>
            <a:ext cx="12225338" cy="62735"/>
          </a:xfrm>
          <a:prstGeom prst="rect">
            <a:avLst/>
          </a:prstGeom>
          <a:solidFill>
            <a:schemeClr val="bg1"/>
          </a:solidFill>
          <a:ln w="12700">
            <a:no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BALK WIT (Niet verwijderen!)</a:t>
            </a:r>
          </a:p>
        </p:txBody>
      </p:sp>
      <p:sp>
        <p:nvSpPr>
          <p:cNvPr id="3" name="Tijdelijke aanduiding voor verticale tekst 2"/>
          <p:cNvSpPr>
            <a:spLocks noGrp="1"/>
          </p:cNvSpPr>
          <p:nvPr>
            <p:ph type="body" orient="vert" idx="1"/>
          </p:nvPr>
        </p:nvSpPr>
        <p:spPr>
          <a:xfrm>
            <a:off x="555025" y="1083007"/>
            <a:ext cx="11088300" cy="4177763"/>
          </a:xfrm>
        </p:spPr>
        <p:txBody>
          <a:bodyPr vert="horz"/>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427769-0C94-4714-9308-5CB730222FA0}" type="slidenum">
              <a:rPr lang="nl-NL" smtClean="0"/>
              <a:pPr/>
              <a:t>‹nr.›</a:t>
            </a:fld>
            <a:endParaRPr lang="nl-NL"/>
          </a:p>
        </p:txBody>
      </p:sp>
      <p:sp>
        <p:nvSpPr>
          <p:cNvPr id="11" name="Rechthoek 10"/>
          <p:cNvSpPr/>
          <p:nvPr userDrawn="1"/>
        </p:nvSpPr>
        <p:spPr>
          <a:xfrm>
            <a:off x="0" y="-459432"/>
            <a:ext cx="6315199" cy="459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1600" dirty="0" err="1"/>
              <a:t>References</a:t>
            </a:r>
            <a:endParaRPr lang="nl-NL" sz="1600" dirty="0"/>
          </a:p>
        </p:txBody>
      </p:sp>
      <p:sp>
        <p:nvSpPr>
          <p:cNvPr id="2" name="Titel 1"/>
          <p:cNvSpPr>
            <a:spLocks noGrp="1"/>
          </p:cNvSpPr>
          <p:nvPr>
            <p:ph type="title" hasCustomPrompt="1"/>
          </p:nvPr>
        </p:nvSpPr>
        <p:spPr/>
        <p:txBody>
          <a:bodyPr/>
          <a:lstStyle>
            <a:lvl1pPr>
              <a:defRPr>
                <a:solidFill>
                  <a:schemeClr val="bg1"/>
                </a:solidFill>
              </a:defRPr>
            </a:lvl1pPr>
          </a:lstStyle>
          <a:p>
            <a:r>
              <a:rPr lang="nl-NL" dirty="0"/>
              <a:t>Klik om de titel te bewerken</a:t>
            </a:r>
          </a:p>
        </p:txBody>
      </p:sp>
    </p:spTree>
    <p:extLst>
      <p:ext uri="{BB962C8B-B14F-4D97-AF65-F5344CB8AC3E}">
        <p14:creationId xmlns:p14="http://schemas.microsoft.com/office/powerpoint/2010/main" val="306516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oofdstukslide">
    <p:spTree>
      <p:nvGrpSpPr>
        <p:cNvPr id="1" name=""/>
        <p:cNvGrpSpPr/>
        <p:nvPr/>
      </p:nvGrpSpPr>
      <p:grpSpPr>
        <a:xfrm>
          <a:off x="0" y="0"/>
          <a:ext cx="0" cy="0"/>
          <a:chOff x="0" y="0"/>
          <a:chExt cx="0" cy="0"/>
        </a:xfrm>
      </p:grpSpPr>
      <p:sp>
        <p:nvSpPr>
          <p:cNvPr id="9" name="Rechthoek 8"/>
          <p:cNvSpPr/>
          <p:nvPr userDrawn="1"/>
        </p:nvSpPr>
        <p:spPr>
          <a:xfrm>
            <a:off x="0" y="0"/>
            <a:ext cx="12198350" cy="58958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pic>
        <p:nvPicPr>
          <p:cNvPr id="13" name="Afbeelding 12" descr="Figuur_2_300.png" hidden="1"/>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4639869" y="-366216"/>
            <a:ext cx="5047006" cy="4536504"/>
          </a:xfrm>
          <a:prstGeom prst="rect">
            <a:avLst/>
          </a:prstGeom>
        </p:spPr>
      </p:pic>
      <p:sp>
        <p:nvSpPr>
          <p:cNvPr id="14" name="Vrije vorm 13" hidden="1"/>
          <p:cNvSpPr/>
          <p:nvPr userDrawn="1"/>
        </p:nvSpPr>
        <p:spPr>
          <a:xfrm>
            <a:off x="9339535" y="-747464"/>
            <a:ext cx="5083552" cy="6802798"/>
          </a:xfrm>
          <a:custGeom>
            <a:avLst/>
            <a:gdLst>
              <a:gd name="connsiteX0" fmla="*/ 768288 w 1696015"/>
              <a:gd name="connsiteY0" fmla="*/ 1034670 h 2269608"/>
              <a:gd name="connsiteX1" fmla="*/ 248702 w 1696015"/>
              <a:gd name="connsiteY1" fmla="*/ 1484330 h 2269608"/>
              <a:gd name="connsiteX2" fmla="*/ 766346 w 1696015"/>
              <a:gd name="connsiteY2" fmla="*/ 1937875 h 2269608"/>
              <a:gd name="connsiteX3" fmla="*/ 1458803 w 1696015"/>
              <a:gd name="connsiteY3" fmla="*/ 1484330 h 2269608"/>
              <a:gd name="connsiteX4" fmla="*/ 768288 w 1696015"/>
              <a:gd name="connsiteY4" fmla="*/ 1034670 h 2269608"/>
              <a:gd name="connsiteX5" fmla="*/ 844954 w 1696015"/>
              <a:gd name="connsiteY5" fmla="*/ 1 h 2269608"/>
              <a:gd name="connsiteX6" fmla="*/ 1695601 w 1696015"/>
              <a:gd name="connsiteY6" fmla="*/ 1298740 h 2269608"/>
              <a:gd name="connsiteX7" fmla="*/ 844954 w 1696015"/>
              <a:gd name="connsiteY7" fmla="*/ 2269607 h 2269608"/>
              <a:gd name="connsiteX8" fmla="*/ 1593 w 1696015"/>
              <a:gd name="connsiteY8" fmla="*/ 1295097 h 2269608"/>
              <a:gd name="connsiteX9" fmla="*/ 844954 w 1696015"/>
              <a:gd name="connsiteY9" fmla="*/ 1 h 226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6015" h="2269608">
                <a:moveTo>
                  <a:pt x="768288" y="1034670"/>
                </a:moveTo>
                <a:cubicBezTo>
                  <a:pt x="391790" y="1015246"/>
                  <a:pt x="249026" y="1333796"/>
                  <a:pt x="248702" y="1484330"/>
                </a:cubicBezTo>
                <a:cubicBezTo>
                  <a:pt x="248379" y="1634864"/>
                  <a:pt x="377513" y="1947587"/>
                  <a:pt x="766346" y="1937875"/>
                </a:cubicBezTo>
                <a:cubicBezTo>
                  <a:pt x="1155178" y="1928163"/>
                  <a:pt x="1458480" y="1689251"/>
                  <a:pt x="1458803" y="1484330"/>
                </a:cubicBezTo>
                <a:cubicBezTo>
                  <a:pt x="1459127" y="1279409"/>
                  <a:pt x="1144786" y="1054094"/>
                  <a:pt x="768288" y="1034670"/>
                </a:cubicBezTo>
                <a:close/>
                <a:moveTo>
                  <a:pt x="844954" y="1"/>
                </a:moveTo>
                <a:cubicBezTo>
                  <a:pt x="1229294" y="608"/>
                  <a:pt x="1677386" y="569465"/>
                  <a:pt x="1695601" y="1298740"/>
                </a:cubicBezTo>
                <a:cubicBezTo>
                  <a:pt x="1713816" y="2028015"/>
                  <a:pt x="1127289" y="2270214"/>
                  <a:pt x="844954" y="2269607"/>
                </a:cubicBezTo>
                <a:cubicBezTo>
                  <a:pt x="562619" y="2269000"/>
                  <a:pt x="-34837" y="2001238"/>
                  <a:pt x="1593" y="1295097"/>
                </a:cubicBezTo>
                <a:cubicBezTo>
                  <a:pt x="38023" y="588956"/>
                  <a:pt x="460614" y="-606"/>
                  <a:pt x="844954" y="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427769-0C94-4714-9308-5CB730222FA0}" type="slidenum">
              <a:rPr lang="nl-NL" smtClean="0"/>
              <a:pPr/>
              <a:t>‹nr.›</a:t>
            </a:fld>
            <a:endParaRPr lang="nl-NL"/>
          </a:p>
        </p:txBody>
      </p:sp>
      <p:sp>
        <p:nvSpPr>
          <p:cNvPr id="7" name="Tijdelijke aanduiding voor tekst 11"/>
          <p:cNvSpPr>
            <a:spLocks noGrp="1"/>
          </p:cNvSpPr>
          <p:nvPr>
            <p:ph type="body" sz="quarter" idx="14" hasCustomPrompt="1"/>
          </p:nvPr>
        </p:nvSpPr>
        <p:spPr>
          <a:xfrm>
            <a:off x="-13494" y="5581651"/>
            <a:ext cx="12225338" cy="348800"/>
          </a:xfrm>
          <a:custGeom>
            <a:avLst/>
            <a:gdLst>
              <a:gd name="connsiteX0" fmla="*/ 0 w 12225338"/>
              <a:gd name="connsiteY0" fmla="*/ 0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0 h 338137"/>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44173 h 382310"/>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282505 h 382310"/>
              <a:gd name="connsiteX6" fmla="*/ 0 w 12225338"/>
              <a:gd name="connsiteY6" fmla="*/ 44173 h 382310"/>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338" h="338137">
                <a:moveTo>
                  <a:pt x="0" y="238332"/>
                </a:moveTo>
                <a:cubicBezTo>
                  <a:pt x="5257870" y="-49834"/>
                  <a:pt x="8329129" y="39687"/>
                  <a:pt x="12225338" y="0"/>
                </a:cubicBezTo>
                <a:lnTo>
                  <a:pt x="12225338" y="0"/>
                </a:lnTo>
                <a:lnTo>
                  <a:pt x="12225338" y="338137"/>
                </a:lnTo>
                <a:lnTo>
                  <a:pt x="0" y="338137"/>
                </a:lnTo>
                <a:lnTo>
                  <a:pt x="0" y="238332"/>
                </a:lnTo>
                <a:close/>
              </a:path>
            </a:pathLst>
          </a:custGeom>
          <a:solidFill>
            <a:schemeClr val="bg1"/>
          </a:solidFill>
          <a:ln w="12700">
            <a:solidFill>
              <a:schemeClr val="bg1"/>
            </a:solid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LIJN ORANJE (Niet verwijderen!)</a:t>
            </a:r>
          </a:p>
        </p:txBody>
      </p:sp>
      <p:sp>
        <p:nvSpPr>
          <p:cNvPr id="8" name="Tijdelijke aanduiding voor tekst 11"/>
          <p:cNvSpPr>
            <a:spLocks noGrp="1"/>
          </p:cNvSpPr>
          <p:nvPr>
            <p:ph type="body" sz="quarter" idx="15" hasCustomPrompt="1"/>
          </p:nvPr>
        </p:nvSpPr>
        <p:spPr>
          <a:xfrm>
            <a:off x="-13494" y="5876129"/>
            <a:ext cx="12225338" cy="62735"/>
          </a:xfrm>
          <a:prstGeom prst="rect">
            <a:avLst/>
          </a:prstGeom>
          <a:solidFill>
            <a:schemeClr val="bg1"/>
          </a:solidFill>
          <a:ln w="12700">
            <a:no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BALK WIT (Niet verwijderen!)</a:t>
            </a:r>
          </a:p>
        </p:txBody>
      </p:sp>
      <p:sp>
        <p:nvSpPr>
          <p:cNvPr id="11" name="Rechthoek 10"/>
          <p:cNvSpPr/>
          <p:nvPr userDrawn="1"/>
        </p:nvSpPr>
        <p:spPr>
          <a:xfrm>
            <a:off x="0" y="-459432"/>
            <a:ext cx="6315199" cy="459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1600" dirty="0"/>
              <a:t>Hoofdstukslide</a:t>
            </a:r>
          </a:p>
        </p:txBody>
      </p:sp>
      <p:sp>
        <p:nvSpPr>
          <p:cNvPr id="19" name="Vrije vorm 18"/>
          <p:cNvSpPr/>
          <p:nvPr userDrawn="1"/>
        </p:nvSpPr>
        <p:spPr>
          <a:xfrm>
            <a:off x="9339534" y="0"/>
            <a:ext cx="2858816" cy="6055335"/>
          </a:xfrm>
          <a:custGeom>
            <a:avLst/>
            <a:gdLst>
              <a:gd name="connsiteX0" fmla="*/ 1188037 w 2858816"/>
              <a:gd name="connsiteY0" fmla="*/ 0 h 6055335"/>
              <a:gd name="connsiteX1" fmla="*/ 2858816 w 2858816"/>
              <a:gd name="connsiteY1" fmla="*/ 0 h 6055335"/>
              <a:gd name="connsiteX2" fmla="*/ 2858816 w 2858816"/>
              <a:gd name="connsiteY2" fmla="*/ 2435100 h 6055335"/>
              <a:gd name="connsiteX3" fmla="*/ 2715805 w 2858816"/>
              <a:gd name="connsiteY3" fmla="*/ 2403236 h 6055335"/>
              <a:gd name="connsiteX4" fmla="*/ 2302830 w 2858816"/>
              <a:gd name="connsiteY4" fmla="*/ 2353800 h 6055335"/>
              <a:gd name="connsiteX5" fmla="*/ 745448 w 2858816"/>
              <a:gd name="connsiteY5" fmla="*/ 3701586 h 6055335"/>
              <a:gd name="connsiteX6" fmla="*/ 2297009 w 2858816"/>
              <a:gd name="connsiteY6" fmla="*/ 5061017 h 6055335"/>
              <a:gd name="connsiteX7" fmla="*/ 2720769 w 2858816"/>
              <a:gd name="connsiteY7" fmla="*/ 5019439 h 6055335"/>
              <a:gd name="connsiteX8" fmla="*/ 2858816 w 2858816"/>
              <a:gd name="connsiteY8" fmla="*/ 4990482 h 6055335"/>
              <a:gd name="connsiteX9" fmla="*/ 2858816 w 2858816"/>
              <a:gd name="connsiteY9" fmla="*/ 6024539 h 6055335"/>
              <a:gd name="connsiteX10" fmla="*/ 2701318 w 2858816"/>
              <a:gd name="connsiteY10" fmla="*/ 6046966 h 6055335"/>
              <a:gd name="connsiteX11" fmla="*/ 2532625 w 2858816"/>
              <a:gd name="connsiteY11" fmla="*/ 6055332 h 6055335"/>
              <a:gd name="connsiteX12" fmla="*/ 4776 w 2858816"/>
              <a:gd name="connsiteY12" fmla="*/ 3134390 h 6055335"/>
              <a:gd name="connsiteX13" fmla="*/ 1061314 w 2858816"/>
              <a:gd name="connsiteY13" fmla="*/ 147041 h 60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8816" h="6055335">
                <a:moveTo>
                  <a:pt x="1188037" y="0"/>
                </a:moveTo>
                <a:lnTo>
                  <a:pt x="2858816" y="0"/>
                </a:lnTo>
                <a:lnTo>
                  <a:pt x="2858816" y="2435100"/>
                </a:lnTo>
                <a:lnTo>
                  <a:pt x="2715805" y="2403236"/>
                </a:lnTo>
                <a:cubicBezTo>
                  <a:pt x="2582043" y="2377998"/>
                  <a:pt x="2443892" y="2361078"/>
                  <a:pt x="2302830" y="2353800"/>
                </a:cubicBezTo>
                <a:cubicBezTo>
                  <a:pt x="1174333" y="2295580"/>
                  <a:pt x="746419" y="3250384"/>
                  <a:pt x="745448" y="3701586"/>
                </a:cubicBezTo>
                <a:cubicBezTo>
                  <a:pt x="744480" y="4152789"/>
                  <a:pt x="1131540" y="5090127"/>
                  <a:pt x="2297009" y="5061017"/>
                </a:cubicBezTo>
                <a:cubicBezTo>
                  <a:pt x="2442693" y="5057378"/>
                  <a:pt x="2584370" y="5043005"/>
                  <a:pt x="2720769" y="5019439"/>
                </a:cubicBezTo>
                <a:lnTo>
                  <a:pt x="2858816" y="4990482"/>
                </a:lnTo>
                <a:lnTo>
                  <a:pt x="2858816" y="6024539"/>
                </a:lnTo>
                <a:lnTo>
                  <a:pt x="2701318" y="6046966"/>
                </a:lnTo>
                <a:cubicBezTo>
                  <a:pt x="2641969" y="6052717"/>
                  <a:pt x="2585516" y="6055446"/>
                  <a:pt x="2532625" y="6055332"/>
                </a:cubicBezTo>
                <a:cubicBezTo>
                  <a:pt x="1686368" y="6053513"/>
                  <a:pt x="-104418" y="5250938"/>
                  <a:pt x="4776" y="3134390"/>
                </a:cubicBezTo>
                <a:cubicBezTo>
                  <a:pt x="66197" y="1943831"/>
                  <a:pt x="493846" y="863834"/>
                  <a:pt x="1061314" y="14704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0" name="Titel 1"/>
          <p:cNvSpPr>
            <a:spLocks noGrp="1"/>
          </p:cNvSpPr>
          <p:nvPr>
            <p:ph type="title" hasCustomPrompt="1"/>
          </p:nvPr>
        </p:nvSpPr>
        <p:spPr>
          <a:xfrm>
            <a:off x="519175" y="1736433"/>
            <a:ext cx="8172288" cy="1153995"/>
          </a:xfrm>
        </p:spPr>
        <p:txBody>
          <a:bodyPr/>
          <a:lstStyle>
            <a:lvl1pPr>
              <a:defRPr sz="3600" cap="all" baseline="0">
                <a:solidFill>
                  <a:schemeClr val="bg1"/>
                </a:solidFill>
              </a:defRPr>
            </a:lvl1pPr>
          </a:lstStyle>
          <a:p>
            <a:r>
              <a:rPr lang="nl-NL" dirty="0"/>
              <a:t>Klik om het hoofdstuk te bewerken</a:t>
            </a:r>
          </a:p>
        </p:txBody>
      </p:sp>
    </p:spTree>
    <p:extLst>
      <p:ext uri="{BB962C8B-B14F-4D97-AF65-F5344CB8AC3E}">
        <p14:creationId xmlns:p14="http://schemas.microsoft.com/office/powerpoint/2010/main" val="83762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Hoofdstukslide">
    <p:spTree>
      <p:nvGrpSpPr>
        <p:cNvPr id="1" name=""/>
        <p:cNvGrpSpPr/>
        <p:nvPr/>
      </p:nvGrpSpPr>
      <p:grpSpPr>
        <a:xfrm>
          <a:off x="0" y="0"/>
          <a:ext cx="0" cy="0"/>
          <a:chOff x="0" y="0"/>
          <a:chExt cx="0" cy="0"/>
        </a:xfrm>
      </p:grpSpPr>
      <p:sp>
        <p:nvSpPr>
          <p:cNvPr id="9" name="Rechthoek 8"/>
          <p:cNvSpPr/>
          <p:nvPr userDrawn="1"/>
        </p:nvSpPr>
        <p:spPr>
          <a:xfrm>
            <a:off x="0" y="0"/>
            <a:ext cx="12198350" cy="58958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pic>
        <p:nvPicPr>
          <p:cNvPr id="13" name="Afbeelding 12" descr="Figuur_2_300.png" hidden="1"/>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4639869" y="-366216"/>
            <a:ext cx="5047006" cy="4536504"/>
          </a:xfrm>
          <a:prstGeom prst="rect">
            <a:avLst/>
          </a:prstGeom>
        </p:spPr>
      </p:pic>
      <p:sp>
        <p:nvSpPr>
          <p:cNvPr id="14" name="Vrije vorm 13" hidden="1"/>
          <p:cNvSpPr/>
          <p:nvPr userDrawn="1"/>
        </p:nvSpPr>
        <p:spPr>
          <a:xfrm>
            <a:off x="9339535" y="-747464"/>
            <a:ext cx="5083552" cy="6802798"/>
          </a:xfrm>
          <a:custGeom>
            <a:avLst/>
            <a:gdLst>
              <a:gd name="connsiteX0" fmla="*/ 768288 w 1696015"/>
              <a:gd name="connsiteY0" fmla="*/ 1034670 h 2269608"/>
              <a:gd name="connsiteX1" fmla="*/ 248702 w 1696015"/>
              <a:gd name="connsiteY1" fmla="*/ 1484330 h 2269608"/>
              <a:gd name="connsiteX2" fmla="*/ 766346 w 1696015"/>
              <a:gd name="connsiteY2" fmla="*/ 1937875 h 2269608"/>
              <a:gd name="connsiteX3" fmla="*/ 1458803 w 1696015"/>
              <a:gd name="connsiteY3" fmla="*/ 1484330 h 2269608"/>
              <a:gd name="connsiteX4" fmla="*/ 768288 w 1696015"/>
              <a:gd name="connsiteY4" fmla="*/ 1034670 h 2269608"/>
              <a:gd name="connsiteX5" fmla="*/ 844954 w 1696015"/>
              <a:gd name="connsiteY5" fmla="*/ 1 h 2269608"/>
              <a:gd name="connsiteX6" fmla="*/ 1695601 w 1696015"/>
              <a:gd name="connsiteY6" fmla="*/ 1298740 h 2269608"/>
              <a:gd name="connsiteX7" fmla="*/ 844954 w 1696015"/>
              <a:gd name="connsiteY7" fmla="*/ 2269607 h 2269608"/>
              <a:gd name="connsiteX8" fmla="*/ 1593 w 1696015"/>
              <a:gd name="connsiteY8" fmla="*/ 1295097 h 2269608"/>
              <a:gd name="connsiteX9" fmla="*/ 844954 w 1696015"/>
              <a:gd name="connsiteY9" fmla="*/ 1 h 226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6015" h="2269608">
                <a:moveTo>
                  <a:pt x="768288" y="1034670"/>
                </a:moveTo>
                <a:cubicBezTo>
                  <a:pt x="391790" y="1015246"/>
                  <a:pt x="249026" y="1333796"/>
                  <a:pt x="248702" y="1484330"/>
                </a:cubicBezTo>
                <a:cubicBezTo>
                  <a:pt x="248379" y="1634864"/>
                  <a:pt x="377513" y="1947587"/>
                  <a:pt x="766346" y="1937875"/>
                </a:cubicBezTo>
                <a:cubicBezTo>
                  <a:pt x="1155178" y="1928163"/>
                  <a:pt x="1458480" y="1689251"/>
                  <a:pt x="1458803" y="1484330"/>
                </a:cubicBezTo>
                <a:cubicBezTo>
                  <a:pt x="1459127" y="1279409"/>
                  <a:pt x="1144786" y="1054094"/>
                  <a:pt x="768288" y="1034670"/>
                </a:cubicBezTo>
                <a:close/>
                <a:moveTo>
                  <a:pt x="844954" y="1"/>
                </a:moveTo>
                <a:cubicBezTo>
                  <a:pt x="1229294" y="608"/>
                  <a:pt x="1677386" y="569465"/>
                  <a:pt x="1695601" y="1298740"/>
                </a:cubicBezTo>
                <a:cubicBezTo>
                  <a:pt x="1713816" y="2028015"/>
                  <a:pt x="1127289" y="2270214"/>
                  <a:pt x="844954" y="2269607"/>
                </a:cubicBezTo>
                <a:cubicBezTo>
                  <a:pt x="562619" y="2269000"/>
                  <a:pt x="-34837" y="2001238"/>
                  <a:pt x="1593" y="1295097"/>
                </a:cubicBezTo>
                <a:cubicBezTo>
                  <a:pt x="38023" y="588956"/>
                  <a:pt x="460614" y="-606"/>
                  <a:pt x="844954" y="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427769-0C94-4714-9308-5CB730222FA0}" type="slidenum">
              <a:rPr lang="nl-NL" smtClean="0"/>
              <a:pPr/>
              <a:t>‹nr.›</a:t>
            </a:fld>
            <a:endParaRPr lang="nl-NL"/>
          </a:p>
        </p:txBody>
      </p:sp>
      <p:sp>
        <p:nvSpPr>
          <p:cNvPr id="7" name="Tijdelijke aanduiding voor tekst 11"/>
          <p:cNvSpPr>
            <a:spLocks noGrp="1"/>
          </p:cNvSpPr>
          <p:nvPr>
            <p:ph type="body" sz="quarter" idx="14" hasCustomPrompt="1"/>
          </p:nvPr>
        </p:nvSpPr>
        <p:spPr>
          <a:xfrm>
            <a:off x="-13494" y="5581651"/>
            <a:ext cx="12225338" cy="348800"/>
          </a:xfrm>
          <a:custGeom>
            <a:avLst/>
            <a:gdLst>
              <a:gd name="connsiteX0" fmla="*/ 0 w 12225338"/>
              <a:gd name="connsiteY0" fmla="*/ 0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0 h 338137"/>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44173 h 382310"/>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282505 h 382310"/>
              <a:gd name="connsiteX6" fmla="*/ 0 w 12225338"/>
              <a:gd name="connsiteY6" fmla="*/ 44173 h 382310"/>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338" h="338137">
                <a:moveTo>
                  <a:pt x="0" y="238332"/>
                </a:moveTo>
                <a:cubicBezTo>
                  <a:pt x="5257870" y="-49834"/>
                  <a:pt x="8329129" y="39687"/>
                  <a:pt x="12225338" y="0"/>
                </a:cubicBezTo>
                <a:lnTo>
                  <a:pt x="12225338" y="0"/>
                </a:lnTo>
                <a:lnTo>
                  <a:pt x="12225338" y="338137"/>
                </a:lnTo>
                <a:lnTo>
                  <a:pt x="0" y="338137"/>
                </a:lnTo>
                <a:lnTo>
                  <a:pt x="0" y="238332"/>
                </a:lnTo>
                <a:close/>
              </a:path>
            </a:pathLst>
          </a:custGeom>
          <a:solidFill>
            <a:schemeClr val="bg1"/>
          </a:solidFill>
          <a:ln w="12700">
            <a:solidFill>
              <a:schemeClr val="bg1"/>
            </a:solid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LIJN ORANJE (Niet verwijderen!)</a:t>
            </a:r>
          </a:p>
        </p:txBody>
      </p:sp>
      <p:sp>
        <p:nvSpPr>
          <p:cNvPr id="8" name="Tijdelijke aanduiding voor tekst 11"/>
          <p:cNvSpPr>
            <a:spLocks noGrp="1"/>
          </p:cNvSpPr>
          <p:nvPr>
            <p:ph type="body" sz="quarter" idx="15" hasCustomPrompt="1"/>
          </p:nvPr>
        </p:nvSpPr>
        <p:spPr>
          <a:xfrm>
            <a:off x="-13494" y="5876129"/>
            <a:ext cx="12225338" cy="62735"/>
          </a:xfrm>
          <a:prstGeom prst="rect">
            <a:avLst/>
          </a:prstGeom>
          <a:solidFill>
            <a:schemeClr val="bg1"/>
          </a:solidFill>
          <a:ln w="12700">
            <a:no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BALK WIT (Niet verwijderen!)</a:t>
            </a:r>
          </a:p>
        </p:txBody>
      </p:sp>
      <p:sp>
        <p:nvSpPr>
          <p:cNvPr id="11" name="Rechthoek 10"/>
          <p:cNvSpPr/>
          <p:nvPr userDrawn="1"/>
        </p:nvSpPr>
        <p:spPr>
          <a:xfrm>
            <a:off x="0" y="-459432"/>
            <a:ext cx="6315199" cy="459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1600" dirty="0"/>
              <a:t>Hoofdstukslide</a:t>
            </a:r>
          </a:p>
        </p:txBody>
      </p:sp>
      <p:sp>
        <p:nvSpPr>
          <p:cNvPr id="19" name="Vrije vorm 18"/>
          <p:cNvSpPr/>
          <p:nvPr userDrawn="1"/>
        </p:nvSpPr>
        <p:spPr>
          <a:xfrm>
            <a:off x="9339534" y="0"/>
            <a:ext cx="2858816" cy="6055335"/>
          </a:xfrm>
          <a:custGeom>
            <a:avLst/>
            <a:gdLst>
              <a:gd name="connsiteX0" fmla="*/ 1188037 w 2858816"/>
              <a:gd name="connsiteY0" fmla="*/ 0 h 6055335"/>
              <a:gd name="connsiteX1" fmla="*/ 2858816 w 2858816"/>
              <a:gd name="connsiteY1" fmla="*/ 0 h 6055335"/>
              <a:gd name="connsiteX2" fmla="*/ 2858816 w 2858816"/>
              <a:gd name="connsiteY2" fmla="*/ 2435100 h 6055335"/>
              <a:gd name="connsiteX3" fmla="*/ 2715805 w 2858816"/>
              <a:gd name="connsiteY3" fmla="*/ 2403236 h 6055335"/>
              <a:gd name="connsiteX4" fmla="*/ 2302830 w 2858816"/>
              <a:gd name="connsiteY4" fmla="*/ 2353800 h 6055335"/>
              <a:gd name="connsiteX5" fmla="*/ 745448 w 2858816"/>
              <a:gd name="connsiteY5" fmla="*/ 3701586 h 6055335"/>
              <a:gd name="connsiteX6" fmla="*/ 2297009 w 2858816"/>
              <a:gd name="connsiteY6" fmla="*/ 5061017 h 6055335"/>
              <a:gd name="connsiteX7" fmla="*/ 2720769 w 2858816"/>
              <a:gd name="connsiteY7" fmla="*/ 5019439 h 6055335"/>
              <a:gd name="connsiteX8" fmla="*/ 2858816 w 2858816"/>
              <a:gd name="connsiteY8" fmla="*/ 4990482 h 6055335"/>
              <a:gd name="connsiteX9" fmla="*/ 2858816 w 2858816"/>
              <a:gd name="connsiteY9" fmla="*/ 6024539 h 6055335"/>
              <a:gd name="connsiteX10" fmla="*/ 2701318 w 2858816"/>
              <a:gd name="connsiteY10" fmla="*/ 6046966 h 6055335"/>
              <a:gd name="connsiteX11" fmla="*/ 2532625 w 2858816"/>
              <a:gd name="connsiteY11" fmla="*/ 6055332 h 6055335"/>
              <a:gd name="connsiteX12" fmla="*/ 4776 w 2858816"/>
              <a:gd name="connsiteY12" fmla="*/ 3134390 h 6055335"/>
              <a:gd name="connsiteX13" fmla="*/ 1061314 w 2858816"/>
              <a:gd name="connsiteY13" fmla="*/ 147041 h 60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8816" h="6055335">
                <a:moveTo>
                  <a:pt x="1188037" y="0"/>
                </a:moveTo>
                <a:lnTo>
                  <a:pt x="2858816" y="0"/>
                </a:lnTo>
                <a:lnTo>
                  <a:pt x="2858816" y="2435100"/>
                </a:lnTo>
                <a:lnTo>
                  <a:pt x="2715805" y="2403236"/>
                </a:lnTo>
                <a:cubicBezTo>
                  <a:pt x="2582043" y="2377998"/>
                  <a:pt x="2443892" y="2361078"/>
                  <a:pt x="2302830" y="2353800"/>
                </a:cubicBezTo>
                <a:cubicBezTo>
                  <a:pt x="1174333" y="2295580"/>
                  <a:pt x="746419" y="3250384"/>
                  <a:pt x="745448" y="3701586"/>
                </a:cubicBezTo>
                <a:cubicBezTo>
                  <a:pt x="744480" y="4152789"/>
                  <a:pt x="1131540" y="5090127"/>
                  <a:pt x="2297009" y="5061017"/>
                </a:cubicBezTo>
                <a:cubicBezTo>
                  <a:pt x="2442693" y="5057378"/>
                  <a:pt x="2584370" y="5043005"/>
                  <a:pt x="2720769" y="5019439"/>
                </a:cubicBezTo>
                <a:lnTo>
                  <a:pt x="2858816" y="4990482"/>
                </a:lnTo>
                <a:lnTo>
                  <a:pt x="2858816" y="6024539"/>
                </a:lnTo>
                <a:lnTo>
                  <a:pt x="2701318" y="6046966"/>
                </a:lnTo>
                <a:cubicBezTo>
                  <a:pt x="2641969" y="6052717"/>
                  <a:pt x="2585516" y="6055446"/>
                  <a:pt x="2532625" y="6055332"/>
                </a:cubicBezTo>
                <a:cubicBezTo>
                  <a:pt x="1686368" y="6053513"/>
                  <a:pt x="-104418" y="5250938"/>
                  <a:pt x="4776" y="3134390"/>
                </a:cubicBezTo>
                <a:cubicBezTo>
                  <a:pt x="66197" y="1943831"/>
                  <a:pt x="493846" y="863834"/>
                  <a:pt x="1061314" y="14704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0" name="Titel 1"/>
          <p:cNvSpPr>
            <a:spLocks noGrp="1"/>
          </p:cNvSpPr>
          <p:nvPr>
            <p:ph type="title" hasCustomPrompt="1"/>
          </p:nvPr>
        </p:nvSpPr>
        <p:spPr>
          <a:xfrm>
            <a:off x="519175" y="1736433"/>
            <a:ext cx="8172288" cy="1153995"/>
          </a:xfrm>
        </p:spPr>
        <p:txBody>
          <a:bodyPr/>
          <a:lstStyle>
            <a:lvl1pPr>
              <a:defRPr sz="3600" cap="all" baseline="0">
                <a:solidFill>
                  <a:schemeClr val="bg1"/>
                </a:solidFill>
              </a:defRPr>
            </a:lvl1pPr>
          </a:lstStyle>
          <a:p>
            <a:r>
              <a:rPr lang="nl-NL" dirty="0"/>
              <a:t>Klik om het hoofdstuk te bewerken</a:t>
            </a:r>
          </a:p>
        </p:txBody>
      </p:sp>
    </p:spTree>
    <p:extLst>
      <p:ext uri="{BB962C8B-B14F-4D97-AF65-F5344CB8AC3E}">
        <p14:creationId xmlns:p14="http://schemas.microsoft.com/office/powerpoint/2010/main" val="137299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oorstellen">
    <p:spTree>
      <p:nvGrpSpPr>
        <p:cNvPr id="1" name=""/>
        <p:cNvGrpSpPr/>
        <p:nvPr/>
      </p:nvGrpSpPr>
      <p:grpSpPr>
        <a:xfrm>
          <a:off x="0" y="0"/>
          <a:ext cx="0" cy="0"/>
          <a:chOff x="0" y="0"/>
          <a:chExt cx="0" cy="0"/>
        </a:xfrm>
      </p:grpSpPr>
      <p:sp>
        <p:nvSpPr>
          <p:cNvPr id="12" name="Tijdelijke aanduiding voor tekst 11"/>
          <p:cNvSpPr>
            <a:spLocks noGrp="1"/>
          </p:cNvSpPr>
          <p:nvPr>
            <p:ph type="body" sz="quarter" idx="14" hasCustomPrompt="1"/>
          </p:nvPr>
        </p:nvSpPr>
        <p:spPr>
          <a:xfrm>
            <a:off x="-13494" y="5581651"/>
            <a:ext cx="12225338" cy="348800"/>
          </a:xfrm>
          <a:custGeom>
            <a:avLst/>
            <a:gdLst>
              <a:gd name="connsiteX0" fmla="*/ 0 w 12225338"/>
              <a:gd name="connsiteY0" fmla="*/ 0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0 h 338137"/>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44173 h 382310"/>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282505 h 382310"/>
              <a:gd name="connsiteX6" fmla="*/ 0 w 12225338"/>
              <a:gd name="connsiteY6" fmla="*/ 44173 h 382310"/>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338" h="338137">
                <a:moveTo>
                  <a:pt x="0" y="238332"/>
                </a:moveTo>
                <a:cubicBezTo>
                  <a:pt x="5257870" y="-49834"/>
                  <a:pt x="8329129" y="39687"/>
                  <a:pt x="12225338" y="0"/>
                </a:cubicBezTo>
                <a:lnTo>
                  <a:pt x="12225338" y="0"/>
                </a:lnTo>
                <a:lnTo>
                  <a:pt x="12225338" y="338137"/>
                </a:lnTo>
                <a:lnTo>
                  <a:pt x="0" y="338137"/>
                </a:lnTo>
                <a:lnTo>
                  <a:pt x="0" y="238332"/>
                </a:lnTo>
                <a:close/>
              </a:path>
            </a:pathLst>
          </a:custGeom>
          <a:solidFill>
            <a:schemeClr val="bg1"/>
          </a:solidFill>
          <a:ln w="9525">
            <a:solidFill>
              <a:schemeClr val="tx2"/>
            </a:solidFill>
          </a:ln>
        </p:spPr>
        <p:txBody>
          <a:bodyPr vert="horz" lIns="0" tIns="0" rIns="0" bIns="0" rtlCol="0" anchor="ctr">
            <a:noAutofit/>
          </a:bodyPr>
          <a:lstStyle>
            <a:lvl1pPr>
              <a:defRPr lang="nl-NL" sz="1200" baseline="0" dirty="0">
                <a:solidFill>
                  <a:schemeClr val="bg2"/>
                </a:solidFill>
                <a:latin typeface="Arial Narrow" panose="020B0606020202030204" pitchFamily="34" charset="0"/>
              </a:defRPr>
            </a:lvl1pPr>
          </a:lstStyle>
          <a:p>
            <a:pPr lvl="0" algn="ctr"/>
            <a:r>
              <a:rPr lang="nl-NL" dirty="0"/>
              <a:t>LIJN ORANJE (Niet verwijderen!)</a:t>
            </a:r>
          </a:p>
        </p:txBody>
      </p:sp>
      <p:sp>
        <p:nvSpPr>
          <p:cNvPr id="13" name="Tijdelijke aanduiding voor tekst 11"/>
          <p:cNvSpPr>
            <a:spLocks noGrp="1"/>
          </p:cNvSpPr>
          <p:nvPr>
            <p:ph type="body" sz="quarter" idx="15" hasCustomPrompt="1"/>
          </p:nvPr>
        </p:nvSpPr>
        <p:spPr>
          <a:xfrm>
            <a:off x="-13494" y="5876129"/>
            <a:ext cx="12225338" cy="62735"/>
          </a:xfrm>
          <a:prstGeom prst="rect">
            <a:avLst/>
          </a:prstGeom>
          <a:solidFill>
            <a:schemeClr val="bg1"/>
          </a:solidFill>
          <a:ln w="12700">
            <a:no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BALK WIT (Niet verwijderen!)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427769-0C94-4714-9308-5CB730222FA0}" type="slidenum">
              <a:rPr lang="nl-NL" smtClean="0"/>
              <a:pPr/>
              <a:t>‹nr.›</a:t>
            </a:fld>
            <a:endParaRPr lang="nl-NL"/>
          </a:p>
        </p:txBody>
      </p:sp>
      <p:sp>
        <p:nvSpPr>
          <p:cNvPr id="19" name="Tijdelijke aanduiding voor afbeelding 2"/>
          <p:cNvSpPr>
            <a:spLocks noGrp="1"/>
          </p:cNvSpPr>
          <p:nvPr>
            <p:ph type="pic" idx="13"/>
          </p:nvPr>
        </p:nvSpPr>
        <p:spPr>
          <a:xfrm>
            <a:off x="555024" y="1083007"/>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20" name="Tijdelijke aanduiding voor afbeelding 2"/>
          <p:cNvSpPr>
            <a:spLocks noGrp="1"/>
          </p:cNvSpPr>
          <p:nvPr>
            <p:ph type="pic" idx="16"/>
          </p:nvPr>
        </p:nvSpPr>
        <p:spPr>
          <a:xfrm>
            <a:off x="555024" y="1933948"/>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22" name="Tijdelijke aanduiding voor afbeelding 2"/>
          <p:cNvSpPr>
            <a:spLocks noGrp="1"/>
          </p:cNvSpPr>
          <p:nvPr>
            <p:ph type="pic" idx="18"/>
          </p:nvPr>
        </p:nvSpPr>
        <p:spPr>
          <a:xfrm>
            <a:off x="555024" y="363583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23" name="Tijdelijke aanduiding voor afbeelding 2"/>
          <p:cNvSpPr>
            <a:spLocks noGrp="1"/>
          </p:cNvSpPr>
          <p:nvPr>
            <p:ph type="pic" idx="19"/>
          </p:nvPr>
        </p:nvSpPr>
        <p:spPr>
          <a:xfrm>
            <a:off x="555024" y="2784889"/>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26" name="Tijdelijke aanduiding voor afbeelding 2"/>
          <p:cNvSpPr>
            <a:spLocks noGrp="1"/>
          </p:cNvSpPr>
          <p:nvPr>
            <p:ph type="pic" idx="22"/>
          </p:nvPr>
        </p:nvSpPr>
        <p:spPr>
          <a:xfrm>
            <a:off x="555024" y="448677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25" name="Tijdelijke aanduiding voor afbeelding 2"/>
          <p:cNvSpPr>
            <a:spLocks noGrp="1"/>
          </p:cNvSpPr>
          <p:nvPr>
            <p:ph type="pic" idx="23"/>
          </p:nvPr>
        </p:nvSpPr>
        <p:spPr>
          <a:xfrm>
            <a:off x="1352586" y="1083007"/>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27" name="Tijdelijke aanduiding voor afbeelding 2"/>
          <p:cNvSpPr>
            <a:spLocks noGrp="1"/>
          </p:cNvSpPr>
          <p:nvPr>
            <p:ph type="pic" idx="24"/>
          </p:nvPr>
        </p:nvSpPr>
        <p:spPr>
          <a:xfrm>
            <a:off x="1352586" y="1933948"/>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28" name="Tijdelijke aanduiding voor afbeelding 2"/>
          <p:cNvSpPr>
            <a:spLocks noGrp="1"/>
          </p:cNvSpPr>
          <p:nvPr>
            <p:ph type="pic" idx="25"/>
          </p:nvPr>
        </p:nvSpPr>
        <p:spPr>
          <a:xfrm>
            <a:off x="1352586" y="363583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29" name="Tijdelijke aanduiding voor afbeelding 2"/>
          <p:cNvSpPr>
            <a:spLocks noGrp="1"/>
          </p:cNvSpPr>
          <p:nvPr>
            <p:ph type="pic" idx="26"/>
          </p:nvPr>
        </p:nvSpPr>
        <p:spPr>
          <a:xfrm>
            <a:off x="1352586" y="2784889"/>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30" name="Tijdelijke aanduiding voor afbeelding 2"/>
          <p:cNvSpPr>
            <a:spLocks noGrp="1"/>
          </p:cNvSpPr>
          <p:nvPr>
            <p:ph type="pic" idx="27"/>
          </p:nvPr>
        </p:nvSpPr>
        <p:spPr>
          <a:xfrm>
            <a:off x="1352586" y="448677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31" name="Tijdelijke aanduiding voor afbeelding 2"/>
          <p:cNvSpPr>
            <a:spLocks noGrp="1"/>
          </p:cNvSpPr>
          <p:nvPr>
            <p:ph type="pic" idx="28"/>
          </p:nvPr>
        </p:nvSpPr>
        <p:spPr>
          <a:xfrm>
            <a:off x="2150148" y="1083007"/>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32" name="Tijdelijke aanduiding voor afbeelding 2"/>
          <p:cNvSpPr>
            <a:spLocks noGrp="1"/>
          </p:cNvSpPr>
          <p:nvPr>
            <p:ph type="pic" idx="29"/>
          </p:nvPr>
        </p:nvSpPr>
        <p:spPr>
          <a:xfrm>
            <a:off x="2150148" y="1933948"/>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33" name="Tijdelijke aanduiding voor afbeelding 2"/>
          <p:cNvSpPr>
            <a:spLocks noGrp="1"/>
          </p:cNvSpPr>
          <p:nvPr>
            <p:ph type="pic" idx="30"/>
          </p:nvPr>
        </p:nvSpPr>
        <p:spPr>
          <a:xfrm>
            <a:off x="2150148" y="363583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34" name="Tijdelijke aanduiding voor afbeelding 2"/>
          <p:cNvSpPr>
            <a:spLocks noGrp="1"/>
          </p:cNvSpPr>
          <p:nvPr>
            <p:ph type="pic" idx="31"/>
          </p:nvPr>
        </p:nvSpPr>
        <p:spPr>
          <a:xfrm>
            <a:off x="2150148" y="2784889"/>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35" name="Tijdelijke aanduiding voor afbeelding 2"/>
          <p:cNvSpPr>
            <a:spLocks noGrp="1"/>
          </p:cNvSpPr>
          <p:nvPr>
            <p:ph type="pic" idx="32"/>
          </p:nvPr>
        </p:nvSpPr>
        <p:spPr>
          <a:xfrm>
            <a:off x="2150148" y="448677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36" name="Tijdelijke aanduiding voor afbeelding 2"/>
          <p:cNvSpPr>
            <a:spLocks noGrp="1"/>
          </p:cNvSpPr>
          <p:nvPr>
            <p:ph type="pic" idx="33"/>
          </p:nvPr>
        </p:nvSpPr>
        <p:spPr>
          <a:xfrm>
            <a:off x="2947710" y="1083007"/>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37" name="Tijdelijke aanduiding voor afbeelding 2"/>
          <p:cNvSpPr>
            <a:spLocks noGrp="1"/>
          </p:cNvSpPr>
          <p:nvPr>
            <p:ph type="pic" idx="34"/>
          </p:nvPr>
        </p:nvSpPr>
        <p:spPr>
          <a:xfrm>
            <a:off x="2947710" y="1933948"/>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38" name="Tijdelijke aanduiding voor afbeelding 2"/>
          <p:cNvSpPr>
            <a:spLocks noGrp="1"/>
          </p:cNvSpPr>
          <p:nvPr>
            <p:ph type="pic" idx="35"/>
          </p:nvPr>
        </p:nvSpPr>
        <p:spPr>
          <a:xfrm>
            <a:off x="2947710" y="363583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39" name="Tijdelijke aanduiding voor afbeelding 2"/>
          <p:cNvSpPr>
            <a:spLocks noGrp="1"/>
          </p:cNvSpPr>
          <p:nvPr>
            <p:ph type="pic" idx="36"/>
          </p:nvPr>
        </p:nvSpPr>
        <p:spPr>
          <a:xfrm>
            <a:off x="2947710" y="2784889"/>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0" name="Tijdelijke aanduiding voor afbeelding 2"/>
          <p:cNvSpPr>
            <a:spLocks noGrp="1"/>
          </p:cNvSpPr>
          <p:nvPr>
            <p:ph type="pic" idx="37"/>
          </p:nvPr>
        </p:nvSpPr>
        <p:spPr>
          <a:xfrm>
            <a:off x="2947710" y="448677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1" name="Tijdelijke aanduiding voor afbeelding 2"/>
          <p:cNvSpPr>
            <a:spLocks noGrp="1"/>
          </p:cNvSpPr>
          <p:nvPr>
            <p:ph type="pic" idx="38"/>
          </p:nvPr>
        </p:nvSpPr>
        <p:spPr>
          <a:xfrm>
            <a:off x="3745272" y="1083007"/>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2" name="Tijdelijke aanduiding voor afbeelding 2"/>
          <p:cNvSpPr>
            <a:spLocks noGrp="1"/>
          </p:cNvSpPr>
          <p:nvPr>
            <p:ph type="pic" idx="39"/>
          </p:nvPr>
        </p:nvSpPr>
        <p:spPr>
          <a:xfrm>
            <a:off x="3745272" y="1933948"/>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4" name="Tijdelijke aanduiding voor afbeelding 2"/>
          <p:cNvSpPr>
            <a:spLocks noGrp="1"/>
          </p:cNvSpPr>
          <p:nvPr>
            <p:ph type="pic" idx="40"/>
          </p:nvPr>
        </p:nvSpPr>
        <p:spPr>
          <a:xfrm>
            <a:off x="3745272" y="363583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5" name="Tijdelijke aanduiding voor afbeelding 2"/>
          <p:cNvSpPr>
            <a:spLocks noGrp="1"/>
          </p:cNvSpPr>
          <p:nvPr>
            <p:ph type="pic" idx="41"/>
          </p:nvPr>
        </p:nvSpPr>
        <p:spPr>
          <a:xfrm>
            <a:off x="3745272" y="2784889"/>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6" name="Tijdelijke aanduiding voor afbeelding 2"/>
          <p:cNvSpPr>
            <a:spLocks noGrp="1"/>
          </p:cNvSpPr>
          <p:nvPr>
            <p:ph type="pic" idx="42"/>
          </p:nvPr>
        </p:nvSpPr>
        <p:spPr>
          <a:xfrm>
            <a:off x="3745272" y="448677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7" name="Tijdelijke aanduiding voor afbeelding 2"/>
          <p:cNvSpPr>
            <a:spLocks noGrp="1"/>
          </p:cNvSpPr>
          <p:nvPr>
            <p:ph type="pic" idx="43"/>
          </p:nvPr>
        </p:nvSpPr>
        <p:spPr>
          <a:xfrm>
            <a:off x="4542834" y="1083007"/>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8" name="Tijdelijke aanduiding voor afbeelding 2"/>
          <p:cNvSpPr>
            <a:spLocks noGrp="1"/>
          </p:cNvSpPr>
          <p:nvPr>
            <p:ph type="pic" idx="44"/>
          </p:nvPr>
        </p:nvSpPr>
        <p:spPr>
          <a:xfrm>
            <a:off x="4542834" y="1933948"/>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54" name="Tijdelijke aanduiding voor afbeelding 2"/>
          <p:cNvSpPr>
            <a:spLocks noGrp="1"/>
          </p:cNvSpPr>
          <p:nvPr>
            <p:ph type="pic" idx="45"/>
          </p:nvPr>
        </p:nvSpPr>
        <p:spPr>
          <a:xfrm>
            <a:off x="4542834" y="363583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55" name="Tijdelijke aanduiding voor afbeelding 2"/>
          <p:cNvSpPr>
            <a:spLocks noGrp="1"/>
          </p:cNvSpPr>
          <p:nvPr>
            <p:ph type="pic" idx="46"/>
          </p:nvPr>
        </p:nvSpPr>
        <p:spPr>
          <a:xfrm>
            <a:off x="4542834" y="2784889"/>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56" name="Tijdelijke aanduiding voor afbeelding 2"/>
          <p:cNvSpPr>
            <a:spLocks noGrp="1"/>
          </p:cNvSpPr>
          <p:nvPr>
            <p:ph type="pic" idx="47"/>
          </p:nvPr>
        </p:nvSpPr>
        <p:spPr>
          <a:xfrm>
            <a:off x="4542834" y="448677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57" name="Tijdelijke aanduiding voor afbeelding 2"/>
          <p:cNvSpPr>
            <a:spLocks noGrp="1"/>
          </p:cNvSpPr>
          <p:nvPr>
            <p:ph type="pic" idx="48"/>
          </p:nvPr>
        </p:nvSpPr>
        <p:spPr>
          <a:xfrm>
            <a:off x="5340396" y="1083007"/>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58" name="Tijdelijke aanduiding voor afbeelding 2"/>
          <p:cNvSpPr>
            <a:spLocks noGrp="1"/>
          </p:cNvSpPr>
          <p:nvPr>
            <p:ph type="pic" idx="49"/>
          </p:nvPr>
        </p:nvSpPr>
        <p:spPr>
          <a:xfrm>
            <a:off x="5340396" y="1933948"/>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59" name="Tijdelijke aanduiding voor afbeelding 2"/>
          <p:cNvSpPr>
            <a:spLocks noGrp="1"/>
          </p:cNvSpPr>
          <p:nvPr>
            <p:ph type="pic" idx="50"/>
          </p:nvPr>
        </p:nvSpPr>
        <p:spPr>
          <a:xfrm>
            <a:off x="5340396" y="363583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60" name="Tijdelijke aanduiding voor afbeelding 2"/>
          <p:cNvSpPr>
            <a:spLocks noGrp="1"/>
          </p:cNvSpPr>
          <p:nvPr>
            <p:ph type="pic" idx="51"/>
          </p:nvPr>
        </p:nvSpPr>
        <p:spPr>
          <a:xfrm>
            <a:off x="5340396" y="2784889"/>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61" name="Tijdelijke aanduiding voor afbeelding 2"/>
          <p:cNvSpPr>
            <a:spLocks noGrp="1"/>
          </p:cNvSpPr>
          <p:nvPr>
            <p:ph type="pic" idx="52"/>
          </p:nvPr>
        </p:nvSpPr>
        <p:spPr>
          <a:xfrm>
            <a:off x="5340396" y="448677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62" name="Tijdelijke aanduiding voor afbeelding 2"/>
          <p:cNvSpPr>
            <a:spLocks noGrp="1"/>
          </p:cNvSpPr>
          <p:nvPr>
            <p:ph type="pic" idx="53"/>
          </p:nvPr>
        </p:nvSpPr>
        <p:spPr>
          <a:xfrm>
            <a:off x="6137958" y="1083007"/>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63" name="Tijdelijke aanduiding voor afbeelding 2"/>
          <p:cNvSpPr>
            <a:spLocks noGrp="1"/>
          </p:cNvSpPr>
          <p:nvPr>
            <p:ph type="pic" idx="54"/>
          </p:nvPr>
        </p:nvSpPr>
        <p:spPr>
          <a:xfrm>
            <a:off x="6137958" y="1933948"/>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64" name="Tijdelijke aanduiding voor afbeelding 2"/>
          <p:cNvSpPr>
            <a:spLocks noGrp="1"/>
          </p:cNvSpPr>
          <p:nvPr>
            <p:ph type="pic" idx="55"/>
          </p:nvPr>
        </p:nvSpPr>
        <p:spPr>
          <a:xfrm>
            <a:off x="6137958" y="363583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65" name="Tijdelijke aanduiding voor afbeelding 2"/>
          <p:cNvSpPr>
            <a:spLocks noGrp="1"/>
          </p:cNvSpPr>
          <p:nvPr>
            <p:ph type="pic" idx="56"/>
          </p:nvPr>
        </p:nvSpPr>
        <p:spPr>
          <a:xfrm>
            <a:off x="6137958" y="2784889"/>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66" name="Tijdelijke aanduiding voor afbeelding 2"/>
          <p:cNvSpPr>
            <a:spLocks noGrp="1"/>
          </p:cNvSpPr>
          <p:nvPr>
            <p:ph type="pic" idx="57"/>
          </p:nvPr>
        </p:nvSpPr>
        <p:spPr>
          <a:xfrm>
            <a:off x="6137958" y="448677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67" name="Tijdelijke aanduiding voor afbeelding 2"/>
          <p:cNvSpPr>
            <a:spLocks noGrp="1"/>
          </p:cNvSpPr>
          <p:nvPr>
            <p:ph type="pic" idx="58"/>
          </p:nvPr>
        </p:nvSpPr>
        <p:spPr>
          <a:xfrm>
            <a:off x="6935520" y="1083007"/>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68" name="Tijdelijke aanduiding voor afbeelding 2"/>
          <p:cNvSpPr>
            <a:spLocks noGrp="1"/>
          </p:cNvSpPr>
          <p:nvPr>
            <p:ph type="pic" idx="59"/>
          </p:nvPr>
        </p:nvSpPr>
        <p:spPr>
          <a:xfrm>
            <a:off x="6935520" y="1933948"/>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69" name="Tijdelijke aanduiding voor afbeelding 2"/>
          <p:cNvSpPr>
            <a:spLocks noGrp="1"/>
          </p:cNvSpPr>
          <p:nvPr>
            <p:ph type="pic" idx="60"/>
          </p:nvPr>
        </p:nvSpPr>
        <p:spPr>
          <a:xfrm>
            <a:off x="6935520" y="363583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70" name="Tijdelijke aanduiding voor afbeelding 2"/>
          <p:cNvSpPr>
            <a:spLocks noGrp="1"/>
          </p:cNvSpPr>
          <p:nvPr>
            <p:ph type="pic" idx="61"/>
          </p:nvPr>
        </p:nvSpPr>
        <p:spPr>
          <a:xfrm>
            <a:off x="6935520" y="2784889"/>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71" name="Tijdelijke aanduiding voor afbeelding 2"/>
          <p:cNvSpPr>
            <a:spLocks noGrp="1"/>
          </p:cNvSpPr>
          <p:nvPr>
            <p:ph type="pic" idx="62"/>
          </p:nvPr>
        </p:nvSpPr>
        <p:spPr>
          <a:xfrm>
            <a:off x="6935520" y="448677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72" name="Tijdelijke aanduiding voor afbeelding 2"/>
          <p:cNvSpPr>
            <a:spLocks noGrp="1"/>
          </p:cNvSpPr>
          <p:nvPr>
            <p:ph type="pic" idx="63"/>
          </p:nvPr>
        </p:nvSpPr>
        <p:spPr>
          <a:xfrm>
            <a:off x="7733082" y="1083007"/>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73" name="Tijdelijke aanduiding voor afbeelding 2"/>
          <p:cNvSpPr>
            <a:spLocks noGrp="1"/>
          </p:cNvSpPr>
          <p:nvPr>
            <p:ph type="pic" idx="64"/>
          </p:nvPr>
        </p:nvSpPr>
        <p:spPr>
          <a:xfrm>
            <a:off x="7733082" y="1933948"/>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74" name="Tijdelijke aanduiding voor afbeelding 2"/>
          <p:cNvSpPr>
            <a:spLocks noGrp="1"/>
          </p:cNvSpPr>
          <p:nvPr>
            <p:ph type="pic" idx="65"/>
          </p:nvPr>
        </p:nvSpPr>
        <p:spPr>
          <a:xfrm>
            <a:off x="7733082" y="363583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75" name="Tijdelijke aanduiding voor afbeelding 2"/>
          <p:cNvSpPr>
            <a:spLocks noGrp="1"/>
          </p:cNvSpPr>
          <p:nvPr>
            <p:ph type="pic" idx="66"/>
          </p:nvPr>
        </p:nvSpPr>
        <p:spPr>
          <a:xfrm>
            <a:off x="7733082" y="2784889"/>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76" name="Tijdelijke aanduiding voor afbeelding 2"/>
          <p:cNvSpPr>
            <a:spLocks noGrp="1"/>
          </p:cNvSpPr>
          <p:nvPr>
            <p:ph type="pic" idx="67"/>
          </p:nvPr>
        </p:nvSpPr>
        <p:spPr>
          <a:xfrm>
            <a:off x="7733082" y="448677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77" name="Tijdelijke aanduiding voor afbeelding 2"/>
          <p:cNvSpPr>
            <a:spLocks noGrp="1"/>
          </p:cNvSpPr>
          <p:nvPr>
            <p:ph type="pic" idx="68"/>
          </p:nvPr>
        </p:nvSpPr>
        <p:spPr>
          <a:xfrm>
            <a:off x="8530644" y="1083007"/>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78" name="Tijdelijke aanduiding voor afbeelding 2"/>
          <p:cNvSpPr>
            <a:spLocks noGrp="1"/>
          </p:cNvSpPr>
          <p:nvPr>
            <p:ph type="pic" idx="69"/>
          </p:nvPr>
        </p:nvSpPr>
        <p:spPr>
          <a:xfrm>
            <a:off x="8530644" y="1933948"/>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79" name="Tijdelijke aanduiding voor afbeelding 2"/>
          <p:cNvSpPr>
            <a:spLocks noGrp="1"/>
          </p:cNvSpPr>
          <p:nvPr>
            <p:ph type="pic" idx="70"/>
          </p:nvPr>
        </p:nvSpPr>
        <p:spPr>
          <a:xfrm>
            <a:off x="8530644" y="363583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80" name="Tijdelijke aanduiding voor afbeelding 2"/>
          <p:cNvSpPr>
            <a:spLocks noGrp="1"/>
          </p:cNvSpPr>
          <p:nvPr>
            <p:ph type="pic" idx="71"/>
          </p:nvPr>
        </p:nvSpPr>
        <p:spPr>
          <a:xfrm>
            <a:off x="8530644" y="2784889"/>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81" name="Tijdelijke aanduiding voor afbeelding 2"/>
          <p:cNvSpPr>
            <a:spLocks noGrp="1"/>
          </p:cNvSpPr>
          <p:nvPr>
            <p:ph type="pic" idx="72"/>
          </p:nvPr>
        </p:nvSpPr>
        <p:spPr>
          <a:xfrm>
            <a:off x="8530644" y="448677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82" name="Tijdelijke aanduiding voor afbeelding 2"/>
          <p:cNvSpPr>
            <a:spLocks noGrp="1"/>
          </p:cNvSpPr>
          <p:nvPr>
            <p:ph type="pic" idx="73"/>
          </p:nvPr>
        </p:nvSpPr>
        <p:spPr>
          <a:xfrm>
            <a:off x="9328206" y="1083007"/>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83" name="Tijdelijke aanduiding voor afbeelding 2"/>
          <p:cNvSpPr>
            <a:spLocks noGrp="1"/>
          </p:cNvSpPr>
          <p:nvPr>
            <p:ph type="pic" idx="74"/>
          </p:nvPr>
        </p:nvSpPr>
        <p:spPr>
          <a:xfrm>
            <a:off x="9328206" y="1933948"/>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84" name="Tijdelijke aanduiding voor afbeelding 2"/>
          <p:cNvSpPr>
            <a:spLocks noGrp="1"/>
          </p:cNvSpPr>
          <p:nvPr>
            <p:ph type="pic" idx="75"/>
          </p:nvPr>
        </p:nvSpPr>
        <p:spPr>
          <a:xfrm>
            <a:off x="9328206" y="363583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85" name="Tijdelijke aanduiding voor afbeelding 2"/>
          <p:cNvSpPr>
            <a:spLocks noGrp="1"/>
          </p:cNvSpPr>
          <p:nvPr>
            <p:ph type="pic" idx="76"/>
          </p:nvPr>
        </p:nvSpPr>
        <p:spPr>
          <a:xfrm>
            <a:off x="9328206" y="2784889"/>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86" name="Tijdelijke aanduiding voor afbeelding 2"/>
          <p:cNvSpPr>
            <a:spLocks noGrp="1"/>
          </p:cNvSpPr>
          <p:nvPr>
            <p:ph type="pic" idx="77"/>
          </p:nvPr>
        </p:nvSpPr>
        <p:spPr>
          <a:xfrm>
            <a:off x="9328206" y="448677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87" name="Tijdelijke aanduiding voor afbeelding 2"/>
          <p:cNvSpPr>
            <a:spLocks noGrp="1"/>
          </p:cNvSpPr>
          <p:nvPr>
            <p:ph type="pic" idx="78"/>
          </p:nvPr>
        </p:nvSpPr>
        <p:spPr>
          <a:xfrm>
            <a:off x="10125768" y="1083007"/>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88" name="Tijdelijke aanduiding voor afbeelding 2"/>
          <p:cNvSpPr>
            <a:spLocks noGrp="1"/>
          </p:cNvSpPr>
          <p:nvPr>
            <p:ph type="pic" idx="79"/>
          </p:nvPr>
        </p:nvSpPr>
        <p:spPr>
          <a:xfrm>
            <a:off x="10125768" y="1933948"/>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89" name="Tijdelijke aanduiding voor afbeelding 2"/>
          <p:cNvSpPr>
            <a:spLocks noGrp="1"/>
          </p:cNvSpPr>
          <p:nvPr>
            <p:ph type="pic" idx="80"/>
          </p:nvPr>
        </p:nvSpPr>
        <p:spPr>
          <a:xfrm>
            <a:off x="10125768" y="363583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90" name="Tijdelijke aanduiding voor afbeelding 2"/>
          <p:cNvSpPr>
            <a:spLocks noGrp="1"/>
          </p:cNvSpPr>
          <p:nvPr>
            <p:ph type="pic" idx="81"/>
          </p:nvPr>
        </p:nvSpPr>
        <p:spPr>
          <a:xfrm>
            <a:off x="10125768" y="2784889"/>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91" name="Tijdelijke aanduiding voor afbeelding 2"/>
          <p:cNvSpPr>
            <a:spLocks noGrp="1"/>
          </p:cNvSpPr>
          <p:nvPr>
            <p:ph type="pic" idx="82"/>
          </p:nvPr>
        </p:nvSpPr>
        <p:spPr>
          <a:xfrm>
            <a:off x="10125768" y="448677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92" name="Tijdelijke aanduiding voor afbeelding 2"/>
          <p:cNvSpPr>
            <a:spLocks noGrp="1"/>
          </p:cNvSpPr>
          <p:nvPr>
            <p:ph type="pic" idx="83"/>
          </p:nvPr>
        </p:nvSpPr>
        <p:spPr>
          <a:xfrm>
            <a:off x="10923325" y="1083007"/>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93" name="Tijdelijke aanduiding voor afbeelding 2"/>
          <p:cNvSpPr>
            <a:spLocks noGrp="1"/>
          </p:cNvSpPr>
          <p:nvPr>
            <p:ph type="pic" idx="84"/>
          </p:nvPr>
        </p:nvSpPr>
        <p:spPr>
          <a:xfrm>
            <a:off x="10923325" y="1933948"/>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94" name="Tijdelijke aanduiding voor afbeelding 2"/>
          <p:cNvSpPr>
            <a:spLocks noGrp="1"/>
          </p:cNvSpPr>
          <p:nvPr>
            <p:ph type="pic" idx="85"/>
          </p:nvPr>
        </p:nvSpPr>
        <p:spPr>
          <a:xfrm>
            <a:off x="10923325" y="363583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95" name="Tijdelijke aanduiding voor afbeelding 2"/>
          <p:cNvSpPr>
            <a:spLocks noGrp="1"/>
          </p:cNvSpPr>
          <p:nvPr>
            <p:ph type="pic" idx="86"/>
          </p:nvPr>
        </p:nvSpPr>
        <p:spPr>
          <a:xfrm>
            <a:off x="10923325" y="2784889"/>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96" name="Tijdelijke aanduiding voor afbeelding 2"/>
          <p:cNvSpPr>
            <a:spLocks noGrp="1"/>
          </p:cNvSpPr>
          <p:nvPr>
            <p:ph type="pic" idx="87"/>
          </p:nvPr>
        </p:nvSpPr>
        <p:spPr>
          <a:xfrm>
            <a:off x="10923325" y="448677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97" name="Rechthoek 96"/>
          <p:cNvSpPr/>
          <p:nvPr userDrawn="1"/>
        </p:nvSpPr>
        <p:spPr>
          <a:xfrm>
            <a:off x="0" y="-459432"/>
            <a:ext cx="6315199" cy="459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1600" dirty="0"/>
              <a:t>Personal</a:t>
            </a:r>
          </a:p>
        </p:txBody>
      </p:sp>
      <p:sp>
        <p:nvSpPr>
          <p:cNvPr id="2" name="Titel 1"/>
          <p:cNvSpPr>
            <a:spLocks noGrp="1"/>
          </p:cNvSpPr>
          <p:nvPr>
            <p:ph type="title" hasCustomPrompt="1"/>
          </p:nvPr>
        </p:nvSpPr>
        <p:spPr>
          <a:xfrm>
            <a:off x="519175" y="474805"/>
            <a:ext cx="11160000" cy="533219"/>
          </a:xfrm>
        </p:spPr>
        <p:txBody>
          <a:bodyPr/>
          <a:lstStyle/>
          <a:p>
            <a:r>
              <a:rPr lang="nl-NL" dirty="0"/>
              <a:t>Klik om de titel te bewerken</a:t>
            </a:r>
          </a:p>
        </p:txBody>
      </p:sp>
      <p:grpSp>
        <p:nvGrpSpPr>
          <p:cNvPr id="98" name="Groep 97"/>
          <p:cNvGrpSpPr/>
          <p:nvPr userDrawn="1"/>
        </p:nvGrpSpPr>
        <p:grpSpPr>
          <a:xfrm>
            <a:off x="12363871" y="-26002"/>
            <a:ext cx="3064812" cy="4530930"/>
            <a:chOff x="15419739" y="-26002"/>
            <a:chExt cx="3064812" cy="4530930"/>
          </a:xfrm>
        </p:grpSpPr>
        <p:sp>
          <p:nvSpPr>
            <p:cNvPr id="99" name="Tekstvak 33"/>
            <p:cNvSpPr txBox="1"/>
            <p:nvPr userDrawn="1"/>
          </p:nvSpPr>
          <p:spPr>
            <a:xfrm>
              <a:off x="15593549" y="1001584"/>
              <a:ext cx="2285302" cy="646331"/>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Klik op het icoontje om een nieuwe afbeelding in te voegen.</a:t>
              </a:r>
              <a:endPar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endParaRPr>
            </a:p>
          </p:txBody>
        </p:sp>
        <p:sp>
          <p:nvSpPr>
            <p:cNvPr id="100" name="Tekstvak 33"/>
            <p:cNvSpPr txBox="1"/>
            <p:nvPr userDrawn="1"/>
          </p:nvSpPr>
          <p:spPr>
            <a:xfrm>
              <a:off x="15593549" y="3140968"/>
              <a:ext cx="2142447" cy="646331"/>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Zoek en selecteer de gewenste afbeelding. </a:t>
              </a:r>
              <a:b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br>
              <a: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Klik op </a:t>
              </a:r>
              <a:r>
                <a:rPr kumimoji="0" lang="en-US" sz="1400" b="1" i="0" u="none" strike="noStrike" kern="0" cap="none" spc="0" normalizeH="0" baseline="0" noProof="0" dirty="0">
                  <a:ln>
                    <a:noFill/>
                  </a:ln>
                  <a:solidFill>
                    <a:schemeClr val="tx2"/>
                  </a:solidFill>
                  <a:effectLst/>
                  <a:uLnTx/>
                  <a:uFillTx/>
                  <a:latin typeface="Calibri"/>
                  <a:ea typeface="Tahoma" pitchFamily="34" charset="0"/>
                  <a:cs typeface="Arial" pitchFamily="34" charset="0"/>
                </a:rPr>
                <a:t>´Invoegen´</a:t>
              </a:r>
              <a:endParaRPr kumimoji="0" lang="nl-NL" sz="1400" b="1" i="0" u="none" strike="noStrike" kern="0" cap="none" spc="0" normalizeH="0" baseline="0" noProof="0" dirty="0">
                <a:ln>
                  <a:noFill/>
                </a:ln>
                <a:solidFill>
                  <a:schemeClr val="tx2"/>
                </a:solidFill>
                <a:effectLst/>
                <a:uLnTx/>
                <a:uFillTx/>
                <a:latin typeface="Calibri"/>
                <a:ea typeface="Tahoma" pitchFamily="34" charset="0"/>
                <a:cs typeface="Arial" pitchFamily="34" charset="0"/>
              </a:endParaRPr>
            </a:p>
          </p:txBody>
        </p:sp>
        <p:sp>
          <p:nvSpPr>
            <p:cNvPr id="101" name="Ovaal 100"/>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white"/>
                  </a:solidFill>
                  <a:effectLst/>
                  <a:uLnTx/>
                  <a:uFillTx/>
                  <a:latin typeface="Calibri"/>
                </a:rPr>
                <a:t>1</a:t>
              </a:r>
            </a:p>
          </p:txBody>
        </p:sp>
        <p:sp>
          <p:nvSpPr>
            <p:cNvPr id="102" name="Ovaal 101"/>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white"/>
                  </a:solidFill>
                  <a:effectLst/>
                  <a:uLnTx/>
                  <a:uFillTx/>
                  <a:latin typeface="Calibri"/>
                </a:rPr>
                <a:t>2</a:t>
              </a:r>
            </a:p>
          </p:txBody>
        </p:sp>
        <p:pic>
          <p:nvPicPr>
            <p:cNvPr id="103"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104"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0004" t="23401" r="80712" b="21471"/>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05" name="Tekstvak 104"/>
            <p:cNvSpPr txBox="1"/>
            <p:nvPr userDrawn="1"/>
          </p:nvSpPr>
          <p:spPr>
            <a:xfrm>
              <a:off x="15673080" y="4020160"/>
              <a:ext cx="779464" cy="261610"/>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err="1">
                  <a:ln>
                    <a:noFill/>
                  </a:ln>
                  <a:solidFill>
                    <a:srgbClr val="005634">
                      <a:lumMod val="25000"/>
                    </a:srgbClr>
                  </a:solidFill>
                  <a:effectLst>
                    <a:outerShdw blurRad="25400" algn="ctr" rotWithShape="0">
                      <a:prstClr val="white"/>
                    </a:outerShdw>
                  </a:effectLst>
                  <a:uLnTx/>
                  <a:uFillTx/>
                </a:rPr>
                <a:t>Invoegen</a:t>
              </a:r>
              <a:endParaRPr kumimoji="0" lang="en-GB" sz="1050" b="1" i="0" u="none" strike="noStrike" kern="0" cap="none" spc="0" normalizeH="0" baseline="0" noProof="0" dirty="0">
                <a:ln>
                  <a:noFill/>
                </a:ln>
                <a:solidFill>
                  <a:srgbClr val="005634">
                    <a:lumMod val="25000"/>
                  </a:srgbClr>
                </a:solidFill>
                <a:effectLst>
                  <a:outerShdw blurRad="25400" algn="ctr" rotWithShape="0">
                    <a:prstClr val="white"/>
                  </a:outerShdw>
                </a:effectLst>
                <a:uLnTx/>
                <a:uFillTx/>
              </a:endParaRPr>
            </a:p>
          </p:txBody>
        </p:sp>
        <p:sp>
          <p:nvSpPr>
            <p:cNvPr id="106" name="Rechthoek 105"/>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AFBEELDING INVOEGEN</a:t>
              </a:r>
            </a:p>
          </p:txBody>
        </p:sp>
        <p:grpSp>
          <p:nvGrpSpPr>
            <p:cNvPr id="107" name="Groep 106"/>
            <p:cNvGrpSpPr/>
            <p:nvPr userDrawn="1"/>
          </p:nvGrpSpPr>
          <p:grpSpPr>
            <a:xfrm>
              <a:off x="15563079" y="358984"/>
              <a:ext cx="2489424" cy="4145944"/>
              <a:chOff x="15563079" y="358984"/>
              <a:chExt cx="2315772" cy="4145944"/>
            </a:xfrm>
          </p:grpSpPr>
          <p:cxnSp>
            <p:nvCxnSpPr>
              <p:cNvPr id="109" name="Rechte verbindingslijn 108"/>
              <p:cNvCxnSpPr/>
              <p:nvPr userDrawn="1"/>
            </p:nvCxnSpPr>
            <p:spPr>
              <a:xfrm>
                <a:off x="15563418" y="358984"/>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0" name="Rechte verbindingslijn 109"/>
              <p:cNvCxnSpPr/>
              <p:nvPr userDrawn="1"/>
            </p:nvCxnSpPr>
            <p:spPr>
              <a:xfrm>
                <a:off x="15563079" y="2564904"/>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1" name="Rechte verbindingslijn 110"/>
              <p:cNvCxnSpPr/>
              <p:nvPr userDrawn="1"/>
            </p:nvCxnSpPr>
            <p:spPr>
              <a:xfrm>
                <a:off x="15563418" y="4504928"/>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108" name="Afbeelding 10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593549" y="1810798"/>
              <a:ext cx="610090" cy="610090"/>
            </a:xfrm>
            <a:prstGeom prst="rect">
              <a:avLst/>
            </a:prstGeom>
          </p:spPr>
        </p:pic>
      </p:grpSp>
    </p:spTree>
    <p:extLst>
      <p:ext uri="{BB962C8B-B14F-4D97-AF65-F5344CB8AC3E}">
        <p14:creationId xmlns:p14="http://schemas.microsoft.com/office/powerpoint/2010/main" val="152292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L en BE">
    <p:spTree>
      <p:nvGrpSpPr>
        <p:cNvPr id="1" name=""/>
        <p:cNvGrpSpPr/>
        <p:nvPr/>
      </p:nvGrpSpPr>
      <p:grpSpPr>
        <a:xfrm>
          <a:off x="0" y="0"/>
          <a:ext cx="0" cy="0"/>
          <a:chOff x="0" y="0"/>
          <a:chExt cx="0" cy="0"/>
        </a:xfrm>
      </p:grpSpPr>
      <p:sp>
        <p:nvSpPr>
          <p:cNvPr id="82" name="Tijdelijke aanduiding voor tekst 11"/>
          <p:cNvSpPr>
            <a:spLocks noGrp="1"/>
          </p:cNvSpPr>
          <p:nvPr>
            <p:ph type="body" sz="quarter" idx="14" hasCustomPrompt="1"/>
          </p:nvPr>
        </p:nvSpPr>
        <p:spPr>
          <a:xfrm>
            <a:off x="-13494" y="5581651"/>
            <a:ext cx="12225338" cy="348800"/>
          </a:xfrm>
          <a:custGeom>
            <a:avLst/>
            <a:gdLst>
              <a:gd name="connsiteX0" fmla="*/ 0 w 12225338"/>
              <a:gd name="connsiteY0" fmla="*/ 0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0 h 338137"/>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44173 h 382310"/>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282505 h 382310"/>
              <a:gd name="connsiteX6" fmla="*/ 0 w 12225338"/>
              <a:gd name="connsiteY6" fmla="*/ 44173 h 382310"/>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338" h="338137">
                <a:moveTo>
                  <a:pt x="0" y="238332"/>
                </a:moveTo>
                <a:cubicBezTo>
                  <a:pt x="5257870" y="-49834"/>
                  <a:pt x="8329129" y="39687"/>
                  <a:pt x="12225338" y="0"/>
                </a:cubicBezTo>
                <a:lnTo>
                  <a:pt x="12225338" y="0"/>
                </a:lnTo>
                <a:lnTo>
                  <a:pt x="12225338" y="338137"/>
                </a:lnTo>
                <a:lnTo>
                  <a:pt x="0" y="338137"/>
                </a:lnTo>
                <a:lnTo>
                  <a:pt x="0" y="238332"/>
                </a:lnTo>
                <a:close/>
              </a:path>
            </a:pathLst>
          </a:custGeom>
          <a:solidFill>
            <a:schemeClr val="bg1"/>
          </a:solidFill>
          <a:ln w="9525">
            <a:solidFill>
              <a:schemeClr val="tx2"/>
            </a:solidFill>
          </a:ln>
        </p:spPr>
        <p:txBody>
          <a:bodyPr vert="horz" lIns="0" tIns="0" rIns="0" bIns="0" rtlCol="0" anchor="ctr">
            <a:noAutofit/>
          </a:bodyPr>
          <a:lstStyle>
            <a:lvl1pPr>
              <a:defRPr lang="nl-NL" sz="1200" baseline="0" dirty="0">
                <a:solidFill>
                  <a:schemeClr val="bg2"/>
                </a:solidFill>
                <a:latin typeface="Arial Narrow" panose="020B0606020202030204" pitchFamily="34" charset="0"/>
              </a:defRPr>
            </a:lvl1pPr>
          </a:lstStyle>
          <a:p>
            <a:pPr lvl="0" algn="ctr"/>
            <a:r>
              <a:rPr lang="nl-NL" dirty="0"/>
              <a:t>LIJN ORANJE (Niet verwijderen!)</a:t>
            </a:r>
          </a:p>
        </p:txBody>
      </p:sp>
      <p:sp>
        <p:nvSpPr>
          <p:cNvPr id="83" name="Tijdelijke aanduiding voor tekst 11"/>
          <p:cNvSpPr>
            <a:spLocks noGrp="1"/>
          </p:cNvSpPr>
          <p:nvPr>
            <p:ph type="body" sz="quarter" idx="15" hasCustomPrompt="1"/>
          </p:nvPr>
        </p:nvSpPr>
        <p:spPr>
          <a:xfrm>
            <a:off x="-13494" y="5876129"/>
            <a:ext cx="12225338" cy="62735"/>
          </a:xfrm>
          <a:prstGeom prst="rect">
            <a:avLst/>
          </a:prstGeom>
          <a:solidFill>
            <a:schemeClr val="bg1"/>
          </a:solidFill>
          <a:ln w="12700">
            <a:no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BALK WIT (Niet verwijderen!)</a:t>
            </a:r>
          </a:p>
        </p:txBody>
      </p:sp>
      <p:sp>
        <p:nvSpPr>
          <p:cNvPr id="92" name="Tijdelijke aanduiding voor datum 3"/>
          <p:cNvSpPr>
            <a:spLocks noGrp="1"/>
          </p:cNvSpPr>
          <p:nvPr>
            <p:ph type="dt" sz="half" idx="10"/>
          </p:nvPr>
        </p:nvSpPr>
        <p:spPr>
          <a:xfrm>
            <a:off x="609917" y="7024315"/>
            <a:ext cx="2846282" cy="365125"/>
          </a:xfrm>
        </p:spPr>
        <p:txBody>
          <a:bodyPr/>
          <a:lstStyle/>
          <a:p>
            <a:endParaRPr lang="nl-NL"/>
          </a:p>
        </p:txBody>
      </p:sp>
      <p:sp>
        <p:nvSpPr>
          <p:cNvPr id="106" name="Tijdelijke aanduiding voor voettekst 4"/>
          <p:cNvSpPr>
            <a:spLocks noGrp="1"/>
          </p:cNvSpPr>
          <p:nvPr>
            <p:ph type="ftr" sz="quarter" idx="11"/>
          </p:nvPr>
        </p:nvSpPr>
        <p:spPr>
          <a:xfrm>
            <a:off x="4167770" y="7024315"/>
            <a:ext cx="3862811" cy="365125"/>
          </a:xfrm>
        </p:spPr>
        <p:txBody>
          <a:bodyPr/>
          <a:lstStyle/>
          <a:p>
            <a:endParaRPr lang="nl-NL"/>
          </a:p>
        </p:txBody>
      </p:sp>
      <p:sp>
        <p:nvSpPr>
          <p:cNvPr id="107" name="Tijdelijke aanduiding voor dianummer 5"/>
          <p:cNvSpPr>
            <a:spLocks noGrp="1"/>
          </p:cNvSpPr>
          <p:nvPr>
            <p:ph type="sldNum" sz="quarter" idx="12"/>
          </p:nvPr>
        </p:nvSpPr>
        <p:spPr>
          <a:xfrm>
            <a:off x="11636689" y="6397998"/>
            <a:ext cx="477119" cy="365125"/>
          </a:xfrm>
        </p:spPr>
        <p:txBody>
          <a:bodyPr/>
          <a:lstStyle/>
          <a:p>
            <a:fld id="{1D427769-0C94-4714-9308-5CB730222FA0}" type="slidenum">
              <a:rPr lang="nl-NL" smtClean="0"/>
              <a:pPr/>
              <a:t>‹nr.›</a:t>
            </a:fld>
            <a:endParaRPr lang="nl-NL"/>
          </a:p>
        </p:txBody>
      </p:sp>
      <p:sp>
        <p:nvSpPr>
          <p:cNvPr id="108" name="Rechthoek 107"/>
          <p:cNvSpPr/>
          <p:nvPr userDrawn="1"/>
        </p:nvSpPr>
        <p:spPr>
          <a:xfrm>
            <a:off x="0" y="-459432"/>
            <a:ext cx="6315199" cy="459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1600" dirty="0"/>
              <a:t>Alleen Tekst (</a:t>
            </a:r>
            <a:r>
              <a:rPr lang="en-GB" sz="1600" noProof="0" dirty="0"/>
              <a:t>Custom-slide</a:t>
            </a:r>
            <a:r>
              <a:rPr lang="nl-NL" sz="1600" dirty="0"/>
              <a:t>)</a:t>
            </a:r>
          </a:p>
        </p:txBody>
      </p:sp>
      <p:grpSp>
        <p:nvGrpSpPr>
          <p:cNvPr id="109" name="Groep 108"/>
          <p:cNvGrpSpPr/>
          <p:nvPr userDrawn="1"/>
        </p:nvGrpSpPr>
        <p:grpSpPr>
          <a:xfrm>
            <a:off x="-2973833" y="0"/>
            <a:ext cx="2808312" cy="5805264"/>
            <a:chOff x="-2973833" y="0"/>
            <a:chExt cx="2808312" cy="5805264"/>
          </a:xfrm>
        </p:grpSpPr>
        <p:sp>
          <p:nvSpPr>
            <p:cNvPr id="110" name="Rechthoek 109"/>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TEXT LEVELS</a:t>
              </a:r>
            </a:p>
          </p:txBody>
        </p:sp>
        <p:sp>
          <p:nvSpPr>
            <p:cNvPr id="111" name="Textfield placeholde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200" b="0" dirty="0">
                  <a:solidFill>
                    <a:schemeClr val="tx1"/>
                  </a:solidFill>
                </a:rPr>
                <a:t>Lees-tekst</a:t>
              </a:r>
            </a:p>
          </p:txBody>
        </p:sp>
        <p:sp>
          <p:nvSpPr>
            <p:cNvPr id="112" name="Ovaal 111"/>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1</a:t>
              </a:r>
            </a:p>
          </p:txBody>
        </p:sp>
        <p:sp>
          <p:nvSpPr>
            <p:cNvPr id="113" name="Ovaal 112"/>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2</a:t>
              </a:r>
            </a:p>
          </p:txBody>
        </p:sp>
        <p:sp>
          <p:nvSpPr>
            <p:cNvPr id="114" name="Ovaal 113"/>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3</a:t>
              </a:r>
            </a:p>
          </p:txBody>
        </p:sp>
        <p:sp>
          <p:nvSpPr>
            <p:cNvPr id="115" name="Ovaal 114"/>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4</a:t>
              </a:r>
            </a:p>
          </p:txBody>
        </p:sp>
        <p:sp>
          <p:nvSpPr>
            <p:cNvPr id="116" name="Textfield placeholder"/>
            <p:cNvSpPr txBox="1">
              <a:spLocks/>
            </p:cNvSpPr>
            <p:nvPr userDrawn="1"/>
          </p:nvSpPr>
          <p:spPr>
            <a:xfrm>
              <a:off x="-2379688" y="2284403"/>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1" dirty="0">
                  <a:solidFill>
                    <a:schemeClr val="tx2"/>
                  </a:solidFill>
                </a:rPr>
                <a:t>Sub-kop</a:t>
              </a:r>
            </a:p>
          </p:txBody>
        </p:sp>
        <p:sp>
          <p:nvSpPr>
            <p:cNvPr id="117" name="Textfield placeholder"/>
            <p:cNvSpPr txBox="1">
              <a:spLocks/>
            </p:cNvSpPr>
            <p:nvPr userDrawn="1"/>
          </p:nvSpPr>
          <p:spPr>
            <a:xfrm>
              <a:off x="-2379688" y="273084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36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Bullet</a:t>
              </a:r>
            </a:p>
          </p:txBody>
        </p:sp>
        <p:sp>
          <p:nvSpPr>
            <p:cNvPr id="118" name="Textfield placeholder"/>
            <p:cNvSpPr txBox="1">
              <a:spLocks/>
            </p:cNvSpPr>
            <p:nvPr userDrawn="1"/>
          </p:nvSpPr>
          <p:spPr>
            <a:xfrm>
              <a:off x="-2379688" y="317729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11138" lvl="3" indent="-117475" algn="l" defTabSz="914400" rtl="0" eaLnBrk="1" latinLnBrk="0" hangingPunct="1">
                <a:lnSpc>
                  <a:spcPts val="1700"/>
                </a:lnSpc>
                <a:spcBef>
                  <a:spcPts val="600"/>
                </a:spcBef>
                <a:spcAft>
                  <a:spcPts val="600"/>
                </a:spcAft>
                <a:buClr>
                  <a:schemeClr val="tx2"/>
                </a:buClr>
                <a:buSzPct val="85000"/>
                <a:buFont typeface="Arial" panose="020B0604020202020204" pitchFamily="34" charset="0"/>
                <a:buChar char="−"/>
                <a:tabLst>
                  <a:tab pos="1074738" algn="l"/>
                </a:tabLst>
              </a:pPr>
              <a:r>
                <a:rPr lang="en-GB" sz="1200" b="0" kern="1200" dirty="0">
                  <a:solidFill>
                    <a:schemeClr val="tx1"/>
                  </a:solidFill>
                  <a:latin typeface="+mn-lt"/>
                  <a:ea typeface="+mn-ea"/>
                  <a:cs typeface="+mn-cs"/>
                </a:rPr>
                <a:t>Sub-bullet</a:t>
              </a:r>
            </a:p>
          </p:txBody>
        </p:sp>
        <p:cxnSp>
          <p:nvCxnSpPr>
            <p:cNvPr id="119" name="Rechte verbindingslijn 118"/>
            <p:cNvCxnSpPr/>
            <p:nvPr userDrawn="1"/>
          </p:nvCxnSpPr>
          <p:spPr>
            <a:xfrm>
              <a:off x="-2812233" y="387386"/>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0" name="Rechte verbindingslijn 119"/>
            <p:cNvCxnSpPr/>
            <p:nvPr userDrawn="1"/>
          </p:nvCxnSpPr>
          <p:spPr>
            <a:xfrm>
              <a:off x="-2812233" y="1628800"/>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1" name="Rechte verbindingslijn 120"/>
            <p:cNvCxnSpPr/>
            <p:nvPr userDrawn="1"/>
          </p:nvCxnSpPr>
          <p:spPr>
            <a:xfrm>
              <a:off x="-2812233" y="5805264"/>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22"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1" r="75697" b="23577"/>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 name="Picture 4"/>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r="80548"/>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4" name="Groep 123"/>
            <p:cNvGrpSpPr/>
            <p:nvPr userDrawn="1"/>
          </p:nvGrpSpPr>
          <p:grpSpPr>
            <a:xfrm>
              <a:off x="-2098870" y="523279"/>
              <a:ext cx="435437" cy="427699"/>
              <a:chOff x="-1085063" y="758027"/>
              <a:chExt cx="633800" cy="622540"/>
            </a:xfrm>
          </p:grpSpPr>
          <p:sp>
            <p:nvSpPr>
              <p:cNvPr id="165" name="Afgeronde rechthoek 164"/>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dirty="0"/>
              </a:p>
            </p:txBody>
          </p:sp>
          <p:grpSp>
            <p:nvGrpSpPr>
              <p:cNvPr id="166" name="Groep 165"/>
              <p:cNvGrpSpPr/>
              <p:nvPr userDrawn="1"/>
            </p:nvGrpSpPr>
            <p:grpSpPr>
              <a:xfrm>
                <a:off x="-977746" y="864082"/>
                <a:ext cx="419166" cy="410430"/>
                <a:chOff x="6366933" y="309013"/>
                <a:chExt cx="1901295" cy="1861668"/>
              </a:xfrm>
              <a:solidFill>
                <a:schemeClr val="tx1"/>
              </a:solidFill>
            </p:grpSpPr>
            <p:sp>
              <p:nvSpPr>
                <p:cNvPr id="167" name="Rechthoek 166"/>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8" name="Rechthoek 167"/>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9" name="Rechthoek 168"/>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0" name="Rechthoek 169"/>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1" name="Rechthoek 170"/>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2" name="Rechthoek 171"/>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3" name="Rechthoek 172"/>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4" name="Rechthoek 173"/>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5" name="Rechthoek 174"/>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6" name="Rechthoek 175"/>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7" name="Vrije vorm 176"/>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nvGrpSpPr>
            <p:cNvPr id="125" name="Groep 124"/>
            <p:cNvGrpSpPr/>
            <p:nvPr userDrawn="1"/>
          </p:nvGrpSpPr>
          <p:grpSpPr>
            <a:xfrm>
              <a:off x="-2095303" y="1071657"/>
              <a:ext cx="435437" cy="427699"/>
              <a:chOff x="-1845083" y="758027"/>
              <a:chExt cx="633800" cy="622540"/>
            </a:xfrm>
          </p:grpSpPr>
          <p:sp>
            <p:nvSpPr>
              <p:cNvPr id="152" name="Afgeronde rechthoek 151"/>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3" name="Groep 152"/>
              <p:cNvGrpSpPr/>
              <p:nvPr userDrawn="1"/>
            </p:nvGrpSpPr>
            <p:grpSpPr>
              <a:xfrm>
                <a:off x="-1737766" y="864082"/>
                <a:ext cx="419166" cy="410430"/>
                <a:chOff x="3708400" y="309013"/>
                <a:chExt cx="1901295" cy="1861668"/>
              </a:xfrm>
              <a:solidFill>
                <a:schemeClr val="tx1"/>
              </a:solidFill>
            </p:grpSpPr>
            <p:sp>
              <p:nvSpPr>
                <p:cNvPr id="154" name="Rechthoek 153"/>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5" name="Rechthoek 154"/>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6" name="Rechthoek 155"/>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7" name="Rechthoek 156"/>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8" name="Rechthoek 157"/>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9" name="Rechthoek 158"/>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0" name="Rechthoek 159"/>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1" name="Rechthoek 160"/>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2" name="Rechthoek 161"/>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3" name="Rechthoek 162"/>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4" name="Vrije vorm 163"/>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cxnSp>
          <p:nvCxnSpPr>
            <p:cNvPr id="126" name="Rechte verbindingslijn 125"/>
            <p:cNvCxnSpPr>
              <a:stCxn id="128" idx="2"/>
              <a:endCxn id="152"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27" name="Rechte verbindingslijn 126"/>
            <p:cNvCxnSpPr>
              <a:stCxn id="129" idx="3"/>
              <a:endCxn id="165"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128" name="Ovaal 127"/>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al 128"/>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field placeholde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vooruit</a:t>
              </a:r>
            </a:p>
          </p:txBody>
        </p:sp>
        <p:sp>
          <p:nvSpPr>
            <p:cNvPr id="131" name="Textfield placeholde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terug</a:t>
              </a:r>
            </a:p>
          </p:txBody>
        </p:sp>
        <p:sp>
          <p:nvSpPr>
            <p:cNvPr id="132" name="Ovaal 131"/>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5</a:t>
              </a:r>
            </a:p>
          </p:txBody>
        </p:sp>
        <p:sp>
          <p:nvSpPr>
            <p:cNvPr id="133" name="Ovaal 132"/>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6</a:t>
              </a:r>
            </a:p>
          </p:txBody>
        </p:sp>
        <p:sp>
          <p:nvSpPr>
            <p:cNvPr id="134" name="Ovaal 133"/>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7</a:t>
              </a:r>
            </a:p>
          </p:txBody>
        </p:sp>
        <p:sp>
          <p:nvSpPr>
            <p:cNvPr id="135" name="Ovaal 134"/>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8</a:t>
              </a:r>
            </a:p>
          </p:txBody>
        </p:sp>
        <p:sp>
          <p:nvSpPr>
            <p:cNvPr id="136" name="Ovaal 135"/>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9</a:t>
              </a:r>
            </a:p>
          </p:txBody>
        </p:sp>
        <p:sp>
          <p:nvSpPr>
            <p:cNvPr id="137" name="Textfield placeholder"/>
            <p:cNvSpPr txBox="1">
              <a:spLocks/>
            </p:cNvSpPr>
            <p:nvPr userDrawn="1"/>
          </p:nvSpPr>
          <p:spPr>
            <a:xfrm>
              <a:off x="-2379688" y="363289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100" b="0" i="1" dirty="0" err="1">
                  <a:solidFill>
                    <a:schemeClr val="bg2">
                      <a:lumMod val="75000"/>
                    </a:schemeClr>
                  </a:solidFill>
                </a:rPr>
                <a:t>Cursief</a:t>
              </a:r>
              <a:r>
                <a:rPr lang="en-GB" sz="1100" b="0" i="1" dirty="0">
                  <a:solidFill>
                    <a:schemeClr val="bg2">
                      <a:lumMod val="75000"/>
                    </a:schemeClr>
                  </a:solidFill>
                </a:rPr>
                <a:t> </a:t>
              </a:r>
            </a:p>
          </p:txBody>
        </p:sp>
        <p:sp>
          <p:nvSpPr>
            <p:cNvPr id="138" name="Textfield placeholder"/>
            <p:cNvSpPr txBox="1">
              <a:spLocks/>
            </p:cNvSpPr>
            <p:nvPr userDrawn="1"/>
          </p:nvSpPr>
          <p:spPr>
            <a:xfrm>
              <a:off x="-2379688" y="4079336"/>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0" dirty="0">
                  <a:solidFill>
                    <a:schemeClr val="bg2">
                      <a:lumMod val="75000"/>
                    </a:schemeClr>
                  </a:solidFill>
                </a:rPr>
                <a:t>Sub-tekst</a:t>
              </a:r>
            </a:p>
          </p:txBody>
        </p:sp>
        <p:sp>
          <p:nvSpPr>
            <p:cNvPr id="139" name="Textfield placeholder"/>
            <p:cNvSpPr txBox="1">
              <a:spLocks/>
            </p:cNvSpPr>
            <p:nvPr userDrawn="1"/>
          </p:nvSpPr>
          <p:spPr>
            <a:xfrm>
              <a:off x="-2379688" y="4525782"/>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77800" lvl="2" indent="-177800" algn="l" defTabSz="914400" rtl="0" eaLnBrk="1" latinLnBrk="0" hangingPunct="1">
                <a:lnSpc>
                  <a:spcPts val="1800"/>
                </a:lnSpc>
                <a:spcBef>
                  <a:spcPts val="600"/>
                </a:spcBef>
                <a:spcAft>
                  <a:spcPts val="600"/>
                </a:spcAft>
                <a:buClr>
                  <a:schemeClr val="tx2"/>
                </a:buClr>
                <a:buFont typeface="+mj-lt"/>
                <a:buAutoNum type="arabicPeriod"/>
                <a:tabLst>
                  <a:tab pos="1074738" algn="l"/>
                  <a:tab pos="4394200" algn="l"/>
                </a:tabLst>
              </a:pPr>
              <a:r>
                <a:rPr lang="nl-NL" sz="1200" kern="1200" noProof="0" dirty="0">
                  <a:solidFill>
                    <a:schemeClr val="tx1"/>
                  </a:solidFill>
                  <a:latin typeface="+mn-lt"/>
                  <a:ea typeface="+mn-ea"/>
                  <a:cs typeface="+mn-cs"/>
                </a:rPr>
                <a:t>Numeriek</a:t>
              </a:r>
              <a:endParaRPr lang="en-GB" sz="1200" kern="1200" dirty="0">
                <a:solidFill>
                  <a:schemeClr val="tx1"/>
                </a:solidFill>
                <a:latin typeface="+mn-lt"/>
                <a:ea typeface="+mn-ea"/>
                <a:cs typeface="+mn-cs"/>
              </a:endParaRPr>
            </a:p>
          </p:txBody>
        </p:sp>
        <p:sp>
          <p:nvSpPr>
            <p:cNvPr id="140" name="Textfield placeholder"/>
            <p:cNvSpPr txBox="1">
              <a:spLocks/>
            </p:cNvSpPr>
            <p:nvPr userDrawn="1"/>
          </p:nvSpPr>
          <p:spPr>
            <a:xfrm>
              <a:off x="-2379688" y="540952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1074738" rtl="0" eaLnBrk="1" latinLnBrk="0" hangingPunct="1">
                <a:lnSpc>
                  <a:spcPts val="1700"/>
                </a:lnSpc>
                <a:spcBef>
                  <a:spcPts val="600"/>
                </a:spcBef>
                <a:spcAft>
                  <a:spcPts val="600"/>
                </a:spcAft>
                <a:buFont typeface="Arial" panose="020B0604020202020204" pitchFamily="34" charset="0"/>
                <a:buNone/>
              </a:pPr>
              <a:r>
                <a:rPr lang="en-GB" sz="1200" b="0" i="1" kern="1200" dirty="0" err="1">
                  <a:solidFill>
                    <a:schemeClr val="tx1"/>
                  </a:solidFill>
                  <a:latin typeface="+mn-lt"/>
                  <a:ea typeface="+mn-ea"/>
                  <a:cs typeface="+mn-cs"/>
                </a:rPr>
                <a:t>Cursief</a:t>
              </a:r>
              <a:endParaRPr lang="en-GB" sz="1200" b="0" i="1" kern="1200" dirty="0">
                <a:solidFill>
                  <a:schemeClr val="tx1"/>
                </a:solidFill>
                <a:latin typeface="+mn-lt"/>
                <a:ea typeface="+mn-ea"/>
                <a:cs typeface="+mn-cs"/>
              </a:endParaRPr>
            </a:p>
          </p:txBody>
        </p:sp>
        <p:sp>
          <p:nvSpPr>
            <p:cNvPr id="141" name="Textfield placeholder"/>
            <p:cNvSpPr txBox="1">
              <a:spLocks/>
            </p:cNvSpPr>
            <p:nvPr userDrawn="1"/>
          </p:nvSpPr>
          <p:spPr>
            <a:xfrm>
              <a:off x="-2379688" y="496307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714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Num. Bullet</a:t>
              </a:r>
            </a:p>
          </p:txBody>
        </p:sp>
        <p:grpSp>
          <p:nvGrpSpPr>
            <p:cNvPr id="142" name="Groep 141"/>
            <p:cNvGrpSpPr/>
            <p:nvPr userDrawn="1"/>
          </p:nvGrpSpPr>
          <p:grpSpPr>
            <a:xfrm>
              <a:off x="-950342" y="1837957"/>
              <a:ext cx="687412" cy="3758146"/>
              <a:chOff x="-740196" y="1837957"/>
              <a:chExt cx="1374825" cy="3758146"/>
            </a:xfrm>
          </p:grpSpPr>
          <p:sp>
            <p:nvSpPr>
              <p:cNvPr id="143" name="Textfield placeholde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144" name="Textfield placeholde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20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145" name="Textfield placeholde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146" name="Textfield placeholde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147" name="Textfield placeholde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14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148" name="Textfield placeholde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149" name="Textfield placeholde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150" name="Textfield placeholde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16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151" name="Textfield placeholde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grpSp>
      </p:grpSp>
      <p:pic>
        <p:nvPicPr>
          <p:cNvPr id="182" name="Afbeelding 181"/>
          <p:cNvPicPr>
            <a:picLocks noChangeAspect="1"/>
          </p:cNvPicPr>
          <p:nvPr userDrawn="1"/>
        </p:nvPicPr>
        <p:blipFill>
          <a:blip r:embed="rId5">
            <a:duotone>
              <a:schemeClr val="accent4">
                <a:shade val="45000"/>
                <a:satMod val="135000"/>
              </a:schemeClr>
              <a:prstClr val="white"/>
            </a:duotone>
          </a:blip>
          <a:stretch>
            <a:fillRect/>
          </a:stretch>
        </p:blipFill>
        <p:spPr>
          <a:xfrm rot="326981">
            <a:off x="3304657" y="899042"/>
            <a:ext cx="4368609" cy="6281571"/>
          </a:xfrm>
          <a:prstGeom prst="rect">
            <a:avLst/>
          </a:prstGeom>
        </p:spPr>
      </p:pic>
      <p:sp>
        <p:nvSpPr>
          <p:cNvPr id="183" name="Rechthoek 182"/>
          <p:cNvSpPr/>
          <p:nvPr userDrawn="1"/>
        </p:nvSpPr>
        <p:spPr>
          <a:xfrm>
            <a:off x="1058615" y="11369"/>
            <a:ext cx="2668632" cy="6223925"/>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4" name="Rechthoek 183"/>
          <p:cNvSpPr/>
          <p:nvPr userDrawn="1"/>
        </p:nvSpPr>
        <p:spPr>
          <a:xfrm>
            <a:off x="7400212" y="-834221"/>
            <a:ext cx="2536595" cy="7915104"/>
          </a:xfrm>
          <a:prstGeom prst="rect">
            <a:avLst/>
          </a:prstGeom>
          <a:solidFill>
            <a:schemeClr val="bg1"/>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5" name="Tijdelijke aanduiding voor verticale tekst 10"/>
          <p:cNvSpPr txBox="1">
            <a:spLocks/>
          </p:cNvSpPr>
          <p:nvPr userDrawn="1"/>
        </p:nvSpPr>
        <p:spPr>
          <a:xfrm>
            <a:off x="555025" y="1052736"/>
            <a:ext cx="11088300" cy="4177763"/>
          </a:xfrm>
          <a:prstGeom prst="rect">
            <a:avLst/>
          </a:prstGeom>
        </p:spPr>
        <p:txBody>
          <a:bodyPr vert="horz" lIns="0" tIns="0" rIns="0" bIns="0" rtlCol="0">
            <a:noAutofit/>
          </a:bodyPr>
          <a:lstStyle>
            <a:lvl1pPr marL="0" indent="0" algn="l" defTabSz="914400" rtl="0" eaLnBrk="1" latinLnBrk="0" hangingPunct="1">
              <a:lnSpc>
                <a:spcPct val="90000"/>
              </a:lnSpc>
              <a:spcBef>
                <a:spcPts val="800"/>
              </a:spcBef>
              <a:spcAft>
                <a:spcPts val="800"/>
              </a:spcAft>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90000"/>
              </a:lnSpc>
              <a:spcBef>
                <a:spcPts val="800"/>
              </a:spcBef>
              <a:spcAft>
                <a:spcPts val="800"/>
              </a:spcAft>
              <a:buFont typeface="Arial" panose="020B0604020202020204" pitchFamily="34" charset="0"/>
              <a:buNone/>
              <a:defRPr sz="2000" b="1" kern="1200">
                <a:solidFill>
                  <a:schemeClr val="tx2"/>
                </a:solidFill>
                <a:latin typeface="+mn-lt"/>
                <a:ea typeface="+mn-ea"/>
                <a:cs typeface="+mn-cs"/>
              </a:defRPr>
            </a:lvl2pPr>
            <a:lvl3pPr marL="176213" indent="-176213" algn="l" defTabSz="914400" rtl="0" eaLnBrk="1" latinLnBrk="0" hangingPunct="1">
              <a:lnSpc>
                <a:spcPct val="90000"/>
              </a:lnSpc>
              <a:spcBef>
                <a:spcPts val="800"/>
              </a:spcBef>
              <a:spcAft>
                <a:spcPts val="800"/>
              </a:spcAft>
              <a:buClr>
                <a:schemeClr val="tx2"/>
              </a:buClr>
              <a:buFont typeface="Arial" panose="020B0604020202020204" pitchFamily="34" charset="0"/>
              <a:buChar char="•"/>
              <a:defRPr sz="1800" kern="1200">
                <a:solidFill>
                  <a:schemeClr val="tx1"/>
                </a:solidFill>
                <a:latin typeface="+mn-lt"/>
                <a:ea typeface="+mn-ea"/>
                <a:cs typeface="+mn-cs"/>
              </a:defRPr>
            </a:lvl3pPr>
            <a:lvl4pPr marL="360363" indent="-184150" algn="l" defTabSz="914400" rtl="0" eaLnBrk="1" latinLnBrk="0" hangingPunct="1">
              <a:lnSpc>
                <a:spcPct val="90000"/>
              </a:lnSpc>
              <a:spcBef>
                <a:spcPts val="800"/>
              </a:spcBef>
              <a:spcAft>
                <a:spcPts val="800"/>
              </a:spcAft>
              <a:buClr>
                <a:schemeClr val="tx2"/>
              </a:buClr>
              <a:buFont typeface="Arial" panose="020B0604020202020204" pitchFamily="34" charset="0"/>
              <a:buChar char="-"/>
              <a:tabLst/>
              <a:defRPr sz="1800" kern="1200">
                <a:solidFill>
                  <a:schemeClr val="tx1"/>
                </a:solidFill>
                <a:latin typeface="+mn-lt"/>
                <a:ea typeface="+mn-ea"/>
                <a:cs typeface="+mn-cs"/>
              </a:defRPr>
            </a:lvl4pPr>
            <a:lvl5pPr marL="0" indent="0" algn="l" defTabSz="914400" rtl="0" eaLnBrk="1" latinLnBrk="0" hangingPunct="1">
              <a:lnSpc>
                <a:spcPct val="90000"/>
              </a:lnSpc>
              <a:spcBef>
                <a:spcPts val="800"/>
              </a:spcBef>
              <a:spcAft>
                <a:spcPts val="800"/>
              </a:spcAft>
              <a:buFont typeface="Arial" panose="020B0604020202020204" pitchFamily="34" charset="0"/>
              <a:buNone/>
              <a:defRPr sz="1400" i="1" kern="1200">
                <a:solidFill>
                  <a:schemeClr val="bg2"/>
                </a:solidFill>
                <a:latin typeface="+mn-lt"/>
                <a:ea typeface="+mn-ea"/>
                <a:cs typeface="+mn-cs"/>
              </a:defRPr>
            </a:lvl5pPr>
            <a:lvl6pPr marL="0" indent="0" algn="l" defTabSz="914400" rtl="0" eaLnBrk="1" latinLnBrk="0" hangingPunct="1">
              <a:lnSpc>
                <a:spcPct val="90000"/>
              </a:lnSpc>
              <a:spcBef>
                <a:spcPts val="800"/>
              </a:spcBef>
              <a:spcAft>
                <a:spcPts val="800"/>
              </a:spcAft>
              <a:buFont typeface="Arial" panose="020B0604020202020204" pitchFamily="34" charset="0"/>
              <a:buNone/>
              <a:defRPr sz="1800" kern="1200">
                <a:solidFill>
                  <a:schemeClr val="bg2"/>
                </a:solidFill>
                <a:latin typeface="+mn-lt"/>
                <a:ea typeface="+mn-ea"/>
                <a:cs typeface="+mn-cs"/>
              </a:defRPr>
            </a:lvl6pPr>
            <a:lvl7pPr marL="265113" indent="-265113" algn="l" defTabSz="914400" rtl="0" eaLnBrk="1" latinLnBrk="0" hangingPunct="1">
              <a:lnSpc>
                <a:spcPct val="90000"/>
              </a:lnSpc>
              <a:spcBef>
                <a:spcPts val="800"/>
              </a:spcBef>
              <a:spcAft>
                <a:spcPts val="800"/>
              </a:spcAft>
              <a:buClr>
                <a:schemeClr val="tx2"/>
              </a:buClr>
              <a:buSzPct val="85000"/>
              <a:buFont typeface="+mj-lt"/>
              <a:buAutoNum type="arabicPeriod"/>
              <a:defRPr sz="1800" kern="1200">
                <a:solidFill>
                  <a:schemeClr val="tx1"/>
                </a:solidFill>
                <a:latin typeface="+mn-lt"/>
                <a:ea typeface="+mn-ea"/>
                <a:cs typeface="+mn-cs"/>
              </a:defRPr>
            </a:lvl7pPr>
            <a:lvl8pPr marL="452438" indent="-187325" algn="l" defTabSz="914400" rtl="0" eaLnBrk="1" latinLnBrk="0" hangingPunct="1">
              <a:lnSpc>
                <a:spcPct val="90000"/>
              </a:lnSpc>
              <a:spcBef>
                <a:spcPts val="800"/>
              </a:spcBef>
              <a:spcAft>
                <a:spcPts val="800"/>
              </a:spcAft>
              <a:buClr>
                <a:schemeClr val="tx2"/>
              </a:buClr>
              <a:buFont typeface="Arial" panose="020B0604020202020204" pitchFamily="34" charset="0"/>
              <a:buChar char="•"/>
              <a:defRPr sz="1800" kern="1200">
                <a:solidFill>
                  <a:schemeClr val="tx1"/>
                </a:solidFill>
                <a:latin typeface="+mn-lt"/>
                <a:ea typeface="+mn-ea"/>
                <a:cs typeface="+mn-cs"/>
              </a:defRPr>
            </a:lvl8pPr>
            <a:lvl9pPr marL="342900" indent="-342900" algn="l" defTabSz="914400" rtl="0" eaLnBrk="1" latinLnBrk="0" hangingPunct="1">
              <a:lnSpc>
                <a:spcPct val="90000"/>
              </a:lnSpc>
              <a:spcBef>
                <a:spcPts val="800"/>
              </a:spcBef>
              <a:spcAft>
                <a:spcPts val="800"/>
              </a:spcAft>
              <a:buClr>
                <a:schemeClr val="tx2"/>
              </a:buClr>
              <a:buSzPct val="85000"/>
              <a:buFont typeface="+mj-lt"/>
              <a:buAutoNum type="arabicPeriod"/>
              <a:defRPr sz="1800" i="1" kern="1200">
                <a:solidFill>
                  <a:schemeClr val="tx1"/>
                </a:solidFill>
                <a:latin typeface="+mn-lt"/>
                <a:ea typeface="+mn-ea"/>
                <a:cs typeface="+mn-cs"/>
              </a:defRPr>
            </a:lvl9pPr>
          </a:lstStyle>
          <a:p>
            <a:pPr lvl="1">
              <a:tabLst>
                <a:tab pos="4660900" algn="l"/>
              </a:tabLst>
            </a:pPr>
            <a:r>
              <a:rPr lang="nl-NL" dirty="0" err="1"/>
              <a:t>Strategically</a:t>
            </a:r>
            <a:r>
              <a:rPr lang="nl-NL" dirty="0"/>
              <a:t> </a:t>
            </a:r>
            <a:r>
              <a:rPr lang="nl-NL" dirty="0" err="1"/>
              <a:t>located</a:t>
            </a:r>
            <a:r>
              <a:rPr lang="nl-NL" dirty="0"/>
              <a:t> offices</a:t>
            </a:r>
          </a:p>
        </p:txBody>
      </p:sp>
      <p:sp>
        <p:nvSpPr>
          <p:cNvPr id="186" name="Tekstvak 4"/>
          <p:cNvSpPr txBox="1"/>
          <p:nvPr userDrawn="1"/>
        </p:nvSpPr>
        <p:spPr>
          <a:xfrm>
            <a:off x="8019923" y="2747834"/>
            <a:ext cx="3623402" cy="1257230"/>
          </a:xfrm>
          <a:prstGeom prst="rect">
            <a:avLst/>
          </a:prstGeom>
          <a:noFill/>
        </p:spPr>
        <p:txBody>
          <a:bodyPr wrap="square" lIns="0" tIns="144000" rIns="0" bIns="144000" rtlCol="0">
            <a:noAutofit/>
          </a:bodyPr>
          <a:lstStyle/>
          <a:p>
            <a:r>
              <a:rPr lang="nl-NL" sz="1200" i="1" dirty="0">
                <a:solidFill>
                  <a:schemeClr val="tx2"/>
                </a:solidFill>
                <a:latin typeface="Arial" pitchFamily="34" charset="0"/>
                <a:cs typeface="Arial" pitchFamily="34" charset="0"/>
              </a:rPr>
              <a:t>Eindhoven</a:t>
            </a:r>
          </a:p>
          <a:p>
            <a:r>
              <a:rPr lang="nl-NL" sz="1200" dirty="0">
                <a:solidFill>
                  <a:schemeClr val="bg2">
                    <a:lumMod val="50000"/>
                  </a:schemeClr>
                </a:solidFill>
                <a:latin typeface="Arial" pitchFamily="34" charset="0"/>
                <a:cs typeface="Arial" pitchFamily="34" charset="0"/>
              </a:rPr>
              <a:t>The Eindhoven office is in the very heart of </a:t>
            </a:r>
            <a:br>
              <a:rPr lang="nl-NL" sz="1200" dirty="0">
                <a:solidFill>
                  <a:schemeClr val="bg2">
                    <a:lumMod val="50000"/>
                  </a:schemeClr>
                </a:solidFill>
                <a:latin typeface="Arial" pitchFamily="34" charset="0"/>
                <a:cs typeface="Arial" pitchFamily="34" charset="0"/>
              </a:rPr>
            </a:br>
            <a:r>
              <a:rPr lang="nl-NL" sz="1200" dirty="0">
                <a:solidFill>
                  <a:schemeClr val="bg2">
                    <a:lumMod val="50000"/>
                  </a:schemeClr>
                </a:solidFill>
                <a:latin typeface="Arial" pitchFamily="34" charset="0"/>
                <a:cs typeface="Arial" pitchFamily="34" charset="0"/>
              </a:rPr>
              <a:t>the Dutch high-tech region, brimming with</a:t>
            </a:r>
          </a:p>
          <a:p>
            <a:r>
              <a:rPr lang="nl-NL" sz="1200" dirty="0">
                <a:solidFill>
                  <a:schemeClr val="bg2">
                    <a:lumMod val="50000"/>
                  </a:schemeClr>
                </a:solidFill>
                <a:latin typeface="Arial" pitchFamily="34" charset="0"/>
                <a:cs typeface="Arial" pitchFamily="34" charset="0"/>
              </a:rPr>
              <a:t>activities when it comes to mechatronics, nanotechnology and the automotive industry.</a:t>
            </a:r>
          </a:p>
        </p:txBody>
      </p:sp>
      <p:sp>
        <p:nvSpPr>
          <p:cNvPr id="187" name="Tekstvak 3"/>
          <p:cNvSpPr txBox="1"/>
          <p:nvPr userDrawn="1"/>
        </p:nvSpPr>
        <p:spPr>
          <a:xfrm>
            <a:off x="8019923" y="1505572"/>
            <a:ext cx="3623402" cy="1262506"/>
          </a:xfrm>
          <a:prstGeom prst="rect">
            <a:avLst/>
          </a:prstGeom>
          <a:noFill/>
        </p:spPr>
        <p:txBody>
          <a:bodyPr wrap="square" lIns="0" tIns="144000" rIns="0" bIns="144000" rtlCol="0">
            <a:noAutofit/>
          </a:bodyPr>
          <a:lstStyle/>
          <a:p>
            <a:r>
              <a:rPr lang="nl-NL" sz="1200" i="1" dirty="0">
                <a:solidFill>
                  <a:schemeClr val="tx2"/>
                </a:solidFill>
                <a:latin typeface="Arial" pitchFamily="34" charset="0"/>
                <a:cs typeface="Arial" pitchFamily="34" charset="0"/>
              </a:rPr>
              <a:t>Ede</a:t>
            </a:r>
          </a:p>
          <a:p>
            <a:r>
              <a:rPr lang="nl-NL" sz="1200" dirty="0">
                <a:solidFill>
                  <a:schemeClr val="bg2">
                    <a:lumMod val="50000"/>
                  </a:schemeClr>
                </a:solidFill>
                <a:latin typeface="Arial" pitchFamily="34" charset="0"/>
                <a:cs typeface="Arial" pitchFamily="34" charset="0"/>
              </a:rPr>
              <a:t>Our office in Ede stands in the Dutch centre </a:t>
            </a:r>
            <a:br>
              <a:rPr lang="nl-NL" sz="1200" dirty="0">
                <a:solidFill>
                  <a:schemeClr val="bg2">
                    <a:lumMod val="50000"/>
                  </a:schemeClr>
                </a:solidFill>
                <a:latin typeface="Arial" pitchFamily="34" charset="0"/>
                <a:cs typeface="Arial" pitchFamily="34" charset="0"/>
              </a:rPr>
            </a:br>
            <a:r>
              <a:rPr lang="nl-NL" sz="1200" dirty="0">
                <a:solidFill>
                  <a:schemeClr val="bg2">
                    <a:lumMod val="50000"/>
                  </a:schemeClr>
                </a:solidFill>
                <a:latin typeface="Arial" pitchFamily="34" charset="0"/>
                <a:cs typeface="Arial" pitchFamily="34" charset="0"/>
              </a:rPr>
              <a:t>of agrotechnology, life sciences and </a:t>
            </a:r>
            <a:br>
              <a:rPr lang="nl-NL" sz="1200" dirty="0">
                <a:solidFill>
                  <a:schemeClr val="bg2">
                    <a:lumMod val="50000"/>
                  </a:schemeClr>
                </a:solidFill>
                <a:latin typeface="Arial" pitchFamily="34" charset="0"/>
                <a:cs typeface="Arial" pitchFamily="34" charset="0"/>
              </a:rPr>
            </a:br>
            <a:r>
              <a:rPr lang="nl-NL" sz="1200" dirty="0">
                <a:solidFill>
                  <a:schemeClr val="bg2">
                    <a:lumMod val="50000"/>
                  </a:schemeClr>
                </a:solidFill>
                <a:latin typeface="Arial" pitchFamily="34" charset="0"/>
                <a:cs typeface="Arial" pitchFamily="34" charset="0"/>
              </a:rPr>
              <a:t>food technology.</a:t>
            </a:r>
          </a:p>
        </p:txBody>
      </p:sp>
      <p:sp>
        <p:nvSpPr>
          <p:cNvPr id="188" name="Tekstvak 2"/>
          <p:cNvSpPr txBox="1"/>
          <p:nvPr userDrawn="1"/>
        </p:nvSpPr>
        <p:spPr>
          <a:xfrm>
            <a:off x="554559" y="2768077"/>
            <a:ext cx="3623402" cy="1257230"/>
          </a:xfrm>
          <a:prstGeom prst="rect">
            <a:avLst/>
          </a:prstGeom>
          <a:noFill/>
        </p:spPr>
        <p:txBody>
          <a:bodyPr wrap="square" lIns="0" tIns="144000" rIns="0" bIns="144000" rtlCol="0">
            <a:noAutofit/>
          </a:bodyPr>
          <a:lstStyle/>
          <a:p>
            <a:r>
              <a:rPr lang="nl-NL" sz="1200" i="1" dirty="0">
                <a:solidFill>
                  <a:schemeClr val="tx2"/>
                </a:solidFill>
                <a:latin typeface="Arial" pitchFamily="34" charset="0"/>
                <a:cs typeface="Arial" pitchFamily="34" charset="0"/>
              </a:rPr>
              <a:t>The Hague</a:t>
            </a:r>
          </a:p>
          <a:p>
            <a:r>
              <a:rPr lang="nl-NL" sz="1200" dirty="0">
                <a:solidFill>
                  <a:schemeClr val="bg2">
                    <a:lumMod val="50000"/>
                  </a:schemeClr>
                </a:solidFill>
                <a:latin typeface="Arial" pitchFamily="34" charset="0"/>
                <a:cs typeface="Arial" pitchFamily="34" charset="0"/>
              </a:rPr>
              <a:t>Our main office is in the international city of The Hague, at a stone’s throw from the district court, the European Patent Office, the Netherlands Patent Office and the Benelux Office for Intellectual Property.</a:t>
            </a:r>
          </a:p>
        </p:txBody>
      </p:sp>
      <p:sp>
        <p:nvSpPr>
          <p:cNvPr id="189" name="Tekstvak 1"/>
          <p:cNvSpPr txBox="1"/>
          <p:nvPr userDrawn="1"/>
        </p:nvSpPr>
        <p:spPr>
          <a:xfrm>
            <a:off x="554559" y="1505571"/>
            <a:ext cx="3623402" cy="1258048"/>
          </a:xfrm>
          <a:prstGeom prst="rect">
            <a:avLst/>
          </a:prstGeom>
          <a:noFill/>
        </p:spPr>
        <p:txBody>
          <a:bodyPr wrap="square" lIns="0" tIns="144000" rIns="0" bIns="144000" rtlCol="0">
            <a:noAutofit/>
          </a:bodyPr>
          <a:lstStyle/>
          <a:p>
            <a:r>
              <a:rPr lang="nl-NL" sz="1200" i="1" dirty="0">
                <a:solidFill>
                  <a:schemeClr val="tx2"/>
                </a:solidFill>
                <a:latin typeface="Arial" pitchFamily="34" charset="0"/>
                <a:cs typeface="Arial" pitchFamily="34" charset="0"/>
              </a:rPr>
              <a:t>Amsterdam</a:t>
            </a:r>
            <a:r>
              <a:rPr lang="nl-NL" sz="1200" dirty="0">
                <a:solidFill>
                  <a:schemeClr val="bg2">
                    <a:lumMod val="50000"/>
                  </a:schemeClr>
                </a:solidFill>
                <a:latin typeface="Arial" pitchFamily="34" charset="0"/>
                <a:cs typeface="Arial" pitchFamily="34" charset="0"/>
              </a:rPr>
              <a:t> is the centre of the professional and financial services and the ‘creative’ capital of the Netherlands. Our office here forms – together with our The Hague office – the home base of our trademark and design practice NLO Shieldmark.</a:t>
            </a:r>
          </a:p>
        </p:txBody>
      </p:sp>
      <p:sp>
        <p:nvSpPr>
          <p:cNvPr id="190" name="Tijdelijke aanduiding voor tekst 6"/>
          <p:cNvSpPr txBox="1">
            <a:spLocks/>
          </p:cNvSpPr>
          <p:nvPr userDrawn="1"/>
        </p:nvSpPr>
        <p:spPr>
          <a:xfrm>
            <a:off x="-13494" y="5581651"/>
            <a:ext cx="12225338" cy="348800"/>
          </a:xfrm>
          <a:custGeom>
            <a:avLst/>
            <a:gdLst>
              <a:gd name="connsiteX0" fmla="*/ 0 w 12225338"/>
              <a:gd name="connsiteY0" fmla="*/ 0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0 h 338137"/>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44173 h 382310"/>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282505 h 382310"/>
              <a:gd name="connsiteX6" fmla="*/ 0 w 12225338"/>
              <a:gd name="connsiteY6" fmla="*/ 44173 h 382310"/>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338" h="338137">
                <a:moveTo>
                  <a:pt x="0" y="238332"/>
                </a:moveTo>
                <a:cubicBezTo>
                  <a:pt x="5257870" y="-49834"/>
                  <a:pt x="8329129" y="39687"/>
                  <a:pt x="12225338" y="0"/>
                </a:cubicBezTo>
                <a:lnTo>
                  <a:pt x="12225338" y="0"/>
                </a:lnTo>
                <a:lnTo>
                  <a:pt x="12225338" y="338137"/>
                </a:lnTo>
                <a:lnTo>
                  <a:pt x="0" y="338137"/>
                </a:lnTo>
                <a:lnTo>
                  <a:pt x="0" y="238332"/>
                </a:lnTo>
                <a:close/>
              </a:path>
            </a:pathLst>
          </a:custGeom>
          <a:solidFill>
            <a:schemeClr val="bg1"/>
          </a:solidFill>
          <a:ln w="9525">
            <a:solidFill>
              <a:schemeClr val="tx2"/>
            </a:solidFill>
          </a:ln>
        </p:spPr>
        <p:txBody>
          <a:bodyPr vert="horz" lIns="0" tIns="0" rIns="0" bIns="0" rtlCol="0" anchor="ctr">
            <a:noAutofit/>
          </a:bodyPr>
          <a:lstStyle>
            <a:lvl1pPr marL="0" indent="0" algn="l" defTabSz="914400" rtl="0" eaLnBrk="1" latinLnBrk="0" hangingPunct="1">
              <a:lnSpc>
                <a:spcPct val="90000"/>
              </a:lnSpc>
              <a:spcBef>
                <a:spcPts val="800"/>
              </a:spcBef>
              <a:spcAft>
                <a:spcPts val="800"/>
              </a:spcAft>
              <a:buFont typeface="Arial" panose="020B0604020202020204" pitchFamily="34" charset="0"/>
              <a:buNone/>
              <a:defRPr lang="nl-NL" sz="1200" kern="1200" baseline="0" dirty="0">
                <a:solidFill>
                  <a:schemeClr val="bg2"/>
                </a:solidFill>
                <a:latin typeface="Arial Narrow" panose="020B0606020202030204" pitchFamily="34" charset="0"/>
                <a:ea typeface="+mn-ea"/>
                <a:cs typeface="+mn-cs"/>
              </a:defRPr>
            </a:lvl1pPr>
            <a:lvl2pPr marL="0" indent="0" algn="l" defTabSz="914400" rtl="0" eaLnBrk="1" latinLnBrk="0" hangingPunct="1">
              <a:lnSpc>
                <a:spcPct val="90000"/>
              </a:lnSpc>
              <a:spcBef>
                <a:spcPts val="800"/>
              </a:spcBef>
              <a:spcAft>
                <a:spcPts val="800"/>
              </a:spcAft>
              <a:buFont typeface="Arial" panose="020B0604020202020204" pitchFamily="34" charset="0"/>
              <a:buNone/>
              <a:defRPr sz="2000" b="1" kern="1200">
                <a:solidFill>
                  <a:schemeClr val="tx2"/>
                </a:solidFill>
                <a:latin typeface="+mn-lt"/>
                <a:ea typeface="+mn-ea"/>
                <a:cs typeface="+mn-cs"/>
              </a:defRPr>
            </a:lvl2pPr>
            <a:lvl3pPr marL="176213" indent="-176213" algn="l" defTabSz="914400" rtl="0" eaLnBrk="1" latinLnBrk="0" hangingPunct="1">
              <a:lnSpc>
                <a:spcPct val="90000"/>
              </a:lnSpc>
              <a:spcBef>
                <a:spcPts val="800"/>
              </a:spcBef>
              <a:spcAft>
                <a:spcPts val="800"/>
              </a:spcAft>
              <a:buClr>
                <a:schemeClr val="tx2"/>
              </a:buClr>
              <a:buFont typeface="Arial" panose="020B0604020202020204" pitchFamily="34" charset="0"/>
              <a:buChar char="•"/>
              <a:defRPr sz="1800" kern="1200">
                <a:solidFill>
                  <a:schemeClr val="tx1"/>
                </a:solidFill>
                <a:latin typeface="+mn-lt"/>
                <a:ea typeface="+mn-ea"/>
                <a:cs typeface="+mn-cs"/>
              </a:defRPr>
            </a:lvl3pPr>
            <a:lvl4pPr marL="360363" indent="-184150" algn="l" defTabSz="914400" rtl="0" eaLnBrk="1" latinLnBrk="0" hangingPunct="1">
              <a:lnSpc>
                <a:spcPct val="90000"/>
              </a:lnSpc>
              <a:spcBef>
                <a:spcPts val="800"/>
              </a:spcBef>
              <a:spcAft>
                <a:spcPts val="800"/>
              </a:spcAft>
              <a:buClr>
                <a:schemeClr val="tx2"/>
              </a:buClr>
              <a:buFont typeface="Arial" panose="020B0604020202020204" pitchFamily="34" charset="0"/>
              <a:buChar char="-"/>
              <a:tabLst/>
              <a:defRPr sz="1800" kern="1200">
                <a:solidFill>
                  <a:schemeClr val="tx1"/>
                </a:solidFill>
                <a:latin typeface="+mn-lt"/>
                <a:ea typeface="+mn-ea"/>
                <a:cs typeface="+mn-cs"/>
              </a:defRPr>
            </a:lvl4pPr>
            <a:lvl5pPr marL="0" indent="0" algn="l" defTabSz="914400" rtl="0" eaLnBrk="1" latinLnBrk="0" hangingPunct="1">
              <a:lnSpc>
                <a:spcPct val="90000"/>
              </a:lnSpc>
              <a:spcBef>
                <a:spcPts val="800"/>
              </a:spcBef>
              <a:spcAft>
                <a:spcPts val="800"/>
              </a:spcAft>
              <a:buFont typeface="Arial" panose="020B0604020202020204" pitchFamily="34" charset="0"/>
              <a:buNone/>
              <a:defRPr sz="1400" i="1" kern="1200">
                <a:solidFill>
                  <a:schemeClr val="bg2"/>
                </a:solidFill>
                <a:latin typeface="+mn-lt"/>
                <a:ea typeface="+mn-ea"/>
                <a:cs typeface="+mn-cs"/>
              </a:defRPr>
            </a:lvl5pPr>
            <a:lvl6pPr marL="0" indent="0" algn="l" defTabSz="914400" rtl="0" eaLnBrk="1" latinLnBrk="0" hangingPunct="1">
              <a:lnSpc>
                <a:spcPct val="90000"/>
              </a:lnSpc>
              <a:spcBef>
                <a:spcPts val="800"/>
              </a:spcBef>
              <a:spcAft>
                <a:spcPts val="800"/>
              </a:spcAft>
              <a:buFont typeface="Arial" panose="020B0604020202020204" pitchFamily="34" charset="0"/>
              <a:buNone/>
              <a:defRPr sz="1800" kern="1200">
                <a:solidFill>
                  <a:schemeClr val="bg2"/>
                </a:solidFill>
                <a:latin typeface="+mn-lt"/>
                <a:ea typeface="+mn-ea"/>
                <a:cs typeface="+mn-cs"/>
              </a:defRPr>
            </a:lvl6pPr>
            <a:lvl7pPr marL="265113" indent="-265113" algn="l" defTabSz="914400" rtl="0" eaLnBrk="1" latinLnBrk="0" hangingPunct="1">
              <a:lnSpc>
                <a:spcPct val="90000"/>
              </a:lnSpc>
              <a:spcBef>
                <a:spcPts val="800"/>
              </a:spcBef>
              <a:spcAft>
                <a:spcPts val="800"/>
              </a:spcAft>
              <a:buClr>
                <a:schemeClr val="tx2"/>
              </a:buClr>
              <a:buSzPct val="85000"/>
              <a:buFont typeface="+mj-lt"/>
              <a:buAutoNum type="arabicPeriod"/>
              <a:defRPr sz="1800" kern="1200">
                <a:solidFill>
                  <a:schemeClr val="tx1"/>
                </a:solidFill>
                <a:latin typeface="+mn-lt"/>
                <a:ea typeface="+mn-ea"/>
                <a:cs typeface="+mn-cs"/>
              </a:defRPr>
            </a:lvl7pPr>
            <a:lvl8pPr marL="452438" indent="-187325" algn="l" defTabSz="914400" rtl="0" eaLnBrk="1" latinLnBrk="0" hangingPunct="1">
              <a:lnSpc>
                <a:spcPct val="90000"/>
              </a:lnSpc>
              <a:spcBef>
                <a:spcPts val="800"/>
              </a:spcBef>
              <a:spcAft>
                <a:spcPts val="800"/>
              </a:spcAft>
              <a:buClr>
                <a:schemeClr val="tx2"/>
              </a:buClr>
              <a:buFont typeface="Arial" panose="020B0604020202020204" pitchFamily="34" charset="0"/>
              <a:buChar char="•"/>
              <a:defRPr sz="1800" kern="1200">
                <a:solidFill>
                  <a:schemeClr val="tx1"/>
                </a:solidFill>
                <a:latin typeface="+mn-lt"/>
                <a:ea typeface="+mn-ea"/>
                <a:cs typeface="+mn-cs"/>
              </a:defRPr>
            </a:lvl8pPr>
            <a:lvl9pPr marL="342900" indent="-342900" algn="l" defTabSz="914400" rtl="0" eaLnBrk="1" latinLnBrk="0" hangingPunct="1">
              <a:lnSpc>
                <a:spcPct val="90000"/>
              </a:lnSpc>
              <a:spcBef>
                <a:spcPts val="800"/>
              </a:spcBef>
              <a:spcAft>
                <a:spcPts val="800"/>
              </a:spcAft>
              <a:buClr>
                <a:schemeClr val="tx2"/>
              </a:buClr>
              <a:buSzPct val="85000"/>
              <a:buFont typeface="+mj-lt"/>
              <a:buAutoNum type="arabicPeriod"/>
              <a:defRPr sz="1800" i="0" kern="1200">
                <a:solidFill>
                  <a:schemeClr val="tx1"/>
                </a:solidFill>
                <a:latin typeface="+mn-lt"/>
                <a:ea typeface="+mn-ea"/>
                <a:cs typeface="+mn-cs"/>
              </a:defRPr>
            </a:lvl9pPr>
          </a:lstStyle>
          <a:p>
            <a:r>
              <a:rPr lang="nl-NL"/>
              <a:t> </a:t>
            </a:r>
          </a:p>
        </p:txBody>
      </p:sp>
      <p:sp>
        <p:nvSpPr>
          <p:cNvPr id="191" name="Tijdelijke aanduiding voor tekst 7"/>
          <p:cNvSpPr txBox="1">
            <a:spLocks/>
          </p:cNvSpPr>
          <p:nvPr userDrawn="1"/>
        </p:nvSpPr>
        <p:spPr>
          <a:xfrm>
            <a:off x="-13494" y="5876129"/>
            <a:ext cx="12225338" cy="62735"/>
          </a:xfrm>
          <a:prstGeom prst="rect">
            <a:avLst/>
          </a:prstGeom>
          <a:solidFill>
            <a:schemeClr val="bg1"/>
          </a:solidFill>
          <a:ln w="12700">
            <a:noFill/>
          </a:ln>
        </p:spPr>
        <p:txBody>
          <a:bodyPr vert="horz" lIns="0" tIns="0" rIns="0" bIns="0" rtlCol="0" anchor="ctr">
            <a:noAutofit/>
          </a:bodyPr>
          <a:lstStyle>
            <a:lvl1pPr marL="0" indent="0" algn="ctr" defTabSz="914400" rtl="0" eaLnBrk="1" latinLnBrk="0" hangingPunct="1">
              <a:lnSpc>
                <a:spcPct val="90000"/>
              </a:lnSpc>
              <a:spcBef>
                <a:spcPts val="800"/>
              </a:spcBef>
              <a:spcAft>
                <a:spcPts val="800"/>
              </a:spcAft>
              <a:buFont typeface="Arial" panose="020B0604020202020204" pitchFamily="34" charset="0"/>
              <a:buNone/>
              <a:defRPr sz="1200" kern="1200" baseline="0">
                <a:solidFill>
                  <a:schemeClr val="bg2"/>
                </a:solidFill>
                <a:latin typeface="Arial Narrow" panose="020B0606020202030204" pitchFamily="34" charset="0"/>
                <a:ea typeface="+mn-ea"/>
                <a:cs typeface="+mn-cs"/>
              </a:defRPr>
            </a:lvl1pPr>
            <a:lvl2pPr marL="0" indent="0" algn="ctr" defTabSz="914400" rtl="0" eaLnBrk="1" latinLnBrk="0" hangingPunct="1">
              <a:lnSpc>
                <a:spcPct val="90000"/>
              </a:lnSpc>
              <a:spcBef>
                <a:spcPts val="800"/>
              </a:spcBef>
              <a:spcAft>
                <a:spcPts val="800"/>
              </a:spcAft>
              <a:buFont typeface="Arial" panose="020B0604020202020204" pitchFamily="34" charset="0"/>
              <a:buNone/>
              <a:defRPr sz="2000" b="1" kern="1200">
                <a:solidFill>
                  <a:schemeClr val="tx2"/>
                </a:solidFill>
                <a:latin typeface="+mn-lt"/>
                <a:ea typeface="+mn-ea"/>
                <a:cs typeface="+mn-cs"/>
              </a:defRPr>
            </a:lvl2pPr>
            <a:lvl3pPr marL="176213" indent="-176213" algn="ctr" defTabSz="914400" rtl="0" eaLnBrk="1" latinLnBrk="0" hangingPunct="1">
              <a:lnSpc>
                <a:spcPct val="90000"/>
              </a:lnSpc>
              <a:spcBef>
                <a:spcPts val="800"/>
              </a:spcBef>
              <a:spcAft>
                <a:spcPts val="800"/>
              </a:spcAft>
              <a:buClr>
                <a:schemeClr val="tx2"/>
              </a:buClr>
              <a:buFont typeface="Arial" panose="020B0604020202020204" pitchFamily="34" charset="0"/>
              <a:buChar char="•"/>
              <a:defRPr sz="1800" kern="1200">
                <a:solidFill>
                  <a:schemeClr val="tx1"/>
                </a:solidFill>
                <a:latin typeface="+mn-lt"/>
                <a:ea typeface="+mn-ea"/>
                <a:cs typeface="+mn-cs"/>
              </a:defRPr>
            </a:lvl3pPr>
            <a:lvl4pPr marL="360363" indent="-184150" algn="ctr" defTabSz="914400" rtl="0" eaLnBrk="1" latinLnBrk="0" hangingPunct="1">
              <a:lnSpc>
                <a:spcPct val="90000"/>
              </a:lnSpc>
              <a:spcBef>
                <a:spcPts val="800"/>
              </a:spcBef>
              <a:spcAft>
                <a:spcPts val="800"/>
              </a:spcAft>
              <a:buClr>
                <a:schemeClr val="tx2"/>
              </a:buClr>
              <a:buFont typeface="Arial" panose="020B0604020202020204" pitchFamily="34" charset="0"/>
              <a:buChar char="-"/>
              <a:tabLst/>
              <a:defRPr sz="1800" kern="1200">
                <a:solidFill>
                  <a:schemeClr val="tx1"/>
                </a:solidFill>
                <a:latin typeface="+mn-lt"/>
                <a:ea typeface="+mn-ea"/>
                <a:cs typeface="+mn-cs"/>
              </a:defRPr>
            </a:lvl4pPr>
            <a:lvl5pPr marL="0" indent="0" algn="ctr" defTabSz="914400" rtl="0" eaLnBrk="1" latinLnBrk="0" hangingPunct="1">
              <a:lnSpc>
                <a:spcPct val="90000"/>
              </a:lnSpc>
              <a:spcBef>
                <a:spcPts val="800"/>
              </a:spcBef>
              <a:spcAft>
                <a:spcPts val="800"/>
              </a:spcAft>
              <a:buFont typeface="Arial" panose="020B0604020202020204" pitchFamily="34" charset="0"/>
              <a:buNone/>
              <a:defRPr sz="1400" i="1" kern="1200">
                <a:solidFill>
                  <a:schemeClr val="bg2"/>
                </a:solidFill>
                <a:latin typeface="+mn-lt"/>
                <a:ea typeface="+mn-ea"/>
                <a:cs typeface="+mn-cs"/>
              </a:defRPr>
            </a:lvl5pPr>
            <a:lvl6pPr marL="0" indent="0" algn="l" defTabSz="914400" rtl="0" eaLnBrk="1" latinLnBrk="0" hangingPunct="1">
              <a:lnSpc>
                <a:spcPct val="90000"/>
              </a:lnSpc>
              <a:spcBef>
                <a:spcPts val="800"/>
              </a:spcBef>
              <a:spcAft>
                <a:spcPts val="800"/>
              </a:spcAft>
              <a:buFont typeface="Arial" panose="020B0604020202020204" pitchFamily="34" charset="0"/>
              <a:buNone/>
              <a:defRPr sz="1800" kern="1200">
                <a:solidFill>
                  <a:schemeClr val="bg2"/>
                </a:solidFill>
                <a:latin typeface="+mn-lt"/>
                <a:ea typeface="+mn-ea"/>
                <a:cs typeface="+mn-cs"/>
              </a:defRPr>
            </a:lvl6pPr>
            <a:lvl7pPr marL="265113" indent="-265113" algn="l" defTabSz="914400" rtl="0" eaLnBrk="1" latinLnBrk="0" hangingPunct="1">
              <a:lnSpc>
                <a:spcPct val="90000"/>
              </a:lnSpc>
              <a:spcBef>
                <a:spcPts val="800"/>
              </a:spcBef>
              <a:spcAft>
                <a:spcPts val="800"/>
              </a:spcAft>
              <a:buClr>
                <a:schemeClr val="tx2"/>
              </a:buClr>
              <a:buSzPct val="85000"/>
              <a:buFont typeface="+mj-lt"/>
              <a:buAutoNum type="arabicPeriod"/>
              <a:defRPr sz="1800" kern="1200">
                <a:solidFill>
                  <a:schemeClr val="tx1"/>
                </a:solidFill>
                <a:latin typeface="+mn-lt"/>
                <a:ea typeface="+mn-ea"/>
                <a:cs typeface="+mn-cs"/>
              </a:defRPr>
            </a:lvl7pPr>
            <a:lvl8pPr marL="452438" indent="-187325" algn="l" defTabSz="914400" rtl="0" eaLnBrk="1" latinLnBrk="0" hangingPunct="1">
              <a:lnSpc>
                <a:spcPct val="90000"/>
              </a:lnSpc>
              <a:spcBef>
                <a:spcPts val="800"/>
              </a:spcBef>
              <a:spcAft>
                <a:spcPts val="800"/>
              </a:spcAft>
              <a:buClr>
                <a:schemeClr val="tx2"/>
              </a:buClr>
              <a:buFont typeface="Arial" panose="020B0604020202020204" pitchFamily="34" charset="0"/>
              <a:buChar char="•"/>
              <a:defRPr sz="1800" kern="1200">
                <a:solidFill>
                  <a:schemeClr val="tx1"/>
                </a:solidFill>
                <a:latin typeface="+mn-lt"/>
                <a:ea typeface="+mn-ea"/>
                <a:cs typeface="+mn-cs"/>
              </a:defRPr>
            </a:lvl8pPr>
            <a:lvl9pPr marL="342900" indent="-342900" algn="l" defTabSz="914400" rtl="0" eaLnBrk="1" latinLnBrk="0" hangingPunct="1">
              <a:lnSpc>
                <a:spcPct val="90000"/>
              </a:lnSpc>
              <a:spcBef>
                <a:spcPts val="800"/>
              </a:spcBef>
              <a:spcAft>
                <a:spcPts val="800"/>
              </a:spcAft>
              <a:buClr>
                <a:schemeClr val="tx2"/>
              </a:buClr>
              <a:buSzPct val="85000"/>
              <a:buFont typeface="+mj-lt"/>
              <a:buAutoNum type="arabicPeriod"/>
              <a:defRPr sz="1800" i="0" kern="1200">
                <a:solidFill>
                  <a:schemeClr val="tx1"/>
                </a:solidFill>
                <a:latin typeface="+mn-lt"/>
                <a:ea typeface="+mn-ea"/>
                <a:cs typeface="+mn-cs"/>
              </a:defRPr>
            </a:lvl9pPr>
          </a:lstStyle>
          <a:p>
            <a:r>
              <a:rPr lang="nl-NL"/>
              <a:t> </a:t>
            </a:r>
            <a:endParaRPr lang="nl-NL" dirty="0"/>
          </a:p>
        </p:txBody>
      </p:sp>
      <p:sp>
        <p:nvSpPr>
          <p:cNvPr id="192" name="Titel 9"/>
          <p:cNvSpPr txBox="1">
            <a:spLocks/>
          </p:cNvSpPr>
          <p:nvPr userDrawn="1"/>
        </p:nvSpPr>
        <p:spPr>
          <a:xfrm>
            <a:off x="519175" y="474805"/>
            <a:ext cx="11160000" cy="533219"/>
          </a:xfrm>
          <a:prstGeom prst="rect">
            <a:avLst/>
          </a:prstGeom>
        </p:spPr>
        <p:txBody>
          <a:bodyPr vert="horz" lIns="0" tIns="0" rIns="0" bIns="0" rtlCol="0" anchor="t">
            <a:noAutofit/>
          </a:bodyPr>
          <a:lstStyle>
            <a:lvl1pPr algn="l" defTabSz="914400" rtl="0" eaLnBrk="1" latinLnBrk="0" hangingPunct="1">
              <a:spcBef>
                <a:spcPct val="0"/>
              </a:spcBef>
              <a:buNone/>
              <a:defRPr sz="2800" b="1" kern="1200" baseline="0">
                <a:solidFill>
                  <a:schemeClr val="tx2"/>
                </a:solidFill>
                <a:latin typeface="+mj-lt"/>
                <a:ea typeface="+mj-ea"/>
                <a:cs typeface="+mj-cs"/>
              </a:defRPr>
            </a:lvl1pPr>
          </a:lstStyle>
          <a:p>
            <a:r>
              <a:rPr lang="nl-NL" dirty="0" err="1"/>
              <a:t>Organization</a:t>
            </a:r>
            <a:endParaRPr lang="nl-NL" dirty="0"/>
          </a:p>
        </p:txBody>
      </p:sp>
      <p:cxnSp>
        <p:nvCxnSpPr>
          <p:cNvPr id="193" name="Lijn links 3"/>
          <p:cNvCxnSpPr/>
          <p:nvPr userDrawn="1"/>
        </p:nvCxnSpPr>
        <p:spPr>
          <a:xfrm>
            <a:off x="554559" y="4009037"/>
            <a:ext cx="362340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4" name="Lijn links 2b"/>
          <p:cNvCxnSpPr/>
          <p:nvPr userDrawn="1"/>
        </p:nvCxnSpPr>
        <p:spPr>
          <a:xfrm>
            <a:off x="554559" y="2757304"/>
            <a:ext cx="362340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5" name="Lijn links 2a"/>
          <p:cNvCxnSpPr/>
          <p:nvPr userDrawn="1"/>
        </p:nvCxnSpPr>
        <p:spPr>
          <a:xfrm>
            <a:off x="554559" y="2757304"/>
            <a:ext cx="362340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6" name="Lijn links 1"/>
          <p:cNvCxnSpPr/>
          <p:nvPr userDrawn="1"/>
        </p:nvCxnSpPr>
        <p:spPr>
          <a:xfrm>
            <a:off x="554559" y="1505571"/>
            <a:ext cx="362340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7" name="Lijn rechts 3"/>
          <p:cNvCxnSpPr/>
          <p:nvPr userDrawn="1"/>
        </p:nvCxnSpPr>
        <p:spPr>
          <a:xfrm>
            <a:off x="8019923" y="4009037"/>
            <a:ext cx="362340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8" name="Lijn rechts 2b"/>
          <p:cNvCxnSpPr/>
          <p:nvPr userDrawn="1"/>
        </p:nvCxnSpPr>
        <p:spPr>
          <a:xfrm>
            <a:off x="8019923" y="2757304"/>
            <a:ext cx="362340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9" name="Lijn Rechts 2a"/>
          <p:cNvCxnSpPr/>
          <p:nvPr userDrawn="1"/>
        </p:nvCxnSpPr>
        <p:spPr>
          <a:xfrm>
            <a:off x="8019923" y="2757304"/>
            <a:ext cx="362340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0" name="Lijn rechts 1"/>
          <p:cNvCxnSpPr/>
          <p:nvPr userDrawn="1"/>
        </p:nvCxnSpPr>
        <p:spPr>
          <a:xfrm>
            <a:off x="8019923" y="1505571"/>
            <a:ext cx="362340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01" name="Accent grijs 1"/>
          <p:cNvSpPr/>
          <p:nvPr userDrawn="1"/>
        </p:nvSpPr>
        <p:spPr>
          <a:xfrm>
            <a:off x="4902223" y="2820114"/>
            <a:ext cx="412032" cy="412032"/>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2" name="Accent grijs 2"/>
          <p:cNvSpPr/>
          <p:nvPr userDrawn="1"/>
        </p:nvSpPr>
        <p:spPr>
          <a:xfrm>
            <a:off x="5354693" y="2417247"/>
            <a:ext cx="412032" cy="412032"/>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3" name="Accent grijs 3"/>
          <p:cNvSpPr/>
          <p:nvPr userDrawn="1"/>
        </p:nvSpPr>
        <p:spPr>
          <a:xfrm>
            <a:off x="5979937" y="3155875"/>
            <a:ext cx="412032" cy="412032"/>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4" name="Accent grijs 4"/>
          <p:cNvSpPr/>
          <p:nvPr userDrawn="1"/>
        </p:nvSpPr>
        <p:spPr>
          <a:xfrm>
            <a:off x="6103937" y="3816199"/>
            <a:ext cx="412032" cy="412032"/>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5" name="Shadow 4"/>
          <p:cNvSpPr>
            <a:spLocks noChangeArrowheads="1"/>
          </p:cNvSpPr>
          <p:nvPr userDrawn="1"/>
        </p:nvSpPr>
        <p:spPr bwMode="auto">
          <a:xfrm>
            <a:off x="6224728" y="4295909"/>
            <a:ext cx="183621" cy="35286"/>
          </a:xfrm>
          <a:prstGeom prst="ellipse">
            <a:avLst/>
          </a:prstGeom>
          <a:solidFill>
            <a:schemeClr val="tx1">
              <a:alpha val="50195"/>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36000" tIns="0" rIns="3600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nl-NL" altLang="nl-NL" sz="1100" b="1">
              <a:latin typeface="Arial Narrow" panose="020B0606020202030204" pitchFamily="34" charset="0"/>
              <a:ea typeface="MS PGothic" pitchFamily="34" charset="-128"/>
            </a:endParaRPr>
          </a:p>
        </p:txBody>
      </p:sp>
      <p:grpSp>
        <p:nvGrpSpPr>
          <p:cNvPr id="206" name="Drop 4"/>
          <p:cNvGrpSpPr>
            <a:grpSpLocks/>
          </p:cNvGrpSpPr>
          <p:nvPr userDrawn="1"/>
        </p:nvGrpSpPr>
        <p:grpSpPr bwMode="auto">
          <a:xfrm>
            <a:off x="6146681" y="3907326"/>
            <a:ext cx="336457" cy="334807"/>
            <a:chOff x="1837211" y="1463855"/>
            <a:chExt cx="346043" cy="344763"/>
          </a:xfrm>
        </p:grpSpPr>
        <p:sp>
          <p:nvSpPr>
            <p:cNvPr id="207" name="Traan 7"/>
            <p:cNvSpPr/>
            <p:nvPr/>
          </p:nvSpPr>
          <p:spPr>
            <a:xfrm rot="8100000">
              <a:off x="1837211" y="1463855"/>
              <a:ext cx="346043" cy="344763"/>
            </a:xfrm>
            <a:custGeom>
              <a:avLst/>
              <a:gdLst>
                <a:gd name="connsiteX0" fmla="*/ 0 w 272198"/>
                <a:gd name="connsiteY0" fmla="*/ 136099 h 272198"/>
                <a:gd name="connsiteX1" fmla="*/ 136099 w 272198"/>
                <a:gd name="connsiteY1" fmla="*/ 0 h 272198"/>
                <a:gd name="connsiteX2" fmla="*/ 345392 w 272198"/>
                <a:gd name="connsiteY2" fmla="*/ -73194 h 272198"/>
                <a:gd name="connsiteX3" fmla="*/ 272198 w 272198"/>
                <a:gd name="connsiteY3" fmla="*/ 136099 h 272198"/>
                <a:gd name="connsiteX4" fmla="*/ 136099 w 272198"/>
                <a:gd name="connsiteY4" fmla="*/ 272198 h 272198"/>
                <a:gd name="connsiteX5" fmla="*/ 0 w 272198"/>
                <a:gd name="connsiteY5" fmla="*/ 136099 h 272198"/>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 name="connsiteX0" fmla="*/ 0 w 345392"/>
                <a:gd name="connsiteY0" fmla="*/ 214222 h 350321"/>
                <a:gd name="connsiteX1" fmla="*/ 136099 w 345392"/>
                <a:gd name="connsiteY1" fmla="*/ 78123 h 350321"/>
                <a:gd name="connsiteX2" fmla="*/ 345392 w 345392"/>
                <a:gd name="connsiteY2" fmla="*/ 4929 h 350321"/>
                <a:gd name="connsiteX3" fmla="*/ 272198 w 345392"/>
                <a:gd name="connsiteY3" fmla="*/ 214222 h 350321"/>
                <a:gd name="connsiteX4" fmla="*/ 136099 w 345392"/>
                <a:gd name="connsiteY4" fmla="*/ 350321 h 350321"/>
                <a:gd name="connsiteX5" fmla="*/ 0 w 345392"/>
                <a:gd name="connsiteY5" fmla="*/ 214222 h 350321"/>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392" h="345392">
                  <a:moveTo>
                    <a:pt x="0" y="209293"/>
                  </a:moveTo>
                  <a:cubicBezTo>
                    <a:pt x="0" y="134128"/>
                    <a:pt x="66335" y="97592"/>
                    <a:pt x="136099" y="73194"/>
                  </a:cubicBezTo>
                  <a:lnTo>
                    <a:pt x="345392" y="0"/>
                  </a:lnTo>
                  <a:lnTo>
                    <a:pt x="272198" y="209293"/>
                  </a:lnTo>
                  <a:cubicBezTo>
                    <a:pt x="253676" y="276039"/>
                    <a:pt x="211264" y="345392"/>
                    <a:pt x="136099" y="345392"/>
                  </a:cubicBezTo>
                  <a:cubicBezTo>
                    <a:pt x="60934" y="345392"/>
                    <a:pt x="0" y="284458"/>
                    <a:pt x="0" y="209293"/>
                  </a:cubicBezTo>
                  <a:close/>
                </a:path>
              </a:pathLst>
            </a:custGeom>
            <a:solidFill>
              <a:schemeClr val="accent2"/>
            </a:solidFill>
            <a:effectLst/>
          </p:spPr>
          <p:txBody>
            <a:bodyPr lIns="36000" tIns="0" rIns="36000" bIns="0" anchor="b"/>
            <a:lstStyle/>
            <a:p>
              <a:pPr fontAlgn="auto">
                <a:spcBef>
                  <a:spcPts val="0"/>
                </a:spcBef>
                <a:spcAft>
                  <a:spcPts val="0"/>
                </a:spcAft>
                <a:defRPr/>
              </a:pPr>
              <a:endParaRPr lang="nl-NL" sz="1100" b="1">
                <a:solidFill>
                  <a:schemeClr val="tx1">
                    <a:lumMod val="75000"/>
                    <a:lumOff val="25000"/>
                  </a:schemeClr>
                </a:solidFill>
                <a:latin typeface="Arial Narrow" panose="020B0606020202030204" pitchFamily="34" charset="0"/>
              </a:endParaRPr>
            </a:p>
          </p:txBody>
        </p:sp>
        <p:sp>
          <p:nvSpPr>
            <p:cNvPr id="208" name="Ovaal 252"/>
            <p:cNvSpPr>
              <a:spLocks noChangeArrowheads="1"/>
            </p:cNvSpPr>
            <p:nvPr/>
          </p:nvSpPr>
          <p:spPr bwMode="auto">
            <a:xfrm>
              <a:off x="1934065" y="1508166"/>
              <a:ext cx="151686" cy="151687"/>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36000" tIns="0" rIns="3600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nl-NL" altLang="nl-NL" sz="1100" b="1">
                <a:latin typeface="Arial Narrow" panose="020B0606020202030204" pitchFamily="34" charset="0"/>
                <a:ea typeface="MS PGothic" pitchFamily="34" charset="-128"/>
              </a:endParaRPr>
            </a:p>
          </p:txBody>
        </p:sp>
        <p:sp>
          <p:nvSpPr>
            <p:cNvPr id="209" name="Ovaal 208"/>
            <p:cNvSpPr/>
            <p:nvPr/>
          </p:nvSpPr>
          <p:spPr>
            <a:xfrm>
              <a:off x="1974611" y="1548773"/>
              <a:ext cx="71243" cy="71330"/>
            </a:xfrm>
            <a:prstGeom prst="ellipse">
              <a:avLst/>
            </a:prstGeom>
            <a:solidFill>
              <a:schemeClr val="accent2"/>
            </a:solidFill>
            <a:effectLst/>
          </p:spPr>
          <p:txBody>
            <a:bodyPr lIns="36000" tIns="0" rIns="36000" bIns="0" anchor="b"/>
            <a:lstStyle/>
            <a:p>
              <a:pPr fontAlgn="auto">
                <a:spcBef>
                  <a:spcPts val="0"/>
                </a:spcBef>
                <a:spcAft>
                  <a:spcPts val="0"/>
                </a:spcAft>
                <a:defRPr/>
              </a:pPr>
              <a:endParaRPr lang="nl-NL" sz="1100" b="1">
                <a:solidFill>
                  <a:schemeClr val="tx1">
                    <a:lumMod val="75000"/>
                    <a:lumOff val="25000"/>
                  </a:schemeClr>
                </a:solidFill>
                <a:latin typeface="Arial Narrow" panose="020B0606020202030204" pitchFamily="34" charset="0"/>
              </a:endParaRPr>
            </a:p>
          </p:txBody>
        </p:sp>
      </p:grpSp>
      <p:sp>
        <p:nvSpPr>
          <p:cNvPr id="210" name="Shadow 3"/>
          <p:cNvSpPr>
            <a:spLocks noChangeArrowheads="1"/>
          </p:cNvSpPr>
          <p:nvPr userDrawn="1"/>
        </p:nvSpPr>
        <p:spPr bwMode="auto">
          <a:xfrm>
            <a:off x="6099758" y="3632930"/>
            <a:ext cx="183620" cy="35286"/>
          </a:xfrm>
          <a:prstGeom prst="ellipse">
            <a:avLst/>
          </a:prstGeom>
          <a:solidFill>
            <a:schemeClr val="tx1">
              <a:alpha val="50195"/>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36000" tIns="0" rIns="3600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nl-NL" altLang="nl-NL" sz="1100" b="1">
              <a:latin typeface="Arial Narrow" panose="020B0606020202030204" pitchFamily="34" charset="0"/>
              <a:ea typeface="MS PGothic" pitchFamily="34" charset="-128"/>
            </a:endParaRPr>
          </a:p>
        </p:txBody>
      </p:sp>
      <p:grpSp>
        <p:nvGrpSpPr>
          <p:cNvPr id="211" name="Drop 3"/>
          <p:cNvGrpSpPr>
            <a:grpSpLocks/>
          </p:cNvGrpSpPr>
          <p:nvPr userDrawn="1"/>
        </p:nvGrpSpPr>
        <p:grpSpPr bwMode="auto">
          <a:xfrm>
            <a:off x="6021711" y="3244347"/>
            <a:ext cx="336457" cy="334808"/>
            <a:chOff x="1837211" y="1463855"/>
            <a:chExt cx="346043" cy="344763"/>
          </a:xfrm>
        </p:grpSpPr>
        <p:sp>
          <p:nvSpPr>
            <p:cNvPr id="212" name="Traan 7"/>
            <p:cNvSpPr/>
            <p:nvPr/>
          </p:nvSpPr>
          <p:spPr>
            <a:xfrm rot="8100000">
              <a:off x="1837211" y="1463855"/>
              <a:ext cx="346043" cy="344763"/>
            </a:xfrm>
            <a:custGeom>
              <a:avLst/>
              <a:gdLst>
                <a:gd name="connsiteX0" fmla="*/ 0 w 272198"/>
                <a:gd name="connsiteY0" fmla="*/ 136099 h 272198"/>
                <a:gd name="connsiteX1" fmla="*/ 136099 w 272198"/>
                <a:gd name="connsiteY1" fmla="*/ 0 h 272198"/>
                <a:gd name="connsiteX2" fmla="*/ 345392 w 272198"/>
                <a:gd name="connsiteY2" fmla="*/ -73194 h 272198"/>
                <a:gd name="connsiteX3" fmla="*/ 272198 w 272198"/>
                <a:gd name="connsiteY3" fmla="*/ 136099 h 272198"/>
                <a:gd name="connsiteX4" fmla="*/ 136099 w 272198"/>
                <a:gd name="connsiteY4" fmla="*/ 272198 h 272198"/>
                <a:gd name="connsiteX5" fmla="*/ 0 w 272198"/>
                <a:gd name="connsiteY5" fmla="*/ 136099 h 272198"/>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 name="connsiteX0" fmla="*/ 0 w 345392"/>
                <a:gd name="connsiteY0" fmla="*/ 214222 h 350321"/>
                <a:gd name="connsiteX1" fmla="*/ 136099 w 345392"/>
                <a:gd name="connsiteY1" fmla="*/ 78123 h 350321"/>
                <a:gd name="connsiteX2" fmla="*/ 345392 w 345392"/>
                <a:gd name="connsiteY2" fmla="*/ 4929 h 350321"/>
                <a:gd name="connsiteX3" fmla="*/ 272198 w 345392"/>
                <a:gd name="connsiteY3" fmla="*/ 214222 h 350321"/>
                <a:gd name="connsiteX4" fmla="*/ 136099 w 345392"/>
                <a:gd name="connsiteY4" fmla="*/ 350321 h 350321"/>
                <a:gd name="connsiteX5" fmla="*/ 0 w 345392"/>
                <a:gd name="connsiteY5" fmla="*/ 214222 h 350321"/>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392" h="345392">
                  <a:moveTo>
                    <a:pt x="0" y="209293"/>
                  </a:moveTo>
                  <a:cubicBezTo>
                    <a:pt x="0" y="134128"/>
                    <a:pt x="66335" y="97592"/>
                    <a:pt x="136099" y="73194"/>
                  </a:cubicBezTo>
                  <a:lnTo>
                    <a:pt x="345392" y="0"/>
                  </a:lnTo>
                  <a:lnTo>
                    <a:pt x="272198" y="209293"/>
                  </a:lnTo>
                  <a:cubicBezTo>
                    <a:pt x="253676" y="276039"/>
                    <a:pt x="211264" y="345392"/>
                    <a:pt x="136099" y="345392"/>
                  </a:cubicBezTo>
                  <a:cubicBezTo>
                    <a:pt x="60934" y="345392"/>
                    <a:pt x="0" y="284458"/>
                    <a:pt x="0" y="209293"/>
                  </a:cubicBezTo>
                  <a:close/>
                </a:path>
              </a:pathLst>
            </a:custGeom>
            <a:solidFill>
              <a:schemeClr val="accent2"/>
            </a:solidFill>
            <a:effectLst/>
          </p:spPr>
          <p:txBody>
            <a:bodyPr lIns="36000" tIns="0" rIns="36000" bIns="0" anchor="b"/>
            <a:lstStyle/>
            <a:p>
              <a:pPr fontAlgn="auto">
                <a:spcBef>
                  <a:spcPts val="0"/>
                </a:spcBef>
                <a:spcAft>
                  <a:spcPts val="0"/>
                </a:spcAft>
                <a:defRPr/>
              </a:pPr>
              <a:endParaRPr lang="nl-NL" sz="1100" b="1">
                <a:solidFill>
                  <a:schemeClr val="tx1">
                    <a:lumMod val="75000"/>
                    <a:lumOff val="25000"/>
                  </a:schemeClr>
                </a:solidFill>
                <a:latin typeface="Arial Narrow" panose="020B0606020202030204" pitchFamily="34" charset="0"/>
              </a:endParaRPr>
            </a:p>
          </p:txBody>
        </p:sp>
        <p:sp>
          <p:nvSpPr>
            <p:cNvPr id="213" name="Ovaal 252"/>
            <p:cNvSpPr>
              <a:spLocks noChangeArrowheads="1"/>
            </p:cNvSpPr>
            <p:nvPr/>
          </p:nvSpPr>
          <p:spPr bwMode="auto">
            <a:xfrm>
              <a:off x="1934065" y="1508166"/>
              <a:ext cx="151686" cy="151687"/>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36000" tIns="0" rIns="3600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nl-NL" altLang="nl-NL" sz="1100" b="1">
                <a:latin typeface="Arial Narrow" panose="020B0606020202030204" pitchFamily="34" charset="0"/>
                <a:ea typeface="MS PGothic" pitchFamily="34" charset="-128"/>
              </a:endParaRPr>
            </a:p>
          </p:txBody>
        </p:sp>
        <p:sp>
          <p:nvSpPr>
            <p:cNvPr id="214" name="Ovaal 213"/>
            <p:cNvSpPr/>
            <p:nvPr/>
          </p:nvSpPr>
          <p:spPr>
            <a:xfrm>
              <a:off x="1974611" y="1548773"/>
              <a:ext cx="71243" cy="71330"/>
            </a:xfrm>
            <a:prstGeom prst="ellipse">
              <a:avLst/>
            </a:prstGeom>
            <a:solidFill>
              <a:schemeClr val="accent2"/>
            </a:solidFill>
            <a:effectLst/>
          </p:spPr>
          <p:txBody>
            <a:bodyPr lIns="36000" tIns="0" rIns="36000" bIns="0" anchor="b"/>
            <a:lstStyle/>
            <a:p>
              <a:pPr fontAlgn="auto">
                <a:spcBef>
                  <a:spcPts val="0"/>
                </a:spcBef>
                <a:spcAft>
                  <a:spcPts val="0"/>
                </a:spcAft>
                <a:defRPr/>
              </a:pPr>
              <a:endParaRPr lang="nl-NL" sz="1100" b="1">
                <a:solidFill>
                  <a:schemeClr val="tx1">
                    <a:lumMod val="75000"/>
                    <a:lumOff val="25000"/>
                  </a:schemeClr>
                </a:solidFill>
                <a:latin typeface="Arial Narrow" panose="020B0606020202030204" pitchFamily="34" charset="0"/>
              </a:endParaRPr>
            </a:p>
          </p:txBody>
        </p:sp>
      </p:grpSp>
      <p:sp>
        <p:nvSpPr>
          <p:cNvPr id="215" name="Shadow 2"/>
          <p:cNvSpPr>
            <a:spLocks noChangeArrowheads="1"/>
          </p:cNvSpPr>
          <p:nvPr userDrawn="1"/>
        </p:nvSpPr>
        <p:spPr bwMode="auto">
          <a:xfrm flipH="1">
            <a:off x="5468949" y="2892889"/>
            <a:ext cx="183621" cy="35286"/>
          </a:xfrm>
          <a:prstGeom prst="ellipse">
            <a:avLst/>
          </a:prstGeom>
          <a:solidFill>
            <a:schemeClr val="tx1">
              <a:alpha val="50195"/>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36000" tIns="0" rIns="3600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nl-NL" altLang="nl-NL" sz="1100" b="1">
              <a:latin typeface="Arial Narrow" panose="020B0606020202030204" pitchFamily="34" charset="0"/>
              <a:ea typeface="MS PGothic" pitchFamily="34" charset="-128"/>
            </a:endParaRPr>
          </a:p>
        </p:txBody>
      </p:sp>
      <p:grpSp>
        <p:nvGrpSpPr>
          <p:cNvPr id="216" name="Drop 2"/>
          <p:cNvGrpSpPr>
            <a:grpSpLocks/>
          </p:cNvGrpSpPr>
          <p:nvPr userDrawn="1"/>
        </p:nvGrpSpPr>
        <p:grpSpPr bwMode="auto">
          <a:xfrm flipH="1">
            <a:off x="5394159" y="2504306"/>
            <a:ext cx="336457" cy="334807"/>
            <a:chOff x="1837211" y="1463855"/>
            <a:chExt cx="346043" cy="344763"/>
          </a:xfrm>
        </p:grpSpPr>
        <p:sp>
          <p:nvSpPr>
            <p:cNvPr id="217" name="Traan 7"/>
            <p:cNvSpPr/>
            <p:nvPr/>
          </p:nvSpPr>
          <p:spPr>
            <a:xfrm rot="8100000">
              <a:off x="1837211" y="1463855"/>
              <a:ext cx="346043" cy="344763"/>
            </a:xfrm>
            <a:custGeom>
              <a:avLst/>
              <a:gdLst>
                <a:gd name="connsiteX0" fmla="*/ 0 w 272198"/>
                <a:gd name="connsiteY0" fmla="*/ 136099 h 272198"/>
                <a:gd name="connsiteX1" fmla="*/ 136099 w 272198"/>
                <a:gd name="connsiteY1" fmla="*/ 0 h 272198"/>
                <a:gd name="connsiteX2" fmla="*/ 345392 w 272198"/>
                <a:gd name="connsiteY2" fmla="*/ -73194 h 272198"/>
                <a:gd name="connsiteX3" fmla="*/ 272198 w 272198"/>
                <a:gd name="connsiteY3" fmla="*/ 136099 h 272198"/>
                <a:gd name="connsiteX4" fmla="*/ 136099 w 272198"/>
                <a:gd name="connsiteY4" fmla="*/ 272198 h 272198"/>
                <a:gd name="connsiteX5" fmla="*/ 0 w 272198"/>
                <a:gd name="connsiteY5" fmla="*/ 136099 h 272198"/>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 name="connsiteX0" fmla="*/ 0 w 345392"/>
                <a:gd name="connsiteY0" fmla="*/ 214222 h 350321"/>
                <a:gd name="connsiteX1" fmla="*/ 136099 w 345392"/>
                <a:gd name="connsiteY1" fmla="*/ 78123 h 350321"/>
                <a:gd name="connsiteX2" fmla="*/ 345392 w 345392"/>
                <a:gd name="connsiteY2" fmla="*/ 4929 h 350321"/>
                <a:gd name="connsiteX3" fmla="*/ 272198 w 345392"/>
                <a:gd name="connsiteY3" fmla="*/ 214222 h 350321"/>
                <a:gd name="connsiteX4" fmla="*/ 136099 w 345392"/>
                <a:gd name="connsiteY4" fmla="*/ 350321 h 350321"/>
                <a:gd name="connsiteX5" fmla="*/ 0 w 345392"/>
                <a:gd name="connsiteY5" fmla="*/ 214222 h 350321"/>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392" h="345392">
                  <a:moveTo>
                    <a:pt x="0" y="209293"/>
                  </a:moveTo>
                  <a:cubicBezTo>
                    <a:pt x="0" y="134128"/>
                    <a:pt x="66335" y="97592"/>
                    <a:pt x="136099" y="73194"/>
                  </a:cubicBezTo>
                  <a:lnTo>
                    <a:pt x="345392" y="0"/>
                  </a:lnTo>
                  <a:lnTo>
                    <a:pt x="272198" y="209293"/>
                  </a:lnTo>
                  <a:cubicBezTo>
                    <a:pt x="253676" y="276039"/>
                    <a:pt x="211264" y="345392"/>
                    <a:pt x="136099" y="345392"/>
                  </a:cubicBezTo>
                  <a:cubicBezTo>
                    <a:pt x="60934" y="345392"/>
                    <a:pt x="0" y="284458"/>
                    <a:pt x="0" y="209293"/>
                  </a:cubicBezTo>
                  <a:close/>
                </a:path>
              </a:pathLst>
            </a:custGeom>
            <a:solidFill>
              <a:schemeClr val="accent2"/>
            </a:solidFill>
            <a:effectLst/>
          </p:spPr>
          <p:txBody>
            <a:bodyPr lIns="36000" tIns="0" rIns="36000" bIns="0" anchor="b"/>
            <a:lstStyle/>
            <a:p>
              <a:pPr fontAlgn="auto">
                <a:spcBef>
                  <a:spcPts val="0"/>
                </a:spcBef>
                <a:spcAft>
                  <a:spcPts val="0"/>
                </a:spcAft>
                <a:defRPr/>
              </a:pPr>
              <a:endParaRPr lang="nl-NL" sz="1100" b="1">
                <a:solidFill>
                  <a:schemeClr val="tx1">
                    <a:lumMod val="75000"/>
                    <a:lumOff val="25000"/>
                  </a:schemeClr>
                </a:solidFill>
                <a:latin typeface="Arial Narrow" panose="020B0606020202030204" pitchFamily="34" charset="0"/>
              </a:endParaRPr>
            </a:p>
          </p:txBody>
        </p:sp>
        <p:sp>
          <p:nvSpPr>
            <p:cNvPr id="218" name="Ovaal 252"/>
            <p:cNvSpPr>
              <a:spLocks noChangeArrowheads="1"/>
            </p:cNvSpPr>
            <p:nvPr/>
          </p:nvSpPr>
          <p:spPr bwMode="auto">
            <a:xfrm>
              <a:off x="1934065" y="1508166"/>
              <a:ext cx="151686" cy="151687"/>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36000" tIns="0" rIns="3600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nl-NL" altLang="nl-NL" sz="1100" b="1">
                <a:latin typeface="Arial Narrow" panose="020B0606020202030204" pitchFamily="34" charset="0"/>
                <a:ea typeface="MS PGothic" pitchFamily="34" charset="-128"/>
              </a:endParaRPr>
            </a:p>
          </p:txBody>
        </p:sp>
        <p:sp>
          <p:nvSpPr>
            <p:cNvPr id="219" name="Ovaal 218"/>
            <p:cNvSpPr/>
            <p:nvPr/>
          </p:nvSpPr>
          <p:spPr>
            <a:xfrm>
              <a:off x="1974611" y="1548773"/>
              <a:ext cx="71243" cy="71330"/>
            </a:xfrm>
            <a:prstGeom prst="ellipse">
              <a:avLst/>
            </a:prstGeom>
            <a:solidFill>
              <a:schemeClr val="accent2"/>
            </a:solidFill>
            <a:effectLst/>
          </p:spPr>
          <p:txBody>
            <a:bodyPr lIns="36000" tIns="0" rIns="36000" bIns="0" anchor="b"/>
            <a:lstStyle/>
            <a:p>
              <a:pPr fontAlgn="auto">
                <a:spcBef>
                  <a:spcPts val="0"/>
                </a:spcBef>
                <a:spcAft>
                  <a:spcPts val="0"/>
                </a:spcAft>
                <a:defRPr/>
              </a:pPr>
              <a:endParaRPr lang="nl-NL" sz="1100" b="1">
                <a:solidFill>
                  <a:schemeClr val="tx1">
                    <a:lumMod val="75000"/>
                    <a:lumOff val="25000"/>
                  </a:schemeClr>
                </a:solidFill>
                <a:latin typeface="Arial Narrow" panose="020B0606020202030204" pitchFamily="34" charset="0"/>
              </a:endParaRPr>
            </a:p>
          </p:txBody>
        </p:sp>
      </p:grpSp>
      <p:sp>
        <p:nvSpPr>
          <p:cNvPr id="220" name="Accent grijs 4"/>
          <p:cNvSpPr/>
          <p:nvPr userDrawn="1"/>
        </p:nvSpPr>
        <p:spPr>
          <a:xfrm>
            <a:off x="4457369" y="4379737"/>
            <a:ext cx="412032" cy="412032"/>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1" name="Shadow 4"/>
          <p:cNvSpPr>
            <a:spLocks noChangeArrowheads="1"/>
          </p:cNvSpPr>
          <p:nvPr userDrawn="1"/>
        </p:nvSpPr>
        <p:spPr bwMode="auto">
          <a:xfrm>
            <a:off x="4578160" y="4859447"/>
            <a:ext cx="183621" cy="35286"/>
          </a:xfrm>
          <a:prstGeom prst="ellipse">
            <a:avLst/>
          </a:prstGeom>
          <a:solidFill>
            <a:schemeClr val="tx1">
              <a:alpha val="50195"/>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36000" tIns="0" rIns="3600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nl-NL" altLang="nl-NL" sz="1100" b="1">
              <a:latin typeface="Arial Narrow" panose="020B0606020202030204" pitchFamily="34" charset="0"/>
              <a:ea typeface="MS PGothic" pitchFamily="34" charset="-128"/>
            </a:endParaRPr>
          </a:p>
        </p:txBody>
      </p:sp>
      <p:grpSp>
        <p:nvGrpSpPr>
          <p:cNvPr id="222" name="Drop 4"/>
          <p:cNvGrpSpPr>
            <a:grpSpLocks/>
          </p:cNvGrpSpPr>
          <p:nvPr userDrawn="1"/>
        </p:nvGrpSpPr>
        <p:grpSpPr bwMode="auto">
          <a:xfrm>
            <a:off x="4500113" y="4470864"/>
            <a:ext cx="336457" cy="334807"/>
            <a:chOff x="1837211" y="1463855"/>
            <a:chExt cx="346043" cy="344763"/>
          </a:xfrm>
        </p:grpSpPr>
        <p:sp>
          <p:nvSpPr>
            <p:cNvPr id="223" name="Traan 7"/>
            <p:cNvSpPr/>
            <p:nvPr/>
          </p:nvSpPr>
          <p:spPr>
            <a:xfrm rot="8100000">
              <a:off x="1837211" y="1463855"/>
              <a:ext cx="346043" cy="344763"/>
            </a:xfrm>
            <a:custGeom>
              <a:avLst/>
              <a:gdLst>
                <a:gd name="connsiteX0" fmla="*/ 0 w 272198"/>
                <a:gd name="connsiteY0" fmla="*/ 136099 h 272198"/>
                <a:gd name="connsiteX1" fmla="*/ 136099 w 272198"/>
                <a:gd name="connsiteY1" fmla="*/ 0 h 272198"/>
                <a:gd name="connsiteX2" fmla="*/ 345392 w 272198"/>
                <a:gd name="connsiteY2" fmla="*/ -73194 h 272198"/>
                <a:gd name="connsiteX3" fmla="*/ 272198 w 272198"/>
                <a:gd name="connsiteY3" fmla="*/ 136099 h 272198"/>
                <a:gd name="connsiteX4" fmla="*/ 136099 w 272198"/>
                <a:gd name="connsiteY4" fmla="*/ 272198 h 272198"/>
                <a:gd name="connsiteX5" fmla="*/ 0 w 272198"/>
                <a:gd name="connsiteY5" fmla="*/ 136099 h 272198"/>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 name="connsiteX0" fmla="*/ 0 w 345392"/>
                <a:gd name="connsiteY0" fmla="*/ 214222 h 350321"/>
                <a:gd name="connsiteX1" fmla="*/ 136099 w 345392"/>
                <a:gd name="connsiteY1" fmla="*/ 78123 h 350321"/>
                <a:gd name="connsiteX2" fmla="*/ 345392 w 345392"/>
                <a:gd name="connsiteY2" fmla="*/ 4929 h 350321"/>
                <a:gd name="connsiteX3" fmla="*/ 272198 w 345392"/>
                <a:gd name="connsiteY3" fmla="*/ 214222 h 350321"/>
                <a:gd name="connsiteX4" fmla="*/ 136099 w 345392"/>
                <a:gd name="connsiteY4" fmla="*/ 350321 h 350321"/>
                <a:gd name="connsiteX5" fmla="*/ 0 w 345392"/>
                <a:gd name="connsiteY5" fmla="*/ 214222 h 350321"/>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392" h="345392">
                  <a:moveTo>
                    <a:pt x="0" y="209293"/>
                  </a:moveTo>
                  <a:cubicBezTo>
                    <a:pt x="0" y="134128"/>
                    <a:pt x="66335" y="97592"/>
                    <a:pt x="136099" y="73194"/>
                  </a:cubicBezTo>
                  <a:lnTo>
                    <a:pt x="345392" y="0"/>
                  </a:lnTo>
                  <a:lnTo>
                    <a:pt x="272198" y="209293"/>
                  </a:lnTo>
                  <a:cubicBezTo>
                    <a:pt x="253676" y="276039"/>
                    <a:pt x="211264" y="345392"/>
                    <a:pt x="136099" y="345392"/>
                  </a:cubicBezTo>
                  <a:cubicBezTo>
                    <a:pt x="60934" y="345392"/>
                    <a:pt x="0" y="284458"/>
                    <a:pt x="0" y="209293"/>
                  </a:cubicBezTo>
                  <a:close/>
                </a:path>
              </a:pathLst>
            </a:custGeom>
            <a:solidFill>
              <a:schemeClr val="accent2"/>
            </a:solidFill>
            <a:effectLst/>
          </p:spPr>
          <p:txBody>
            <a:bodyPr lIns="36000" tIns="0" rIns="36000" bIns="0" anchor="b"/>
            <a:lstStyle/>
            <a:p>
              <a:pPr fontAlgn="auto">
                <a:spcBef>
                  <a:spcPts val="0"/>
                </a:spcBef>
                <a:spcAft>
                  <a:spcPts val="0"/>
                </a:spcAft>
                <a:defRPr/>
              </a:pPr>
              <a:endParaRPr lang="nl-NL" sz="1100" b="1">
                <a:solidFill>
                  <a:schemeClr val="tx1">
                    <a:lumMod val="75000"/>
                    <a:lumOff val="25000"/>
                  </a:schemeClr>
                </a:solidFill>
                <a:latin typeface="Arial Narrow" panose="020B0606020202030204" pitchFamily="34" charset="0"/>
              </a:endParaRPr>
            </a:p>
          </p:txBody>
        </p:sp>
        <p:sp>
          <p:nvSpPr>
            <p:cNvPr id="224" name="Ovaal 252"/>
            <p:cNvSpPr>
              <a:spLocks noChangeArrowheads="1"/>
            </p:cNvSpPr>
            <p:nvPr/>
          </p:nvSpPr>
          <p:spPr bwMode="auto">
            <a:xfrm>
              <a:off x="1934065" y="1508166"/>
              <a:ext cx="151686" cy="151687"/>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36000" tIns="0" rIns="3600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nl-NL" altLang="nl-NL" sz="1100" b="1">
                <a:latin typeface="Arial Narrow" panose="020B0606020202030204" pitchFamily="34" charset="0"/>
                <a:ea typeface="MS PGothic" pitchFamily="34" charset="-128"/>
              </a:endParaRPr>
            </a:p>
          </p:txBody>
        </p:sp>
        <p:sp>
          <p:nvSpPr>
            <p:cNvPr id="225" name="Ovaal 224"/>
            <p:cNvSpPr/>
            <p:nvPr/>
          </p:nvSpPr>
          <p:spPr>
            <a:xfrm>
              <a:off x="1974611" y="1548773"/>
              <a:ext cx="71243" cy="71330"/>
            </a:xfrm>
            <a:prstGeom prst="ellipse">
              <a:avLst/>
            </a:prstGeom>
            <a:solidFill>
              <a:schemeClr val="accent2"/>
            </a:solidFill>
            <a:effectLst/>
          </p:spPr>
          <p:txBody>
            <a:bodyPr lIns="36000" tIns="0" rIns="36000" bIns="0" anchor="b"/>
            <a:lstStyle/>
            <a:p>
              <a:pPr fontAlgn="auto">
                <a:spcBef>
                  <a:spcPts val="0"/>
                </a:spcBef>
                <a:spcAft>
                  <a:spcPts val="0"/>
                </a:spcAft>
                <a:defRPr/>
              </a:pPr>
              <a:endParaRPr lang="nl-NL" sz="1100" b="1">
                <a:solidFill>
                  <a:schemeClr val="tx1">
                    <a:lumMod val="75000"/>
                    <a:lumOff val="25000"/>
                  </a:schemeClr>
                </a:solidFill>
                <a:latin typeface="Arial Narrow" panose="020B0606020202030204" pitchFamily="34" charset="0"/>
              </a:endParaRPr>
            </a:p>
          </p:txBody>
        </p:sp>
      </p:grpSp>
      <p:sp>
        <p:nvSpPr>
          <p:cNvPr id="226" name="AKTIE Gent"/>
          <p:cNvSpPr/>
          <p:nvPr userDrawn="1"/>
        </p:nvSpPr>
        <p:spPr>
          <a:xfrm>
            <a:off x="4353342" y="4329463"/>
            <a:ext cx="611705" cy="611705"/>
          </a:xfrm>
          <a:prstGeom prst="rect">
            <a:avLst/>
          </a:prstGeom>
          <a:solidFill>
            <a:srgbClr val="E05206">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7" name="Shadow 1"/>
          <p:cNvSpPr>
            <a:spLocks noChangeArrowheads="1"/>
          </p:cNvSpPr>
          <p:nvPr userDrawn="1"/>
        </p:nvSpPr>
        <p:spPr bwMode="auto">
          <a:xfrm flipH="1">
            <a:off x="5015333" y="3302657"/>
            <a:ext cx="183621" cy="35286"/>
          </a:xfrm>
          <a:prstGeom prst="ellipse">
            <a:avLst/>
          </a:prstGeom>
          <a:solidFill>
            <a:schemeClr val="tx1">
              <a:alpha val="50195"/>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36000" tIns="0" rIns="3600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nl-NL" altLang="nl-NL" sz="1100" b="1">
              <a:latin typeface="Arial Narrow" panose="020B0606020202030204" pitchFamily="34" charset="0"/>
              <a:ea typeface="MS PGothic" pitchFamily="34" charset="-128"/>
            </a:endParaRPr>
          </a:p>
        </p:txBody>
      </p:sp>
      <p:grpSp>
        <p:nvGrpSpPr>
          <p:cNvPr id="228" name="Drop 1"/>
          <p:cNvGrpSpPr>
            <a:grpSpLocks/>
          </p:cNvGrpSpPr>
          <p:nvPr userDrawn="1"/>
        </p:nvGrpSpPr>
        <p:grpSpPr bwMode="auto">
          <a:xfrm flipH="1">
            <a:off x="4940543" y="2914074"/>
            <a:ext cx="336457" cy="334807"/>
            <a:chOff x="1837211" y="1463855"/>
            <a:chExt cx="346043" cy="344763"/>
          </a:xfrm>
        </p:grpSpPr>
        <p:sp>
          <p:nvSpPr>
            <p:cNvPr id="229" name="Traan 7"/>
            <p:cNvSpPr/>
            <p:nvPr/>
          </p:nvSpPr>
          <p:spPr>
            <a:xfrm rot="8100000">
              <a:off x="1837211" y="1463855"/>
              <a:ext cx="346043" cy="344763"/>
            </a:xfrm>
            <a:custGeom>
              <a:avLst/>
              <a:gdLst>
                <a:gd name="connsiteX0" fmla="*/ 0 w 272198"/>
                <a:gd name="connsiteY0" fmla="*/ 136099 h 272198"/>
                <a:gd name="connsiteX1" fmla="*/ 136099 w 272198"/>
                <a:gd name="connsiteY1" fmla="*/ 0 h 272198"/>
                <a:gd name="connsiteX2" fmla="*/ 345392 w 272198"/>
                <a:gd name="connsiteY2" fmla="*/ -73194 h 272198"/>
                <a:gd name="connsiteX3" fmla="*/ 272198 w 272198"/>
                <a:gd name="connsiteY3" fmla="*/ 136099 h 272198"/>
                <a:gd name="connsiteX4" fmla="*/ 136099 w 272198"/>
                <a:gd name="connsiteY4" fmla="*/ 272198 h 272198"/>
                <a:gd name="connsiteX5" fmla="*/ 0 w 272198"/>
                <a:gd name="connsiteY5" fmla="*/ 136099 h 272198"/>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 name="connsiteX0" fmla="*/ 0 w 345392"/>
                <a:gd name="connsiteY0" fmla="*/ 214222 h 350321"/>
                <a:gd name="connsiteX1" fmla="*/ 136099 w 345392"/>
                <a:gd name="connsiteY1" fmla="*/ 78123 h 350321"/>
                <a:gd name="connsiteX2" fmla="*/ 345392 w 345392"/>
                <a:gd name="connsiteY2" fmla="*/ 4929 h 350321"/>
                <a:gd name="connsiteX3" fmla="*/ 272198 w 345392"/>
                <a:gd name="connsiteY3" fmla="*/ 214222 h 350321"/>
                <a:gd name="connsiteX4" fmla="*/ 136099 w 345392"/>
                <a:gd name="connsiteY4" fmla="*/ 350321 h 350321"/>
                <a:gd name="connsiteX5" fmla="*/ 0 w 345392"/>
                <a:gd name="connsiteY5" fmla="*/ 214222 h 350321"/>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392" h="345392">
                  <a:moveTo>
                    <a:pt x="0" y="209293"/>
                  </a:moveTo>
                  <a:cubicBezTo>
                    <a:pt x="0" y="134128"/>
                    <a:pt x="66335" y="97592"/>
                    <a:pt x="136099" y="73194"/>
                  </a:cubicBezTo>
                  <a:lnTo>
                    <a:pt x="345392" y="0"/>
                  </a:lnTo>
                  <a:lnTo>
                    <a:pt x="272198" y="209293"/>
                  </a:lnTo>
                  <a:cubicBezTo>
                    <a:pt x="253676" y="276039"/>
                    <a:pt x="211264" y="345392"/>
                    <a:pt x="136099" y="345392"/>
                  </a:cubicBezTo>
                  <a:cubicBezTo>
                    <a:pt x="60934" y="345392"/>
                    <a:pt x="0" y="284458"/>
                    <a:pt x="0" y="209293"/>
                  </a:cubicBezTo>
                  <a:close/>
                </a:path>
              </a:pathLst>
            </a:custGeom>
            <a:solidFill>
              <a:schemeClr val="accent2"/>
            </a:solidFill>
            <a:effectLst/>
          </p:spPr>
          <p:txBody>
            <a:bodyPr lIns="36000" tIns="0" rIns="36000" bIns="0" anchor="b"/>
            <a:lstStyle/>
            <a:p>
              <a:pPr fontAlgn="auto">
                <a:spcBef>
                  <a:spcPts val="0"/>
                </a:spcBef>
                <a:spcAft>
                  <a:spcPts val="0"/>
                </a:spcAft>
                <a:defRPr/>
              </a:pPr>
              <a:endParaRPr lang="nl-NL" sz="1100" b="1">
                <a:solidFill>
                  <a:schemeClr val="tx1">
                    <a:lumMod val="75000"/>
                    <a:lumOff val="25000"/>
                  </a:schemeClr>
                </a:solidFill>
                <a:latin typeface="Arial Narrow" panose="020B0606020202030204" pitchFamily="34" charset="0"/>
              </a:endParaRPr>
            </a:p>
          </p:txBody>
        </p:sp>
        <p:sp>
          <p:nvSpPr>
            <p:cNvPr id="230" name="Ovaal 252"/>
            <p:cNvSpPr>
              <a:spLocks noChangeArrowheads="1"/>
            </p:cNvSpPr>
            <p:nvPr/>
          </p:nvSpPr>
          <p:spPr bwMode="auto">
            <a:xfrm>
              <a:off x="1934065" y="1508166"/>
              <a:ext cx="151686" cy="151687"/>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36000" tIns="0" rIns="3600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nl-NL" altLang="nl-NL" sz="1100" b="1">
                <a:latin typeface="Arial Narrow" panose="020B0606020202030204" pitchFamily="34" charset="0"/>
                <a:ea typeface="MS PGothic" pitchFamily="34" charset="-128"/>
              </a:endParaRPr>
            </a:p>
          </p:txBody>
        </p:sp>
        <p:sp>
          <p:nvSpPr>
            <p:cNvPr id="231" name="Ovaal 230"/>
            <p:cNvSpPr/>
            <p:nvPr/>
          </p:nvSpPr>
          <p:spPr>
            <a:xfrm>
              <a:off x="1974611" y="1548773"/>
              <a:ext cx="71243" cy="71330"/>
            </a:xfrm>
            <a:prstGeom prst="ellipse">
              <a:avLst/>
            </a:prstGeom>
            <a:solidFill>
              <a:schemeClr val="accent2"/>
            </a:solidFill>
            <a:effectLst/>
          </p:spPr>
          <p:txBody>
            <a:bodyPr lIns="36000" tIns="0" rIns="36000" bIns="0" anchor="b"/>
            <a:lstStyle/>
            <a:p>
              <a:pPr fontAlgn="auto">
                <a:spcBef>
                  <a:spcPts val="0"/>
                </a:spcBef>
                <a:spcAft>
                  <a:spcPts val="0"/>
                </a:spcAft>
                <a:defRPr/>
              </a:pPr>
              <a:endParaRPr lang="nl-NL" sz="1100" b="1">
                <a:solidFill>
                  <a:schemeClr val="tx1">
                    <a:lumMod val="75000"/>
                    <a:lumOff val="25000"/>
                  </a:schemeClr>
                </a:solidFill>
                <a:latin typeface="Arial Narrow" panose="020B0606020202030204" pitchFamily="34" charset="0"/>
              </a:endParaRPr>
            </a:p>
          </p:txBody>
        </p:sp>
      </p:grpSp>
      <p:grpSp>
        <p:nvGrpSpPr>
          <p:cNvPr id="232" name="NAMEN"/>
          <p:cNvGrpSpPr/>
          <p:nvPr userDrawn="1"/>
        </p:nvGrpSpPr>
        <p:grpSpPr>
          <a:xfrm>
            <a:off x="4212182" y="2251610"/>
            <a:ext cx="3367610" cy="1748326"/>
            <a:chOff x="4212182" y="2251610"/>
            <a:chExt cx="3367610" cy="1748326"/>
          </a:xfrm>
        </p:grpSpPr>
        <p:sp>
          <p:nvSpPr>
            <p:cNvPr id="233" name="Tekstvak 249"/>
            <p:cNvSpPr txBox="1">
              <a:spLocks noChangeArrowheads="1"/>
            </p:cNvSpPr>
            <p:nvPr/>
          </p:nvSpPr>
          <p:spPr bwMode="auto">
            <a:xfrm>
              <a:off x="6627259" y="3645157"/>
              <a:ext cx="75878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nl-NL" altLang="nl-NL" sz="1100" b="1" cap="all" dirty="0">
                  <a:solidFill>
                    <a:schemeClr val="bg2">
                      <a:lumMod val="75000"/>
                    </a:schemeClr>
                  </a:solidFill>
                  <a:latin typeface="Arial Narrow" panose="020B0606020202030204" pitchFamily="34" charset="0"/>
                </a:rPr>
                <a:t>Eindhoven</a:t>
              </a:r>
            </a:p>
          </p:txBody>
        </p:sp>
        <p:cxnSp>
          <p:nvCxnSpPr>
            <p:cNvPr id="234" name="Rechte verbindingslijn 233"/>
            <p:cNvCxnSpPr>
              <a:stCxn id="209" idx="7"/>
              <a:endCxn id="233" idx="1"/>
            </p:cNvCxnSpPr>
            <p:nvPr/>
          </p:nvCxnSpPr>
          <p:spPr bwMode="auto">
            <a:xfrm flipV="1">
              <a:off x="6339400" y="3729796"/>
              <a:ext cx="287859" cy="270140"/>
            </a:xfrm>
            <a:prstGeom prst="line">
              <a:avLst/>
            </a:prstGeom>
            <a:ln w="127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35" name="Tekstvak 249"/>
            <p:cNvSpPr txBox="1">
              <a:spLocks noChangeArrowheads="1"/>
            </p:cNvSpPr>
            <p:nvPr/>
          </p:nvSpPr>
          <p:spPr bwMode="auto">
            <a:xfrm>
              <a:off x="6423460" y="3045242"/>
              <a:ext cx="115633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nl-NL" altLang="nl-NL" sz="1100" b="1" cap="all" dirty="0">
                  <a:solidFill>
                    <a:schemeClr val="bg2">
                      <a:lumMod val="75000"/>
                    </a:schemeClr>
                  </a:solidFill>
                  <a:latin typeface="Arial Narrow" panose="020B0606020202030204" pitchFamily="34" charset="0"/>
                </a:rPr>
                <a:t>Ede-Wageningen</a:t>
              </a:r>
            </a:p>
          </p:txBody>
        </p:sp>
        <p:cxnSp>
          <p:nvCxnSpPr>
            <p:cNvPr id="236" name="Rechte verbindingslijn 235"/>
            <p:cNvCxnSpPr>
              <a:stCxn id="214" idx="7"/>
              <a:endCxn id="235" idx="1"/>
            </p:cNvCxnSpPr>
            <p:nvPr/>
          </p:nvCxnSpPr>
          <p:spPr bwMode="auto">
            <a:xfrm flipV="1">
              <a:off x="6214430" y="3129881"/>
              <a:ext cx="209030" cy="207076"/>
            </a:xfrm>
            <a:prstGeom prst="line">
              <a:avLst/>
            </a:prstGeom>
            <a:ln w="127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37" name="Tekstvak 249"/>
            <p:cNvSpPr txBox="1">
              <a:spLocks noChangeArrowheads="1"/>
            </p:cNvSpPr>
            <p:nvPr/>
          </p:nvSpPr>
          <p:spPr bwMode="auto">
            <a:xfrm flipH="1">
              <a:off x="4478382" y="2251610"/>
              <a:ext cx="82290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nl-NL" altLang="nl-NL" sz="1100" b="1" cap="all" dirty="0">
                  <a:solidFill>
                    <a:schemeClr val="bg2">
                      <a:lumMod val="75000"/>
                    </a:schemeClr>
                  </a:solidFill>
                  <a:latin typeface="Arial Narrow" panose="020B0606020202030204" pitchFamily="34" charset="0"/>
                </a:rPr>
                <a:t>amsterdam</a:t>
              </a:r>
            </a:p>
          </p:txBody>
        </p:sp>
        <p:cxnSp>
          <p:nvCxnSpPr>
            <p:cNvPr id="238" name="Rechte verbindingslijn 237"/>
            <p:cNvCxnSpPr>
              <a:stCxn id="219" idx="7"/>
              <a:endCxn id="237" idx="1"/>
            </p:cNvCxnSpPr>
            <p:nvPr/>
          </p:nvCxnSpPr>
          <p:spPr bwMode="auto">
            <a:xfrm flipH="1" flipV="1">
              <a:off x="5301290" y="2336249"/>
              <a:ext cx="236607" cy="260667"/>
            </a:xfrm>
            <a:prstGeom prst="line">
              <a:avLst/>
            </a:prstGeom>
            <a:ln w="127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39" name="Tekstvak 249"/>
            <p:cNvSpPr txBox="1">
              <a:spLocks noChangeArrowheads="1"/>
            </p:cNvSpPr>
            <p:nvPr/>
          </p:nvSpPr>
          <p:spPr bwMode="auto">
            <a:xfrm flipH="1">
              <a:off x="4212182" y="2734237"/>
              <a:ext cx="68825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0" anchor="ctr">
              <a:spAutoFit/>
            </a:bodyPr>
            <a:lstStyle>
              <a:defPPr>
                <a:defRPr lang="nl-NL"/>
              </a:defPPr>
              <a:lvl1pPr>
                <a:defRPr sz="800" b="1" cap="all">
                  <a:solidFill>
                    <a:schemeClr val="bg2">
                      <a:lumMod val="75000"/>
                    </a:schemeClr>
                  </a:solidFill>
                  <a:latin typeface="Arial Narrow" panose="020B0606020202030204" pitchFamily="34" charset="0"/>
                </a:defRPr>
              </a:lvl1pPr>
              <a:lvl2pPr marL="742950" indent="-285750" eaLnBrk="0" hangingPunct="0">
                <a:defRPr>
                  <a:latin typeface="Arial" pitchFamily="34" charset="0"/>
                </a:defRPr>
              </a:lvl2pPr>
              <a:lvl3pPr marL="1143000" indent="-228600" eaLnBrk="0" hangingPunct="0">
                <a:defRPr>
                  <a:latin typeface="Arial" pitchFamily="34" charset="0"/>
                </a:defRPr>
              </a:lvl3pPr>
              <a:lvl4pPr marL="1600200" indent="-228600" eaLnBrk="0" hangingPunct="0">
                <a:defRPr>
                  <a:latin typeface="Arial" pitchFamily="34" charset="0"/>
                </a:defRPr>
              </a:lvl4pPr>
              <a:lvl5pPr marL="2057400" indent="-228600" eaLnBrk="0" hangingPunct="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nl-NL" altLang="nl-NL" sz="1100" dirty="0"/>
                <a:t>Den haag</a:t>
              </a:r>
            </a:p>
          </p:txBody>
        </p:sp>
        <p:cxnSp>
          <p:nvCxnSpPr>
            <p:cNvPr id="240" name="Rechte verbindingslijn 239"/>
            <p:cNvCxnSpPr>
              <a:stCxn id="231" idx="7"/>
              <a:endCxn id="239" idx="1"/>
            </p:cNvCxnSpPr>
            <p:nvPr/>
          </p:nvCxnSpPr>
          <p:spPr bwMode="auto">
            <a:xfrm flipH="1" flipV="1">
              <a:off x="4900439" y="2818876"/>
              <a:ext cx="183842" cy="187808"/>
            </a:xfrm>
            <a:prstGeom prst="line">
              <a:avLst/>
            </a:prstGeom>
            <a:ln w="12700" cap="rnd">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41" name="AKTIE Den Haag"/>
          <p:cNvSpPr/>
          <p:nvPr userDrawn="1"/>
        </p:nvSpPr>
        <p:spPr>
          <a:xfrm>
            <a:off x="4803031" y="2817295"/>
            <a:ext cx="611705" cy="611705"/>
          </a:xfrm>
          <a:prstGeom prst="rect">
            <a:avLst/>
          </a:prstGeom>
          <a:solidFill>
            <a:srgbClr val="E05206">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2" name="AKTIE A'dam"/>
          <p:cNvSpPr/>
          <p:nvPr userDrawn="1"/>
        </p:nvSpPr>
        <p:spPr>
          <a:xfrm>
            <a:off x="5258920" y="2338291"/>
            <a:ext cx="611705" cy="611705"/>
          </a:xfrm>
          <a:prstGeom prst="rect">
            <a:avLst/>
          </a:prstGeom>
          <a:solidFill>
            <a:srgbClr val="E05206">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3" name="AKTIE Ede Wg"/>
          <p:cNvSpPr/>
          <p:nvPr userDrawn="1"/>
        </p:nvSpPr>
        <p:spPr>
          <a:xfrm>
            <a:off x="5872562" y="3043908"/>
            <a:ext cx="611705" cy="611705"/>
          </a:xfrm>
          <a:prstGeom prst="rect">
            <a:avLst/>
          </a:prstGeom>
          <a:solidFill>
            <a:srgbClr val="E05206">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4" name="AKTIE Eindh"/>
          <p:cNvSpPr/>
          <p:nvPr userDrawn="1"/>
        </p:nvSpPr>
        <p:spPr>
          <a:xfrm>
            <a:off x="5999910" y="3765925"/>
            <a:ext cx="611705" cy="611705"/>
          </a:xfrm>
          <a:prstGeom prst="rect">
            <a:avLst/>
          </a:prstGeom>
          <a:solidFill>
            <a:srgbClr val="E05206">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5" name="Tekstvak 249"/>
          <p:cNvSpPr txBox="1">
            <a:spLocks noChangeArrowheads="1"/>
          </p:cNvSpPr>
          <p:nvPr userDrawn="1"/>
        </p:nvSpPr>
        <p:spPr bwMode="auto">
          <a:xfrm>
            <a:off x="4913783" y="4725144"/>
            <a:ext cx="39330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nl-NL" altLang="nl-NL" sz="1100" b="1" cap="all" dirty="0">
                <a:solidFill>
                  <a:schemeClr val="bg2">
                    <a:lumMod val="75000"/>
                  </a:schemeClr>
                </a:solidFill>
                <a:latin typeface="Arial Narrow" panose="020B0606020202030204" pitchFamily="34" charset="0"/>
              </a:rPr>
              <a:t>Gent</a:t>
            </a:r>
          </a:p>
        </p:txBody>
      </p:sp>
      <p:cxnSp>
        <p:nvCxnSpPr>
          <p:cNvPr id="246" name="Rechte verbindingslijn 245"/>
          <p:cNvCxnSpPr>
            <a:endCxn id="245" idx="1"/>
          </p:cNvCxnSpPr>
          <p:nvPr userDrawn="1"/>
        </p:nvCxnSpPr>
        <p:spPr bwMode="auto">
          <a:xfrm>
            <a:off x="4681591" y="4603938"/>
            <a:ext cx="232192" cy="205845"/>
          </a:xfrm>
          <a:prstGeom prst="line">
            <a:avLst/>
          </a:prstGeom>
          <a:ln w="127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47" name="T Gent"/>
          <p:cNvSpPr txBox="1"/>
          <p:nvPr userDrawn="1"/>
        </p:nvSpPr>
        <p:spPr>
          <a:xfrm>
            <a:off x="554559" y="4025307"/>
            <a:ext cx="3623402" cy="1235463"/>
          </a:xfrm>
          <a:prstGeom prst="rect">
            <a:avLst/>
          </a:prstGeom>
          <a:noFill/>
        </p:spPr>
        <p:txBody>
          <a:bodyPr wrap="square" lIns="0" tIns="144000" rIns="0" bIns="144000" rtlCol="0">
            <a:noAutofit/>
          </a:bodyPr>
          <a:lstStyle/>
          <a:p>
            <a:r>
              <a:rPr lang="en-US" sz="1200" i="1" dirty="0">
                <a:solidFill>
                  <a:schemeClr val="tx2"/>
                </a:solidFill>
                <a:latin typeface="Arial" pitchFamily="34" charset="0"/>
                <a:cs typeface="Arial" pitchFamily="34" charset="0"/>
              </a:rPr>
              <a:t>Gent</a:t>
            </a:r>
          </a:p>
          <a:p>
            <a:r>
              <a:rPr lang="en-US" sz="1200" dirty="0">
                <a:solidFill>
                  <a:schemeClr val="bg2">
                    <a:lumMod val="50000"/>
                  </a:schemeClr>
                </a:solidFill>
                <a:latin typeface="Arial" pitchFamily="34" charset="0"/>
                <a:cs typeface="Arial" pitchFamily="34" charset="0"/>
              </a:rPr>
              <a:t>At the heart of the innovation campus, NLO's Ghent office offers the entire range of IP services. the team's main focus is on Life Sciences and biotechnology, areas in which Flanders has a leading reputation worldwide</a:t>
            </a:r>
            <a:endParaRPr lang="nl-NL" sz="1200" i="1" dirty="0">
              <a:solidFill>
                <a:schemeClr val="bg2">
                  <a:lumMod val="50000"/>
                </a:schemeClr>
              </a:solidFill>
              <a:latin typeface="Arial" pitchFamily="34" charset="0"/>
              <a:cs typeface="Arial" pitchFamily="34" charset="0"/>
            </a:endParaRPr>
          </a:p>
        </p:txBody>
      </p:sp>
      <p:cxnSp>
        <p:nvCxnSpPr>
          <p:cNvPr id="248" name="Lijn links 2b"/>
          <p:cNvCxnSpPr/>
          <p:nvPr userDrawn="1"/>
        </p:nvCxnSpPr>
        <p:spPr>
          <a:xfrm>
            <a:off x="554559" y="4009037"/>
            <a:ext cx="362340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9" name="Lijn links 2a"/>
          <p:cNvCxnSpPr/>
          <p:nvPr userDrawn="1"/>
        </p:nvCxnSpPr>
        <p:spPr>
          <a:xfrm>
            <a:off x="554559" y="5405032"/>
            <a:ext cx="362340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66" name="Rechthoek 265"/>
          <p:cNvSpPr/>
          <p:nvPr userDrawn="1"/>
        </p:nvSpPr>
        <p:spPr>
          <a:xfrm>
            <a:off x="3658938" y="5805264"/>
            <a:ext cx="364143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9436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5">
                                            <p:txEl>
                                              <p:pRg st="0" end="0"/>
                                            </p:txEl>
                                          </p:spTgt>
                                        </p:tgtEl>
                                        <p:attrNameLst>
                                          <p:attrName>style.visibility</p:attrName>
                                        </p:attrNameLst>
                                      </p:cBhvr>
                                      <p:to>
                                        <p:strVal val="visible"/>
                                      </p:to>
                                    </p:set>
                                    <p:animEffect transition="in" filter="fade">
                                      <p:cBhvr>
                                        <p:cTn id="7" dur="500"/>
                                        <p:tgtEl>
                                          <p:spTgt spid="185">
                                            <p:txEl>
                                              <p:pRg st="0" end="0"/>
                                            </p:txEl>
                                          </p:spTgt>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228"/>
                                        </p:tgtEl>
                                        <p:attrNameLst>
                                          <p:attrName>style.visibility</p:attrName>
                                        </p:attrNameLst>
                                      </p:cBhvr>
                                      <p:to>
                                        <p:strVal val="visible"/>
                                      </p:to>
                                    </p:set>
                                    <p:anim calcmode="lin" valueType="num">
                                      <p:cBhvr additive="base">
                                        <p:cTn id="11" dur="1000" fill="hold"/>
                                        <p:tgtEl>
                                          <p:spTgt spid="228"/>
                                        </p:tgtEl>
                                        <p:attrNameLst>
                                          <p:attrName>ppt_x</p:attrName>
                                        </p:attrNameLst>
                                      </p:cBhvr>
                                      <p:tavLst>
                                        <p:tav tm="0">
                                          <p:val>
                                            <p:strVal val="#ppt_x"/>
                                          </p:val>
                                        </p:tav>
                                        <p:tav tm="100000">
                                          <p:val>
                                            <p:strVal val="#ppt_x"/>
                                          </p:val>
                                        </p:tav>
                                      </p:tavLst>
                                    </p:anim>
                                    <p:anim calcmode="lin" valueType="num">
                                      <p:cBhvr additive="base">
                                        <p:cTn id="12" dur="1000" fill="hold"/>
                                        <p:tgtEl>
                                          <p:spTgt spid="228"/>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227"/>
                                        </p:tgtEl>
                                        <p:attrNameLst>
                                          <p:attrName>style.visibility</p:attrName>
                                        </p:attrNameLst>
                                      </p:cBhvr>
                                      <p:to>
                                        <p:strVal val="visible"/>
                                      </p:to>
                                    </p:set>
                                    <p:animEffect transition="in" filter="fade">
                                      <p:cBhvr>
                                        <p:cTn id="15" dur="1000"/>
                                        <p:tgtEl>
                                          <p:spTgt spid="227"/>
                                        </p:tgtEl>
                                      </p:cBhvr>
                                    </p:animEffect>
                                  </p:childTnLst>
                                </p:cTn>
                              </p:par>
                              <p:par>
                                <p:cTn id="16" presetID="2" presetClass="entr" presetSubtype="1" decel="100000" fill="hold" nodeType="withEffect">
                                  <p:stCondLst>
                                    <p:cond delay="250"/>
                                  </p:stCondLst>
                                  <p:childTnLst>
                                    <p:set>
                                      <p:cBhvr>
                                        <p:cTn id="17" dur="1" fill="hold">
                                          <p:stCondLst>
                                            <p:cond delay="0"/>
                                          </p:stCondLst>
                                        </p:cTn>
                                        <p:tgtEl>
                                          <p:spTgt spid="216"/>
                                        </p:tgtEl>
                                        <p:attrNameLst>
                                          <p:attrName>style.visibility</p:attrName>
                                        </p:attrNameLst>
                                      </p:cBhvr>
                                      <p:to>
                                        <p:strVal val="visible"/>
                                      </p:to>
                                    </p:set>
                                    <p:anim calcmode="lin" valueType="num">
                                      <p:cBhvr additive="base">
                                        <p:cTn id="18" dur="1000" fill="hold"/>
                                        <p:tgtEl>
                                          <p:spTgt spid="216"/>
                                        </p:tgtEl>
                                        <p:attrNameLst>
                                          <p:attrName>ppt_x</p:attrName>
                                        </p:attrNameLst>
                                      </p:cBhvr>
                                      <p:tavLst>
                                        <p:tav tm="0">
                                          <p:val>
                                            <p:strVal val="#ppt_x"/>
                                          </p:val>
                                        </p:tav>
                                        <p:tav tm="100000">
                                          <p:val>
                                            <p:strVal val="#ppt_x"/>
                                          </p:val>
                                        </p:tav>
                                      </p:tavLst>
                                    </p:anim>
                                    <p:anim calcmode="lin" valueType="num">
                                      <p:cBhvr additive="base">
                                        <p:cTn id="19" dur="1000" fill="hold"/>
                                        <p:tgtEl>
                                          <p:spTgt spid="216"/>
                                        </p:tgtEl>
                                        <p:attrNameLst>
                                          <p:attrName>ppt_y</p:attrName>
                                        </p:attrNameLst>
                                      </p:cBhvr>
                                      <p:tavLst>
                                        <p:tav tm="0">
                                          <p:val>
                                            <p:strVal val="0-#ppt_h/2"/>
                                          </p:val>
                                        </p:tav>
                                        <p:tav tm="100000">
                                          <p:val>
                                            <p:strVal val="#ppt_y"/>
                                          </p:val>
                                        </p:tav>
                                      </p:tavLst>
                                    </p:anim>
                                  </p:childTnLst>
                                </p:cTn>
                              </p:par>
                              <p:par>
                                <p:cTn id="20" presetID="10" presetClass="entr" presetSubtype="0" fill="hold" grpId="0" nodeType="withEffect">
                                  <p:stCondLst>
                                    <p:cond delay="250"/>
                                  </p:stCondLst>
                                  <p:childTnLst>
                                    <p:set>
                                      <p:cBhvr>
                                        <p:cTn id="21" dur="1" fill="hold">
                                          <p:stCondLst>
                                            <p:cond delay="0"/>
                                          </p:stCondLst>
                                        </p:cTn>
                                        <p:tgtEl>
                                          <p:spTgt spid="215"/>
                                        </p:tgtEl>
                                        <p:attrNameLst>
                                          <p:attrName>style.visibility</p:attrName>
                                        </p:attrNameLst>
                                      </p:cBhvr>
                                      <p:to>
                                        <p:strVal val="visible"/>
                                      </p:to>
                                    </p:set>
                                    <p:animEffect transition="in" filter="fade">
                                      <p:cBhvr>
                                        <p:cTn id="22" dur="1000"/>
                                        <p:tgtEl>
                                          <p:spTgt spid="215"/>
                                        </p:tgtEl>
                                      </p:cBhvr>
                                    </p:animEffect>
                                  </p:childTnLst>
                                </p:cTn>
                              </p:par>
                              <p:par>
                                <p:cTn id="23" presetID="2" presetClass="entr" presetSubtype="1" decel="100000" fill="hold" nodeType="withEffect">
                                  <p:stCondLst>
                                    <p:cond delay="500"/>
                                  </p:stCondLst>
                                  <p:childTnLst>
                                    <p:set>
                                      <p:cBhvr>
                                        <p:cTn id="24" dur="1" fill="hold">
                                          <p:stCondLst>
                                            <p:cond delay="0"/>
                                          </p:stCondLst>
                                        </p:cTn>
                                        <p:tgtEl>
                                          <p:spTgt spid="211"/>
                                        </p:tgtEl>
                                        <p:attrNameLst>
                                          <p:attrName>style.visibility</p:attrName>
                                        </p:attrNameLst>
                                      </p:cBhvr>
                                      <p:to>
                                        <p:strVal val="visible"/>
                                      </p:to>
                                    </p:set>
                                    <p:anim calcmode="lin" valueType="num">
                                      <p:cBhvr additive="base">
                                        <p:cTn id="25" dur="1000" fill="hold"/>
                                        <p:tgtEl>
                                          <p:spTgt spid="211"/>
                                        </p:tgtEl>
                                        <p:attrNameLst>
                                          <p:attrName>ppt_x</p:attrName>
                                        </p:attrNameLst>
                                      </p:cBhvr>
                                      <p:tavLst>
                                        <p:tav tm="0">
                                          <p:val>
                                            <p:strVal val="#ppt_x"/>
                                          </p:val>
                                        </p:tav>
                                        <p:tav tm="100000">
                                          <p:val>
                                            <p:strVal val="#ppt_x"/>
                                          </p:val>
                                        </p:tav>
                                      </p:tavLst>
                                    </p:anim>
                                    <p:anim calcmode="lin" valueType="num">
                                      <p:cBhvr additive="base">
                                        <p:cTn id="26" dur="1000" fill="hold"/>
                                        <p:tgtEl>
                                          <p:spTgt spid="211"/>
                                        </p:tgtEl>
                                        <p:attrNameLst>
                                          <p:attrName>ppt_y</p:attrName>
                                        </p:attrNameLst>
                                      </p:cBhvr>
                                      <p:tavLst>
                                        <p:tav tm="0">
                                          <p:val>
                                            <p:strVal val="0-#ppt_h/2"/>
                                          </p:val>
                                        </p:tav>
                                        <p:tav tm="100000">
                                          <p:val>
                                            <p:strVal val="#ppt_y"/>
                                          </p:val>
                                        </p:tav>
                                      </p:tavLst>
                                    </p:anim>
                                  </p:childTnLst>
                                </p:cTn>
                              </p:par>
                              <p:par>
                                <p:cTn id="27" presetID="10" presetClass="entr" presetSubtype="0" fill="hold" grpId="0" nodeType="withEffect">
                                  <p:stCondLst>
                                    <p:cond delay="500"/>
                                  </p:stCondLst>
                                  <p:childTnLst>
                                    <p:set>
                                      <p:cBhvr>
                                        <p:cTn id="28" dur="1" fill="hold">
                                          <p:stCondLst>
                                            <p:cond delay="0"/>
                                          </p:stCondLst>
                                        </p:cTn>
                                        <p:tgtEl>
                                          <p:spTgt spid="210"/>
                                        </p:tgtEl>
                                        <p:attrNameLst>
                                          <p:attrName>style.visibility</p:attrName>
                                        </p:attrNameLst>
                                      </p:cBhvr>
                                      <p:to>
                                        <p:strVal val="visible"/>
                                      </p:to>
                                    </p:set>
                                    <p:animEffect transition="in" filter="fade">
                                      <p:cBhvr>
                                        <p:cTn id="29" dur="1000"/>
                                        <p:tgtEl>
                                          <p:spTgt spid="210"/>
                                        </p:tgtEl>
                                      </p:cBhvr>
                                    </p:animEffect>
                                  </p:childTnLst>
                                </p:cTn>
                              </p:par>
                              <p:par>
                                <p:cTn id="30" presetID="2" presetClass="entr" presetSubtype="1" decel="100000" fill="hold" nodeType="withEffect">
                                  <p:stCondLst>
                                    <p:cond delay="750"/>
                                  </p:stCondLst>
                                  <p:childTnLst>
                                    <p:set>
                                      <p:cBhvr>
                                        <p:cTn id="31" dur="1" fill="hold">
                                          <p:stCondLst>
                                            <p:cond delay="0"/>
                                          </p:stCondLst>
                                        </p:cTn>
                                        <p:tgtEl>
                                          <p:spTgt spid="206"/>
                                        </p:tgtEl>
                                        <p:attrNameLst>
                                          <p:attrName>style.visibility</p:attrName>
                                        </p:attrNameLst>
                                      </p:cBhvr>
                                      <p:to>
                                        <p:strVal val="visible"/>
                                      </p:to>
                                    </p:set>
                                    <p:anim calcmode="lin" valueType="num">
                                      <p:cBhvr additive="base">
                                        <p:cTn id="32" dur="1000" fill="hold"/>
                                        <p:tgtEl>
                                          <p:spTgt spid="206"/>
                                        </p:tgtEl>
                                        <p:attrNameLst>
                                          <p:attrName>ppt_x</p:attrName>
                                        </p:attrNameLst>
                                      </p:cBhvr>
                                      <p:tavLst>
                                        <p:tav tm="0">
                                          <p:val>
                                            <p:strVal val="#ppt_x"/>
                                          </p:val>
                                        </p:tav>
                                        <p:tav tm="100000">
                                          <p:val>
                                            <p:strVal val="#ppt_x"/>
                                          </p:val>
                                        </p:tav>
                                      </p:tavLst>
                                    </p:anim>
                                    <p:anim calcmode="lin" valueType="num">
                                      <p:cBhvr additive="base">
                                        <p:cTn id="33" dur="1000" fill="hold"/>
                                        <p:tgtEl>
                                          <p:spTgt spid="206"/>
                                        </p:tgtEl>
                                        <p:attrNameLst>
                                          <p:attrName>ppt_y</p:attrName>
                                        </p:attrNameLst>
                                      </p:cBhvr>
                                      <p:tavLst>
                                        <p:tav tm="0">
                                          <p:val>
                                            <p:strVal val="0-#ppt_h/2"/>
                                          </p:val>
                                        </p:tav>
                                        <p:tav tm="100000">
                                          <p:val>
                                            <p:strVal val="#ppt_y"/>
                                          </p:val>
                                        </p:tav>
                                      </p:tavLst>
                                    </p:anim>
                                  </p:childTnLst>
                                </p:cTn>
                              </p:par>
                              <p:par>
                                <p:cTn id="34" presetID="10" presetClass="entr" presetSubtype="0" fill="hold" grpId="0" nodeType="withEffect">
                                  <p:stCondLst>
                                    <p:cond delay="750"/>
                                  </p:stCondLst>
                                  <p:childTnLst>
                                    <p:set>
                                      <p:cBhvr>
                                        <p:cTn id="35" dur="1" fill="hold">
                                          <p:stCondLst>
                                            <p:cond delay="0"/>
                                          </p:stCondLst>
                                        </p:cTn>
                                        <p:tgtEl>
                                          <p:spTgt spid="205"/>
                                        </p:tgtEl>
                                        <p:attrNameLst>
                                          <p:attrName>style.visibility</p:attrName>
                                        </p:attrNameLst>
                                      </p:cBhvr>
                                      <p:to>
                                        <p:strVal val="visible"/>
                                      </p:to>
                                    </p:set>
                                    <p:animEffect transition="in" filter="fade">
                                      <p:cBhvr>
                                        <p:cTn id="36" dur="1000"/>
                                        <p:tgtEl>
                                          <p:spTgt spid="205"/>
                                        </p:tgtEl>
                                      </p:cBhvr>
                                    </p:animEffect>
                                  </p:childTnLst>
                                </p:cTn>
                              </p:par>
                              <p:par>
                                <p:cTn id="37" presetID="2" presetClass="entr" presetSubtype="1" decel="100000" fill="hold" nodeType="withEffect">
                                  <p:stCondLst>
                                    <p:cond delay="750"/>
                                  </p:stCondLst>
                                  <p:childTnLst>
                                    <p:set>
                                      <p:cBhvr>
                                        <p:cTn id="38" dur="1" fill="hold">
                                          <p:stCondLst>
                                            <p:cond delay="0"/>
                                          </p:stCondLst>
                                        </p:cTn>
                                        <p:tgtEl>
                                          <p:spTgt spid="222"/>
                                        </p:tgtEl>
                                        <p:attrNameLst>
                                          <p:attrName>style.visibility</p:attrName>
                                        </p:attrNameLst>
                                      </p:cBhvr>
                                      <p:to>
                                        <p:strVal val="visible"/>
                                      </p:to>
                                    </p:set>
                                    <p:anim calcmode="lin" valueType="num">
                                      <p:cBhvr additive="base">
                                        <p:cTn id="39" dur="1000" fill="hold"/>
                                        <p:tgtEl>
                                          <p:spTgt spid="222"/>
                                        </p:tgtEl>
                                        <p:attrNameLst>
                                          <p:attrName>ppt_x</p:attrName>
                                        </p:attrNameLst>
                                      </p:cBhvr>
                                      <p:tavLst>
                                        <p:tav tm="0">
                                          <p:val>
                                            <p:strVal val="#ppt_x"/>
                                          </p:val>
                                        </p:tav>
                                        <p:tav tm="100000">
                                          <p:val>
                                            <p:strVal val="#ppt_x"/>
                                          </p:val>
                                        </p:tav>
                                      </p:tavLst>
                                    </p:anim>
                                    <p:anim calcmode="lin" valueType="num">
                                      <p:cBhvr additive="base">
                                        <p:cTn id="40" dur="1000" fill="hold"/>
                                        <p:tgtEl>
                                          <p:spTgt spid="222"/>
                                        </p:tgtEl>
                                        <p:attrNameLst>
                                          <p:attrName>ppt_y</p:attrName>
                                        </p:attrNameLst>
                                      </p:cBhvr>
                                      <p:tavLst>
                                        <p:tav tm="0">
                                          <p:val>
                                            <p:strVal val="0-#ppt_h/2"/>
                                          </p:val>
                                        </p:tav>
                                        <p:tav tm="100000">
                                          <p:val>
                                            <p:strVal val="#ppt_y"/>
                                          </p:val>
                                        </p:tav>
                                      </p:tavLst>
                                    </p:anim>
                                  </p:childTnLst>
                                </p:cTn>
                              </p:par>
                              <p:par>
                                <p:cTn id="41" presetID="10" presetClass="entr" presetSubtype="0" fill="hold" grpId="0" nodeType="withEffect">
                                  <p:stCondLst>
                                    <p:cond delay="750"/>
                                  </p:stCondLst>
                                  <p:childTnLst>
                                    <p:set>
                                      <p:cBhvr>
                                        <p:cTn id="42" dur="1" fill="hold">
                                          <p:stCondLst>
                                            <p:cond delay="0"/>
                                          </p:stCondLst>
                                        </p:cTn>
                                        <p:tgtEl>
                                          <p:spTgt spid="221"/>
                                        </p:tgtEl>
                                        <p:attrNameLst>
                                          <p:attrName>style.visibility</p:attrName>
                                        </p:attrNameLst>
                                      </p:cBhvr>
                                      <p:to>
                                        <p:strVal val="visible"/>
                                      </p:to>
                                    </p:set>
                                    <p:animEffect transition="in" filter="fade">
                                      <p:cBhvr>
                                        <p:cTn id="43" dur="1000"/>
                                        <p:tgtEl>
                                          <p:spTgt spid="221"/>
                                        </p:tgtEl>
                                      </p:cBhvr>
                                    </p:animEffect>
                                  </p:childTnLst>
                                </p:cTn>
                              </p:par>
                              <p:par>
                                <p:cTn id="44" presetID="6" presetClass="entr" presetSubtype="32" fill="hold" nodeType="withEffect">
                                  <p:stCondLst>
                                    <p:cond delay="1250"/>
                                  </p:stCondLst>
                                  <p:childTnLst>
                                    <p:set>
                                      <p:cBhvr>
                                        <p:cTn id="45" dur="1" fill="hold">
                                          <p:stCondLst>
                                            <p:cond delay="0"/>
                                          </p:stCondLst>
                                        </p:cTn>
                                        <p:tgtEl>
                                          <p:spTgt spid="232"/>
                                        </p:tgtEl>
                                        <p:attrNameLst>
                                          <p:attrName>style.visibility</p:attrName>
                                        </p:attrNameLst>
                                      </p:cBhvr>
                                      <p:to>
                                        <p:strVal val="visible"/>
                                      </p:to>
                                    </p:set>
                                    <p:animEffect transition="in" filter="circle(out)">
                                      <p:cBhvr>
                                        <p:cTn id="46" dur="1500"/>
                                        <p:tgtEl>
                                          <p:spTgt spid="232"/>
                                        </p:tgtEl>
                                      </p:cBhvr>
                                    </p:animEffect>
                                  </p:childTnLst>
                                </p:cTn>
                              </p:par>
                              <p:par>
                                <p:cTn id="47" presetID="10" presetClass="entr" presetSubtype="0" fill="hold" grpId="0" nodeType="withEffect">
                                  <p:stCondLst>
                                    <p:cond delay="1250"/>
                                  </p:stCondLst>
                                  <p:childTnLst>
                                    <p:set>
                                      <p:cBhvr>
                                        <p:cTn id="48" dur="1" fill="hold">
                                          <p:stCondLst>
                                            <p:cond delay="0"/>
                                          </p:stCondLst>
                                        </p:cTn>
                                        <p:tgtEl>
                                          <p:spTgt spid="245"/>
                                        </p:tgtEl>
                                        <p:attrNameLst>
                                          <p:attrName>style.visibility</p:attrName>
                                        </p:attrNameLst>
                                      </p:cBhvr>
                                      <p:to>
                                        <p:strVal val="visible"/>
                                      </p:to>
                                    </p:set>
                                    <p:animEffect transition="in" filter="fade">
                                      <p:cBhvr>
                                        <p:cTn id="49" dur="500"/>
                                        <p:tgtEl>
                                          <p:spTgt spid="245"/>
                                        </p:tgtEl>
                                      </p:cBhvr>
                                    </p:animEffect>
                                  </p:childTnLst>
                                </p:cTn>
                              </p:par>
                              <p:par>
                                <p:cTn id="50" presetID="22" presetClass="entr" presetSubtype="8" fill="hold" nodeType="withEffect">
                                  <p:stCondLst>
                                    <p:cond delay="1250"/>
                                  </p:stCondLst>
                                  <p:childTnLst>
                                    <p:set>
                                      <p:cBhvr>
                                        <p:cTn id="51" dur="1" fill="hold">
                                          <p:stCondLst>
                                            <p:cond delay="0"/>
                                          </p:stCondLst>
                                        </p:cTn>
                                        <p:tgtEl>
                                          <p:spTgt spid="246"/>
                                        </p:tgtEl>
                                        <p:attrNameLst>
                                          <p:attrName>style.visibility</p:attrName>
                                        </p:attrNameLst>
                                      </p:cBhvr>
                                      <p:to>
                                        <p:strVal val="visible"/>
                                      </p:to>
                                    </p:set>
                                    <p:animEffect transition="in" filter="wipe(left)">
                                      <p:cBhvr>
                                        <p:cTn id="52" dur="500"/>
                                        <p:tgtEl>
                                          <p:spTgt spid="246"/>
                                        </p:tgtEl>
                                      </p:cBhvr>
                                    </p:animEffect>
                                  </p:childTnLst>
                                </p:cTn>
                              </p:par>
                            </p:childTnLst>
                          </p:cTn>
                        </p:par>
                        <p:par>
                          <p:cTn id="53" fill="hold">
                            <p:stCondLst>
                              <p:cond delay="3250"/>
                            </p:stCondLst>
                            <p:childTnLst>
                              <p:par>
                                <p:cTn id="54" presetID="21" presetClass="entr" presetSubtype="4" fill="hold" grpId="0" nodeType="afterEffect">
                                  <p:stCondLst>
                                    <p:cond delay="0"/>
                                  </p:stCondLst>
                                  <p:childTnLst>
                                    <p:set>
                                      <p:cBhvr>
                                        <p:cTn id="55" dur="1" fill="hold">
                                          <p:stCondLst>
                                            <p:cond delay="0"/>
                                          </p:stCondLst>
                                        </p:cTn>
                                        <p:tgtEl>
                                          <p:spTgt spid="201"/>
                                        </p:tgtEl>
                                        <p:attrNameLst>
                                          <p:attrName>style.visibility</p:attrName>
                                        </p:attrNameLst>
                                      </p:cBhvr>
                                      <p:to>
                                        <p:strVal val="visible"/>
                                      </p:to>
                                    </p:set>
                                    <p:animEffect transition="in" filter="wheel(4)">
                                      <p:cBhvr>
                                        <p:cTn id="56" dur="250"/>
                                        <p:tgtEl>
                                          <p:spTgt spid="201"/>
                                        </p:tgtEl>
                                      </p:cBhvr>
                                    </p:animEffect>
                                  </p:childTnLst>
                                </p:cTn>
                              </p:par>
                              <p:par>
                                <p:cTn id="57" presetID="6" presetClass="emph" presetSubtype="0" accel="100000" fill="hold" grpId="1" nodeType="withEffect">
                                  <p:stCondLst>
                                    <p:cond delay="0"/>
                                  </p:stCondLst>
                                  <p:childTnLst>
                                    <p:animScale>
                                      <p:cBhvr>
                                        <p:cTn id="58" dur="750" fill="hold"/>
                                        <p:tgtEl>
                                          <p:spTgt spid="201"/>
                                        </p:tgtEl>
                                      </p:cBhvr>
                                      <p:by x="50000" y="50000"/>
                                    </p:animScale>
                                  </p:childTnLst>
                                </p:cTn>
                              </p:par>
                            </p:childTnLst>
                          </p:cTn>
                        </p:par>
                        <p:par>
                          <p:cTn id="59" fill="hold">
                            <p:stCondLst>
                              <p:cond delay="4000"/>
                            </p:stCondLst>
                            <p:childTnLst>
                              <p:par>
                                <p:cTn id="60" presetID="1" presetClass="exit" presetSubtype="0" fill="hold" grpId="2" nodeType="afterEffect">
                                  <p:stCondLst>
                                    <p:cond delay="0"/>
                                  </p:stCondLst>
                                  <p:childTnLst>
                                    <p:set>
                                      <p:cBhvr>
                                        <p:cTn id="61" dur="1" fill="hold">
                                          <p:stCondLst>
                                            <p:cond delay="0"/>
                                          </p:stCondLst>
                                        </p:cTn>
                                        <p:tgtEl>
                                          <p:spTgt spid="201"/>
                                        </p:tgtEl>
                                        <p:attrNameLst>
                                          <p:attrName>style.visibility</p:attrName>
                                        </p:attrNameLst>
                                      </p:cBhvr>
                                      <p:to>
                                        <p:strVal val="hidden"/>
                                      </p:to>
                                    </p:set>
                                  </p:childTnLst>
                                </p:cTn>
                              </p:par>
                            </p:childTnLst>
                          </p:cTn>
                        </p:par>
                        <p:par>
                          <p:cTn id="62" fill="hold">
                            <p:stCondLst>
                              <p:cond delay="4000"/>
                            </p:stCondLst>
                            <p:childTnLst>
                              <p:par>
                                <p:cTn id="63" presetID="21" presetClass="entr" presetSubtype="4" fill="hold" grpId="0" nodeType="afterEffect">
                                  <p:stCondLst>
                                    <p:cond delay="0"/>
                                  </p:stCondLst>
                                  <p:childTnLst>
                                    <p:set>
                                      <p:cBhvr>
                                        <p:cTn id="64" dur="1" fill="hold">
                                          <p:stCondLst>
                                            <p:cond delay="0"/>
                                          </p:stCondLst>
                                        </p:cTn>
                                        <p:tgtEl>
                                          <p:spTgt spid="202"/>
                                        </p:tgtEl>
                                        <p:attrNameLst>
                                          <p:attrName>style.visibility</p:attrName>
                                        </p:attrNameLst>
                                      </p:cBhvr>
                                      <p:to>
                                        <p:strVal val="visible"/>
                                      </p:to>
                                    </p:set>
                                    <p:animEffect transition="in" filter="wheel(4)">
                                      <p:cBhvr>
                                        <p:cTn id="65" dur="250"/>
                                        <p:tgtEl>
                                          <p:spTgt spid="202"/>
                                        </p:tgtEl>
                                      </p:cBhvr>
                                    </p:animEffect>
                                  </p:childTnLst>
                                </p:cTn>
                              </p:par>
                              <p:par>
                                <p:cTn id="66" presetID="6" presetClass="emph" presetSubtype="0" accel="100000" fill="hold" grpId="1" nodeType="withEffect">
                                  <p:stCondLst>
                                    <p:cond delay="0"/>
                                  </p:stCondLst>
                                  <p:childTnLst>
                                    <p:animScale>
                                      <p:cBhvr>
                                        <p:cTn id="67" dur="750" fill="hold"/>
                                        <p:tgtEl>
                                          <p:spTgt spid="202"/>
                                        </p:tgtEl>
                                      </p:cBhvr>
                                      <p:by x="50000" y="50000"/>
                                    </p:animScale>
                                  </p:childTnLst>
                                </p:cTn>
                              </p:par>
                            </p:childTnLst>
                          </p:cTn>
                        </p:par>
                        <p:par>
                          <p:cTn id="68" fill="hold">
                            <p:stCondLst>
                              <p:cond delay="4750"/>
                            </p:stCondLst>
                            <p:childTnLst>
                              <p:par>
                                <p:cTn id="69" presetID="1" presetClass="exit" presetSubtype="0" fill="hold" grpId="2" nodeType="afterEffect">
                                  <p:stCondLst>
                                    <p:cond delay="0"/>
                                  </p:stCondLst>
                                  <p:childTnLst>
                                    <p:set>
                                      <p:cBhvr>
                                        <p:cTn id="70" dur="1" fill="hold">
                                          <p:stCondLst>
                                            <p:cond delay="0"/>
                                          </p:stCondLst>
                                        </p:cTn>
                                        <p:tgtEl>
                                          <p:spTgt spid="202"/>
                                        </p:tgtEl>
                                        <p:attrNameLst>
                                          <p:attrName>style.visibility</p:attrName>
                                        </p:attrNameLst>
                                      </p:cBhvr>
                                      <p:to>
                                        <p:strVal val="hidden"/>
                                      </p:to>
                                    </p:set>
                                  </p:childTnLst>
                                </p:cTn>
                              </p:par>
                            </p:childTnLst>
                          </p:cTn>
                        </p:par>
                        <p:par>
                          <p:cTn id="71" fill="hold">
                            <p:stCondLst>
                              <p:cond delay="4750"/>
                            </p:stCondLst>
                            <p:childTnLst>
                              <p:par>
                                <p:cTn id="72" presetID="21" presetClass="entr" presetSubtype="4" fill="hold" grpId="0" nodeType="afterEffect">
                                  <p:stCondLst>
                                    <p:cond delay="0"/>
                                  </p:stCondLst>
                                  <p:childTnLst>
                                    <p:set>
                                      <p:cBhvr>
                                        <p:cTn id="73" dur="1" fill="hold">
                                          <p:stCondLst>
                                            <p:cond delay="0"/>
                                          </p:stCondLst>
                                        </p:cTn>
                                        <p:tgtEl>
                                          <p:spTgt spid="203"/>
                                        </p:tgtEl>
                                        <p:attrNameLst>
                                          <p:attrName>style.visibility</p:attrName>
                                        </p:attrNameLst>
                                      </p:cBhvr>
                                      <p:to>
                                        <p:strVal val="visible"/>
                                      </p:to>
                                    </p:set>
                                    <p:animEffect transition="in" filter="wheel(4)">
                                      <p:cBhvr>
                                        <p:cTn id="74" dur="250"/>
                                        <p:tgtEl>
                                          <p:spTgt spid="203"/>
                                        </p:tgtEl>
                                      </p:cBhvr>
                                    </p:animEffect>
                                  </p:childTnLst>
                                </p:cTn>
                              </p:par>
                              <p:par>
                                <p:cTn id="75" presetID="6" presetClass="emph" presetSubtype="0" accel="100000" fill="hold" grpId="1" nodeType="withEffect">
                                  <p:stCondLst>
                                    <p:cond delay="0"/>
                                  </p:stCondLst>
                                  <p:childTnLst>
                                    <p:animScale>
                                      <p:cBhvr>
                                        <p:cTn id="76" dur="750" fill="hold"/>
                                        <p:tgtEl>
                                          <p:spTgt spid="203"/>
                                        </p:tgtEl>
                                      </p:cBhvr>
                                      <p:by x="50000" y="50000"/>
                                    </p:animScale>
                                  </p:childTnLst>
                                </p:cTn>
                              </p:par>
                            </p:childTnLst>
                          </p:cTn>
                        </p:par>
                        <p:par>
                          <p:cTn id="77" fill="hold">
                            <p:stCondLst>
                              <p:cond delay="5500"/>
                            </p:stCondLst>
                            <p:childTnLst>
                              <p:par>
                                <p:cTn id="78" presetID="1" presetClass="exit" presetSubtype="0" fill="hold" grpId="2" nodeType="afterEffect">
                                  <p:stCondLst>
                                    <p:cond delay="0"/>
                                  </p:stCondLst>
                                  <p:childTnLst>
                                    <p:set>
                                      <p:cBhvr>
                                        <p:cTn id="79" dur="1" fill="hold">
                                          <p:stCondLst>
                                            <p:cond delay="0"/>
                                          </p:stCondLst>
                                        </p:cTn>
                                        <p:tgtEl>
                                          <p:spTgt spid="203"/>
                                        </p:tgtEl>
                                        <p:attrNameLst>
                                          <p:attrName>style.visibility</p:attrName>
                                        </p:attrNameLst>
                                      </p:cBhvr>
                                      <p:to>
                                        <p:strVal val="hidden"/>
                                      </p:to>
                                    </p:set>
                                  </p:childTnLst>
                                </p:cTn>
                              </p:par>
                            </p:childTnLst>
                          </p:cTn>
                        </p:par>
                        <p:par>
                          <p:cTn id="80" fill="hold">
                            <p:stCondLst>
                              <p:cond delay="5500"/>
                            </p:stCondLst>
                            <p:childTnLst>
                              <p:par>
                                <p:cTn id="81" presetID="21" presetClass="entr" presetSubtype="4" fill="hold" grpId="0" nodeType="afterEffect">
                                  <p:stCondLst>
                                    <p:cond delay="0"/>
                                  </p:stCondLst>
                                  <p:childTnLst>
                                    <p:set>
                                      <p:cBhvr>
                                        <p:cTn id="82" dur="1" fill="hold">
                                          <p:stCondLst>
                                            <p:cond delay="0"/>
                                          </p:stCondLst>
                                        </p:cTn>
                                        <p:tgtEl>
                                          <p:spTgt spid="204"/>
                                        </p:tgtEl>
                                        <p:attrNameLst>
                                          <p:attrName>style.visibility</p:attrName>
                                        </p:attrNameLst>
                                      </p:cBhvr>
                                      <p:to>
                                        <p:strVal val="visible"/>
                                      </p:to>
                                    </p:set>
                                    <p:animEffect transition="in" filter="wheel(4)">
                                      <p:cBhvr>
                                        <p:cTn id="83" dur="250"/>
                                        <p:tgtEl>
                                          <p:spTgt spid="204"/>
                                        </p:tgtEl>
                                      </p:cBhvr>
                                    </p:animEffect>
                                  </p:childTnLst>
                                </p:cTn>
                              </p:par>
                              <p:par>
                                <p:cTn id="84" presetID="6" presetClass="emph" presetSubtype="0" accel="100000" fill="hold" grpId="1" nodeType="withEffect">
                                  <p:stCondLst>
                                    <p:cond delay="0"/>
                                  </p:stCondLst>
                                  <p:childTnLst>
                                    <p:animScale>
                                      <p:cBhvr>
                                        <p:cTn id="85" dur="750" fill="hold"/>
                                        <p:tgtEl>
                                          <p:spTgt spid="204"/>
                                        </p:tgtEl>
                                      </p:cBhvr>
                                      <p:by x="50000" y="50000"/>
                                    </p:animScale>
                                  </p:childTnLst>
                                </p:cTn>
                              </p:par>
                            </p:childTnLst>
                          </p:cTn>
                        </p:par>
                        <p:par>
                          <p:cTn id="86" fill="hold">
                            <p:stCondLst>
                              <p:cond delay="6250"/>
                            </p:stCondLst>
                            <p:childTnLst>
                              <p:par>
                                <p:cTn id="87" presetID="1" presetClass="exit" presetSubtype="0" fill="hold" grpId="2" nodeType="afterEffect">
                                  <p:stCondLst>
                                    <p:cond delay="0"/>
                                  </p:stCondLst>
                                  <p:childTnLst>
                                    <p:set>
                                      <p:cBhvr>
                                        <p:cTn id="88" dur="1" fill="hold">
                                          <p:stCondLst>
                                            <p:cond delay="0"/>
                                          </p:stCondLst>
                                        </p:cTn>
                                        <p:tgtEl>
                                          <p:spTgt spid="204"/>
                                        </p:tgtEl>
                                        <p:attrNameLst>
                                          <p:attrName>style.visibility</p:attrName>
                                        </p:attrNameLst>
                                      </p:cBhvr>
                                      <p:to>
                                        <p:strVal val="hidden"/>
                                      </p:to>
                                    </p:set>
                                  </p:childTnLst>
                                </p:cTn>
                              </p:par>
                            </p:childTnLst>
                          </p:cTn>
                        </p:par>
                        <p:par>
                          <p:cTn id="89" fill="hold">
                            <p:stCondLst>
                              <p:cond delay="6250"/>
                            </p:stCondLst>
                            <p:childTnLst>
                              <p:par>
                                <p:cTn id="90" presetID="21" presetClass="entr" presetSubtype="4"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heel(4)">
                                      <p:cBhvr>
                                        <p:cTn id="92" dur="250"/>
                                        <p:tgtEl>
                                          <p:spTgt spid="220"/>
                                        </p:tgtEl>
                                      </p:cBhvr>
                                    </p:animEffect>
                                  </p:childTnLst>
                                </p:cTn>
                              </p:par>
                              <p:par>
                                <p:cTn id="93" presetID="6" presetClass="emph" presetSubtype="0" accel="100000" fill="hold" grpId="1" nodeType="withEffect">
                                  <p:stCondLst>
                                    <p:cond delay="0"/>
                                  </p:stCondLst>
                                  <p:childTnLst>
                                    <p:animScale>
                                      <p:cBhvr>
                                        <p:cTn id="94" dur="750" fill="hold"/>
                                        <p:tgtEl>
                                          <p:spTgt spid="220"/>
                                        </p:tgtEl>
                                      </p:cBhvr>
                                      <p:by x="50000" y="50000"/>
                                    </p:animScale>
                                  </p:childTnLst>
                                </p:cTn>
                              </p:par>
                            </p:childTnLst>
                          </p:cTn>
                        </p:par>
                        <p:par>
                          <p:cTn id="95" fill="hold">
                            <p:stCondLst>
                              <p:cond delay="7000"/>
                            </p:stCondLst>
                            <p:childTnLst>
                              <p:par>
                                <p:cTn id="96" presetID="1" presetClass="exit" presetSubtype="0" fill="hold" grpId="2" nodeType="afterEffect">
                                  <p:stCondLst>
                                    <p:cond delay="0"/>
                                  </p:stCondLst>
                                  <p:childTnLst>
                                    <p:set>
                                      <p:cBhvr>
                                        <p:cTn id="97" dur="1" fill="hold">
                                          <p:stCondLst>
                                            <p:cond delay="0"/>
                                          </p:stCondLst>
                                        </p:cTn>
                                        <p:tgtEl>
                                          <p:spTgt spid="220"/>
                                        </p:tgtEl>
                                        <p:attrNameLst>
                                          <p:attrName>style.visibility</p:attrName>
                                        </p:attrNameLst>
                                      </p:cBhvr>
                                      <p:to>
                                        <p:strVal val="hidden"/>
                                      </p:to>
                                    </p:set>
                                  </p:childTnLst>
                                </p:cTn>
                              </p:par>
                            </p:childTnLst>
                          </p:cTn>
                        </p:par>
                        <p:par>
                          <p:cTn id="98" fill="hold">
                            <p:stCondLst>
                              <p:cond delay="7000"/>
                            </p:stCondLst>
                            <p:childTnLst>
                              <p:par>
                                <p:cTn id="99" presetID="1" presetClass="entr" presetSubtype="0" fill="hold" grpId="0" nodeType="afterEffect">
                                  <p:stCondLst>
                                    <p:cond delay="0"/>
                                  </p:stCondLst>
                                  <p:childTnLst>
                                    <p:set>
                                      <p:cBhvr>
                                        <p:cTn id="100" dur="1" fill="hold">
                                          <p:stCondLst>
                                            <p:cond delay="0"/>
                                          </p:stCondLst>
                                        </p:cTn>
                                        <p:tgtEl>
                                          <p:spTgt spid="226"/>
                                        </p:tgtEl>
                                        <p:attrNameLst>
                                          <p:attrName>style.visibility</p:attrName>
                                        </p:attrNameLst>
                                      </p:cBhvr>
                                      <p:to>
                                        <p:strVal val="visible"/>
                                      </p:to>
                                    </p:set>
                                  </p:childTnLst>
                                </p:cTn>
                              </p:par>
                            </p:childTnLst>
                          </p:cTn>
                        </p:par>
                        <p:par>
                          <p:cTn id="101" fill="hold">
                            <p:stCondLst>
                              <p:cond delay="7000"/>
                            </p:stCondLst>
                            <p:childTnLst>
                              <p:par>
                                <p:cTn id="102" presetID="1" presetClass="entr" presetSubtype="0" fill="hold" grpId="0" nodeType="afterEffect">
                                  <p:stCondLst>
                                    <p:cond delay="0"/>
                                  </p:stCondLst>
                                  <p:childTnLst>
                                    <p:set>
                                      <p:cBhvr>
                                        <p:cTn id="103" dur="1" fill="hold">
                                          <p:stCondLst>
                                            <p:cond delay="0"/>
                                          </p:stCondLst>
                                        </p:cTn>
                                        <p:tgtEl>
                                          <p:spTgt spid="244"/>
                                        </p:tgtEl>
                                        <p:attrNameLst>
                                          <p:attrName>style.visibility</p:attrName>
                                        </p:attrNameLst>
                                      </p:cBhvr>
                                      <p:to>
                                        <p:strVal val="visible"/>
                                      </p:to>
                                    </p:set>
                                  </p:childTnLst>
                                </p:cTn>
                              </p:par>
                            </p:childTnLst>
                          </p:cTn>
                        </p:par>
                        <p:par>
                          <p:cTn id="104" fill="hold">
                            <p:stCondLst>
                              <p:cond delay="7000"/>
                            </p:stCondLst>
                            <p:childTnLst>
                              <p:par>
                                <p:cTn id="105" presetID="1" presetClass="entr" presetSubtype="0" fill="hold" grpId="0" nodeType="afterEffect">
                                  <p:stCondLst>
                                    <p:cond delay="0"/>
                                  </p:stCondLst>
                                  <p:childTnLst>
                                    <p:set>
                                      <p:cBhvr>
                                        <p:cTn id="106" dur="1" fill="hold">
                                          <p:stCondLst>
                                            <p:cond delay="0"/>
                                          </p:stCondLst>
                                        </p:cTn>
                                        <p:tgtEl>
                                          <p:spTgt spid="243"/>
                                        </p:tgtEl>
                                        <p:attrNameLst>
                                          <p:attrName>style.visibility</p:attrName>
                                        </p:attrNameLst>
                                      </p:cBhvr>
                                      <p:to>
                                        <p:strVal val="visible"/>
                                      </p:to>
                                    </p:set>
                                  </p:childTnLst>
                                </p:cTn>
                              </p:par>
                            </p:childTnLst>
                          </p:cTn>
                        </p:par>
                        <p:par>
                          <p:cTn id="107" fill="hold">
                            <p:stCondLst>
                              <p:cond delay="7000"/>
                            </p:stCondLst>
                            <p:childTnLst>
                              <p:par>
                                <p:cTn id="108" presetID="1" presetClass="entr" presetSubtype="0" fill="hold" grpId="0" nodeType="afterEffect">
                                  <p:stCondLst>
                                    <p:cond delay="0"/>
                                  </p:stCondLst>
                                  <p:childTnLst>
                                    <p:set>
                                      <p:cBhvr>
                                        <p:cTn id="109" dur="1" fill="hold">
                                          <p:stCondLst>
                                            <p:cond delay="0"/>
                                          </p:stCondLst>
                                        </p:cTn>
                                        <p:tgtEl>
                                          <p:spTgt spid="242"/>
                                        </p:tgtEl>
                                        <p:attrNameLst>
                                          <p:attrName>style.visibility</p:attrName>
                                        </p:attrNameLst>
                                      </p:cBhvr>
                                      <p:to>
                                        <p:strVal val="visible"/>
                                      </p:to>
                                    </p:set>
                                  </p:childTnLst>
                                </p:cTn>
                              </p:par>
                            </p:childTnLst>
                          </p:cTn>
                        </p:par>
                        <p:par>
                          <p:cTn id="110" fill="hold">
                            <p:stCondLst>
                              <p:cond delay="7000"/>
                            </p:stCondLst>
                            <p:childTnLst>
                              <p:par>
                                <p:cTn id="111" presetID="1" presetClass="entr" presetSubtype="0" fill="hold" grpId="0" nodeType="afterEffect">
                                  <p:stCondLst>
                                    <p:cond delay="0"/>
                                  </p:stCondLst>
                                  <p:childTnLst>
                                    <p:set>
                                      <p:cBhvr>
                                        <p:cTn id="112" dur="1" fill="hold">
                                          <p:stCondLst>
                                            <p:cond delay="0"/>
                                          </p:stCondLst>
                                        </p:cTn>
                                        <p:tgtEl>
                                          <p:spTgt spid="2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3" restart="whenNotActive" fill="hold" evtFilter="cancelBubble" nodeType="interactiveSeq">
                <p:stCondLst>
                  <p:cond evt="onClick" delay="0">
                    <p:tgtEl>
                      <p:spTgt spid="242"/>
                    </p:tgtEl>
                  </p:cond>
                </p:stCondLst>
                <p:endSync evt="end" delay="0">
                  <p:rtn val="all"/>
                </p:endSync>
                <p:childTnLst>
                  <p:par>
                    <p:cTn id="114" fill="hold">
                      <p:stCondLst>
                        <p:cond delay="0"/>
                      </p:stCondLst>
                      <p:childTnLst>
                        <p:par>
                          <p:cTn id="115" fill="hold">
                            <p:stCondLst>
                              <p:cond delay="0"/>
                            </p:stCondLst>
                            <p:childTnLst>
                              <p:par>
                                <p:cTn id="116" presetID="10" presetClass="entr" presetSubtype="0" fill="hold" grpId="0" nodeType="withEffect">
                                  <p:stCondLst>
                                    <p:cond delay="0"/>
                                  </p:stCondLst>
                                  <p:childTnLst>
                                    <p:set>
                                      <p:cBhvr>
                                        <p:cTn id="117" dur="1" fill="hold">
                                          <p:stCondLst>
                                            <p:cond delay="0"/>
                                          </p:stCondLst>
                                        </p:cTn>
                                        <p:tgtEl>
                                          <p:spTgt spid="189"/>
                                        </p:tgtEl>
                                        <p:attrNameLst>
                                          <p:attrName>style.visibility</p:attrName>
                                        </p:attrNameLst>
                                      </p:cBhvr>
                                      <p:to>
                                        <p:strVal val="visible"/>
                                      </p:to>
                                    </p:set>
                                    <p:animEffect transition="in" filter="fade">
                                      <p:cBhvr>
                                        <p:cTn id="118" dur="500"/>
                                        <p:tgtEl>
                                          <p:spTgt spid="189"/>
                                        </p:tgtEl>
                                      </p:cBhvr>
                                    </p:animEffect>
                                  </p:childTnLst>
                                </p:cTn>
                              </p:par>
                              <p:par>
                                <p:cTn id="119" presetID="22" presetClass="entr" presetSubtype="8" fill="hold" nodeType="withEffect">
                                  <p:stCondLst>
                                    <p:cond delay="0"/>
                                  </p:stCondLst>
                                  <p:childTnLst>
                                    <p:set>
                                      <p:cBhvr>
                                        <p:cTn id="120" dur="1" fill="hold">
                                          <p:stCondLst>
                                            <p:cond delay="0"/>
                                          </p:stCondLst>
                                        </p:cTn>
                                        <p:tgtEl>
                                          <p:spTgt spid="195"/>
                                        </p:tgtEl>
                                        <p:attrNameLst>
                                          <p:attrName>style.visibility</p:attrName>
                                        </p:attrNameLst>
                                      </p:cBhvr>
                                      <p:to>
                                        <p:strVal val="visible"/>
                                      </p:to>
                                    </p:set>
                                    <p:animEffect transition="in" filter="wipe(left)">
                                      <p:cBhvr>
                                        <p:cTn id="121" dur="500"/>
                                        <p:tgtEl>
                                          <p:spTgt spid="195"/>
                                        </p:tgtEl>
                                      </p:cBhvr>
                                    </p:animEffect>
                                  </p:childTnLst>
                                </p:cTn>
                              </p:par>
                              <p:par>
                                <p:cTn id="122" presetID="22" presetClass="entr" presetSubtype="8" fill="hold" nodeType="withEffect">
                                  <p:stCondLst>
                                    <p:cond delay="0"/>
                                  </p:stCondLst>
                                  <p:childTnLst>
                                    <p:set>
                                      <p:cBhvr>
                                        <p:cTn id="123" dur="1" fill="hold">
                                          <p:stCondLst>
                                            <p:cond delay="0"/>
                                          </p:stCondLst>
                                        </p:cTn>
                                        <p:tgtEl>
                                          <p:spTgt spid="196"/>
                                        </p:tgtEl>
                                        <p:attrNameLst>
                                          <p:attrName>style.visibility</p:attrName>
                                        </p:attrNameLst>
                                      </p:cBhvr>
                                      <p:to>
                                        <p:strVal val="visible"/>
                                      </p:to>
                                    </p:set>
                                    <p:animEffect transition="in" filter="wipe(left)">
                                      <p:cBhvr>
                                        <p:cTn id="124" dur="500"/>
                                        <p:tgtEl>
                                          <p:spTgt spid="196"/>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grpId="1" nodeType="clickEffect">
                                  <p:stCondLst>
                                    <p:cond delay="0"/>
                                  </p:stCondLst>
                                  <p:childTnLst>
                                    <p:animEffect transition="out" filter="fade">
                                      <p:cBhvr>
                                        <p:cTn id="128" dur="500"/>
                                        <p:tgtEl>
                                          <p:spTgt spid="189"/>
                                        </p:tgtEl>
                                      </p:cBhvr>
                                    </p:animEffect>
                                    <p:set>
                                      <p:cBhvr>
                                        <p:cTn id="129" dur="1" fill="hold">
                                          <p:stCondLst>
                                            <p:cond delay="499"/>
                                          </p:stCondLst>
                                        </p:cTn>
                                        <p:tgtEl>
                                          <p:spTgt spid="189"/>
                                        </p:tgtEl>
                                        <p:attrNameLst>
                                          <p:attrName>style.visibility</p:attrName>
                                        </p:attrNameLst>
                                      </p:cBhvr>
                                      <p:to>
                                        <p:strVal val="hidden"/>
                                      </p:to>
                                    </p:set>
                                  </p:childTnLst>
                                </p:cTn>
                              </p:par>
                              <p:par>
                                <p:cTn id="130" presetID="22" presetClass="exit" presetSubtype="2" fill="hold" nodeType="withEffect">
                                  <p:stCondLst>
                                    <p:cond delay="0"/>
                                  </p:stCondLst>
                                  <p:childTnLst>
                                    <p:animEffect transition="out" filter="wipe(right)">
                                      <p:cBhvr>
                                        <p:cTn id="131" dur="500"/>
                                        <p:tgtEl>
                                          <p:spTgt spid="195"/>
                                        </p:tgtEl>
                                      </p:cBhvr>
                                    </p:animEffect>
                                    <p:set>
                                      <p:cBhvr>
                                        <p:cTn id="132" dur="1" fill="hold">
                                          <p:stCondLst>
                                            <p:cond delay="499"/>
                                          </p:stCondLst>
                                        </p:cTn>
                                        <p:tgtEl>
                                          <p:spTgt spid="195"/>
                                        </p:tgtEl>
                                        <p:attrNameLst>
                                          <p:attrName>style.visibility</p:attrName>
                                        </p:attrNameLst>
                                      </p:cBhvr>
                                      <p:to>
                                        <p:strVal val="hidden"/>
                                      </p:to>
                                    </p:set>
                                  </p:childTnLst>
                                </p:cTn>
                              </p:par>
                              <p:par>
                                <p:cTn id="133" presetID="22" presetClass="exit" presetSubtype="2" fill="hold" nodeType="withEffect">
                                  <p:stCondLst>
                                    <p:cond delay="0"/>
                                  </p:stCondLst>
                                  <p:childTnLst>
                                    <p:animEffect transition="out" filter="wipe(right)">
                                      <p:cBhvr>
                                        <p:cTn id="134" dur="500"/>
                                        <p:tgtEl>
                                          <p:spTgt spid="196"/>
                                        </p:tgtEl>
                                      </p:cBhvr>
                                    </p:animEffect>
                                    <p:set>
                                      <p:cBhvr>
                                        <p:cTn id="135" dur="1" fill="hold">
                                          <p:stCondLst>
                                            <p:cond delay="499"/>
                                          </p:stCondLst>
                                        </p:cTn>
                                        <p:tgtEl>
                                          <p:spTgt spid="196"/>
                                        </p:tgtEl>
                                        <p:attrNameLst>
                                          <p:attrName>style.visibility</p:attrName>
                                        </p:attrNameLst>
                                      </p:cBhvr>
                                      <p:to>
                                        <p:strVal val="hidden"/>
                                      </p:to>
                                    </p:set>
                                  </p:childTnLst>
                                </p:cTn>
                              </p:par>
                            </p:childTnLst>
                          </p:cTn>
                        </p:par>
                      </p:childTnLst>
                    </p:cTn>
                  </p:par>
                </p:childTnLst>
              </p:cTn>
              <p:nextCondLst>
                <p:cond evt="onClick" delay="0">
                  <p:tgtEl>
                    <p:spTgt spid="242"/>
                  </p:tgtEl>
                </p:cond>
              </p:nextCondLst>
            </p:seq>
            <p:seq concurrent="1" nextAc="seek">
              <p:cTn id="136" restart="whenNotActive" fill="hold" evtFilter="cancelBubble" nodeType="interactiveSeq">
                <p:stCondLst>
                  <p:cond evt="onClick" delay="0">
                    <p:tgtEl>
                      <p:spTgt spid="241"/>
                    </p:tgtEl>
                  </p:cond>
                </p:stCondLst>
                <p:endSync evt="end" delay="0">
                  <p:rtn val="all"/>
                </p:endSync>
                <p:childTnLst>
                  <p:par>
                    <p:cTn id="137" fill="hold">
                      <p:stCondLst>
                        <p:cond delay="0"/>
                      </p:stCondLst>
                      <p:childTnLst>
                        <p:par>
                          <p:cTn id="138" fill="hold">
                            <p:stCondLst>
                              <p:cond delay="0"/>
                            </p:stCondLst>
                            <p:childTnLst>
                              <p:par>
                                <p:cTn id="139" presetID="10" presetClass="entr" presetSubtype="0" fill="hold" grpId="0" nodeType="withEffect">
                                  <p:stCondLst>
                                    <p:cond delay="0"/>
                                  </p:stCondLst>
                                  <p:childTnLst>
                                    <p:set>
                                      <p:cBhvr>
                                        <p:cTn id="140" dur="1" fill="hold">
                                          <p:stCondLst>
                                            <p:cond delay="0"/>
                                          </p:stCondLst>
                                        </p:cTn>
                                        <p:tgtEl>
                                          <p:spTgt spid="188"/>
                                        </p:tgtEl>
                                        <p:attrNameLst>
                                          <p:attrName>style.visibility</p:attrName>
                                        </p:attrNameLst>
                                      </p:cBhvr>
                                      <p:to>
                                        <p:strVal val="visible"/>
                                      </p:to>
                                    </p:set>
                                    <p:animEffect transition="in" filter="fade">
                                      <p:cBhvr>
                                        <p:cTn id="141" dur="500"/>
                                        <p:tgtEl>
                                          <p:spTgt spid="188"/>
                                        </p:tgtEl>
                                      </p:cBhvr>
                                    </p:animEffect>
                                  </p:childTnLst>
                                </p:cTn>
                              </p:par>
                              <p:par>
                                <p:cTn id="142" presetID="22" presetClass="entr" presetSubtype="8" fill="hold" nodeType="withEffect">
                                  <p:stCondLst>
                                    <p:cond delay="0"/>
                                  </p:stCondLst>
                                  <p:childTnLst>
                                    <p:set>
                                      <p:cBhvr>
                                        <p:cTn id="143" dur="1" fill="hold">
                                          <p:stCondLst>
                                            <p:cond delay="0"/>
                                          </p:stCondLst>
                                        </p:cTn>
                                        <p:tgtEl>
                                          <p:spTgt spid="193"/>
                                        </p:tgtEl>
                                        <p:attrNameLst>
                                          <p:attrName>style.visibility</p:attrName>
                                        </p:attrNameLst>
                                      </p:cBhvr>
                                      <p:to>
                                        <p:strVal val="visible"/>
                                      </p:to>
                                    </p:set>
                                    <p:animEffect transition="in" filter="wipe(left)">
                                      <p:cBhvr>
                                        <p:cTn id="144" dur="500"/>
                                        <p:tgtEl>
                                          <p:spTgt spid="193"/>
                                        </p:tgtEl>
                                      </p:cBhvr>
                                    </p:animEffect>
                                  </p:childTnLst>
                                </p:cTn>
                              </p:par>
                              <p:par>
                                <p:cTn id="145" presetID="22" presetClass="entr" presetSubtype="8" fill="hold" nodeType="withEffect">
                                  <p:stCondLst>
                                    <p:cond delay="0"/>
                                  </p:stCondLst>
                                  <p:childTnLst>
                                    <p:set>
                                      <p:cBhvr>
                                        <p:cTn id="146" dur="1" fill="hold">
                                          <p:stCondLst>
                                            <p:cond delay="0"/>
                                          </p:stCondLst>
                                        </p:cTn>
                                        <p:tgtEl>
                                          <p:spTgt spid="194"/>
                                        </p:tgtEl>
                                        <p:attrNameLst>
                                          <p:attrName>style.visibility</p:attrName>
                                        </p:attrNameLst>
                                      </p:cBhvr>
                                      <p:to>
                                        <p:strVal val="visible"/>
                                      </p:to>
                                    </p:set>
                                    <p:animEffect transition="in" filter="wipe(left)">
                                      <p:cBhvr>
                                        <p:cTn id="147" dur="500"/>
                                        <p:tgtEl>
                                          <p:spTgt spid="194"/>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xit" presetSubtype="0" fill="hold" grpId="1" nodeType="clickEffect">
                                  <p:stCondLst>
                                    <p:cond delay="0"/>
                                  </p:stCondLst>
                                  <p:childTnLst>
                                    <p:animEffect transition="out" filter="fade">
                                      <p:cBhvr>
                                        <p:cTn id="151" dur="500"/>
                                        <p:tgtEl>
                                          <p:spTgt spid="188"/>
                                        </p:tgtEl>
                                      </p:cBhvr>
                                    </p:animEffect>
                                    <p:set>
                                      <p:cBhvr>
                                        <p:cTn id="152" dur="1" fill="hold">
                                          <p:stCondLst>
                                            <p:cond delay="499"/>
                                          </p:stCondLst>
                                        </p:cTn>
                                        <p:tgtEl>
                                          <p:spTgt spid="188"/>
                                        </p:tgtEl>
                                        <p:attrNameLst>
                                          <p:attrName>style.visibility</p:attrName>
                                        </p:attrNameLst>
                                      </p:cBhvr>
                                      <p:to>
                                        <p:strVal val="hidden"/>
                                      </p:to>
                                    </p:set>
                                  </p:childTnLst>
                                </p:cTn>
                              </p:par>
                              <p:par>
                                <p:cTn id="153" presetID="22" presetClass="exit" presetSubtype="2" fill="hold" nodeType="withEffect">
                                  <p:stCondLst>
                                    <p:cond delay="0"/>
                                  </p:stCondLst>
                                  <p:childTnLst>
                                    <p:animEffect transition="out" filter="wipe(right)">
                                      <p:cBhvr>
                                        <p:cTn id="154" dur="500"/>
                                        <p:tgtEl>
                                          <p:spTgt spid="193"/>
                                        </p:tgtEl>
                                      </p:cBhvr>
                                    </p:animEffect>
                                    <p:set>
                                      <p:cBhvr>
                                        <p:cTn id="155" dur="1" fill="hold">
                                          <p:stCondLst>
                                            <p:cond delay="499"/>
                                          </p:stCondLst>
                                        </p:cTn>
                                        <p:tgtEl>
                                          <p:spTgt spid="193"/>
                                        </p:tgtEl>
                                        <p:attrNameLst>
                                          <p:attrName>style.visibility</p:attrName>
                                        </p:attrNameLst>
                                      </p:cBhvr>
                                      <p:to>
                                        <p:strVal val="hidden"/>
                                      </p:to>
                                    </p:set>
                                  </p:childTnLst>
                                </p:cTn>
                              </p:par>
                              <p:par>
                                <p:cTn id="156" presetID="22" presetClass="exit" presetSubtype="2" fill="hold" nodeType="withEffect">
                                  <p:stCondLst>
                                    <p:cond delay="0"/>
                                  </p:stCondLst>
                                  <p:childTnLst>
                                    <p:animEffect transition="out" filter="wipe(right)">
                                      <p:cBhvr>
                                        <p:cTn id="157" dur="500"/>
                                        <p:tgtEl>
                                          <p:spTgt spid="194"/>
                                        </p:tgtEl>
                                      </p:cBhvr>
                                    </p:animEffect>
                                    <p:set>
                                      <p:cBhvr>
                                        <p:cTn id="158" dur="1" fill="hold">
                                          <p:stCondLst>
                                            <p:cond delay="499"/>
                                          </p:stCondLst>
                                        </p:cTn>
                                        <p:tgtEl>
                                          <p:spTgt spid="194"/>
                                        </p:tgtEl>
                                        <p:attrNameLst>
                                          <p:attrName>style.visibility</p:attrName>
                                        </p:attrNameLst>
                                      </p:cBhvr>
                                      <p:to>
                                        <p:strVal val="hidden"/>
                                      </p:to>
                                    </p:set>
                                  </p:childTnLst>
                                </p:cTn>
                              </p:par>
                            </p:childTnLst>
                          </p:cTn>
                        </p:par>
                      </p:childTnLst>
                    </p:cTn>
                  </p:par>
                </p:childTnLst>
              </p:cTn>
              <p:nextCondLst>
                <p:cond evt="onClick" delay="0">
                  <p:tgtEl>
                    <p:spTgt spid="241"/>
                  </p:tgtEl>
                </p:cond>
              </p:nextCondLst>
            </p:seq>
            <p:seq concurrent="1" nextAc="seek">
              <p:cTn id="159" restart="whenNotActive" fill="hold" evtFilter="cancelBubble" nodeType="interactiveSeq">
                <p:stCondLst>
                  <p:cond evt="onClick" delay="0">
                    <p:tgtEl>
                      <p:spTgt spid="243"/>
                    </p:tgtEl>
                  </p:cond>
                </p:stCondLst>
                <p:endSync evt="end" delay="0">
                  <p:rtn val="all"/>
                </p:endSync>
                <p:childTnLst>
                  <p:par>
                    <p:cTn id="160" fill="hold">
                      <p:stCondLst>
                        <p:cond delay="0"/>
                      </p:stCondLst>
                      <p:childTnLst>
                        <p:par>
                          <p:cTn id="161" fill="hold">
                            <p:stCondLst>
                              <p:cond delay="0"/>
                            </p:stCondLst>
                            <p:childTnLst>
                              <p:par>
                                <p:cTn id="162" presetID="10" presetClass="entr" presetSubtype="0" fill="hold" grpId="0" nodeType="withEffect">
                                  <p:stCondLst>
                                    <p:cond delay="0"/>
                                  </p:stCondLst>
                                  <p:childTnLst>
                                    <p:set>
                                      <p:cBhvr>
                                        <p:cTn id="163" dur="1" fill="hold">
                                          <p:stCondLst>
                                            <p:cond delay="0"/>
                                          </p:stCondLst>
                                        </p:cTn>
                                        <p:tgtEl>
                                          <p:spTgt spid="187"/>
                                        </p:tgtEl>
                                        <p:attrNameLst>
                                          <p:attrName>style.visibility</p:attrName>
                                        </p:attrNameLst>
                                      </p:cBhvr>
                                      <p:to>
                                        <p:strVal val="visible"/>
                                      </p:to>
                                    </p:set>
                                    <p:animEffect transition="in" filter="fade">
                                      <p:cBhvr>
                                        <p:cTn id="164" dur="500"/>
                                        <p:tgtEl>
                                          <p:spTgt spid="187"/>
                                        </p:tgtEl>
                                      </p:cBhvr>
                                    </p:animEffect>
                                  </p:childTnLst>
                                </p:cTn>
                              </p:par>
                              <p:par>
                                <p:cTn id="165" presetID="22" presetClass="entr" presetSubtype="2" fill="hold" nodeType="withEffect">
                                  <p:stCondLst>
                                    <p:cond delay="0"/>
                                  </p:stCondLst>
                                  <p:childTnLst>
                                    <p:set>
                                      <p:cBhvr>
                                        <p:cTn id="166" dur="1" fill="hold">
                                          <p:stCondLst>
                                            <p:cond delay="0"/>
                                          </p:stCondLst>
                                        </p:cTn>
                                        <p:tgtEl>
                                          <p:spTgt spid="200"/>
                                        </p:tgtEl>
                                        <p:attrNameLst>
                                          <p:attrName>style.visibility</p:attrName>
                                        </p:attrNameLst>
                                      </p:cBhvr>
                                      <p:to>
                                        <p:strVal val="visible"/>
                                      </p:to>
                                    </p:set>
                                    <p:animEffect transition="in" filter="wipe(right)">
                                      <p:cBhvr>
                                        <p:cTn id="167" dur="500"/>
                                        <p:tgtEl>
                                          <p:spTgt spid="200"/>
                                        </p:tgtEl>
                                      </p:cBhvr>
                                    </p:animEffect>
                                  </p:childTnLst>
                                </p:cTn>
                              </p:par>
                              <p:par>
                                <p:cTn id="168" presetID="22" presetClass="entr" presetSubtype="2" fill="hold" nodeType="withEffect">
                                  <p:stCondLst>
                                    <p:cond delay="0"/>
                                  </p:stCondLst>
                                  <p:childTnLst>
                                    <p:set>
                                      <p:cBhvr>
                                        <p:cTn id="169" dur="1" fill="hold">
                                          <p:stCondLst>
                                            <p:cond delay="0"/>
                                          </p:stCondLst>
                                        </p:cTn>
                                        <p:tgtEl>
                                          <p:spTgt spid="199"/>
                                        </p:tgtEl>
                                        <p:attrNameLst>
                                          <p:attrName>style.visibility</p:attrName>
                                        </p:attrNameLst>
                                      </p:cBhvr>
                                      <p:to>
                                        <p:strVal val="visible"/>
                                      </p:to>
                                    </p:set>
                                    <p:animEffect transition="in" filter="wipe(right)">
                                      <p:cBhvr>
                                        <p:cTn id="170" dur="500"/>
                                        <p:tgtEl>
                                          <p:spTgt spid="199"/>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xit" presetSubtype="0" fill="hold" grpId="1" nodeType="clickEffect">
                                  <p:stCondLst>
                                    <p:cond delay="0"/>
                                  </p:stCondLst>
                                  <p:childTnLst>
                                    <p:animEffect transition="out" filter="fade">
                                      <p:cBhvr>
                                        <p:cTn id="174" dur="500"/>
                                        <p:tgtEl>
                                          <p:spTgt spid="187"/>
                                        </p:tgtEl>
                                      </p:cBhvr>
                                    </p:animEffect>
                                    <p:set>
                                      <p:cBhvr>
                                        <p:cTn id="175" dur="1" fill="hold">
                                          <p:stCondLst>
                                            <p:cond delay="499"/>
                                          </p:stCondLst>
                                        </p:cTn>
                                        <p:tgtEl>
                                          <p:spTgt spid="187"/>
                                        </p:tgtEl>
                                        <p:attrNameLst>
                                          <p:attrName>style.visibility</p:attrName>
                                        </p:attrNameLst>
                                      </p:cBhvr>
                                      <p:to>
                                        <p:strVal val="hidden"/>
                                      </p:to>
                                    </p:set>
                                  </p:childTnLst>
                                </p:cTn>
                              </p:par>
                              <p:par>
                                <p:cTn id="176" presetID="22" presetClass="exit" presetSubtype="8" fill="hold" nodeType="withEffect">
                                  <p:stCondLst>
                                    <p:cond delay="0"/>
                                  </p:stCondLst>
                                  <p:childTnLst>
                                    <p:animEffect transition="out" filter="wipe(left)">
                                      <p:cBhvr>
                                        <p:cTn id="177" dur="500"/>
                                        <p:tgtEl>
                                          <p:spTgt spid="200"/>
                                        </p:tgtEl>
                                      </p:cBhvr>
                                    </p:animEffect>
                                    <p:set>
                                      <p:cBhvr>
                                        <p:cTn id="178" dur="1" fill="hold">
                                          <p:stCondLst>
                                            <p:cond delay="499"/>
                                          </p:stCondLst>
                                        </p:cTn>
                                        <p:tgtEl>
                                          <p:spTgt spid="200"/>
                                        </p:tgtEl>
                                        <p:attrNameLst>
                                          <p:attrName>style.visibility</p:attrName>
                                        </p:attrNameLst>
                                      </p:cBhvr>
                                      <p:to>
                                        <p:strVal val="hidden"/>
                                      </p:to>
                                    </p:set>
                                  </p:childTnLst>
                                </p:cTn>
                              </p:par>
                              <p:par>
                                <p:cTn id="179" presetID="22" presetClass="exit" presetSubtype="8" fill="hold" nodeType="withEffect">
                                  <p:stCondLst>
                                    <p:cond delay="0"/>
                                  </p:stCondLst>
                                  <p:childTnLst>
                                    <p:animEffect transition="out" filter="wipe(left)">
                                      <p:cBhvr>
                                        <p:cTn id="180" dur="500"/>
                                        <p:tgtEl>
                                          <p:spTgt spid="199"/>
                                        </p:tgtEl>
                                      </p:cBhvr>
                                    </p:animEffect>
                                    <p:set>
                                      <p:cBhvr>
                                        <p:cTn id="181" dur="1" fill="hold">
                                          <p:stCondLst>
                                            <p:cond delay="499"/>
                                          </p:stCondLst>
                                        </p:cTn>
                                        <p:tgtEl>
                                          <p:spTgt spid="199"/>
                                        </p:tgtEl>
                                        <p:attrNameLst>
                                          <p:attrName>style.visibility</p:attrName>
                                        </p:attrNameLst>
                                      </p:cBhvr>
                                      <p:to>
                                        <p:strVal val="hidden"/>
                                      </p:to>
                                    </p:set>
                                  </p:childTnLst>
                                </p:cTn>
                              </p:par>
                            </p:childTnLst>
                          </p:cTn>
                        </p:par>
                      </p:childTnLst>
                    </p:cTn>
                  </p:par>
                </p:childTnLst>
              </p:cTn>
              <p:nextCondLst>
                <p:cond evt="onClick" delay="0">
                  <p:tgtEl>
                    <p:spTgt spid="243"/>
                  </p:tgtEl>
                </p:cond>
              </p:nextCondLst>
            </p:seq>
            <p:seq concurrent="1" nextAc="seek">
              <p:cTn id="182" restart="whenNotActive" fill="hold" evtFilter="cancelBubble" nodeType="interactiveSeq">
                <p:stCondLst>
                  <p:cond evt="onClick" delay="0">
                    <p:tgtEl>
                      <p:spTgt spid="244"/>
                    </p:tgtEl>
                  </p:cond>
                </p:stCondLst>
                <p:endSync evt="end" delay="0">
                  <p:rtn val="all"/>
                </p:endSync>
                <p:childTnLst>
                  <p:par>
                    <p:cTn id="183" fill="hold">
                      <p:stCondLst>
                        <p:cond delay="0"/>
                      </p:stCondLst>
                      <p:childTnLst>
                        <p:par>
                          <p:cTn id="184" fill="hold">
                            <p:stCondLst>
                              <p:cond delay="0"/>
                            </p:stCondLst>
                            <p:childTnLst>
                              <p:par>
                                <p:cTn id="185" presetID="10" presetClass="entr" presetSubtype="0" fill="hold" grpId="0" nodeType="withEffect">
                                  <p:stCondLst>
                                    <p:cond delay="0"/>
                                  </p:stCondLst>
                                  <p:childTnLst>
                                    <p:set>
                                      <p:cBhvr>
                                        <p:cTn id="186" dur="1" fill="hold">
                                          <p:stCondLst>
                                            <p:cond delay="0"/>
                                          </p:stCondLst>
                                        </p:cTn>
                                        <p:tgtEl>
                                          <p:spTgt spid="186"/>
                                        </p:tgtEl>
                                        <p:attrNameLst>
                                          <p:attrName>style.visibility</p:attrName>
                                        </p:attrNameLst>
                                      </p:cBhvr>
                                      <p:to>
                                        <p:strVal val="visible"/>
                                      </p:to>
                                    </p:set>
                                    <p:animEffect transition="in" filter="fade">
                                      <p:cBhvr>
                                        <p:cTn id="187" dur="500"/>
                                        <p:tgtEl>
                                          <p:spTgt spid="186"/>
                                        </p:tgtEl>
                                      </p:cBhvr>
                                    </p:animEffect>
                                  </p:childTnLst>
                                </p:cTn>
                              </p:par>
                              <p:par>
                                <p:cTn id="188" presetID="22" presetClass="entr" presetSubtype="2" fill="hold" nodeType="withEffect">
                                  <p:stCondLst>
                                    <p:cond delay="0"/>
                                  </p:stCondLst>
                                  <p:childTnLst>
                                    <p:set>
                                      <p:cBhvr>
                                        <p:cTn id="189" dur="1" fill="hold">
                                          <p:stCondLst>
                                            <p:cond delay="0"/>
                                          </p:stCondLst>
                                        </p:cTn>
                                        <p:tgtEl>
                                          <p:spTgt spid="198"/>
                                        </p:tgtEl>
                                        <p:attrNameLst>
                                          <p:attrName>style.visibility</p:attrName>
                                        </p:attrNameLst>
                                      </p:cBhvr>
                                      <p:to>
                                        <p:strVal val="visible"/>
                                      </p:to>
                                    </p:set>
                                    <p:animEffect transition="in" filter="wipe(right)">
                                      <p:cBhvr>
                                        <p:cTn id="190" dur="500"/>
                                        <p:tgtEl>
                                          <p:spTgt spid="198"/>
                                        </p:tgtEl>
                                      </p:cBhvr>
                                    </p:animEffect>
                                  </p:childTnLst>
                                </p:cTn>
                              </p:par>
                              <p:par>
                                <p:cTn id="191" presetID="22" presetClass="entr" presetSubtype="2" fill="hold" nodeType="withEffect">
                                  <p:stCondLst>
                                    <p:cond delay="0"/>
                                  </p:stCondLst>
                                  <p:childTnLst>
                                    <p:set>
                                      <p:cBhvr>
                                        <p:cTn id="192" dur="1" fill="hold">
                                          <p:stCondLst>
                                            <p:cond delay="0"/>
                                          </p:stCondLst>
                                        </p:cTn>
                                        <p:tgtEl>
                                          <p:spTgt spid="197"/>
                                        </p:tgtEl>
                                        <p:attrNameLst>
                                          <p:attrName>style.visibility</p:attrName>
                                        </p:attrNameLst>
                                      </p:cBhvr>
                                      <p:to>
                                        <p:strVal val="visible"/>
                                      </p:to>
                                    </p:set>
                                    <p:animEffect transition="in" filter="wipe(right)">
                                      <p:cBhvr>
                                        <p:cTn id="193" dur="500"/>
                                        <p:tgtEl>
                                          <p:spTgt spid="197"/>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xit" presetSubtype="0" fill="hold" grpId="1" nodeType="clickEffect">
                                  <p:stCondLst>
                                    <p:cond delay="0"/>
                                  </p:stCondLst>
                                  <p:childTnLst>
                                    <p:animEffect transition="out" filter="fade">
                                      <p:cBhvr>
                                        <p:cTn id="197" dur="500"/>
                                        <p:tgtEl>
                                          <p:spTgt spid="186"/>
                                        </p:tgtEl>
                                      </p:cBhvr>
                                    </p:animEffect>
                                    <p:set>
                                      <p:cBhvr>
                                        <p:cTn id="198" dur="1" fill="hold">
                                          <p:stCondLst>
                                            <p:cond delay="499"/>
                                          </p:stCondLst>
                                        </p:cTn>
                                        <p:tgtEl>
                                          <p:spTgt spid="186"/>
                                        </p:tgtEl>
                                        <p:attrNameLst>
                                          <p:attrName>style.visibility</p:attrName>
                                        </p:attrNameLst>
                                      </p:cBhvr>
                                      <p:to>
                                        <p:strVal val="hidden"/>
                                      </p:to>
                                    </p:set>
                                  </p:childTnLst>
                                </p:cTn>
                              </p:par>
                              <p:par>
                                <p:cTn id="199" presetID="22" presetClass="exit" presetSubtype="8" fill="hold" nodeType="withEffect">
                                  <p:stCondLst>
                                    <p:cond delay="0"/>
                                  </p:stCondLst>
                                  <p:childTnLst>
                                    <p:animEffect transition="out" filter="wipe(left)">
                                      <p:cBhvr>
                                        <p:cTn id="200" dur="500"/>
                                        <p:tgtEl>
                                          <p:spTgt spid="198"/>
                                        </p:tgtEl>
                                      </p:cBhvr>
                                    </p:animEffect>
                                    <p:set>
                                      <p:cBhvr>
                                        <p:cTn id="201" dur="1" fill="hold">
                                          <p:stCondLst>
                                            <p:cond delay="499"/>
                                          </p:stCondLst>
                                        </p:cTn>
                                        <p:tgtEl>
                                          <p:spTgt spid="198"/>
                                        </p:tgtEl>
                                        <p:attrNameLst>
                                          <p:attrName>style.visibility</p:attrName>
                                        </p:attrNameLst>
                                      </p:cBhvr>
                                      <p:to>
                                        <p:strVal val="hidden"/>
                                      </p:to>
                                    </p:set>
                                  </p:childTnLst>
                                </p:cTn>
                              </p:par>
                              <p:par>
                                <p:cTn id="202" presetID="22" presetClass="exit" presetSubtype="8" fill="hold" nodeType="withEffect">
                                  <p:stCondLst>
                                    <p:cond delay="0"/>
                                  </p:stCondLst>
                                  <p:childTnLst>
                                    <p:animEffect transition="out" filter="wipe(left)">
                                      <p:cBhvr>
                                        <p:cTn id="203" dur="500"/>
                                        <p:tgtEl>
                                          <p:spTgt spid="197"/>
                                        </p:tgtEl>
                                      </p:cBhvr>
                                    </p:animEffect>
                                    <p:set>
                                      <p:cBhvr>
                                        <p:cTn id="204" dur="1" fill="hold">
                                          <p:stCondLst>
                                            <p:cond delay="499"/>
                                          </p:stCondLst>
                                        </p:cTn>
                                        <p:tgtEl>
                                          <p:spTgt spid="197"/>
                                        </p:tgtEl>
                                        <p:attrNameLst>
                                          <p:attrName>style.visibility</p:attrName>
                                        </p:attrNameLst>
                                      </p:cBhvr>
                                      <p:to>
                                        <p:strVal val="hidden"/>
                                      </p:to>
                                    </p:set>
                                  </p:childTnLst>
                                </p:cTn>
                              </p:par>
                            </p:childTnLst>
                          </p:cTn>
                        </p:par>
                      </p:childTnLst>
                    </p:cTn>
                  </p:par>
                </p:childTnLst>
              </p:cTn>
              <p:nextCondLst>
                <p:cond evt="onClick" delay="0">
                  <p:tgtEl>
                    <p:spTgt spid="244"/>
                  </p:tgtEl>
                </p:cond>
              </p:nextCondLst>
            </p:seq>
            <p:seq concurrent="1" nextAc="seek">
              <p:cTn id="205" restart="whenNotActive" fill="hold" evtFilter="cancelBubble" nodeType="interactiveSeq">
                <p:stCondLst>
                  <p:cond evt="onClick" delay="0">
                    <p:tgtEl>
                      <p:spTgt spid="226"/>
                    </p:tgtEl>
                  </p:cond>
                </p:stCondLst>
                <p:endSync evt="end" delay="0">
                  <p:rtn val="all"/>
                </p:endSync>
                <p:childTnLst>
                  <p:par>
                    <p:cTn id="206" fill="hold">
                      <p:stCondLst>
                        <p:cond delay="0"/>
                      </p:stCondLst>
                      <p:childTnLst>
                        <p:par>
                          <p:cTn id="207" fill="hold">
                            <p:stCondLst>
                              <p:cond delay="0"/>
                            </p:stCondLst>
                            <p:childTnLst>
                              <p:par>
                                <p:cTn id="208" presetID="10" presetClass="entr" presetSubtype="0" fill="hold" grpId="0" nodeType="withEffect">
                                  <p:stCondLst>
                                    <p:cond delay="0"/>
                                  </p:stCondLst>
                                  <p:childTnLst>
                                    <p:set>
                                      <p:cBhvr>
                                        <p:cTn id="209" dur="1" fill="hold">
                                          <p:stCondLst>
                                            <p:cond delay="0"/>
                                          </p:stCondLst>
                                        </p:cTn>
                                        <p:tgtEl>
                                          <p:spTgt spid="247"/>
                                        </p:tgtEl>
                                        <p:attrNameLst>
                                          <p:attrName>style.visibility</p:attrName>
                                        </p:attrNameLst>
                                      </p:cBhvr>
                                      <p:to>
                                        <p:strVal val="visible"/>
                                      </p:to>
                                    </p:set>
                                    <p:animEffect transition="in" filter="fade">
                                      <p:cBhvr>
                                        <p:cTn id="210" dur="500"/>
                                        <p:tgtEl>
                                          <p:spTgt spid="247"/>
                                        </p:tgtEl>
                                      </p:cBhvr>
                                    </p:animEffect>
                                  </p:childTnLst>
                                </p:cTn>
                              </p:par>
                              <p:par>
                                <p:cTn id="211" presetID="22" presetClass="entr" presetSubtype="8" fill="hold" nodeType="withEffect">
                                  <p:stCondLst>
                                    <p:cond delay="0"/>
                                  </p:stCondLst>
                                  <p:childTnLst>
                                    <p:set>
                                      <p:cBhvr>
                                        <p:cTn id="212" dur="1" fill="hold">
                                          <p:stCondLst>
                                            <p:cond delay="0"/>
                                          </p:stCondLst>
                                        </p:cTn>
                                        <p:tgtEl>
                                          <p:spTgt spid="248"/>
                                        </p:tgtEl>
                                        <p:attrNameLst>
                                          <p:attrName>style.visibility</p:attrName>
                                        </p:attrNameLst>
                                      </p:cBhvr>
                                      <p:to>
                                        <p:strVal val="visible"/>
                                      </p:to>
                                    </p:set>
                                    <p:animEffect transition="in" filter="wipe(left)">
                                      <p:cBhvr>
                                        <p:cTn id="213" dur="500"/>
                                        <p:tgtEl>
                                          <p:spTgt spid="248"/>
                                        </p:tgtEl>
                                      </p:cBhvr>
                                    </p:animEffect>
                                  </p:childTnLst>
                                </p:cTn>
                              </p:par>
                              <p:par>
                                <p:cTn id="214" presetID="22" presetClass="entr" presetSubtype="8" fill="hold" nodeType="withEffect">
                                  <p:stCondLst>
                                    <p:cond delay="0"/>
                                  </p:stCondLst>
                                  <p:childTnLst>
                                    <p:set>
                                      <p:cBhvr>
                                        <p:cTn id="215" dur="1" fill="hold">
                                          <p:stCondLst>
                                            <p:cond delay="0"/>
                                          </p:stCondLst>
                                        </p:cTn>
                                        <p:tgtEl>
                                          <p:spTgt spid="249"/>
                                        </p:tgtEl>
                                        <p:attrNameLst>
                                          <p:attrName>style.visibility</p:attrName>
                                        </p:attrNameLst>
                                      </p:cBhvr>
                                      <p:to>
                                        <p:strVal val="visible"/>
                                      </p:to>
                                    </p:set>
                                    <p:animEffect transition="in" filter="wipe(left)">
                                      <p:cBhvr>
                                        <p:cTn id="216" dur="500"/>
                                        <p:tgtEl>
                                          <p:spTgt spid="249"/>
                                        </p:tgtEl>
                                      </p:cBhvr>
                                    </p:animEffect>
                                  </p:childTnLst>
                                </p:cTn>
                              </p:par>
                            </p:childTnLst>
                          </p:cTn>
                        </p:par>
                      </p:childTnLst>
                    </p:cTn>
                  </p:par>
                  <p:par>
                    <p:cTn id="217" fill="hold">
                      <p:stCondLst>
                        <p:cond delay="indefinite"/>
                      </p:stCondLst>
                      <p:childTnLst>
                        <p:par>
                          <p:cTn id="218" fill="hold">
                            <p:stCondLst>
                              <p:cond delay="0"/>
                            </p:stCondLst>
                            <p:childTnLst>
                              <p:par>
                                <p:cTn id="219" presetID="10" presetClass="exit" presetSubtype="0" fill="hold" grpId="1" nodeType="clickEffect">
                                  <p:stCondLst>
                                    <p:cond delay="0"/>
                                  </p:stCondLst>
                                  <p:childTnLst>
                                    <p:animEffect transition="out" filter="fade">
                                      <p:cBhvr>
                                        <p:cTn id="220" dur="500"/>
                                        <p:tgtEl>
                                          <p:spTgt spid="247"/>
                                        </p:tgtEl>
                                      </p:cBhvr>
                                    </p:animEffect>
                                    <p:set>
                                      <p:cBhvr>
                                        <p:cTn id="221" dur="1" fill="hold">
                                          <p:stCondLst>
                                            <p:cond delay="499"/>
                                          </p:stCondLst>
                                        </p:cTn>
                                        <p:tgtEl>
                                          <p:spTgt spid="247"/>
                                        </p:tgtEl>
                                        <p:attrNameLst>
                                          <p:attrName>style.visibility</p:attrName>
                                        </p:attrNameLst>
                                      </p:cBhvr>
                                      <p:to>
                                        <p:strVal val="hidden"/>
                                      </p:to>
                                    </p:set>
                                  </p:childTnLst>
                                </p:cTn>
                              </p:par>
                              <p:par>
                                <p:cTn id="222" presetID="22" presetClass="exit" presetSubtype="2" fill="hold" nodeType="withEffect">
                                  <p:stCondLst>
                                    <p:cond delay="0"/>
                                  </p:stCondLst>
                                  <p:childTnLst>
                                    <p:animEffect transition="out" filter="wipe(right)">
                                      <p:cBhvr>
                                        <p:cTn id="223" dur="500"/>
                                        <p:tgtEl>
                                          <p:spTgt spid="248"/>
                                        </p:tgtEl>
                                      </p:cBhvr>
                                    </p:animEffect>
                                    <p:set>
                                      <p:cBhvr>
                                        <p:cTn id="224" dur="1" fill="hold">
                                          <p:stCondLst>
                                            <p:cond delay="499"/>
                                          </p:stCondLst>
                                        </p:cTn>
                                        <p:tgtEl>
                                          <p:spTgt spid="248"/>
                                        </p:tgtEl>
                                        <p:attrNameLst>
                                          <p:attrName>style.visibility</p:attrName>
                                        </p:attrNameLst>
                                      </p:cBhvr>
                                      <p:to>
                                        <p:strVal val="hidden"/>
                                      </p:to>
                                    </p:set>
                                  </p:childTnLst>
                                </p:cTn>
                              </p:par>
                              <p:par>
                                <p:cTn id="225" presetID="22" presetClass="exit" presetSubtype="2" fill="hold" nodeType="withEffect">
                                  <p:stCondLst>
                                    <p:cond delay="0"/>
                                  </p:stCondLst>
                                  <p:childTnLst>
                                    <p:animEffect transition="out" filter="wipe(right)">
                                      <p:cBhvr>
                                        <p:cTn id="226" dur="500"/>
                                        <p:tgtEl>
                                          <p:spTgt spid="249"/>
                                        </p:tgtEl>
                                      </p:cBhvr>
                                    </p:animEffect>
                                    <p:set>
                                      <p:cBhvr>
                                        <p:cTn id="227" dur="1" fill="hold">
                                          <p:stCondLst>
                                            <p:cond delay="499"/>
                                          </p:stCondLst>
                                        </p:cTn>
                                        <p:tgtEl>
                                          <p:spTgt spid="249"/>
                                        </p:tgtEl>
                                        <p:attrNameLst>
                                          <p:attrName>style.visibility</p:attrName>
                                        </p:attrNameLst>
                                      </p:cBhvr>
                                      <p:to>
                                        <p:strVal val="hidden"/>
                                      </p:to>
                                    </p:set>
                                  </p:childTnLst>
                                </p:cTn>
                              </p:par>
                            </p:childTnLst>
                          </p:cTn>
                        </p:par>
                      </p:childTnLst>
                    </p:cTn>
                  </p:par>
                </p:childTnLst>
              </p:cTn>
              <p:nextCondLst>
                <p:cond evt="onClick" delay="0">
                  <p:tgtEl>
                    <p:spTgt spid="226"/>
                  </p:tgtEl>
                </p:cond>
              </p:nextCondLst>
            </p:seq>
          </p:childTnLst>
        </p:cTn>
      </p:par>
    </p:tnLst>
    <p:bldLst>
      <p:bldP spid="185" grpId="0" build="p"/>
      <p:bldP spid="186" grpId="0"/>
      <p:bldP spid="186" grpId="1"/>
      <p:bldP spid="187" grpId="0"/>
      <p:bldP spid="187" grpId="1"/>
      <p:bldP spid="188" grpId="0"/>
      <p:bldP spid="188" grpId="1"/>
      <p:bldP spid="189" grpId="0"/>
      <p:bldP spid="189" grpId="1"/>
      <p:bldP spid="201" grpId="0" animBg="1"/>
      <p:bldP spid="201" grpId="1" animBg="1"/>
      <p:bldP spid="201" grpId="2" animBg="1"/>
      <p:bldP spid="202" grpId="0" animBg="1"/>
      <p:bldP spid="202" grpId="1" animBg="1"/>
      <p:bldP spid="202" grpId="2" animBg="1"/>
      <p:bldP spid="203" grpId="0" animBg="1"/>
      <p:bldP spid="203" grpId="1" animBg="1"/>
      <p:bldP spid="203" grpId="2" animBg="1"/>
      <p:bldP spid="204" grpId="0" animBg="1"/>
      <p:bldP spid="204" grpId="1" animBg="1"/>
      <p:bldP spid="204" grpId="2" animBg="1"/>
      <p:bldP spid="205" grpId="0" animBg="1"/>
      <p:bldP spid="210" grpId="0" animBg="1"/>
      <p:bldP spid="215" grpId="0" animBg="1"/>
      <p:bldP spid="220" grpId="0" animBg="1"/>
      <p:bldP spid="220" grpId="1" animBg="1"/>
      <p:bldP spid="220" grpId="2" animBg="1"/>
      <p:bldP spid="221" grpId="0" animBg="1"/>
      <p:bldP spid="226" grpId="0" animBg="1"/>
      <p:bldP spid="227" grpId="0" animBg="1"/>
      <p:bldP spid="241" grpId="0" animBg="1"/>
      <p:bldP spid="242" grpId="0" animBg="1"/>
      <p:bldP spid="243" grpId="0" animBg="1"/>
      <p:bldP spid="244" grpId="0" animBg="1"/>
      <p:bldP spid="245" grpId="0"/>
      <p:bldP spid="247" grpId="0"/>
      <p:bldP spid="247" grpId="1"/>
    </p:bldLst>
  </p:timing>
  <p:extLst>
    <p:ext uri="{DCECCB84-F9BA-43D5-87BE-67443E8EF086}">
      <p15:sldGuideLst xmlns:p15="http://schemas.microsoft.com/office/powerpoint/2012/main">
        <p15:guide id="1" orient="horz" pos="2160" userDrawn="1">
          <p15:clr>
            <a:srgbClr val="FBAE40"/>
          </p15:clr>
        </p15:guide>
        <p15:guide id="2" pos="384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slide oranje">
    <p:spTree>
      <p:nvGrpSpPr>
        <p:cNvPr id="1" name=""/>
        <p:cNvGrpSpPr/>
        <p:nvPr/>
      </p:nvGrpSpPr>
      <p:grpSpPr>
        <a:xfrm>
          <a:off x="0" y="0"/>
          <a:ext cx="0" cy="0"/>
          <a:chOff x="0" y="0"/>
          <a:chExt cx="0" cy="0"/>
        </a:xfrm>
      </p:grpSpPr>
      <p:sp>
        <p:nvSpPr>
          <p:cNvPr id="9" name="Rechthoek 8"/>
          <p:cNvSpPr/>
          <p:nvPr userDrawn="1"/>
        </p:nvSpPr>
        <p:spPr>
          <a:xfrm>
            <a:off x="0" y="0"/>
            <a:ext cx="12198350" cy="58958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427769-0C94-4714-9308-5CB730222FA0}" type="slidenum">
              <a:rPr lang="nl-NL" smtClean="0"/>
              <a:pPr/>
              <a:t>‹nr.›</a:t>
            </a:fld>
            <a:endParaRPr lang="nl-NL"/>
          </a:p>
        </p:txBody>
      </p:sp>
      <p:sp>
        <p:nvSpPr>
          <p:cNvPr id="7" name="Tijdelijke aanduiding voor tekst 11"/>
          <p:cNvSpPr>
            <a:spLocks noGrp="1"/>
          </p:cNvSpPr>
          <p:nvPr>
            <p:ph type="body" sz="quarter" idx="14" hasCustomPrompt="1"/>
          </p:nvPr>
        </p:nvSpPr>
        <p:spPr>
          <a:xfrm>
            <a:off x="-13494" y="5581651"/>
            <a:ext cx="12225338" cy="348800"/>
          </a:xfrm>
          <a:custGeom>
            <a:avLst/>
            <a:gdLst>
              <a:gd name="connsiteX0" fmla="*/ 0 w 12225338"/>
              <a:gd name="connsiteY0" fmla="*/ 0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0 h 338137"/>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44173 h 382310"/>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282505 h 382310"/>
              <a:gd name="connsiteX6" fmla="*/ 0 w 12225338"/>
              <a:gd name="connsiteY6" fmla="*/ 44173 h 382310"/>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338" h="338137">
                <a:moveTo>
                  <a:pt x="0" y="238332"/>
                </a:moveTo>
                <a:cubicBezTo>
                  <a:pt x="5257870" y="-49834"/>
                  <a:pt x="8329129" y="39687"/>
                  <a:pt x="12225338" y="0"/>
                </a:cubicBezTo>
                <a:lnTo>
                  <a:pt x="12225338" y="0"/>
                </a:lnTo>
                <a:lnTo>
                  <a:pt x="12225338" y="338137"/>
                </a:lnTo>
                <a:lnTo>
                  <a:pt x="0" y="338137"/>
                </a:lnTo>
                <a:lnTo>
                  <a:pt x="0" y="238332"/>
                </a:lnTo>
                <a:close/>
              </a:path>
            </a:pathLst>
          </a:custGeom>
          <a:solidFill>
            <a:schemeClr val="bg1"/>
          </a:solidFill>
          <a:ln w="12700">
            <a:solidFill>
              <a:schemeClr val="tx2"/>
            </a:solid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LIJN ORANJE (Niet verwijderen!)</a:t>
            </a:r>
          </a:p>
        </p:txBody>
      </p:sp>
      <p:sp>
        <p:nvSpPr>
          <p:cNvPr id="8" name="Tijdelijke aanduiding voor tekst 11"/>
          <p:cNvSpPr>
            <a:spLocks noGrp="1"/>
          </p:cNvSpPr>
          <p:nvPr>
            <p:ph type="body" sz="quarter" idx="15" hasCustomPrompt="1"/>
          </p:nvPr>
        </p:nvSpPr>
        <p:spPr>
          <a:xfrm>
            <a:off x="-13494" y="5876129"/>
            <a:ext cx="12225338" cy="62735"/>
          </a:xfrm>
          <a:prstGeom prst="rect">
            <a:avLst/>
          </a:prstGeom>
          <a:solidFill>
            <a:schemeClr val="bg1"/>
          </a:solidFill>
          <a:ln w="12700">
            <a:no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BALK WIT (Niet verwijderen!)</a:t>
            </a:r>
          </a:p>
        </p:txBody>
      </p:sp>
      <p:sp>
        <p:nvSpPr>
          <p:cNvPr id="3" name="Ondertitel 2"/>
          <p:cNvSpPr>
            <a:spLocks noGrp="1"/>
          </p:cNvSpPr>
          <p:nvPr>
            <p:ph type="subTitle" idx="1"/>
          </p:nvPr>
        </p:nvSpPr>
        <p:spPr>
          <a:xfrm>
            <a:off x="534681" y="3106452"/>
            <a:ext cx="8660837" cy="538572"/>
          </a:xfrm>
        </p:spPr>
        <p:txBody>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22" name="Tijdelijke aanduiding voor tekst 21"/>
          <p:cNvSpPr>
            <a:spLocks noGrp="1"/>
          </p:cNvSpPr>
          <p:nvPr>
            <p:ph type="body" sz="quarter" idx="16" hasCustomPrompt="1"/>
          </p:nvPr>
        </p:nvSpPr>
        <p:spPr>
          <a:xfrm>
            <a:off x="534681" y="3789363"/>
            <a:ext cx="8660838" cy="287709"/>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defRPr>
                <a:solidFill>
                  <a:schemeClr val="bg1"/>
                </a:solidFill>
              </a:defRPr>
            </a:lvl5pPr>
          </a:lstStyle>
          <a:p>
            <a:pPr lvl="0"/>
            <a:r>
              <a:rPr lang="nl-NL" dirty="0"/>
              <a:t>Spreker</a:t>
            </a:r>
          </a:p>
        </p:txBody>
      </p:sp>
      <p:sp>
        <p:nvSpPr>
          <p:cNvPr id="4" name="Tijdelijke aanduiding voor datum 3"/>
          <p:cNvSpPr>
            <a:spLocks noGrp="1"/>
          </p:cNvSpPr>
          <p:nvPr>
            <p:ph type="dt" sz="half" idx="10"/>
          </p:nvPr>
        </p:nvSpPr>
        <p:spPr>
          <a:xfrm>
            <a:off x="534681" y="4071730"/>
            <a:ext cx="2846282" cy="274324"/>
          </a:xfrm>
        </p:spPr>
        <p:txBody>
          <a:bodyPr lIns="0" tIns="0" rIns="0" bIns="0"/>
          <a:lstStyle>
            <a:lvl1pPr>
              <a:defRPr sz="1600">
                <a:solidFill>
                  <a:schemeClr val="bg1"/>
                </a:solidFill>
              </a:defRPr>
            </a:lvl1pPr>
          </a:lstStyle>
          <a:p>
            <a:fld id="{C694C184-A0BE-4BF4-A735-5AAB137CDAB1}" type="datetime1">
              <a:rPr lang="nl-NL" smtClean="0"/>
              <a:t>28-3-2023</a:t>
            </a:fld>
            <a:endParaRPr lang="nl-NL" dirty="0"/>
          </a:p>
        </p:txBody>
      </p:sp>
      <p:sp>
        <p:nvSpPr>
          <p:cNvPr id="2" name="Rechthoek 1"/>
          <p:cNvSpPr/>
          <p:nvPr userDrawn="1"/>
        </p:nvSpPr>
        <p:spPr>
          <a:xfrm>
            <a:off x="0" y="-459432"/>
            <a:ext cx="6315199" cy="459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1600" dirty="0"/>
              <a:t>Titelslide oranje</a:t>
            </a:r>
          </a:p>
        </p:txBody>
      </p:sp>
      <p:sp>
        <p:nvSpPr>
          <p:cNvPr id="20" name="Titel 1"/>
          <p:cNvSpPr>
            <a:spLocks noGrp="1"/>
          </p:cNvSpPr>
          <p:nvPr>
            <p:ph type="title" hasCustomPrompt="1"/>
          </p:nvPr>
        </p:nvSpPr>
        <p:spPr>
          <a:xfrm>
            <a:off x="519175" y="1736433"/>
            <a:ext cx="10188512" cy="1153995"/>
          </a:xfrm>
        </p:spPr>
        <p:txBody>
          <a:bodyPr/>
          <a:lstStyle>
            <a:lvl1pPr>
              <a:defRPr sz="3600" cap="all" baseline="0">
                <a:solidFill>
                  <a:schemeClr val="bg1"/>
                </a:solidFill>
              </a:defRPr>
            </a:lvl1pPr>
          </a:lstStyle>
          <a:p>
            <a:r>
              <a:rPr lang="nl-NL" dirty="0"/>
              <a:t>Klik om de titel te bewerken</a:t>
            </a:r>
          </a:p>
        </p:txBody>
      </p:sp>
      <p:sp>
        <p:nvSpPr>
          <p:cNvPr id="15" name="Freeform 6"/>
          <p:cNvSpPr>
            <a:spLocks noEditPoints="1"/>
          </p:cNvSpPr>
          <p:nvPr userDrawn="1"/>
        </p:nvSpPr>
        <p:spPr bwMode="auto">
          <a:xfrm rot="1261683">
            <a:off x="8826453" y="2457066"/>
            <a:ext cx="2811551" cy="3682325"/>
          </a:xfrm>
          <a:custGeom>
            <a:avLst/>
            <a:gdLst>
              <a:gd name="T0" fmla="*/ 446 w 2893"/>
              <a:gd name="T1" fmla="*/ 2037 h 3789"/>
              <a:gd name="T2" fmla="*/ 353 w 2893"/>
              <a:gd name="T3" fmla="*/ 2441 h 3789"/>
              <a:gd name="T4" fmla="*/ 232 w 2893"/>
              <a:gd name="T5" fmla="*/ 2841 h 3789"/>
              <a:gd name="T6" fmla="*/ 600 w 2893"/>
              <a:gd name="T7" fmla="*/ 2008 h 3789"/>
              <a:gd name="T8" fmla="*/ 643 w 2893"/>
              <a:gd name="T9" fmla="*/ 1977 h 3789"/>
              <a:gd name="T10" fmla="*/ 821 w 2893"/>
              <a:gd name="T11" fmla="*/ 1655 h 3789"/>
              <a:gd name="T12" fmla="*/ 940 w 2893"/>
              <a:gd name="T13" fmla="*/ 2007 h 3789"/>
              <a:gd name="T14" fmla="*/ 806 w 2893"/>
              <a:gd name="T15" fmla="*/ 1879 h 3789"/>
              <a:gd name="T16" fmla="*/ 945 w 2893"/>
              <a:gd name="T17" fmla="*/ 1865 h 3789"/>
              <a:gd name="T18" fmla="*/ 1513 w 2893"/>
              <a:gd name="T19" fmla="*/ 1730 h 3789"/>
              <a:gd name="T20" fmla="*/ 1645 w 2893"/>
              <a:gd name="T21" fmla="*/ 1545 h 3789"/>
              <a:gd name="T22" fmla="*/ 1663 w 2893"/>
              <a:gd name="T23" fmla="*/ 1561 h 3789"/>
              <a:gd name="T24" fmla="*/ 1442 w 2893"/>
              <a:gd name="T25" fmla="*/ 1744 h 3789"/>
              <a:gd name="T26" fmla="*/ 1733 w 2893"/>
              <a:gd name="T27" fmla="*/ 1555 h 3789"/>
              <a:gd name="T28" fmla="*/ 1015 w 2893"/>
              <a:gd name="T29" fmla="*/ 1927 h 3789"/>
              <a:gd name="T30" fmla="*/ 1386 w 2893"/>
              <a:gd name="T31" fmla="*/ 1885 h 3789"/>
              <a:gd name="T32" fmla="*/ 1536 w 2893"/>
              <a:gd name="T33" fmla="*/ 1491 h 3789"/>
              <a:gd name="T34" fmla="*/ 1456 w 2893"/>
              <a:gd name="T35" fmla="*/ 1477 h 3789"/>
              <a:gd name="T36" fmla="*/ 1352 w 2893"/>
              <a:gd name="T37" fmla="*/ 1322 h 3789"/>
              <a:gd name="T38" fmla="*/ 1509 w 2893"/>
              <a:gd name="T39" fmla="*/ 1341 h 3789"/>
              <a:gd name="T40" fmla="*/ 1311 w 2893"/>
              <a:gd name="T41" fmla="*/ 1290 h 3789"/>
              <a:gd name="T42" fmla="*/ 1570 w 2893"/>
              <a:gd name="T43" fmla="*/ 1358 h 3789"/>
              <a:gd name="T44" fmla="*/ 1480 w 2893"/>
              <a:gd name="T45" fmla="*/ 1198 h 3789"/>
              <a:gd name="T46" fmla="*/ 197 w 2893"/>
              <a:gd name="T47" fmla="*/ 1767 h 3789"/>
              <a:gd name="T48" fmla="*/ 408 w 2893"/>
              <a:gd name="T49" fmla="*/ 1784 h 3789"/>
              <a:gd name="T50" fmla="*/ 557 w 2893"/>
              <a:gd name="T51" fmla="*/ 1916 h 3789"/>
              <a:gd name="T52" fmla="*/ 730 w 2893"/>
              <a:gd name="T53" fmla="*/ 848 h 3789"/>
              <a:gd name="T54" fmla="*/ 1030 w 2893"/>
              <a:gd name="T55" fmla="*/ 438 h 3789"/>
              <a:gd name="T56" fmla="*/ 946 w 2893"/>
              <a:gd name="T57" fmla="*/ 87 h 3789"/>
              <a:gd name="T58" fmla="*/ 851 w 2893"/>
              <a:gd name="T59" fmla="*/ 49 h 3789"/>
              <a:gd name="T60" fmla="*/ 2337 w 2893"/>
              <a:gd name="T61" fmla="*/ 296 h 3789"/>
              <a:gd name="T62" fmla="*/ 1523 w 2893"/>
              <a:gd name="T63" fmla="*/ 467 h 3789"/>
              <a:gd name="T64" fmla="*/ 2138 w 2893"/>
              <a:gd name="T65" fmla="*/ 452 h 3789"/>
              <a:gd name="T66" fmla="*/ 2226 w 2893"/>
              <a:gd name="T67" fmla="*/ 64 h 3789"/>
              <a:gd name="T68" fmla="*/ 976 w 2893"/>
              <a:gd name="T69" fmla="*/ 71 h 3789"/>
              <a:gd name="T70" fmla="*/ 734 w 2893"/>
              <a:gd name="T71" fmla="*/ 335 h 3789"/>
              <a:gd name="T72" fmla="*/ 991 w 2893"/>
              <a:gd name="T73" fmla="*/ 375 h 3789"/>
              <a:gd name="T74" fmla="*/ 1047 w 2893"/>
              <a:gd name="T75" fmla="*/ 506 h 3789"/>
              <a:gd name="T76" fmla="*/ 883 w 2893"/>
              <a:gd name="T77" fmla="*/ 1522 h 3789"/>
              <a:gd name="T78" fmla="*/ 1335 w 2893"/>
              <a:gd name="T79" fmla="*/ 1227 h 3789"/>
              <a:gd name="T80" fmla="*/ 1605 w 2893"/>
              <a:gd name="T81" fmla="*/ 1417 h 3789"/>
              <a:gd name="T82" fmla="*/ 1504 w 2893"/>
              <a:gd name="T83" fmla="*/ 1941 h 3789"/>
              <a:gd name="T84" fmla="*/ 1688 w 2893"/>
              <a:gd name="T85" fmla="*/ 2033 h 3789"/>
              <a:gd name="T86" fmla="*/ 2665 w 2893"/>
              <a:gd name="T87" fmla="*/ 459 h 3789"/>
              <a:gd name="T88" fmla="*/ 2685 w 2893"/>
              <a:gd name="T89" fmla="*/ 407 h 3789"/>
              <a:gd name="T90" fmla="*/ 1738 w 2893"/>
              <a:gd name="T91" fmla="*/ 2007 h 3789"/>
              <a:gd name="T92" fmla="*/ 1298 w 2893"/>
              <a:gd name="T93" fmla="*/ 2069 h 3789"/>
              <a:gd name="T94" fmla="*/ 852 w 2893"/>
              <a:gd name="T95" fmla="*/ 2046 h 3789"/>
              <a:gd name="T96" fmla="*/ 871 w 2893"/>
              <a:gd name="T97" fmla="*/ 1494 h 3789"/>
              <a:gd name="T98" fmla="*/ 794 w 2893"/>
              <a:gd name="T99" fmla="*/ 1575 h 3789"/>
              <a:gd name="T100" fmla="*/ 132 w 2893"/>
              <a:gd name="T101" fmla="*/ 3394 h 3789"/>
              <a:gd name="T102" fmla="*/ 39 w 2893"/>
              <a:gd name="T103" fmla="*/ 3141 h 3789"/>
              <a:gd name="T104" fmla="*/ 183 w 2893"/>
              <a:gd name="T105" fmla="*/ 2579 h 3789"/>
              <a:gd name="T106" fmla="*/ 342 w 2893"/>
              <a:gd name="T107" fmla="*/ 2004 h 3789"/>
              <a:gd name="T108" fmla="*/ 396 w 2893"/>
              <a:gd name="T109" fmla="*/ 1796 h 3789"/>
              <a:gd name="T110" fmla="*/ 164 w 2893"/>
              <a:gd name="T111" fmla="*/ 1761 h 3789"/>
              <a:gd name="T112" fmla="*/ 751 w 2893"/>
              <a:gd name="T113" fmla="*/ 808 h 3789"/>
              <a:gd name="T114" fmla="*/ 918 w 2893"/>
              <a:gd name="T115" fmla="*/ 468 h 3789"/>
              <a:gd name="T116" fmla="*/ 1029 w 2893"/>
              <a:gd name="T117" fmla="*/ 429 h 3789"/>
              <a:gd name="T118" fmla="*/ 1130 w 2893"/>
              <a:gd name="T119" fmla="*/ 428 h 3789"/>
              <a:gd name="T120" fmla="*/ 757 w 2893"/>
              <a:gd name="T121" fmla="*/ 347 h 3789"/>
              <a:gd name="T122" fmla="*/ 714 w 2893"/>
              <a:gd name="T123" fmla="*/ 65 h 3789"/>
              <a:gd name="T124" fmla="*/ 1731 w 2893"/>
              <a:gd name="T125" fmla="*/ 8 h 3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93" h="3789">
                <a:moveTo>
                  <a:pt x="91" y="3379"/>
                </a:moveTo>
                <a:lnTo>
                  <a:pt x="33" y="3672"/>
                </a:lnTo>
                <a:lnTo>
                  <a:pt x="121" y="3389"/>
                </a:lnTo>
                <a:lnTo>
                  <a:pt x="91" y="3379"/>
                </a:lnTo>
                <a:close/>
                <a:moveTo>
                  <a:pt x="129" y="3204"/>
                </a:moveTo>
                <a:lnTo>
                  <a:pt x="97" y="3341"/>
                </a:lnTo>
                <a:lnTo>
                  <a:pt x="137" y="3358"/>
                </a:lnTo>
                <a:lnTo>
                  <a:pt x="139" y="3359"/>
                </a:lnTo>
                <a:lnTo>
                  <a:pt x="140" y="3362"/>
                </a:lnTo>
                <a:lnTo>
                  <a:pt x="141" y="3363"/>
                </a:lnTo>
                <a:lnTo>
                  <a:pt x="141" y="3366"/>
                </a:lnTo>
                <a:lnTo>
                  <a:pt x="136" y="3382"/>
                </a:lnTo>
                <a:lnTo>
                  <a:pt x="154" y="3388"/>
                </a:lnTo>
                <a:lnTo>
                  <a:pt x="201" y="3225"/>
                </a:lnTo>
                <a:lnTo>
                  <a:pt x="129" y="3204"/>
                </a:lnTo>
                <a:lnTo>
                  <a:pt x="129" y="3204"/>
                </a:lnTo>
                <a:close/>
                <a:moveTo>
                  <a:pt x="391" y="1916"/>
                </a:moveTo>
                <a:lnTo>
                  <a:pt x="391" y="1916"/>
                </a:lnTo>
                <a:lnTo>
                  <a:pt x="386" y="1921"/>
                </a:lnTo>
                <a:lnTo>
                  <a:pt x="381" y="1931"/>
                </a:lnTo>
                <a:lnTo>
                  <a:pt x="376" y="1942"/>
                </a:lnTo>
                <a:lnTo>
                  <a:pt x="370" y="1968"/>
                </a:lnTo>
                <a:lnTo>
                  <a:pt x="366" y="1987"/>
                </a:lnTo>
                <a:lnTo>
                  <a:pt x="444" y="2035"/>
                </a:lnTo>
                <a:lnTo>
                  <a:pt x="446" y="2037"/>
                </a:lnTo>
                <a:lnTo>
                  <a:pt x="447" y="2040"/>
                </a:lnTo>
                <a:lnTo>
                  <a:pt x="447" y="2042"/>
                </a:lnTo>
                <a:lnTo>
                  <a:pt x="446" y="2046"/>
                </a:lnTo>
                <a:lnTo>
                  <a:pt x="444" y="2048"/>
                </a:lnTo>
                <a:lnTo>
                  <a:pt x="442" y="2049"/>
                </a:lnTo>
                <a:lnTo>
                  <a:pt x="439" y="2049"/>
                </a:lnTo>
                <a:lnTo>
                  <a:pt x="437" y="2049"/>
                </a:lnTo>
                <a:lnTo>
                  <a:pt x="352" y="2019"/>
                </a:lnTo>
                <a:lnTo>
                  <a:pt x="306" y="2185"/>
                </a:lnTo>
                <a:lnTo>
                  <a:pt x="392" y="2224"/>
                </a:lnTo>
                <a:lnTo>
                  <a:pt x="394" y="2225"/>
                </a:lnTo>
                <a:lnTo>
                  <a:pt x="396" y="2227"/>
                </a:lnTo>
                <a:lnTo>
                  <a:pt x="396" y="2231"/>
                </a:lnTo>
                <a:lnTo>
                  <a:pt x="396" y="2233"/>
                </a:lnTo>
                <a:lnTo>
                  <a:pt x="394" y="2235"/>
                </a:lnTo>
                <a:lnTo>
                  <a:pt x="392" y="2238"/>
                </a:lnTo>
                <a:lnTo>
                  <a:pt x="390" y="2238"/>
                </a:lnTo>
                <a:lnTo>
                  <a:pt x="386" y="2238"/>
                </a:lnTo>
                <a:lnTo>
                  <a:pt x="292" y="2216"/>
                </a:lnTo>
                <a:lnTo>
                  <a:pt x="250" y="2379"/>
                </a:lnTo>
                <a:lnTo>
                  <a:pt x="351" y="2431"/>
                </a:lnTo>
                <a:lnTo>
                  <a:pt x="353" y="2433"/>
                </a:lnTo>
                <a:lnTo>
                  <a:pt x="354" y="2435"/>
                </a:lnTo>
                <a:lnTo>
                  <a:pt x="354" y="2439"/>
                </a:lnTo>
                <a:lnTo>
                  <a:pt x="353" y="2441"/>
                </a:lnTo>
                <a:lnTo>
                  <a:pt x="352" y="2443"/>
                </a:lnTo>
                <a:lnTo>
                  <a:pt x="350" y="2445"/>
                </a:lnTo>
                <a:lnTo>
                  <a:pt x="347" y="2445"/>
                </a:lnTo>
                <a:lnTo>
                  <a:pt x="345" y="2445"/>
                </a:lnTo>
                <a:lnTo>
                  <a:pt x="237" y="2410"/>
                </a:lnTo>
                <a:lnTo>
                  <a:pt x="199" y="2577"/>
                </a:lnTo>
                <a:lnTo>
                  <a:pt x="297" y="2620"/>
                </a:lnTo>
                <a:lnTo>
                  <a:pt x="299" y="2623"/>
                </a:lnTo>
                <a:lnTo>
                  <a:pt x="301" y="2625"/>
                </a:lnTo>
                <a:lnTo>
                  <a:pt x="301" y="2627"/>
                </a:lnTo>
                <a:lnTo>
                  <a:pt x="301" y="2630"/>
                </a:lnTo>
                <a:lnTo>
                  <a:pt x="299" y="2632"/>
                </a:lnTo>
                <a:lnTo>
                  <a:pt x="298" y="2633"/>
                </a:lnTo>
                <a:lnTo>
                  <a:pt x="296" y="2634"/>
                </a:lnTo>
                <a:lnTo>
                  <a:pt x="293" y="2634"/>
                </a:lnTo>
                <a:lnTo>
                  <a:pt x="182" y="2608"/>
                </a:lnTo>
                <a:lnTo>
                  <a:pt x="138" y="2780"/>
                </a:lnTo>
                <a:lnTo>
                  <a:pt x="235" y="2828"/>
                </a:lnTo>
                <a:lnTo>
                  <a:pt x="237" y="2830"/>
                </a:lnTo>
                <a:lnTo>
                  <a:pt x="238" y="2832"/>
                </a:lnTo>
                <a:lnTo>
                  <a:pt x="239" y="2834"/>
                </a:lnTo>
                <a:lnTo>
                  <a:pt x="238" y="2838"/>
                </a:lnTo>
                <a:lnTo>
                  <a:pt x="237" y="2839"/>
                </a:lnTo>
                <a:lnTo>
                  <a:pt x="235" y="2840"/>
                </a:lnTo>
                <a:lnTo>
                  <a:pt x="232" y="2841"/>
                </a:lnTo>
                <a:lnTo>
                  <a:pt x="230" y="2840"/>
                </a:lnTo>
                <a:lnTo>
                  <a:pt x="139" y="2810"/>
                </a:lnTo>
                <a:lnTo>
                  <a:pt x="97" y="2972"/>
                </a:lnTo>
                <a:lnTo>
                  <a:pt x="54" y="3135"/>
                </a:lnTo>
                <a:lnTo>
                  <a:pt x="133" y="3156"/>
                </a:lnTo>
                <a:lnTo>
                  <a:pt x="136" y="3157"/>
                </a:lnTo>
                <a:lnTo>
                  <a:pt x="137" y="3159"/>
                </a:lnTo>
                <a:lnTo>
                  <a:pt x="138" y="3162"/>
                </a:lnTo>
                <a:lnTo>
                  <a:pt x="138" y="3164"/>
                </a:lnTo>
                <a:lnTo>
                  <a:pt x="131" y="3193"/>
                </a:lnTo>
                <a:lnTo>
                  <a:pt x="276" y="3233"/>
                </a:lnTo>
                <a:lnTo>
                  <a:pt x="292" y="3160"/>
                </a:lnTo>
                <a:lnTo>
                  <a:pt x="91" y="3105"/>
                </a:lnTo>
                <a:lnTo>
                  <a:pt x="89" y="3104"/>
                </a:lnTo>
                <a:lnTo>
                  <a:pt x="87" y="3102"/>
                </a:lnTo>
                <a:lnTo>
                  <a:pt x="86" y="3098"/>
                </a:lnTo>
                <a:lnTo>
                  <a:pt x="98" y="3044"/>
                </a:lnTo>
                <a:lnTo>
                  <a:pt x="99" y="3042"/>
                </a:lnTo>
                <a:lnTo>
                  <a:pt x="101" y="3041"/>
                </a:lnTo>
                <a:lnTo>
                  <a:pt x="104" y="3041"/>
                </a:lnTo>
                <a:lnTo>
                  <a:pt x="105" y="3041"/>
                </a:lnTo>
                <a:lnTo>
                  <a:pt x="353" y="3109"/>
                </a:lnTo>
                <a:lnTo>
                  <a:pt x="660" y="2022"/>
                </a:lnTo>
                <a:lnTo>
                  <a:pt x="657" y="2022"/>
                </a:lnTo>
                <a:lnTo>
                  <a:pt x="600" y="2008"/>
                </a:lnTo>
                <a:lnTo>
                  <a:pt x="545" y="1991"/>
                </a:lnTo>
                <a:lnTo>
                  <a:pt x="490" y="1971"/>
                </a:lnTo>
                <a:lnTo>
                  <a:pt x="437" y="1948"/>
                </a:lnTo>
                <a:lnTo>
                  <a:pt x="423" y="1941"/>
                </a:lnTo>
                <a:lnTo>
                  <a:pt x="411" y="1934"/>
                </a:lnTo>
                <a:lnTo>
                  <a:pt x="398" y="1924"/>
                </a:lnTo>
                <a:lnTo>
                  <a:pt x="391" y="1916"/>
                </a:lnTo>
                <a:close/>
                <a:moveTo>
                  <a:pt x="426" y="1906"/>
                </a:moveTo>
                <a:lnTo>
                  <a:pt x="414" y="1906"/>
                </a:lnTo>
                <a:lnTo>
                  <a:pt x="406" y="1908"/>
                </a:lnTo>
                <a:lnTo>
                  <a:pt x="412" y="1915"/>
                </a:lnTo>
                <a:lnTo>
                  <a:pt x="427" y="1925"/>
                </a:lnTo>
                <a:lnTo>
                  <a:pt x="444" y="1934"/>
                </a:lnTo>
                <a:lnTo>
                  <a:pt x="496" y="1956"/>
                </a:lnTo>
                <a:lnTo>
                  <a:pt x="550" y="1976"/>
                </a:lnTo>
                <a:lnTo>
                  <a:pt x="605" y="1992"/>
                </a:lnTo>
                <a:lnTo>
                  <a:pt x="657" y="2006"/>
                </a:lnTo>
                <a:lnTo>
                  <a:pt x="658" y="2003"/>
                </a:lnTo>
                <a:lnTo>
                  <a:pt x="658" y="2000"/>
                </a:lnTo>
                <a:lnTo>
                  <a:pt x="658" y="1996"/>
                </a:lnTo>
                <a:lnTo>
                  <a:pt x="658" y="1993"/>
                </a:lnTo>
                <a:lnTo>
                  <a:pt x="656" y="1988"/>
                </a:lnTo>
                <a:lnTo>
                  <a:pt x="652" y="1985"/>
                </a:lnTo>
                <a:lnTo>
                  <a:pt x="647" y="1981"/>
                </a:lnTo>
                <a:lnTo>
                  <a:pt x="643" y="1977"/>
                </a:lnTo>
                <a:lnTo>
                  <a:pt x="621" y="1964"/>
                </a:lnTo>
                <a:lnTo>
                  <a:pt x="599" y="1952"/>
                </a:lnTo>
                <a:lnTo>
                  <a:pt x="551" y="1932"/>
                </a:lnTo>
                <a:lnTo>
                  <a:pt x="503" y="1917"/>
                </a:lnTo>
                <a:lnTo>
                  <a:pt x="451" y="1908"/>
                </a:lnTo>
                <a:lnTo>
                  <a:pt x="445" y="1907"/>
                </a:lnTo>
                <a:lnTo>
                  <a:pt x="442" y="1907"/>
                </a:lnTo>
                <a:lnTo>
                  <a:pt x="438" y="1906"/>
                </a:lnTo>
                <a:lnTo>
                  <a:pt x="435" y="1906"/>
                </a:lnTo>
                <a:lnTo>
                  <a:pt x="430" y="1906"/>
                </a:lnTo>
                <a:lnTo>
                  <a:pt x="426" y="1906"/>
                </a:lnTo>
                <a:close/>
                <a:moveTo>
                  <a:pt x="1388" y="1892"/>
                </a:moveTo>
                <a:lnTo>
                  <a:pt x="1388" y="1892"/>
                </a:lnTo>
                <a:lnTo>
                  <a:pt x="1389" y="1893"/>
                </a:lnTo>
                <a:lnTo>
                  <a:pt x="1389" y="1893"/>
                </a:lnTo>
                <a:lnTo>
                  <a:pt x="1388" y="1892"/>
                </a:lnTo>
                <a:close/>
                <a:moveTo>
                  <a:pt x="1082" y="1671"/>
                </a:moveTo>
                <a:lnTo>
                  <a:pt x="1074" y="1688"/>
                </a:lnTo>
                <a:lnTo>
                  <a:pt x="1044" y="1742"/>
                </a:lnTo>
                <a:lnTo>
                  <a:pt x="1048" y="1755"/>
                </a:lnTo>
                <a:lnTo>
                  <a:pt x="1050" y="1771"/>
                </a:lnTo>
                <a:lnTo>
                  <a:pt x="1068" y="1713"/>
                </a:lnTo>
                <a:lnTo>
                  <a:pt x="1082" y="1671"/>
                </a:lnTo>
                <a:close/>
                <a:moveTo>
                  <a:pt x="834" y="1646"/>
                </a:moveTo>
                <a:lnTo>
                  <a:pt x="821" y="1655"/>
                </a:lnTo>
                <a:lnTo>
                  <a:pt x="805" y="1669"/>
                </a:lnTo>
                <a:lnTo>
                  <a:pt x="791" y="1685"/>
                </a:lnTo>
                <a:lnTo>
                  <a:pt x="775" y="1713"/>
                </a:lnTo>
                <a:lnTo>
                  <a:pt x="761" y="1741"/>
                </a:lnTo>
                <a:lnTo>
                  <a:pt x="749" y="1783"/>
                </a:lnTo>
                <a:lnTo>
                  <a:pt x="741" y="1825"/>
                </a:lnTo>
                <a:lnTo>
                  <a:pt x="738" y="1869"/>
                </a:lnTo>
                <a:lnTo>
                  <a:pt x="739" y="1901"/>
                </a:lnTo>
                <a:lnTo>
                  <a:pt x="742" y="1916"/>
                </a:lnTo>
                <a:lnTo>
                  <a:pt x="746" y="1932"/>
                </a:lnTo>
                <a:lnTo>
                  <a:pt x="758" y="1961"/>
                </a:lnTo>
                <a:lnTo>
                  <a:pt x="775" y="1988"/>
                </a:lnTo>
                <a:lnTo>
                  <a:pt x="789" y="2003"/>
                </a:lnTo>
                <a:lnTo>
                  <a:pt x="805" y="2017"/>
                </a:lnTo>
                <a:lnTo>
                  <a:pt x="823" y="2027"/>
                </a:lnTo>
                <a:lnTo>
                  <a:pt x="830" y="2030"/>
                </a:lnTo>
                <a:lnTo>
                  <a:pt x="838" y="2032"/>
                </a:lnTo>
                <a:lnTo>
                  <a:pt x="843" y="2033"/>
                </a:lnTo>
                <a:lnTo>
                  <a:pt x="848" y="2034"/>
                </a:lnTo>
                <a:lnTo>
                  <a:pt x="853" y="2035"/>
                </a:lnTo>
                <a:lnTo>
                  <a:pt x="869" y="2035"/>
                </a:lnTo>
                <a:lnTo>
                  <a:pt x="884" y="2034"/>
                </a:lnTo>
                <a:lnTo>
                  <a:pt x="904" y="2029"/>
                </a:lnTo>
                <a:lnTo>
                  <a:pt x="923" y="2019"/>
                </a:lnTo>
                <a:lnTo>
                  <a:pt x="940" y="2007"/>
                </a:lnTo>
                <a:lnTo>
                  <a:pt x="956" y="1992"/>
                </a:lnTo>
                <a:lnTo>
                  <a:pt x="968" y="1976"/>
                </a:lnTo>
                <a:lnTo>
                  <a:pt x="981" y="1957"/>
                </a:lnTo>
                <a:lnTo>
                  <a:pt x="1001" y="1919"/>
                </a:lnTo>
                <a:lnTo>
                  <a:pt x="1011" y="1896"/>
                </a:lnTo>
                <a:lnTo>
                  <a:pt x="1012" y="1892"/>
                </a:lnTo>
                <a:lnTo>
                  <a:pt x="1022" y="1861"/>
                </a:lnTo>
                <a:lnTo>
                  <a:pt x="1032" y="1830"/>
                </a:lnTo>
                <a:lnTo>
                  <a:pt x="1038" y="1799"/>
                </a:lnTo>
                <a:lnTo>
                  <a:pt x="1040" y="1791"/>
                </a:lnTo>
                <a:lnTo>
                  <a:pt x="1040" y="1784"/>
                </a:lnTo>
                <a:lnTo>
                  <a:pt x="1038" y="1776"/>
                </a:lnTo>
                <a:lnTo>
                  <a:pt x="1038" y="1768"/>
                </a:lnTo>
                <a:lnTo>
                  <a:pt x="1036" y="1759"/>
                </a:lnTo>
                <a:lnTo>
                  <a:pt x="1014" y="1795"/>
                </a:lnTo>
                <a:lnTo>
                  <a:pt x="988" y="1837"/>
                </a:lnTo>
                <a:lnTo>
                  <a:pt x="958" y="1876"/>
                </a:lnTo>
                <a:lnTo>
                  <a:pt x="940" y="1894"/>
                </a:lnTo>
                <a:lnTo>
                  <a:pt x="918" y="1908"/>
                </a:lnTo>
                <a:lnTo>
                  <a:pt x="894" y="1917"/>
                </a:lnTo>
                <a:lnTo>
                  <a:pt x="873" y="1919"/>
                </a:lnTo>
                <a:lnTo>
                  <a:pt x="852" y="1917"/>
                </a:lnTo>
                <a:lnTo>
                  <a:pt x="834" y="1908"/>
                </a:lnTo>
                <a:lnTo>
                  <a:pt x="818" y="1895"/>
                </a:lnTo>
                <a:lnTo>
                  <a:pt x="806" y="1879"/>
                </a:lnTo>
                <a:lnTo>
                  <a:pt x="799" y="1861"/>
                </a:lnTo>
                <a:lnTo>
                  <a:pt x="795" y="1841"/>
                </a:lnTo>
                <a:lnTo>
                  <a:pt x="794" y="1822"/>
                </a:lnTo>
                <a:lnTo>
                  <a:pt x="796" y="1796"/>
                </a:lnTo>
                <a:lnTo>
                  <a:pt x="800" y="1772"/>
                </a:lnTo>
                <a:lnTo>
                  <a:pt x="806" y="1748"/>
                </a:lnTo>
                <a:lnTo>
                  <a:pt x="834" y="1646"/>
                </a:lnTo>
                <a:close/>
                <a:moveTo>
                  <a:pt x="898" y="1628"/>
                </a:moveTo>
                <a:lnTo>
                  <a:pt x="877" y="1630"/>
                </a:lnTo>
                <a:lnTo>
                  <a:pt x="857" y="1634"/>
                </a:lnTo>
                <a:lnTo>
                  <a:pt x="854" y="1636"/>
                </a:lnTo>
                <a:lnTo>
                  <a:pt x="822" y="1753"/>
                </a:lnTo>
                <a:lnTo>
                  <a:pt x="814" y="1787"/>
                </a:lnTo>
                <a:lnTo>
                  <a:pt x="810" y="1822"/>
                </a:lnTo>
                <a:lnTo>
                  <a:pt x="811" y="1839"/>
                </a:lnTo>
                <a:lnTo>
                  <a:pt x="814" y="1855"/>
                </a:lnTo>
                <a:lnTo>
                  <a:pt x="821" y="1871"/>
                </a:lnTo>
                <a:lnTo>
                  <a:pt x="830" y="1884"/>
                </a:lnTo>
                <a:lnTo>
                  <a:pt x="843" y="1894"/>
                </a:lnTo>
                <a:lnTo>
                  <a:pt x="857" y="1901"/>
                </a:lnTo>
                <a:lnTo>
                  <a:pt x="873" y="1903"/>
                </a:lnTo>
                <a:lnTo>
                  <a:pt x="889" y="1901"/>
                </a:lnTo>
                <a:lnTo>
                  <a:pt x="911" y="1894"/>
                </a:lnTo>
                <a:lnTo>
                  <a:pt x="929" y="1882"/>
                </a:lnTo>
                <a:lnTo>
                  <a:pt x="945" y="1865"/>
                </a:lnTo>
                <a:lnTo>
                  <a:pt x="974" y="1828"/>
                </a:lnTo>
                <a:lnTo>
                  <a:pt x="1001" y="1786"/>
                </a:lnTo>
                <a:lnTo>
                  <a:pt x="1025" y="1745"/>
                </a:lnTo>
                <a:lnTo>
                  <a:pt x="1030" y="1736"/>
                </a:lnTo>
                <a:lnTo>
                  <a:pt x="1020" y="1706"/>
                </a:lnTo>
                <a:lnTo>
                  <a:pt x="1014" y="1692"/>
                </a:lnTo>
                <a:lnTo>
                  <a:pt x="1007" y="1677"/>
                </a:lnTo>
                <a:lnTo>
                  <a:pt x="995" y="1661"/>
                </a:lnTo>
                <a:lnTo>
                  <a:pt x="979" y="1648"/>
                </a:lnTo>
                <a:lnTo>
                  <a:pt x="960" y="1639"/>
                </a:lnTo>
                <a:lnTo>
                  <a:pt x="940" y="1632"/>
                </a:lnTo>
                <a:lnTo>
                  <a:pt x="919" y="1629"/>
                </a:lnTo>
                <a:lnTo>
                  <a:pt x="898" y="1628"/>
                </a:lnTo>
                <a:close/>
                <a:moveTo>
                  <a:pt x="1494" y="1609"/>
                </a:moveTo>
                <a:lnTo>
                  <a:pt x="1492" y="1614"/>
                </a:lnTo>
                <a:lnTo>
                  <a:pt x="1481" y="1639"/>
                </a:lnTo>
                <a:lnTo>
                  <a:pt x="1472" y="1665"/>
                </a:lnTo>
                <a:lnTo>
                  <a:pt x="1465" y="1687"/>
                </a:lnTo>
                <a:lnTo>
                  <a:pt x="1494" y="1609"/>
                </a:lnTo>
                <a:close/>
                <a:moveTo>
                  <a:pt x="1543" y="1498"/>
                </a:moveTo>
                <a:lnTo>
                  <a:pt x="1533" y="1526"/>
                </a:lnTo>
                <a:lnTo>
                  <a:pt x="1510" y="1587"/>
                </a:lnTo>
                <a:lnTo>
                  <a:pt x="1466" y="1708"/>
                </a:lnTo>
                <a:lnTo>
                  <a:pt x="1488" y="1718"/>
                </a:lnTo>
                <a:lnTo>
                  <a:pt x="1513" y="1730"/>
                </a:lnTo>
                <a:lnTo>
                  <a:pt x="1531" y="1736"/>
                </a:lnTo>
                <a:lnTo>
                  <a:pt x="1548" y="1740"/>
                </a:lnTo>
                <a:lnTo>
                  <a:pt x="1566" y="1740"/>
                </a:lnTo>
                <a:lnTo>
                  <a:pt x="1579" y="1737"/>
                </a:lnTo>
                <a:lnTo>
                  <a:pt x="1592" y="1732"/>
                </a:lnTo>
                <a:lnTo>
                  <a:pt x="1597" y="1729"/>
                </a:lnTo>
                <a:lnTo>
                  <a:pt x="1603" y="1725"/>
                </a:lnTo>
                <a:lnTo>
                  <a:pt x="1607" y="1723"/>
                </a:lnTo>
                <a:lnTo>
                  <a:pt x="1610" y="1719"/>
                </a:lnTo>
                <a:lnTo>
                  <a:pt x="1613" y="1717"/>
                </a:lnTo>
                <a:lnTo>
                  <a:pt x="1631" y="1697"/>
                </a:lnTo>
                <a:lnTo>
                  <a:pt x="1645" y="1672"/>
                </a:lnTo>
                <a:lnTo>
                  <a:pt x="1655" y="1647"/>
                </a:lnTo>
                <a:lnTo>
                  <a:pt x="1661" y="1621"/>
                </a:lnTo>
                <a:lnTo>
                  <a:pt x="1662" y="1602"/>
                </a:lnTo>
                <a:lnTo>
                  <a:pt x="1661" y="1585"/>
                </a:lnTo>
                <a:lnTo>
                  <a:pt x="1657" y="1568"/>
                </a:lnTo>
                <a:lnTo>
                  <a:pt x="1656" y="1564"/>
                </a:lnTo>
                <a:lnTo>
                  <a:pt x="1655" y="1561"/>
                </a:lnTo>
                <a:lnTo>
                  <a:pt x="1651" y="1555"/>
                </a:lnTo>
                <a:lnTo>
                  <a:pt x="1650" y="1552"/>
                </a:lnTo>
                <a:lnTo>
                  <a:pt x="1649" y="1551"/>
                </a:lnTo>
                <a:lnTo>
                  <a:pt x="1648" y="1549"/>
                </a:lnTo>
                <a:lnTo>
                  <a:pt x="1647" y="1547"/>
                </a:lnTo>
                <a:lnTo>
                  <a:pt x="1645" y="1545"/>
                </a:lnTo>
                <a:lnTo>
                  <a:pt x="1634" y="1536"/>
                </a:lnTo>
                <a:lnTo>
                  <a:pt x="1623" y="1528"/>
                </a:lnTo>
                <a:lnTo>
                  <a:pt x="1599" y="1515"/>
                </a:lnTo>
                <a:lnTo>
                  <a:pt x="1573" y="1505"/>
                </a:lnTo>
                <a:lnTo>
                  <a:pt x="1547" y="1499"/>
                </a:lnTo>
                <a:lnTo>
                  <a:pt x="1543" y="1498"/>
                </a:lnTo>
                <a:lnTo>
                  <a:pt x="1543" y="1498"/>
                </a:lnTo>
                <a:close/>
                <a:moveTo>
                  <a:pt x="1572" y="1428"/>
                </a:moveTo>
                <a:lnTo>
                  <a:pt x="1569" y="1435"/>
                </a:lnTo>
                <a:lnTo>
                  <a:pt x="1556" y="1464"/>
                </a:lnTo>
                <a:lnTo>
                  <a:pt x="1546" y="1491"/>
                </a:lnTo>
                <a:lnTo>
                  <a:pt x="1548" y="1491"/>
                </a:lnTo>
                <a:lnTo>
                  <a:pt x="1562" y="1494"/>
                </a:lnTo>
                <a:lnTo>
                  <a:pt x="1576" y="1498"/>
                </a:lnTo>
                <a:lnTo>
                  <a:pt x="1602" y="1508"/>
                </a:lnTo>
                <a:lnTo>
                  <a:pt x="1627" y="1522"/>
                </a:lnTo>
                <a:lnTo>
                  <a:pt x="1639" y="1530"/>
                </a:lnTo>
                <a:lnTo>
                  <a:pt x="1649" y="1540"/>
                </a:lnTo>
                <a:lnTo>
                  <a:pt x="1651" y="1543"/>
                </a:lnTo>
                <a:lnTo>
                  <a:pt x="1654" y="1546"/>
                </a:lnTo>
                <a:lnTo>
                  <a:pt x="1655" y="1547"/>
                </a:lnTo>
                <a:lnTo>
                  <a:pt x="1656" y="1548"/>
                </a:lnTo>
                <a:lnTo>
                  <a:pt x="1658" y="1552"/>
                </a:lnTo>
                <a:lnTo>
                  <a:pt x="1662" y="1559"/>
                </a:lnTo>
                <a:lnTo>
                  <a:pt x="1663" y="1561"/>
                </a:lnTo>
                <a:lnTo>
                  <a:pt x="1664" y="1566"/>
                </a:lnTo>
                <a:lnTo>
                  <a:pt x="1669" y="1584"/>
                </a:lnTo>
                <a:lnTo>
                  <a:pt x="1670" y="1603"/>
                </a:lnTo>
                <a:lnTo>
                  <a:pt x="1668" y="1622"/>
                </a:lnTo>
                <a:lnTo>
                  <a:pt x="1662" y="1649"/>
                </a:lnTo>
                <a:lnTo>
                  <a:pt x="1651" y="1676"/>
                </a:lnTo>
                <a:lnTo>
                  <a:pt x="1636" y="1701"/>
                </a:lnTo>
                <a:lnTo>
                  <a:pt x="1618" y="1722"/>
                </a:lnTo>
                <a:lnTo>
                  <a:pt x="1615" y="1725"/>
                </a:lnTo>
                <a:lnTo>
                  <a:pt x="1611" y="1729"/>
                </a:lnTo>
                <a:lnTo>
                  <a:pt x="1607" y="1732"/>
                </a:lnTo>
                <a:lnTo>
                  <a:pt x="1601" y="1736"/>
                </a:lnTo>
                <a:lnTo>
                  <a:pt x="1594" y="1739"/>
                </a:lnTo>
                <a:lnTo>
                  <a:pt x="1581" y="1745"/>
                </a:lnTo>
                <a:lnTo>
                  <a:pt x="1566" y="1747"/>
                </a:lnTo>
                <a:lnTo>
                  <a:pt x="1547" y="1747"/>
                </a:lnTo>
                <a:lnTo>
                  <a:pt x="1528" y="1744"/>
                </a:lnTo>
                <a:lnTo>
                  <a:pt x="1511" y="1737"/>
                </a:lnTo>
                <a:lnTo>
                  <a:pt x="1485" y="1725"/>
                </a:lnTo>
                <a:lnTo>
                  <a:pt x="1461" y="1714"/>
                </a:lnTo>
                <a:lnTo>
                  <a:pt x="1458" y="1713"/>
                </a:lnTo>
                <a:lnTo>
                  <a:pt x="1458" y="1711"/>
                </a:lnTo>
                <a:lnTo>
                  <a:pt x="1457" y="1713"/>
                </a:lnTo>
                <a:lnTo>
                  <a:pt x="1455" y="1718"/>
                </a:lnTo>
                <a:lnTo>
                  <a:pt x="1442" y="1744"/>
                </a:lnTo>
                <a:lnTo>
                  <a:pt x="1431" y="1769"/>
                </a:lnTo>
                <a:lnTo>
                  <a:pt x="1412" y="1822"/>
                </a:lnTo>
                <a:lnTo>
                  <a:pt x="1397" y="1875"/>
                </a:lnTo>
                <a:lnTo>
                  <a:pt x="1396" y="1883"/>
                </a:lnTo>
                <a:lnTo>
                  <a:pt x="1403" y="1886"/>
                </a:lnTo>
                <a:lnTo>
                  <a:pt x="1417" y="1894"/>
                </a:lnTo>
                <a:lnTo>
                  <a:pt x="1447" y="1908"/>
                </a:lnTo>
                <a:lnTo>
                  <a:pt x="1477" y="1921"/>
                </a:lnTo>
                <a:lnTo>
                  <a:pt x="1507" y="1929"/>
                </a:lnTo>
                <a:lnTo>
                  <a:pt x="1539" y="1931"/>
                </a:lnTo>
                <a:lnTo>
                  <a:pt x="1570" y="1927"/>
                </a:lnTo>
                <a:lnTo>
                  <a:pt x="1601" y="1918"/>
                </a:lnTo>
                <a:lnTo>
                  <a:pt x="1624" y="1909"/>
                </a:lnTo>
                <a:lnTo>
                  <a:pt x="1645" y="1895"/>
                </a:lnTo>
                <a:lnTo>
                  <a:pt x="1664" y="1879"/>
                </a:lnTo>
                <a:lnTo>
                  <a:pt x="1681" y="1861"/>
                </a:lnTo>
                <a:lnTo>
                  <a:pt x="1694" y="1839"/>
                </a:lnTo>
                <a:lnTo>
                  <a:pt x="1711" y="1800"/>
                </a:lnTo>
                <a:lnTo>
                  <a:pt x="1723" y="1759"/>
                </a:lnTo>
                <a:lnTo>
                  <a:pt x="1731" y="1716"/>
                </a:lnTo>
                <a:lnTo>
                  <a:pt x="1734" y="1684"/>
                </a:lnTo>
                <a:lnTo>
                  <a:pt x="1737" y="1651"/>
                </a:lnTo>
                <a:lnTo>
                  <a:pt x="1738" y="1618"/>
                </a:lnTo>
                <a:lnTo>
                  <a:pt x="1737" y="1586"/>
                </a:lnTo>
                <a:lnTo>
                  <a:pt x="1733" y="1555"/>
                </a:lnTo>
                <a:lnTo>
                  <a:pt x="1723" y="1525"/>
                </a:lnTo>
                <a:lnTo>
                  <a:pt x="1707" y="1499"/>
                </a:lnTo>
                <a:lnTo>
                  <a:pt x="1685" y="1476"/>
                </a:lnTo>
                <a:lnTo>
                  <a:pt x="1661" y="1456"/>
                </a:lnTo>
                <a:lnTo>
                  <a:pt x="1632" y="1441"/>
                </a:lnTo>
                <a:lnTo>
                  <a:pt x="1602" y="1431"/>
                </a:lnTo>
                <a:lnTo>
                  <a:pt x="1572" y="1428"/>
                </a:lnTo>
                <a:close/>
                <a:moveTo>
                  <a:pt x="1349" y="1293"/>
                </a:moveTo>
                <a:lnTo>
                  <a:pt x="1340" y="1295"/>
                </a:lnTo>
                <a:lnTo>
                  <a:pt x="1319" y="1304"/>
                </a:lnTo>
                <a:lnTo>
                  <a:pt x="1300" y="1316"/>
                </a:lnTo>
                <a:lnTo>
                  <a:pt x="1283" y="1333"/>
                </a:lnTo>
                <a:lnTo>
                  <a:pt x="1268" y="1352"/>
                </a:lnTo>
                <a:lnTo>
                  <a:pt x="1255" y="1371"/>
                </a:lnTo>
                <a:lnTo>
                  <a:pt x="1203" y="1453"/>
                </a:lnTo>
                <a:lnTo>
                  <a:pt x="1153" y="1537"/>
                </a:lnTo>
                <a:lnTo>
                  <a:pt x="1120" y="1599"/>
                </a:lnTo>
                <a:lnTo>
                  <a:pt x="1106" y="1633"/>
                </a:lnTo>
                <a:lnTo>
                  <a:pt x="1078" y="1716"/>
                </a:lnTo>
                <a:lnTo>
                  <a:pt x="1059" y="1778"/>
                </a:lnTo>
                <a:lnTo>
                  <a:pt x="1045" y="1828"/>
                </a:lnTo>
                <a:lnTo>
                  <a:pt x="1044" y="1833"/>
                </a:lnTo>
                <a:lnTo>
                  <a:pt x="1034" y="1865"/>
                </a:lnTo>
                <a:lnTo>
                  <a:pt x="1024" y="1896"/>
                </a:lnTo>
                <a:lnTo>
                  <a:pt x="1015" y="1927"/>
                </a:lnTo>
                <a:lnTo>
                  <a:pt x="1012" y="1948"/>
                </a:lnTo>
                <a:lnTo>
                  <a:pt x="1011" y="1969"/>
                </a:lnTo>
                <a:lnTo>
                  <a:pt x="1013" y="1990"/>
                </a:lnTo>
                <a:lnTo>
                  <a:pt x="1025" y="2019"/>
                </a:lnTo>
                <a:lnTo>
                  <a:pt x="1041" y="2047"/>
                </a:lnTo>
                <a:lnTo>
                  <a:pt x="1061" y="2070"/>
                </a:lnTo>
                <a:lnTo>
                  <a:pt x="1087" y="2089"/>
                </a:lnTo>
                <a:lnTo>
                  <a:pt x="1114" y="2102"/>
                </a:lnTo>
                <a:lnTo>
                  <a:pt x="1145" y="2110"/>
                </a:lnTo>
                <a:lnTo>
                  <a:pt x="1178" y="2111"/>
                </a:lnTo>
                <a:lnTo>
                  <a:pt x="1209" y="2107"/>
                </a:lnTo>
                <a:lnTo>
                  <a:pt x="1237" y="2096"/>
                </a:lnTo>
                <a:lnTo>
                  <a:pt x="1265" y="2080"/>
                </a:lnTo>
                <a:lnTo>
                  <a:pt x="1289" y="2060"/>
                </a:lnTo>
                <a:lnTo>
                  <a:pt x="1311" y="2037"/>
                </a:lnTo>
                <a:lnTo>
                  <a:pt x="1329" y="2010"/>
                </a:lnTo>
                <a:lnTo>
                  <a:pt x="1346" y="1981"/>
                </a:lnTo>
                <a:lnTo>
                  <a:pt x="1359" y="1953"/>
                </a:lnTo>
                <a:lnTo>
                  <a:pt x="1372" y="1923"/>
                </a:lnTo>
                <a:lnTo>
                  <a:pt x="1378" y="1907"/>
                </a:lnTo>
                <a:lnTo>
                  <a:pt x="1383" y="1892"/>
                </a:lnTo>
                <a:lnTo>
                  <a:pt x="1385" y="1888"/>
                </a:lnTo>
                <a:lnTo>
                  <a:pt x="1385" y="1886"/>
                </a:lnTo>
                <a:lnTo>
                  <a:pt x="1386" y="1885"/>
                </a:lnTo>
                <a:lnTo>
                  <a:pt x="1386" y="1885"/>
                </a:lnTo>
                <a:lnTo>
                  <a:pt x="1386" y="1884"/>
                </a:lnTo>
                <a:lnTo>
                  <a:pt x="1389" y="1882"/>
                </a:lnTo>
                <a:lnTo>
                  <a:pt x="1390" y="1882"/>
                </a:lnTo>
                <a:lnTo>
                  <a:pt x="1392" y="1873"/>
                </a:lnTo>
                <a:lnTo>
                  <a:pt x="1406" y="1819"/>
                </a:lnTo>
                <a:lnTo>
                  <a:pt x="1425" y="1767"/>
                </a:lnTo>
                <a:lnTo>
                  <a:pt x="1435" y="1741"/>
                </a:lnTo>
                <a:lnTo>
                  <a:pt x="1448" y="1716"/>
                </a:lnTo>
                <a:lnTo>
                  <a:pt x="1454" y="1703"/>
                </a:lnTo>
                <a:lnTo>
                  <a:pt x="1458" y="1691"/>
                </a:lnTo>
                <a:lnTo>
                  <a:pt x="1465" y="1663"/>
                </a:lnTo>
                <a:lnTo>
                  <a:pt x="1475" y="1637"/>
                </a:lnTo>
                <a:lnTo>
                  <a:pt x="1486" y="1611"/>
                </a:lnTo>
                <a:lnTo>
                  <a:pt x="1507" y="1560"/>
                </a:lnTo>
                <a:lnTo>
                  <a:pt x="1525" y="1507"/>
                </a:lnTo>
                <a:lnTo>
                  <a:pt x="1527" y="1502"/>
                </a:lnTo>
                <a:lnTo>
                  <a:pt x="1530" y="1498"/>
                </a:lnTo>
                <a:lnTo>
                  <a:pt x="1532" y="1493"/>
                </a:lnTo>
                <a:lnTo>
                  <a:pt x="1532" y="1493"/>
                </a:lnTo>
                <a:lnTo>
                  <a:pt x="1533" y="1492"/>
                </a:lnTo>
                <a:lnTo>
                  <a:pt x="1534" y="1491"/>
                </a:lnTo>
                <a:lnTo>
                  <a:pt x="1534" y="1491"/>
                </a:lnTo>
                <a:lnTo>
                  <a:pt x="1535" y="1491"/>
                </a:lnTo>
                <a:lnTo>
                  <a:pt x="1536" y="1491"/>
                </a:lnTo>
                <a:lnTo>
                  <a:pt x="1536" y="1491"/>
                </a:lnTo>
                <a:lnTo>
                  <a:pt x="1548" y="1462"/>
                </a:lnTo>
                <a:lnTo>
                  <a:pt x="1561" y="1431"/>
                </a:lnTo>
                <a:lnTo>
                  <a:pt x="1565" y="1422"/>
                </a:lnTo>
                <a:lnTo>
                  <a:pt x="1564" y="1420"/>
                </a:lnTo>
                <a:lnTo>
                  <a:pt x="1565" y="1416"/>
                </a:lnTo>
                <a:lnTo>
                  <a:pt x="1569" y="1402"/>
                </a:lnTo>
                <a:lnTo>
                  <a:pt x="1569" y="1387"/>
                </a:lnTo>
                <a:lnTo>
                  <a:pt x="1566" y="1379"/>
                </a:lnTo>
                <a:lnTo>
                  <a:pt x="1563" y="1374"/>
                </a:lnTo>
                <a:lnTo>
                  <a:pt x="1558" y="1367"/>
                </a:lnTo>
                <a:lnTo>
                  <a:pt x="1556" y="1363"/>
                </a:lnTo>
                <a:lnTo>
                  <a:pt x="1553" y="1361"/>
                </a:lnTo>
                <a:lnTo>
                  <a:pt x="1549" y="1356"/>
                </a:lnTo>
                <a:lnTo>
                  <a:pt x="1546" y="1353"/>
                </a:lnTo>
                <a:lnTo>
                  <a:pt x="1541" y="1349"/>
                </a:lnTo>
                <a:lnTo>
                  <a:pt x="1534" y="1345"/>
                </a:lnTo>
                <a:lnTo>
                  <a:pt x="1527" y="1340"/>
                </a:lnTo>
                <a:lnTo>
                  <a:pt x="1525" y="1339"/>
                </a:lnTo>
                <a:lnTo>
                  <a:pt x="1525" y="1345"/>
                </a:lnTo>
                <a:lnTo>
                  <a:pt x="1523" y="1354"/>
                </a:lnTo>
                <a:lnTo>
                  <a:pt x="1519" y="1363"/>
                </a:lnTo>
                <a:lnTo>
                  <a:pt x="1511" y="1381"/>
                </a:lnTo>
                <a:lnTo>
                  <a:pt x="1495" y="1414"/>
                </a:lnTo>
                <a:lnTo>
                  <a:pt x="1477" y="1446"/>
                </a:lnTo>
                <a:lnTo>
                  <a:pt x="1456" y="1477"/>
                </a:lnTo>
                <a:lnTo>
                  <a:pt x="1446" y="1492"/>
                </a:lnTo>
                <a:lnTo>
                  <a:pt x="1433" y="1507"/>
                </a:lnTo>
                <a:lnTo>
                  <a:pt x="1418" y="1520"/>
                </a:lnTo>
                <a:lnTo>
                  <a:pt x="1402" y="1530"/>
                </a:lnTo>
                <a:lnTo>
                  <a:pt x="1382" y="1537"/>
                </a:lnTo>
                <a:lnTo>
                  <a:pt x="1362" y="1539"/>
                </a:lnTo>
                <a:lnTo>
                  <a:pt x="1351" y="1537"/>
                </a:lnTo>
                <a:lnTo>
                  <a:pt x="1342" y="1533"/>
                </a:lnTo>
                <a:lnTo>
                  <a:pt x="1340" y="1533"/>
                </a:lnTo>
                <a:lnTo>
                  <a:pt x="1336" y="1531"/>
                </a:lnTo>
                <a:lnTo>
                  <a:pt x="1334" y="1530"/>
                </a:lnTo>
                <a:lnTo>
                  <a:pt x="1333" y="1529"/>
                </a:lnTo>
                <a:lnTo>
                  <a:pt x="1328" y="1525"/>
                </a:lnTo>
                <a:lnTo>
                  <a:pt x="1324" y="1522"/>
                </a:lnTo>
                <a:lnTo>
                  <a:pt x="1316" y="1512"/>
                </a:lnTo>
                <a:lnTo>
                  <a:pt x="1310" y="1499"/>
                </a:lnTo>
                <a:lnTo>
                  <a:pt x="1305" y="1486"/>
                </a:lnTo>
                <a:lnTo>
                  <a:pt x="1303" y="1460"/>
                </a:lnTo>
                <a:lnTo>
                  <a:pt x="1305" y="1435"/>
                </a:lnTo>
                <a:lnTo>
                  <a:pt x="1309" y="1410"/>
                </a:lnTo>
                <a:lnTo>
                  <a:pt x="1320" y="1362"/>
                </a:lnTo>
                <a:lnTo>
                  <a:pt x="1337" y="1316"/>
                </a:lnTo>
                <a:lnTo>
                  <a:pt x="1349" y="1293"/>
                </a:lnTo>
                <a:close/>
                <a:moveTo>
                  <a:pt x="1367" y="1291"/>
                </a:moveTo>
                <a:lnTo>
                  <a:pt x="1352" y="1322"/>
                </a:lnTo>
                <a:lnTo>
                  <a:pt x="1335" y="1367"/>
                </a:lnTo>
                <a:lnTo>
                  <a:pt x="1324" y="1413"/>
                </a:lnTo>
                <a:lnTo>
                  <a:pt x="1320" y="1437"/>
                </a:lnTo>
                <a:lnTo>
                  <a:pt x="1319" y="1460"/>
                </a:lnTo>
                <a:lnTo>
                  <a:pt x="1321" y="1483"/>
                </a:lnTo>
                <a:lnTo>
                  <a:pt x="1326" y="1498"/>
                </a:lnTo>
                <a:lnTo>
                  <a:pt x="1335" y="1512"/>
                </a:lnTo>
                <a:lnTo>
                  <a:pt x="1339" y="1514"/>
                </a:lnTo>
                <a:lnTo>
                  <a:pt x="1341" y="1516"/>
                </a:lnTo>
                <a:lnTo>
                  <a:pt x="1343" y="1517"/>
                </a:lnTo>
                <a:lnTo>
                  <a:pt x="1344" y="1518"/>
                </a:lnTo>
                <a:lnTo>
                  <a:pt x="1347" y="1518"/>
                </a:lnTo>
                <a:lnTo>
                  <a:pt x="1348" y="1520"/>
                </a:lnTo>
                <a:lnTo>
                  <a:pt x="1355" y="1522"/>
                </a:lnTo>
                <a:lnTo>
                  <a:pt x="1363" y="1523"/>
                </a:lnTo>
                <a:lnTo>
                  <a:pt x="1379" y="1522"/>
                </a:lnTo>
                <a:lnTo>
                  <a:pt x="1395" y="1516"/>
                </a:lnTo>
                <a:lnTo>
                  <a:pt x="1409" y="1507"/>
                </a:lnTo>
                <a:lnTo>
                  <a:pt x="1421" y="1495"/>
                </a:lnTo>
                <a:lnTo>
                  <a:pt x="1443" y="1468"/>
                </a:lnTo>
                <a:lnTo>
                  <a:pt x="1463" y="1438"/>
                </a:lnTo>
                <a:lnTo>
                  <a:pt x="1481" y="1407"/>
                </a:lnTo>
                <a:lnTo>
                  <a:pt x="1497" y="1375"/>
                </a:lnTo>
                <a:lnTo>
                  <a:pt x="1504" y="1358"/>
                </a:lnTo>
                <a:lnTo>
                  <a:pt x="1509" y="1341"/>
                </a:lnTo>
                <a:lnTo>
                  <a:pt x="1509" y="1337"/>
                </a:lnTo>
                <a:lnTo>
                  <a:pt x="1509" y="1332"/>
                </a:lnTo>
                <a:lnTo>
                  <a:pt x="1508" y="1330"/>
                </a:lnTo>
                <a:lnTo>
                  <a:pt x="1497" y="1324"/>
                </a:lnTo>
                <a:lnTo>
                  <a:pt x="1465" y="1312"/>
                </a:lnTo>
                <a:lnTo>
                  <a:pt x="1432" y="1300"/>
                </a:lnTo>
                <a:lnTo>
                  <a:pt x="1403" y="1292"/>
                </a:lnTo>
                <a:lnTo>
                  <a:pt x="1397" y="1291"/>
                </a:lnTo>
                <a:lnTo>
                  <a:pt x="1367" y="1291"/>
                </a:lnTo>
                <a:close/>
                <a:moveTo>
                  <a:pt x="1454" y="1196"/>
                </a:moveTo>
                <a:lnTo>
                  <a:pt x="1428" y="1197"/>
                </a:lnTo>
                <a:lnTo>
                  <a:pt x="1397" y="1204"/>
                </a:lnTo>
                <a:lnTo>
                  <a:pt x="1367" y="1216"/>
                </a:lnTo>
                <a:lnTo>
                  <a:pt x="1341" y="1233"/>
                </a:lnTo>
                <a:lnTo>
                  <a:pt x="1316" y="1254"/>
                </a:lnTo>
                <a:lnTo>
                  <a:pt x="1287" y="1286"/>
                </a:lnTo>
                <a:lnTo>
                  <a:pt x="1260" y="1321"/>
                </a:lnTo>
                <a:lnTo>
                  <a:pt x="1237" y="1358"/>
                </a:lnTo>
                <a:lnTo>
                  <a:pt x="1205" y="1414"/>
                </a:lnTo>
                <a:lnTo>
                  <a:pt x="1194" y="1437"/>
                </a:lnTo>
                <a:lnTo>
                  <a:pt x="1242" y="1362"/>
                </a:lnTo>
                <a:lnTo>
                  <a:pt x="1256" y="1343"/>
                </a:lnTo>
                <a:lnTo>
                  <a:pt x="1272" y="1322"/>
                </a:lnTo>
                <a:lnTo>
                  <a:pt x="1289" y="1305"/>
                </a:lnTo>
                <a:lnTo>
                  <a:pt x="1311" y="1290"/>
                </a:lnTo>
                <a:lnTo>
                  <a:pt x="1335" y="1279"/>
                </a:lnTo>
                <a:lnTo>
                  <a:pt x="1358" y="1275"/>
                </a:lnTo>
                <a:lnTo>
                  <a:pt x="1360" y="1271"/>
                </a:lnTo>
                <a:lnTo>
                  <a:pt x="1363" y="1269"/>
                </a:lnTo>
                <a:lnTo>
                  <a:pt x="1365" y="1268"/>
                </a:lnTo>
                <a:lnTo>
                  <a:pt x="1369" y="1268"/>
                </a:lnTo>
                <a:lnTo>
                  <a:pt x="1386" y="1271"/>
                </a:lnTo>
                <a:lnTo>
                  <a:pt x="1400" y="1276"/>
                </a:lnTo>
                <a:lnTo>
                  <a:pt x="1411" y="1277"/>
                </a:lnTo>
                <a:lnTo>
                  <a:pt x="1435" y="1282"/>
                </a:lnTo>
                <a:lnTo>
                  <a:pt x="1472" y="1290"/>
                </a:lnTo>
                <a:lnTo>
                  <a:pt x="1489" y="1295"/>
                </a:lnTo>
                <a:lnTo>
                  <a:pt x="1508" y="1305"/>
                </a:lnTo>
                <a:lnTo>
                  <a:pt x="1512" y="1308"/>
                </a:lnTo>
                <a:lnTo>
                  <a:pt x="1516" y="1313"/>
                </a:lnTo>
                <a:lnTo>
                  <a:pt x="1519" y="1317"/>
                </a:lnTo>
                <a:lnTo>
                  <a:pt x="1521" y="1320"/>
                </a:lnTo>
                <a:lnTo>
                  <a:pt x="1535" y="1328"/>
                </a:lnTo>
                <a:lnTo>
                  <a:pt x="1542" y="1332"/>
                </a:lnTo>
                <a:lnTo>
                  <a:pt x="1550" y="1338"/>
                </a:lnTo>
                <a:lnTo>
                  <a:pt x="1555" y="1341"/>
                </a:lnTo>
                <a:lnTo>
                  <a:pt x="1559" y="1346"/>
                </a:lnTo>
                <a:lnTo>
                  <a:pt x="1564" y="1351"/>
                </a:lnTo>
                <a:lnTo>
                  <a:pt x="1567" y="1354"/>
                </a:lnTo>
                <a:lnTo>
                  <a:pt x="1570" y="1358"/>
                </a:lnTo>
                <a:lnTo>
                  <a:pt x="1573" y="1361"/>
                </a:lnTo>
                <a:lnTo>
                  <a:pt x="1574" y="1363"/>
                </a:lnTo>
                <a:lnTo>
                  <a:pt x="1574" y="1364"/>
                </a:lnTo>
                <a:lnTo>
                  <a:pt x="1576" y="1364"/>
                </a:lnTo>
                <a:lnTo>
                  <a:pt x="1576" y="1366"/>
                </a:lnTo>
                <a:lnTo>
                  <a:pt x="1576" y="1366"/>
                </a:lnTo>
                <a:lnTo>
                  <a:pt x="1581" y="1379"/>
                </a:lnTo>
                <a:lnTo>
                  <a:pt x="1584" y="1370"/>
                </a:lnTo>
                <a:lnTo>
                  <a:pt x="1590" y="1339"/>
                </a:lnTo>
                <a:lnTo>
                  <a:pt x="1593" y="1317"/>
                </a:lnTo>
                <a:lnTo>
                  <a:pt x="1592" y="1297"/>
                </a:lnTo>
                <a:lnTo>
                  <a:pt x="1586" y="1276"/>
                </a:lnTo>
                <a:lnTo>
                  <a:pt x="1586" y="1275"/>
                </a:lnTo>
                <a:lnTo>
                  <a:pt x="1585" y="1272"/>
                </a:lnTo>
                <a:lnTo>
                  <a:pt x="1584" y="1269"/>
                </a:lnTo>
                <a:lnTo>
                  <a:pt x="1580" y="1261"/>
                </a:lnTo>
                <a:lnTo>
                  <a:pt x="1578" y="1258"/>
                </a:lnTo>
                <a:lnTo>
                  <a:pt x="1574" y="1253"/>
                </a:lnTo>
                <a:lnTo>
                  <a:pt x="1572" y="1248"/>
                </a:lnTo>
                <a:lnTo>
                  <a:pt x="1562" y="1237"/>
                </a:lnTo>
                <a:lnTo>
                  <a:pt x="1556" y="1231"/>
                </a:lnTo>
                <a:lnTo>
                  <a:pt x="1550" y="1225"/>
                </a:lnTo>
                <a:lnTo>
                  <a:pt x="1528" y="1213"/>
                </a:lnTo>
                <a:lnTo>
                  <a:pt x="1504" y="1202"/>
                </a:lnTo>
                <a:lnTo>
                  <a:pt x="1480" y="1198"/>
                </a:lnTo>
                <a:lnTo>
                  <a:pt x="1454" y="1196"/>
                </a:lnTo>
                <a:close/>
                <a:moveTo>
                  <a:pt x="730" y="848"/>
                </a:moveTo>
                <a:lnTo>
                  <a:pt x="650" y="936"/>
                </a:lnTo>
                <a:lnTo>
                  <a:pt x="545" y="1047"/>
                </a:lnTo>
                <a:lnTo>
                  <a:pt x="440" y="1161"/>
                </a:lnTo>
                <a:lnTo>
                  <a:pt x="365" y="1248"/>
                </a:lnTo>
                <a:lnTo>
                  <a:pt x="328" y="1292"/>
                </a:lnTo>
                <a:lnTo>
                  <a:pt x="291" y="1337"/>
                </a:lnTo>
                <a:lnTo>
                  <a:pt x="255" y="1382"/>
                </a:lnTo>
                <a:lnTo>
                  <a:pt x="238" y="1405"/>
                </a:lnTo>
                <a:lnTo>
                  <a:pt x="220" y="1428"/>
                </a:lnTo>
                <a:lnTo>
                  <a:pt x="200" y="1449"/>
                </a:lnTo>
                <a:lnTo>
                  <a:pt x="181" y="1470"/>
                </a:lnTo>
                <a:lnTo>
                  <a:pt x="163" y="1492"/>
                </a:lnTo>
                <a:lnTo>
                  <a:pt x="148" y="1516"/>
                </a:lnTo>
                <a:lnTo>
                  <a:pt x="138" y="1541"/>
                </a:lnTo>
                <a:lnTo>
                  <a:pt x="130" y="1568"/>
                </a:lnTo>
                <a:lnTo>
                  <a:pt x="125" y="1595"/>
                </a:lnTo>
                <a:lnTo>
                  <a:pt x="125" y="1624"/>
                </a:lnTo>
                <a:lnTo>
                  <a:pt x="128" y="1652"/>
                </a:lnTo>
                <a:lnTo>
                  <a:pt x="133" y="1678"/>
                </a:lnTo>
                <a:lnTo>
                  <a:pt x="144" y="1703"/>
                </a:lnTo>
                <a:lnTo>
                  <a:pt x="158" y="1728"/>
                </a:lnTo>
                <a:lnTo>
                  <a:pt x="176" y="1748"/>
                </a:lnTo>
                <a:lnTo>
                  <a:pt x="197" y="1767"/>
                </a:lnTo>
                <a:lnTo>
                  <a:pt x="220" y="1780"/>
                </a:lnTo>
                <a:lnTo>
                  <a:pt x="246" y="1791"/>
                </a:lnTo>
                <a:lnTo>
                  <a:pt x="273" y="1796"/>
                </a:lnTo>
                <a:lnTo>
                  <a:pt x="274" y="1796"/>
                </a:lnTo>
                <a:lnTo>
                  <a:pt x="274" y="1796"/>
                </a:lnTo>
                <a:lnTo>
                  <a:pt x="276" y="1796"/>
                </a:lnTo>
                <a:lnTo>
                  <a:pt x="279" y="1796"/>
                </a:lnTo>
                <a:lnTo>
                  <a:pt x="283" y="1796"/>
                </a:lnTo>
                <a:lnTo>
                  <a:pt x="285" y="1796"/>
                </a:lnTo>
                <a:lnTo>
                  <a:pt x="292" y="1795"/>
                </a:lnTo>
                <a:lnTo>
                  <a:pt x="298" y="1794"/>
                </a:lnTo>
                <a:lnTo>
                  <a:pt x="315" y="1788"/>
                </a:lnTo>
                <a:lnTo>
                  <a:pt x="334" y="1782"/>
                </a:lnTo>
                <a:lnTo>
                  <a:pt x="353" y="1775"/>
                </a:lnTo>
                <a:lnTo>
                  <a:pt x="358" y="1773"/>
                </a:lnTo>
                <a:lnTo>
                  <a:pt x="362" y="1772"/>
                </a:lnTo>
                <a:lnTo>
                  <a:pt x="368" y="1771"/>
                </a:lnTo>
                <a:lnTo>
                  <a:pt x="373" y="1771"/>
                </a:lnTo>
                <a:lnTo>
                  <a:pt x="378" y="1771"/>
                </a:lnTo>
                <a:lnTo>
                  <a:pt x="384" y="1771"/>
                </a:lnTo>
                <a:lnTo>
                  <a:pt x="390" y="1772"/>
                </a:lnTo>
                <a:lnTo>
                  <a:pt x="396" y="1773"/>
                </a:lnTo>
                <a:lnTo>
                  <a:pt x="401" y="1777"/>
                </a:lnTo>
                <a:lnTo>
                  <a:pt x="405" y="1780"/>
                </a:lnTo>
                <a:lnTo>
                  <a:pt x="408" y="1784"/>
                </a:lnTo>
                <a:lnTo>
                  <a:pt x="409" y="1787"/>
                </a:lnTo>
                <a:lnTo>
                  <a:pt x="411" y="1792"/>
                </a:lnTo>
                <a:lnTo>
                  <a:pt x="412" y="1795"/>
                </a:lnTo>
                <a:lnTo>
                  <a:pt x="411" y="1807"/>
                </a:lnTo>
                <a:lnTo>
                  <a:pt x="408" y="1817"/>
                </a:lnTo>
                <a:lnTo>
                  <a:pt x="406" y="1826"/>
                </a:lnTo>
                <a:lnTo>
                  <a:pt x="397" y="1854"/>
                </a:lnTo>
                <a:lnTo>
                  <a:pt x="396" y="1857"/>
                </a:lnTo>
                <a:lnTo>
                  <a:pt x="394" y="1863"/>
                </a:lnTo>
                <a:lnTo>
                  <a:pt x="394" y="1867"/>
                </a:lnTo>
                <a:lnTo>
                  <a:pt x="393" y="1873"/>
                </a:lnTo>
                <a:lnTo>
                  <a:pt x="393" y="1879"/>
                </a:lnTo>
                <a:lnTo>
                  <a:pt x="396" y="1892"/>
                </a:lnTo>
                <a:lnTo>
                  <a:pt x="397" y="1894"/>
                </a:lnTo>
                <a:lnTo>
                  <a:pt x="398" y="1893"/>
                </a:lnTo>
                <a:lnTo>
                  <a:pt x="412" y="1891"/>
                </a:lnTo>
                <a:lnTo>
                  <a:pt x="427" y="1890"/>
                </a:lnTo>
                <a:lnTo>
                  <a:pt x="431" y="1890"/>
                </a:lnTo>
                <a:lnTo>
                  <a:pt x="436" y="1890"/>
                </a:lnTo>
                <a:lnTo>
                  <a:pt x="439" y="1891"/>
                </a:lnTo>
                <a:lnTo>
                  <a:pt x="443" y="1891"/>
                </a:lnTo>
                <a:lnTo>
                  <a:pt x="446" y="1891"/>
                </a:lnTo>
                <a:lnTo>
                  <a:pt x="453" y="1892"/>
                </a:lnTo>
                <a:lnTo>
                  <a:pt x="506" y="1901"/>
                </a:lnTo>
                <a:lnTo>
                  <a:pt x="557" y="1916"/>
                </a:lnTo>
                <a:lnTo>
                  <a:pt x="606" y="1938"/>
                </a:lnTo>
                <a:lnTo>
                  <a:pt x="629" y="1950"/>
                </a:lnTo>
                <a:lnTo>
                  <a:pt x="641" y="1957"/>
                </a:lnTo>
                <a:lnTo>
                  <a:pt x="652" y="1964"/>
                </a:lnTo>
                <a:lnTo>
                  <a:pt x="660" y="1970"/>
                </a:lnTo>
                <a:lnTo>
                  <a:pt x="667" y="1978"/>
                </a:lnTo>
                <a:lnTo>
                  <a:pt x="670" y="1984"/>
                </a:lnTo>
                <a:lnTo>
                  <a:pt x="784" y="1579"/>
                </a:lnTo>
                <a:lnTo>
                  <a:pt x="411" y="1484"/>
                </a:lnTo>
                <a:lnTo>
                  <a:pt x="409" y="1483"/>
                </a:lnTo>
                <a:lnTo>
                  <a:pt x="408" y="1480"/>
                </a:lnTo>
                <a:lnTo>
                  <a:pt x="408" y="1478"/>
                </a:lnTo>
                <a:lnTo>
                  <a:pt x="408" y="1478"/>
                </a:lnTo>
                <a:lnTo>
                  <a:pt x="445" y="1372"/>
                </a:lnTo>
                <a:lnTo>
                  <a:pt x="446" y="1371"/>
                </a:lnTo>
                <a:lnTo>
                  <a:pt x="447" y="1370"/>
                </a:lnTo>
                <a:lnTo>
                  <a:pt x="450" y="1370"/>
                </a:lnTo>
                <a:lnTo>
                  <a:pt x="568" y="1401"/>
                </a:lnTo>
                <a:lnTo>
                  <a:pt x="568" y="1400"/>
                </a:lnTo>
                <a:lnTo>
                  <a:pt x="580" y="1363"/>
                </a:lnTo>
                <a:lnTo>
                  <a:pt x="592" y="1328"/>
                </a:lnTo>
                <a:lnTo>
                  <a:pt x="603" y="1291"/>
                </a:lnTo>
                <a:lnTo>
                  <a:pt x="613" y="1254"/>
                </a:lnTo>
                <a:lnTo>
                  <a:pt x="656" y="1107"/>
                </a:lnTo>
                <a:lnTo>
                  <a:pt x="730" y="848"/>
                </a:lnTo>
                <a:close/>
                <a:moveTo>
                  <a:pt x="814" y="360"/>
                </a:moveTo>
                <a:lnTo>
                  <a:pt x="810" y="361"/>
                </a:lnTo>
                <a:lnTo>
                  <a:pt x="805" y="362"/>
                </a:lnTo>
                <a:lnTo>
                  <a:pt x="800" y="365"/>
                </a:lnTo>
                <a:lnTo>
                  <a:pt x="797" y="367"/>
                </a:lnTo>
                <a:lnTo>
                  <a:pt x="792" y="373"/>
                </a:lnTo>
                <a:lnTo>
                  <a:pt x="789" y="378"/>
                </a:lnTo>
                <a:lnTo>
                  <a:pt x="785" y="385"/>
                </a:lnTo>
                <a:lnTo>
                  <a:pt x="782" y="396"/>
                </a:lnTo>
                <a:lnTo>
                  <a:pt x="781" y="405"/>
                </a:lnTo>
                <a:lnTo>
                  <a:pt x="782" y="408"/>
                </a:lnTo>
                <a:lnTo>
                  <a:pt x="784" y="412"/>
                </a:lnTo>
                <a:lnTo>
                  <a:pt x="788" y="414"/>
                </a:lnTo>
                <a:lnTo>
                  <a:pt x="791" y="415"/>
                </a:lnTo>
                <a:lnTo>
                  <a:pt x="795" y="418"/>
                </a:lnTo>
                <a:lnTo>
                  <a:pt x="836" y="434"/>
                </a:lnTo>
                <a:lnTo>
                  <a:pt x="920" y="464"/>
                </a:lnTo>
                <a:lnTo>
                  <a:pt x="1005" y="490"/>
                </a:lnTo>
                <a:lnTo>
                  <a:pt x="1017" y="492"/>
                </a:lnTo>
                <a:lnTo>
                  <a:pt x="1026" y="468"/>
                </a:lnTo>
                <a:lnTo>
                  <a:pt x="1029" y="458"/>
                </a:lnTo>
                <a:lnTo>
                  <a:pt x="1032" y="447"/>
                </a:lnTo>
                <a:lnTo>
                  <a:pt x="1032" y="444"/>
                </a:lnTo>
                <a:lnTo>
                  <a:pt x="1032" y="441"/>
                </a:lnTo>
                <a:lnTo>
                  <a:pt x="1030" y="438"/>
                </a:lnTo>
                <a:lnTo>
                  <a:pt x="1028" y="436"/>
                </a:lnTo>
                <a:lnTo>
                  <a:pt x="1026" y="434"/>
                </a:lnTo>
                <a:lnTo>
                  <a:pt x="1024" y="431"/>
                </a:lnTo>
                <a:lnTo>
                  <a:pt x="1013" y="428"/>
                </a:lnTo>
                <a:lnTo>
                  <a:pt x="1003" y="424"/>
                </a:lnTo>
                <a:lnTo>
                  <a:pt x="982" y="416"/>
                </a:lnTo>
                <a:lnTo>
                  <a:pt x="940" y="403"/>
                </a:lnTo>
                <a:lnTo>
                  <a:pt x="856" y="373"/>
                </a:lnTo>
                <a:lnTo>
                  <a:pt x="835" y="366"/>
                </a:lnTo>
                <a:lnTo>
                  <a:pt x="825" y="362"/>
                </a:lnTo>
                <a:lnTo>
                  <a:pt x="814" y="360"/>
                </a:lnTo>
                <a:close/>
                <a:moveTo>
                  <a:pt x="871" y="53"/>
                </a:moveTo>
                <a:lnTo>
                  <a:pt x="849" y="56"/>
                </a:lnTo>
                <a:lnTo>
                  <a:pt x="827" y="59"/>
                </a:lnTo>
                <a:lnTo>
                  <a:pt x="784" y="68"/>
                </a:lnTo>
                <a:lnTo>
                  <a:pt x="742" y="81"/>
                </a:lnTo>
                <a:lnTo>
                  <a:pt x="722" y="90"/>
                </a:lnTo>
                <a:lnTo>
                  <a:pt x="703" y="100"/>
                </a:lnTo>
                <a:lnTo>
                  <a:pt x="684" y="113"/>
                </a:lnTo>
                <a:lnTo>
                  <a:pt x="667" y="127"/>
                </a:lnTo>
                <a:lnTo>
                  <a:pt x="667" y="127"/>
                </a:lnTo>
                <a:lnTo>
                  <a:pt x="948" y="126"/>
                </a:lnTo>
                <a:lnTo>
                  <a:pt x="951" y="114"/>
                </a:lnTo>
                <a:lnTo>
                  <a:pt x="951" y="100"/>
                </a:lnTo>
                <a:lnTo>
                  <a:pt x="946" y="87"/>
                </a:lnTo>
                <a:lnTo>
                  <a:pt x="937" y="75"/>
                </a:lnTo>
                <a:lnTo>
                  <a:pt x="927" y="66"/>
                </a:lnTo>
                <a:lnTo>
                  <a:pt x="920" y="62"/>
                </a:lnTo>
                <a:lnTo>
                  <a:pt x="913" y="61"/>
                </a:lnTo>
                <a:lnTo>
                  <a:pt x="882" y="54"/>
                </a:lnTo>
                <a:lnTo>
                  <a:pt x="880" y="54"/>
                </a:lnTo>
                <a:lnTo>
                  <a:pt x="871" y="53"/>
                </a:lnTo>
                <a:close/>
                <a:moveTo>
                  <a:pt x="820" y="48"/>
                </a:moveTo>
                <a:lnTo>
                  <a:pt x="789" y="49"/>
                </a:lnTo>
                <a:lnTo>
                  <a:pt x="751" y="56"/>
                </a:lnTo>
                <a:lnTo>
                  <a:pt x="715" y="67"/>
                </a:lnTo>
                <a:lnTo>
                  <a:pt x="682" y="84"/>
                </a:lnTo>
                <a:lnTo>
                  <a:pt x="650" y="105"/>
                </a:lnTo>
                <a:lnTo>
                  <a:pt x="626" y="127"/>
                </a:lnTo>
                <a:lnTo>
                  <a:pt x="660" y="127"/>
                </a:lnTo>
                <a:lnTo>
                  <a:pt x="664" y="123"/>
                </a:lnTo>
                <a:lnTo>
                  <a:pt x="681" y="110"/>
                </a:lnTo>
                <a:lnTo>
                  <a:pt x="700" y="97"/>
                </a:lnTo>
                <a:lnTo>
                  <a:pt x="720" y="87"/>
                </a:lnTo>
                <a:lnTo>
                  <a:pt x="741" y="77"/>
                </a:lnTo>
                <a:lnTo>
                  <a:pt x="783" y="64"/>
                </a:lnTo>
                <a:lnTo>
                  <a:pt x="827" y="54"/>
                </a:lnTo>
                <a:lnTo>
                  <a:pt x="849" y="52"/>
                </a:lnTo>
                <a:lnTo>
                  <a:pt x="859" y="51"/>
                </a:lnTo>
                <a:lnTo>
                  <a:pt x="851" y="49"/>
                </a:lnTo>
                <a:lnTo>
                  <a:pt x="820" y="48"/>
                </a:lnTo>
                <a:close/>
                <a:moveTo>
                  <a:pt x="1921" y="0"/>
                </a:moveTo>
                <a:lnTo>
                  <a:pt x="1984" y="3"/>
                </a:lnTo>
                <a:lnTo>
                  <a:pt x="2047" y="8"/>
                </a:lnTo>
                <a:lnTo>
                  <a:pt x="2109" y="20"/>
                </a:lnTo>
                <a:lnTo>
                  <a:pt x="2132" y="26"/>
                </a:lnTo>
                <a:lnTo>
                  <a:pt x="2155" y="33"/>
                </a:lnTo>
                <a:lnTo>
                  <a:pt x="2177" y="40"/>
                </a:lnTo>
                <a:lnTo>
                  <a:pt x="2199" y="49"/>
                </a:lnTo>
                <a:lnTo>
                  <a:pt x="2228" y="62"/>
                </a:lnTo>
                <a:lnTo>
                  <a:pt x="2254" y="80"/>
                </a:lnTo>
                <a:lnTo>
                  <a:pt x="2278" y="102"/>
                </a:lnTo>
                <a:lnTo>
                  <a:pt x="2299" y="125"/>
                </a:lnTo>
                <a:lnTo>
                  <a:pt x="2317" y="151"/>
                </a:lnTo>
                <a:lnTo>
                  <a:pt x="2331" y="179"/>
                </a:lnTo>
                <a:lnTo>
                  <a:pt x="2339" y="202"/>
                </a:lnTo>
                <a:lnTo>
                  <a:pt x="2344" y="225"/>
                </a:lnTo>
                <a:lnTo>
                  <a:pt x="2345" y="237"/>
                </a:lnTo>
                <a:lnTo>
                  <a:pt x="2345" y="249"/>
                </a:lnTo>
                <a:lnTo>
                  <a:pt x="2345" y="260"/>
                </a:lnTo>
                <a:lnTo>
                  <a:pt x="2343" y="273"/>
                </a:lnTo>
                <a:lnTo>
                  <a:pt x="2341" y="279"/>
                </a:lnTo>
                <a:lnTo>
                  <a:pt x="2340" y="284"/>
                </a:lnTo>
                <a:lnTo>
                  <a:pt x="2339" y="290"/>
                </a:lnTo>
                <a:lnTo>
                  <a:pt x="2337" y="296"/>
                </a:lnTo>
                <a:lnTo>
                  <a:pt x="2335" y="302"/>
                </a:lnTo>
                <a:lnTo>
                  <a:pt x="2332" y="306"/>
                </a:lnTo>
                <a:lnTo>
                  <a:pt x="2328" y="318"/>
                </a:lnTo>
                <a:lnTo>
                  <a:pt x="2315" y="337"/>
                </a:lnTo>
                <a:lnTo>
                  <a:pt x="2300" y="356"/>
                </a:lnTo>
                <a:lnTo>
                  <a:pt x="2277" y="377"/>
                </a:lnTo>
                <a:lnTo>
                  <a:pt x="2252" y="397"/>
                </a:lnTo>
                <a:lnTo>
                  <a:pt x="2225" y="414"/>
                </a:lnTo>
                <a:lnTo>
                  <a:pt x="2183" y="435"/>
                </a:lnTo>
                <a:lnTo>
                  <a:pt x="2139" y="453"/>
                </a:lnTo>
                <a:lnTo>
                  <a:pt x="2116" y="461"/>
                </a:lnTo>
                <a:lnTo>
                  <a:pt x="2094" y="469"/>
                </a:lnTo>
                <a:lnTo>
                  <a:pt x="2071" y="476"/>
                </a:lnTo>
                <a:lnTo>
                  <a:pt x="2048" y="483"/>
                </a:lnTo>
                <a:lnTo>
                  <a:pt x="1987" y="497"/>
                </a:lnTo>
                <a:lnTo>
                  <a:pt x="1924" y="507"/>
                </a:lnTo>
                <a:lnTo>
                  <a:pt x="1862" y="513"/>
                </a:lnTo>
                <a:lnTo>
                  <a:pt x="1799" y="514"/>
                </a:lnTo>
                <a:lnTo>
                  <a:pt x="1735" y="511"/>
                </a:lnTo>
                <a:lnTo>
                  <a:pt x="1672" y="503"/>
                </a:lnTo>
                <a:lnTo>
                  <a:pt x="1649" y="499"/>
                </a:lnTo>
                <a:lnTo>
                  <a:pt x="1625" y="495"/>
                </a:lnTo>
                <a:lnTo>
                  <a:pt x="1579" y="484"/>
                </a:lnTo>
                <a:lnTo>
                  <a:pt x="1534" y="470"/>
                </a:lnTo>
                <a:lnTo>
                  <a:pt x="1523" y="467"/>
                </a:lnTo>
                <a:lnTo>
                  <a:pt x="1511" y="464"/>
                </a:lnTo>
                <a:lnTo>
                  <a:pt x="1489" y="455"/>
                </a:lnTo>
                <a:lnTo>
                  <a:pt x="1431" y="430"/>
                </a:lnTo>
                <a:lnTo>
                  <a:pt x="1374" y="403"/>
                </a:lnTo>
                <a:lnTo>
                  <a:pt x="1320" y="369"/>
                </a:lnTo>
                <a:lnTo>
                  <a:pt x="1374" y="403"/>
                </a:lnTo>
                <a:lnTo>
                  <a:pt x="1431" y="430"/>
                </a:lnTo>
                <a:lnTo>
                  <a:pt x="1489" y="454"/>
                </a:lnTo>
                <a:lnTo>
                  <a:pt x="1511" y="464"/>
                </a:lnTo>
                <a:lnTo>
                  <a:pt x="1523" y="467"/>
                </a:lnTo>
                <a:lnTo>
                  <a:pt x="1534" y="470"/>
                </a:lnTo>
                <a:lnTo>
                  <a:pt x="1579" y="484"/>
                </a:lnTo>
                <a:lnTo>
                  <a:pt x="1625" y="495"/>
                </a:lnTo>
                <a:lnTo>
                  <a:pt x="1649" y="499"/>
                </a:lnTo>
                <a:lnTo>
                  <a:pt x="1672" y="503"/>
                </a:lnTo>
                <a:lnTo>
                  <a:pt x="1735" y="509"/>
                </a:lnTo>
                <a:lnTo>
                  <a:pt x="1799" y="513"/>
                </a:lnTo>
                <a:lnTo>
                  <a:pt x="1862" y="512"/>
                </a:lnTo>
                <a:lnTo>
                  <a:pt x="1924" y="506"/>
                </a:lnTo>
                <a:lnTo>
                  <a:pt x="1987" y="497"/>
                </a:lnTo>
                <a:lnTo>
                  <a:pt x="2048" y="482"/>
                </a:lnTo>
                <a:lnTo>
                  <a:pt x="2071" y="476"/>
                </a:lnTo>
                <a:lnTo>
                  <a:pt x="2094" y="468"/>
                </a:lnTo>
                <a:lnTo>
                  <a:pt x="2116" y="461"/>
                </a:lnTo>
                <a:lnTo>
                  <a:pt x="2138" y="452"/>
                </a:lnTo>
                <a:lnTo>
                  <a:pt x="2182" y="434"/>
                </a:lnTo>
                <a:lnTo>
                  <a:pt x="2224" y="413"/>
                </a:lnTo>
                <a:lnTo>
                  <a:pt x="2251" y="396"/>
                </a:lnTo>
                <a:lnTo>
                  <a:pt x="2276" y="377"/>
                </a:lnTo>
                <a:lnTo>
                  <a:pt x="2299" y="356"/>
                </a:lnTo>
                <a:lnTo>
                  <a:pt x="2314" y="337"/>
                </a:lnTo>
                <a:lnTo>
                  <a:pt x="2326" y="316"/>
                </a:lnTo>
                <a:lnTo>
                  <a:pt x="2331" y="306"/>
                </a:lnTo>
                <a:lnTo>
                  <a:pt x="2333" y="300"/>
                </a:lnTo>
                <a:lnTo>
                  <a:pt x="2336" y="295"/>
                </a:lnTo>
                <a:lnTo>
                  <a:pt x="2337" y="289"/>
                </a:lnTo>
                <a:lnTo>
                  <a:pt x="2339" y="283"/>
                </a:lnTo>
                <a:lnTo>
                  <a:pt x="2340" y="277"/>
                </a:lnTo>
                <a:lnTo>
                  <a:pt x="2341" y="272"/>
                </a:lnTo>
                <a:lnTo>
                  <a:pt x="2343" y="260"/>
                </a:lnTo>
                <a:lnTo>
                  <a:pt x="2344" y="249"/>
                </a:lnTo>
                <a:lnTo>
                  <a:pt x="2344" y="237"/>
                </a:lnTo>
                <a:lnTo>
                  <a:pt x="2343" y="226"/>
                </a:lnTo>
                <a:lnTo>
                  <a:pt x="2338" y="202"/>
                </a:lnTo>
                <a:lnTo>
                  <a:pt x="2330" y="180"/>
                </a:lnTo>
                <a:lnTo>
                  <a:pt x="2316" y="151"/>
                </a:lnTo>
                <a:lnTo>
                  <a:pt x="2298" y="126"/>
                </a:lnTo>
                <a:lnTo>
                  <a:pt x="2277" y="103"/>
                </a:lnTo>
                <a:lnTo>
                  <a:pt x="2253" y="82"/>
                </a:lnTo>
                <a:lnTo>
                  <a:pt x="2226" y="64"/>
                </a:lnTo>
                <a:lnTo>
                  <a:pt x="2199" y="50"/>
                </a:lnTo>
                <a:lnTo>
                  <a:pt x="2177" y="41"/>
                </a:lnTo>
                <a:lnTo>
                  <a:pt x="2154" y="34"/>
                </a:lnTo>
                <a:lnTo>
                  <a:pt x="2131" y="27"/>
                </a:lnTo>
                <a:lnTo>
                  <a:pt x="2108" y="21"/>
                </a:lnTo>
                <a:lnTo>
                  <a:pt x="2046" y="11"/>
                </a:lnTo>
                <a:lnTo>
                  <a:pt x="1984" y="5"/>
                </a:lnTo>
                <a:lnTo>
                  <a:pt x="1921" y="3"/>
                </a:lnTo>
                <a:lnTo>
                  <a:pt x="1825" y="4"/>
                </a:lnTo>
                <a:lnTo>
                  <a:pt x="1731" y="11"/>
                </a:lnTo>
                <a:lnTo>
                  <a:pt x="1636" y="20"/>
                </a:lnTo>
                <a:lnTo>
                  <a:pt x="1542" y="30"/>
                </a:lnTo>
                <a:lnTo>
                  <a:pt x="1448" y="42"/>
                </a:lnTo>
                <a:lnTo>
                  <a:pt x="1354" y="54"/>
                </a:lnTo>
                <a:lnTo>
                  <a:pt x="1306" y="59"/>
                </a:lnTo>
                <a:lnTo>
                  <a:pt x="1283" y="62"/>
                </a:lnTo>
                <a:lnTo>
                  <a:pt x="1259" y="64"/>
                </a:lnTo>
                <a:lnTo>
                  <a:pt x="1212" y="61"/>
                </a:lnTo>
                <a:lnTo>
                  <a:pt x="1164" y="57"/>
                </a:lnTo>
                <a:lnTo>
                  <a:pt x="1133" y="54"/>
                </a:lnTo>
                <a:lnTo>
                  <a:pt x="1102" y="56"/>
                </a:lnTo>
                <a:lnTo>
                  <a:pt x="1071" y="59"/>
                </a:lnTo>
                <a:lnTo>
                  <a:pt x="1040" y="65"/>
                </a:lnTo>
                <a:lnTo>
                  <a:pt x="1007" y="69"/>
                </a:lnTo>
                <a:lnTo>
                  <a:pt x="976" y="71"/>
                </a:lnTo>
                <a:lnTo>
                  <a:pt x="944" y="67"/>
                </a:lnTo>
                <a:lnTo>
                  <a:pt x="932" y="65"/>
                </a:lnTo>
                <a:lnTo>
                  <a:pt x="941" y="72"/>
                </a:lnTo>
                <a:lnTo>
                  <a:pt x="950" y="84"/>
                </a:lnTo>
                <a:lnTo>
                  <a:pt x="953" y="95"/>
                </a:lnTo>
                <a:lnTo>
                  <a:pt x="956" y="106"/>
                </a:lnTo>
                <a:lnTo>
                  <a:pt x="955" y="118"/>
                </a:lnTo>
                <a:lnTo>
                  <a:pt x="951" y="129"/>
                </a:lnTo>
                <a:lnTo>
                  <a:pt x="950" y="130"/>
                </a:lnTo>
                <a:lnTo>
                  <a:pt x="949" y="130"/>
                </a:lnTo>
                <a:lnTo>
                  <a:pt x="664" y="130"/>
                </a:lnTo>
                <a:lnTo>
                  <a:pt x="657" y="137"/>
                </a:lnTo>
                <a:lnTo>
                  <a:pt x="649" y="149"/>
                </a:lnTo>
                <a:lnTo>
                  <a:pt x="643" y="162"/>
                </a:lnTo>
                <a:lnTo>
                  <a:pt x="641" y="176"/>
                </a:lnTo>
                <a:lnTo>
                  <a:pt x="641" y="190"/>
                </a:lnTo>
                <a:lnTo>
                  <a:pt x="643" y="204"/>
                </a:lnTo>
                <a:lnTo>
                  <a:pt x="653" y="231"/>
                </a:lnTo>
                <a:lnTo>
                  <a:pt x="667" y="258"/>
                </a:lnTo>
                <a:lnTo>
                  <a:pt x="683" y="282"/>
                </a:lnTo>
                <a:lnTo>
                  <a:pt x="697" y="299"/>
                </a:lnTo>
                <a:lnTo>
                  <a:pt x="712" y="315"/>
                </a:lnTo>
                <a:lnTo>
                  <a:pt x="720" y="323"/>
                </a:lnTo>
                <a:lnTo>
                  <a:pt x="728" y="330"/>
                </a:lnTo>
                <a:lnTo>
                  <a:pt x="734" y="335"/>
                </a:lnTo>
                <a:lnTo>
                  <a:pt x="739" y="339"/>
                </a:lnTo>
                <a:lnTo>
                  <a:pt x="746" y="342"/>
                </a:lnTo>
                <a:lnTo>
                  <a:pt x="750" y="343"/>
                </a:lnTo>
                <a:lnTo>
                  <a:pt x="753" y="343"/>
                </a:lnTo>
                <a:lnTo>
                  <a:pt x="757" y="342"/>
                </a:lnTo>
                <a:lnTo>
                  <a:pt x="760" y="339"/>
                </a:lnTo>
                <a:lnTo>
                  <a:pt x="762" y="336"/>
                </a:lnTo>
                <a:lnTo>
                  <a:pt x="766" y="333"/>
                </a:lnTo>
                <a:lnTo>
                  <a:pt x="769" y="328"/>
                </a:lnTo>
                <a:lnTo>
                  <a:pt x="774" y="323"/>
                </a:lnTo>
                <a:lnTo>
                  <a:pt x="779" y="320"/>
                </a:lnTo>
                <a:lnTo>
                  <a:pt x="781" y="318"/>
                </a:lnTo>
                <a:lnTo>
                  <a:pt x="783" y="316"/>
                </a:lnTo>
                <a:lnTo>
                  <a:pt x="785" y="315"/>
                </a:lnTo>
                <a:lnTo>
                  <a:pt x="788" y="315"/>
                </a:lnTo>
                <a:lnTo>
                  <a:pt x="789" y="314"/>
                </a:lnTo>
                <a:lnTo>
                  <a:pt x="795" y="314"/>
                </a:lnTo>
                <a:lnTo>
                  <a:pt x="800" y="314"/>
                </a:lnTo>
                <a:lnTo>
                  <a:pt x="812" y="315"/>
                </a:lnTo>
                <a:lnTo>
                  <a:pt x="823" y="319"/>
                </a:lnTo>
                <a:lnTo>
                  <a:pt x="844" y="326"/>
                </a:lnTo>
                <a:lnTo>
                  <a:pt x="865" y="335"/>
                </a:lnTo>
                <a:lnTo>
                  <a:pt x="886" y="343"/>
                </a:lnTo>
                <a:lnTo>
                  <a:pt x="906" y="350"/>
                </a:lnTo>
                <a:lnTo>
                  <a:pt x="991" y="375"/>
                </a:lnTo>
                <a:lnTo>
                  <a:pt x="1076" y="400"/>
                </a:lnTo>
                <a:lnTo>
                  <a:pt x="1098" y="407"/>
                </a:lnTo>
                <a:lnTo>
                  <a:pt x="1119" y="414"/>
                </a:lnTo>
                <a:lnTo>
                  <a:pt x="1125" y="416"/>
                </a:lnTo>
                <a:lnTo>
                  <a:pt x="1129" y="420"/>
                </a:lnTo>
                <a:lnTo>
                  <a:pt x="1133" y="422"/>
                </a:lnTo>
                <a:lnTo>
                  <a:pt x="1135" y="426"/>
                </a:lnTo>
                <a:lnTo>
                  <a:pt x="1137" y="429"/>
                </a:lnTo>
                <a:lnTo>
                  <a:pt x="1139" y="435"/>
                </a:lnTo>
                <a:lnTo>
                  <a:pt x="1140" y="441"/>
                </a:lnTo>
                <a:lnTo>
                  <a:pt x="1140" y="446"/>
                </a:lnTo>
                <a:lnTo>
                  <a:pt x="1139" y="450"/>
                </a:lnTo>
                <a:lnTo>
                  <a:pt x="1139" y="453"/>
                </a:lnTo>
                <a:lnTo>
                  <a:pt x="1132" y="474"/>
                </a:lnTo>
                <a:lnTo>
                  <a:pt x="1124" y="495"/>
                </a:lnTo>
                <a:lnTo>
                  <a:pt x="1118" y="505"/>
                </a:lnTo>
                <a:lnTo>
                  <a:pt x="1112" y="515"/>
                </a:lnTo>
                <a:lnTo>
                  <a:pt x="1110" y="518"/>
                </a:lnTo>
                <a:lnTo>
                  <a:pt x="1107" y="519"/>
                </a:lnTo>
                <a:lnTo>
                  <a:pt x="1104" y="520"/>
                </a:lnTo>
                <a:lnTo>
                  <a:pt x="1101" y="521"/>
                </a:lnTo>
                <a:lnTo>
                  <a:pt x="1095" y="521"/>
                </a:lnTo>
                <a:lnTo>
                  <a:pt x="1089" y="520"/>
                </a:lnTo>
                <a:lnTo>
                  <a:pt x="1067" y="513"/>
                </a:lnTo>
                <a:lnTo>
                  <a:pt x="1047" y="506"/>
                </a:lnTo>
                <a:lnTo>
                  <a:pt x="1020" y="499"/>
                </a:lnTo>
                <a:lnTo>
                  <a:pt x="1017" y="512"/>
                </a:lnTo>
                <a:lnTo>
                  <a:pt x="1003" y="553"/>
                </a:lnTo>
                <a:lnTo>
                  <a:pt x="992" y="597"/>
                </a:lnTo>
                <a:lnTo>
                  <a:pt x="972" y="683"/>
                </a:lnTo>
                <a:lnTo>
                  <a:pt x="951" y="769"/>
                </a:lnTo>
                <a:lnTo>
                  <a:pt x="929" y="855"/>
                </a:lnTo>
                <a:lnTo>
                  <a:pt x="905" y="942"/>
                </a:lnTo>
                <a:lnTo>
                  <a:pt x="856" y="1112"/>
                </a:lnTo>
                <a:lnTo>
                  <a:pt x="761" y="1437"/>
                </a:lnTo>
                <a:lnTo>
                  <a:pt x="792" y="1445"/>
                </a:lnTo>
                <a:lnTo>
                  <a:pt x="828" y="1455"/>
                </a:lnTo>
                <a:lnTo>
                  <a:pt x="837" y="1457"/>
                </a:lnTo>
                <a:lnTo>
                  <a:pt x="846" y="1461"/>
                </a:lnTo>
                <a:lnTo>
                  <a:pt x="854" y="1464"/>
                </a:lnTo>
                <a:lnTo>
                  <a:pt x="864" y="1468"/>
                </a:lnTo>
                <a:lnTo>
                  <a:pt x="873" y="1471"/>
                </a:lnTo>
                <a:lnTo>
                  <a:pt x="882" y="1479"/>
                </a:lnTo>
                <a:lnTo>
                  <a:pt x="884" y="1484"/>
                </a:lnTo>
                <a:lnTo>
                  <a:pt x="887" y="1489"/>
                </a:lnTo>
                <a:lnTo>
                  <a:pt x="888" y="1492"/>
                </a:lnTo>
                <a:lnTo>
                  <a:pt x="888" y="1497"/>
                </a:lnTo>
                <a:lnTo>
                  <a:pt x="887" y="1500"/>
                </a:lnTo>
                <a:lnTo>
                  <a:pt x="887" y="1503"/>
                </a:lnTo>
                <a:lnTo>
                  <a:pt x="883" y="1522"/>
                </a:lnTo>
                <a:lnTo>
                  <a:pt x="879" y="1540"/>
                </a:lnTo>
                <a:lnTo>
                  <a:pt x="861" y="1611"/>
                </a:lnTo>
                <a:lnTo>
                  <a:pt x="858" y="1623"/>
                </a:lnTo>
                <a:lnTo>
                  <a:pt x="875" y="1618"/>
                </a:lnTo>
                <a:lnTo>
                  <a:pt x="898" y="1616"/>
                </a:lnTo>
                <a:lnTo>
                  <a:pt x="932" y="1618"/>
                </a:lnTo>
                <a:lnTo>
                  <a:pt x="965" y="1628"/>
                </a:lnTo>
                <a:lnTo>
                  <a:pt x="980" y="1636"/>
                </a:lnTo>
                <a:lnTo>
                  <a:pt x="995" y="1645"/>
                </a:lnTo>
                <a:lnTo>
                  <a:pt x="1006" y="1657"/>
                </a:lnTo>
                <a:lnTo>
                  <a:pt x="1017" y="1671"/>
                </a:lnTo>
                <a:lnTo>
                  <a:pt x="1025" y="1686"/>
                </a:lnTo>
                <a:lnTo>
                  <a:pt x="1032" y="1702"/>
                </a:lnTo>
                <a:lnTo>
                  <a:pt x="1037" y="1721"/>
                </a:lnTo>
                <a:lnTo>
                  <a:pt x="1059" y="1680"/>
                </a:lnTo>
                <a:lnTo>
                  <a:pt x="1093" y="1615"/>
                </a:lnTo>
                <a:lnTo>
                  <a:pt x="1139" y="1529"/>
                </a:lnTo>
                <a:lnTo>
                  <a:pt x="1140" y="1529"/>
                </a:lnTo>
                <a:lnTo>
                  <a:pt x="1167" y="1469"/>
                </a:lnTo>
                <a:lnTo>
                  <a:pt x="1197" y="1410"/>
                </a:lnTo>
                <a:lnTo>
                  <a:pt x="1229" y="1353"/>
                </a:lnTo>
                <a:lnTo>
                  <a:pt x="1252" y="1315"/>
                </a:lnTo>
                <a:lnTo>
                  <a:pt x="1279" y="1281"/>
                </a:lnTo>
                <a:lnTo>
                  <a:pt x="1310" y="1248"/>
                </a:lnTo>
                <a:lnTo>
                  <a:pt x="1335" y="1227"/>
                </a:lnTo>
                <a:lnTo>
                  <a:pt x="1364" y="1208"/>
                </a:lnTo>
                <a:lnTo>
                  <a:pt x="1395" y="1196"/>
                </a:lnTo>
                <a:lnTo>
                  <a:pt x="1427" y="1189"/>
                </a:lnTo>
                <a:lnTo>
                  <a:pt x="1454" y="1186"/>
                </a:lnTo>
                <a:lnTo>
                  <a:pt x="1481" y="1189"/>
                </a:lnTo>
                <a:lnTo>
                  <a:pt x="1508" y="1194"/>
                </a:lnTo>
                <a:lnTo>
                  <a:pt x="1532" y="1205"/>
                </a:lnTo>
                <a:lnTo>
                  <a:pt x="1555" y="1218"/>
                </a:lnTo>
                <a:lnTo>
                  <a:pt x="1562" y="1224"/>
                </a:lnTo>
                <a:lnTo>
                  <a:pt x="1567" y="1230"/>
                </a:lnTo>
                <a:lnTo>
                  <a:pt x="1579" y="1244"/>
                </a:lnTo>
                <a:lnTo>
                  <a:pt x="1584" y="1251"/>
                </a:lnTo>
                <a:lnTo>
                  <a:pt x="1588" y="1258"/>
                </a:lnTo>
                <a:lnTo>
                  <a:pt x="1592" y="1266"/>
                </a:lnTo>
                <a:lnTo>
                  <a:pt x="1593" y="1269"/>
                </a:lnTo>
                <a:lnTo>
                  <a:pt x="1594" y="1271"/>
                </a:lnTo>
                <a:lnTo>
                  <a:pt x="1594" y="1274"/>
                </a:lnTo>
                <a:lnTo>
                  <a:pt x="1600" y="1295"/>
                </a:lnTo>
                <a:lnTo>
                  <a:pt x="1601" y="1317"/>
                </a:lnTo>
                <a:lnTo>
                  <a:pt x="1600" y="1340"/>
                </a:lnTo>
                <a:lnTo>
                  <a:pt x="1592" y="1372"/>
                </a:lnTo>
                <a:lnTo>
                  <a:pt x="1584" y="1398"/>
                </a:lnTo>
                <a:lnTo>
                  <a:pt x="1584" y="1403"/>
                </a:lnTo>
                <a:lnTo>
                  <a:pt x="1581" y="1414"/>
                </a:lnTo>
                <a:lnTo>
                  <a:pt x="1605" y="1417"/>
                </a:lnTo>
                <a:lnTo>
                  <a:pt x="1638" y="1428"/>
                </a:lnTo>
                <a:lnTo>
                  <a:pt x="1669" y="1444"/>
                </a:lnTo>
                <a:lnTo>
                  <a:pt x="1695" y="1464"/>
                </a:lnTo>
                <a:lnTo>
                  <a:pt x="1707" y="1477"/>
                </a:lnTo>
                <a:lnTo>
                  <a:pt x="1718" y="1490"/>
                </a:lnTo>
                <a:lnTo>
                  <a:pt x="1727" y="1505"/>
                </a:lnTo>
                <a:lnTo>
                  <a:pt x="1735" y="1520"/>
                </a:lnTo>
                <a:lnTo>
                  <a:pt x="1743" y="1541"/>
                </a:lnTo>
                <a:lnTo>
                  <a:pt x="1748" y="1563"/>
                </a:lnTo>
                <a:lnTo>
                  <a:pt x="1751" y="1585"/>
                </a:lnTo>
                <a:lnTo>
                  <a:pt x="1751" y="1618"/>
                </a:lnTo>
                <a:lnTo>
                  <a:pt x="1750" y="1652"/>
                </a:lnTo>
                <a:lnTo>
                  <a:pt x="1748" y="1685"/>
                </a:lnTo>
                <a:lnTo>
                  <a:pt x="1745" y="1718"/>
                </a:lnTo>
                <a:lnTo>
                  <a:pt x="1737" y="1761"/>
                </a:lnTo>
                <a:lnTo>
                  <a:pt x="1724" y="1805"/>
                </a:lnTo>
                <a:lnTo>
                  <a:pt x="1707" y="1845"/>
                </a:lnTo>
                <a:lnTo>
                  <a:pt x="1695" y="1864"/>
                </a:lnTo>
                <a:lnTo>
                  <a:pt x="1680" y="1883"/>
                </a:lnTo>
                <a:lnTo>
                  <a:pt x="1664" y="1899"/>
                </a:lnTo>
                <a:lnTo>
                  <a:pt x="1635" y="1917"/>
                </a:lnTo>
                <a:lnTo>
                  <a:pt x="1605" y="1932"/>
                </a:lnTo>
                <a:lnTo>
                  <a:pt x="1572" y="1940"/>
                </a:lnTo>
                <a:lnTo>
                  <a:pt x="1539" y="1944"/>
                </a:lnTo>
                <a:lnTo>
                  <a:pt x="1504" y="1941"/>
                </a:lnTo>
                <a:lnTo>
                  <a:pt x="1472" y="1933"/>
                </a:lnTo>
                <a:lnTo>
                  <a:pt x="1441" y="1919"/>
                </a:lnTo>
                <a:lnTo>
                  <a:pt x="1411" y="1906"/>
                </a:lnTo>
                <a:lnTo>
                  <a:pt x="1396" y="1898"/>
                </a:lnTo>
                <a:lnTo>
                  <a:pt x="1395" y="1896"/>
                </a:lnTo>
                <a:lnTo>
                  <a:pt x="1395" y="1899"/>
                </a:lnTo>
                <a:lnTo>
                  <a:pt x="1394" y="1902"/>
                </a:lnTo>
                <a:lnTo>
                  <a:pt x="1395" y="1930"/>
                </a:lnTo>
                <a:lnTo>
                  <a:pt x="1400" y="1956"/>
                </a:lnTo>
                <a:lnTo>
                  <a:pt x="1408" y="1983"/>
                </a:lnTo>
                <a:lnTo>
                  <a:pt x="1420" y="2007"/>
                </a:lnTo>
                <a:lnTo>
                  <a:pt x="1438" y="2029"/>
                </a:lnTo>
                <a:lnTo>
                  <a:pt x="1457" y="2047"/>
                </a:lnTo>
                <a:lnTo>
                  <a:pt x="1480" y="2062"/>
                </a:lnTo>
                <a:lnTo>
                  <a:pt x="1505" y="2072"/>
                </a:lnTo>
                <a:lnTo>
                  <a:pt x="1532" y="2078"/>
                </a:lnTo>
                <a:lnTo>
                  <a:pt x="1539" y="2078"/>
                </a:lnTo>
                <a:lnTo>
                  <a:pt x="1546" y="2078"/>
                </a:lnTo>
                <a:lnTo>
                  <a:pt x="1559" y="2078"/>
                </a:lnTo>
                <a:lnTo>
                  <a:pt x="1573" y="2077"/>
                </a:lnTo>
                <a:lnTo>
                  <a:pt x="1586" y="2075"/>
                </a:lnTo>
                <a:lnTo>
                  <a:pt x="1613" y="2068"/>
                </a:lnTo>
                <a:lnTo>
                  <a:pt x="1639" y="2058"/>
                </a:lnTo>
                <a:lnTo>
                  <a:pt x="1664" y="2047"/>
                </a:lnTo>
                <a:lnTo>
                  <a:pt x="1688" y="2033"/>
                </a:lnTo>
                <a:lnTo>
                  <a:pt x="1734" y="2002"/>
                </a:lnTo>
                <a:lnTo>
                  <a:pt x="1778" y="1968"/>
                </a:lnTo>
                <a:lnTo>
                  <a:pt x="1860" y="1892"/>
                </a:lnTo>
                <a:lnTo>
                  <a:pt x="1938" y="1813"/>
                </a:lnTo>
                <a:lnTo>
                  <a:pt x="2011" y="1730"/>
                </a:lnTo>
                <a:lnTo>
                  <a:pt x="2082" y="1642"/>
                </a:lnTo>
                <a:lnTo>
                  <a:pt x="2147" y="1552"/>
                </a:lnTo>
                <a:lnTo>
                  <a:pt x="2179" y="1507"/>
                </a:lnTo>
                <a:lnTo>
                  <a:pt x="2214" y="1462"/>
                </a:lnTo>
                <a:lnTo>
                  <a:pt x="2249" y="1420"/>
                </a:lnTo>
                <a:lnTo>
                  <a:pt x="2267" y="1398"/>
                </a:lnTo>
                <a:lnTo>
                  <a:pt x="2284" y="1376"/>
                </a:lnTo>
                <a:lnTo>
                  <a:pt x="2328" y="1316"/>
                </a:lnTo>
                <a:lnTo>
                  <a:pt x="2369" y="1254"/>
                </a:lnTo>
                <a:lnTo>
                  <a:pt x="2407" y="1191"/>
                </a:lnTo>
                <a:lnTo>
                  <a:pt x="2461" y="1093"/>
                </a:lnTo>
                <a:lnTo>
                  <a:pt x="2509" y="992"/>
                </a:lnTo>
                <a:lnTo>
                  <a:pt x="2552" y="890"/>
                </a:lnTo>
                <a:lnTo>
                  <a:pt x="2590" y="784"/>
                </a:lnTo>
                <a:lnTo>
                  <a:pt x="2605" y="731"/>
                </a:lnTo>
                <a:lnTo>
                  <a:pt x="2616" y="676"/>
                </a:lnTo>
                <a:lnTo>
                  <a:pt x="2627" y="622"/>
                </a:lnTo>
                <a:lnTo>
                  <a:pt x="2637" y="567"/>
                </a:lnTo>
                <a:lnTo>
                  <a:pt x="2650" y="513"/>
                </a:lnTo>
                <a:lnTo>
                  <a:pt x="2665" y="459"/>
                </a:lnTo>
                <a:lnTo>
                  <a:pt x="2685" y="407"/>
                </a:lnTo>
                <a:lnTo>
                  <a:pt x="2698" y="382"/>
                </a:lnTo>
                <a:lnTo>
                  <a:pt x="2713" y="359"/>
                </a:lnTo>
                <a:lnTo>
                  <a:pt x="2729" y="336"/>
                </a:lnTo>
                <a:lnTo>
                  <a:pt x="2749" y="315"/>
                </a:lnTo>
                <a:lnTo>
                  <a:pt x="2759" y="306"/>
                </a:lnTo>
                <a:lnTo>
                  <a:pt x="2769" y="297"/>
                </a:lnTo>
                <a:lnTo>
                  <a:pt x="2781" y="289"/>
                </a:lnTo>
                <a:lnTo>
                  <a:pt x="2785" y="284"/>
                </a:lnTo>
                <a:lnTo>
                  <a:pt x="2791" y="281"/>
                </a:lnTo>
                <a:lnTo>
                  <a:pt x="2823" y="262"/>
                </a:lnTo>
                <a:lnTo>
                  <a:pt x="2858" y="246"/>
                </a:lnTo>
                <a:lnTo>
                  <a:pt x="2893" y="235"/>
                </a:lnTo>
                <a:lnTo>
                  <a:pt x="2858" y="246"/>
                </a:lnTo>
                <a:lnTo>
                  <a:pt x="2823" y="262"/>
                </a:lnTo>
                <a:lnTo>
                  <a:pt x="2792" y="281"/>
                </a:lnTo>
                <a:lnTo>
                  <a:pt x="2786" y="284"/>
                </a:lnTo>
                <a:lnTo>
                  <a:pt x="2781" y="289"/>
                </a:lnTo>
                <a:lnTo>
                  <a:pt x="2769" y="297"/>
                </a:lnTo>
                <a:lnTo>
                  <a:pt x="2759" y="306"/>
                </a:lnTo>
                <a:lnTo>
                  <a:pt x="2749" y="316"/>
                </a:lnTo>
                <a:lnTo>
                  <a:pt x="2730" y="337"/>
                </a:lnTo>
                <a:lnTo>
                  <a:pt x="2713" y="359"/>
                </a:lnTo>
                <a:lnTo>
                  <a:pt x="2699" y="383"/>
                </a:lnTo>
                <a:lnTo>
                  <a:pt x="2685" y="407"/>
                </a:lnTo>
                <a:lnTo>
                  <a:pt x="2666" y="459"/>
                </a:lnTo>
                <a:lnTo>
                  <a:pt x="2651" y="513"/>
                </a:lnTo>
                <a:lnTo>
                  <a:pt x="2638" y="567"/>
                </a:lnTo>
                <a:lnTo>
                  <a:pt x="2628" y="622"/>
                </a:lnTo>
                <a:lnTo>
                  <a:pt x="2617" y="677"/>
                </a:lnTo>
                <a:lnTo>
                  <a:pt x="2606" y="731"/>
                </a:lnTo>
                <a:lnTo>
                  <a:pt x="2591" y="785"/>
                </a:lnTo>
                <a:lnTo>
                  <a:pt x="2554" y="890"/>
                </a:lnTo>
                <a:lnTo>
                  <a:pt x="2510" y="993"/>
                </a:lnTo>
                <a:lnTo>
                  <a:pt x="2463" y="1094"/>
                </a:lnTo>
                <a:lnTo>
                  <a:pt x="2409" y="1192"/>
                </a:lnTo>
                <a:lnTo>
                  <a:pt x="2371" y="1255"/>
                </a:lnTo>
                <a:lnTo>
                  <a:pt x="2330" y="1318"/>
                </a:lnTo>
                <a:lnTo>
                  <a:pt x="2286" y="1378"/>
                </a:lnTo>
                <a:lnTo>
                  <a:pt x="2269" y="1400"/>
                </a:lnTo>
                <a:lnTo>
                  <a:pt x="2252" y="1422"/>
                </a:lnTo>
                <a:lnTo>
                  <a:pt x="2216" y="1464"/>
                </a:lnTo>
                <a:lnTo>
                  <a:pt x="2182" y="1509"/>
                </a:lnTo>
                <a:lnTo>
                  <a:pt x="2149" y="1554"/>
                </a:lnTo>
                <a:lnTo>
                  <a:pt x="2085" y="1645"/>
                </a:lnTo>
                <a:lnTo>
                  <a:pt x="2016" y="1732"/>
                </a:lnTo>
                <a:lnTo>
                  <a:pt x="1941" y="1816"/>
                </a:lnTo>
                <a:lnTo>
                  <a:pt x="1863" y="1895"/>
                </a:lnTo>
                <a:lnTo>
                  <a:pt x="1781" y="1971"/>
                </a:lnTo>
                <a:lnTo>
                  <a:pt x="1738" y="2007"/>
                </a:lnTo>
                <a:lnTo>
                  <a:pt x="1692" y="2038"/>
                </a:lnTo>
                <a:lnTo>
                  <a:pt x="1666" y="2052"/>
                </a:lnTo>
                <a:lnTo>
                  <a:pt x="1641" y="2063"/>
                </a:lnTo>
                <a:lnTo>
                  <a:pt x="1615" y="2073"/>
                </a:lnTo>
                <a:lnTo>
                  <a:pt x="1587" y="2080"/>
                </a:lnTo>
                <a:lnTo>
                  <a:pt x="1573" y="2083"/>
                </a:lnTo>
                <a:lnTo>
                  <a:pt x="1559" y="2084"/>
                </a:lnTo>
                <a:lnTo>
                  <a:pt x="1546" y="2084"/>
                </a:lnTo>
                <a:lnTo>
                  <a:pt x="1539" y="2084"/>
                </a:lnTo>
                <a:lnTo>
                  <a:pt x="1531" y="2084"/>
                </a:lnTo>
                <a:lnTo>
                  <a:pt x="1503" y="2078"/>
                </a:lnTo>
                <a:lnTo>
                  <a:pt x="1477" y="2068"/>
                </a:lnTo>
                <a:lnTo>
                  <a:pt x="1454" y="2052"/>
                </a:lnTo>
                <a:lnTo>
                  <a:pt x="1433" y="2032"/>
                </a:lnTo>
                <a:lnTo>
                  <a:pt x="1416" y="2010"/>
                </a:lnTo>
                <a:lnTo>
                  <a:pt x="1402" y="1985"/>
                </a:lnTo>
                <a:lnTo>
                  <a:pt x="1394" y="1957"/>
                </a:lnTo>
                <a:lnTo>
                  <a:pt x="1388" y="1930"/>
                </a:lnTo>
                <a:lnTo>
                  <a:pt x="1388" y="1916"/>
                </a:lnTo>
                <a:lnTo>
                  <a:pt x="1383" y="1927"/>
                </a:lnTo>
                <a:lnTo>
                  <a:pt x="1371" y="1957"/>
                </a:lnTo>
                <a:lnTo>
                  <a:pt x="1357" y="1988"/>
                </a:lnTo>
                <a:lnTo>
                  <a:pt x="1341" y="2017"/>
                </a:lnTo>
                <a:lnTo>
                  <a:pt x="1321" y="2045"/>
                </a:lnTo>
                <a:lnTo>
                  <a:pt x="1298" y="2069"/>
                </a:lnTo>
                <a:lnTo>
                  <a:pt x="1273" y="2091"/>
                </a:lnTo>
                <a:lnTo>
                  <a:pt x="1243" y="2108"/>
                </a:lnTo>
                <a:lnTo>
                  <a:pt x="1211" y="2119"/>
                </a:lnTo>
                <a:lnTo>
                  <a:pt x="1185" y="2124"/>
                </a:lnTo>
                <a:lnTo>
                  <a:pt x="1157" y="2124"/>
                </a:lnTo>
                <a:lnTo>
                  <a:pt x="1130" y="2121"/>
                </a:lnTo>
                <a:lnTo>
                  <a:pt x="1104" y="2112"/>
                </a:lnTo>
                <a:lnTo>
                  <a:pt x="1080" y="2100"/>
                </a:lnTo>
                <a:lnTo>
                  <a:pt x="1058" y="2084"/>
                </a:lnTo>
                <a:lnTo>
                  <a:pt x="1038" y="2064"/>
                </a:lnTo>
                <a:lnTo>
                  <a:pt x="1022" y="2042"/>
                </a:lnTo>
                <a:lnTo>
                  <a:pt x="1010" y="2018"/>
                </a:lnTo>
                <a:lnTo>
                  <a:pt x="1002" y="1993"/>
                </a:lnTo>
                <a:lnTo>
                  <a:pt x="998" y="1970"/>
                </a:lnTo>
                <a:lnTo>
                  <a:pt x="999" y="1947"/>
                </a:lnTo>
                <a:lnTo>
                  <a:pt x="1001" y="1944"/>
                </a:lnTo>
                <a:lnTo>
                  <a:pt x="990" y="1963"/>
                </a:lnTo>
                <a:lnTo>
                  <a:pt x="978" y="1981"/>
                </a:lnTo>
                <a:lnTo>
                  <a:pt x="963" y="1999"/>
                </a:lnTo>
                <a:lnTo>
                  <a:pt x="946" y="2015"/>
                </a:lnTo>
                <a:lnTo>
                  <a:pt x="929" y="2029"/>
                </a:lnTo>
                <a:lnTo>
                  <a:pt x="909" y="2039"/>
                </a:lnTo>
                <a:lnTo>
                  <a:pt x="887" y="2045"/>
                </a:lnTo>
                <a:lnTo>
                  <a:pt x="869" y="2047"/>
                </a:lnTo>
                <a:lnTo>
                  <a:pt x="852" y="2046"/>
                </a:lnTo>
                <a:lnTo>
                  <a:pt x="835" y="2042"/>
                </a:lnTo>
                <a:lnTo>
                  <a:pt x="819" y="2037"/>
                </a:lnTo>
                <a:lnTo>
                  <a:pt x="799" y="2025"/>
                </a:lnTo>
                <a:lnTo>
                  <a:pt x="781" y="2011"/>
                </a:lnTo>
                <a:lnTo>
                  <a:pt x="766" y="1994"/>
                </a:lnTo>
                <a:lnTo>
                  <a:pt x="748" y="1967"/>
                </a:lnTo>
                <a:lnTo>
                  <a:pt x="735" y="1934"/>
                </a:lnTo>
                <a:lnTo>
                  <a:pt x="731" y="1918"/>
                </a:lnTo>
                <a:lnTo>
                  <a:pt x="729" y="1901"/>
                </a:lnTo>
                <a:lnTo>
                  <a:pt x="727" y="1868"/>
                </a:lnTo>
                <a:lnTo>
                  <a:pt x="730" y="1824"/>
                </a:lnTo>
                <a:lnTo>
                  <a:pt x="737" y="1780"/>
                </a:lnTo>
                <a:lnTo>
                  <a:pt x="751" y="1738"/>
                </a:lnTo>
                <a:lnTo>
                  <a:pt x="765" y="1707"/>
                </a:lnTo>
                <a:lnTo>
                  <a:pt x="782" y="1679"/>
                </a:lnTo>
                <a:lnTo>
                  <a:pt x="797" y="1662"/>
                </a:lnTo>
                <a:lnTo>
                  <a:pt x="813" y="1646"/>
                </a:lnTo>
                <a:lnTo>
                  <a:pt x="833" y="1633"/>
                </a:lnTo>
                <a:lnTo>
                  <a:pt x="838" y="1631"/>
                </a:lnTo>
                <a:lnTo>
                  <a:pt x="844" y="1607"/>
                </a:lnTo>
                <a:lnTo>
                  <a:pt x="863" y="1536"/>
                </a:lnTo>
                <a:lnTo>
                  <a:pt x="867" y="1518"/>
                </a:lnTo>
                <a:lnTo>
                  <a:pt x="871" y="1501"/>
                </a:lnTo>
                <a:lnTo>
                  <a:pt x="871" y="1498"/>
                </a:lnTo>
                <a:lnTo>
                  <a:pt x="871" y="1494"/>
                </a:lnTo>
                <a:lnTo>
                  <a:pt x="871" y="1492"/>
                </a:lnTo>
                <a:lnTo>
                  <a:pt x="869" y="1490"/>
                </a:lnTo>
                <a:lnTo>
                  <a:pt x="867" y="1489"/>
                </a:lnTo>
                <a:lnTo>
                  <a:pt x="865" y="1487"/>
                </a:lnTo>
                <a:lnTo>
                  <a:pt x="860" y="1485"/>
                </a:lnTo>
                <a:lnTo>
                  <a:pt x="857" y="1483"/>
                </a:lnTo>
                <a:lnTo>
                  <a:pt x="849" y="1480"/>
                </a:lnTo>
                <a:lnTo>
                  <a:pt x="841" y="1477"/>
                </a:lnTo>
                <a:lnTo>
                  <a:pt x="831" y="1474"/>
                </a:lnTo>
                <a:lnTo>
                  <a:pt x="823" y="1471"/>
                </a:lnTo>
                <a:lnTo>
                  <a:pt x="789" y="1461"/>
                </a:lnTo>
                <a:lnTo>
                  <a:pt x="756" y="1454"/>
                </a:lnTo>
                <a:lnTo>
                  <a:pt x="756" y="1455"/>
                </a:lnTo>
                <a:lnTo>
                  <a:pt x="753" y="1455"/>
                </a:lnTo>
                <a:lnTo>
                  <a:pt x="752" y="1455"/>
                </a:lnTo>
                <a:lnTo>
                  <a:pt x="708" y="1445"/>
                </a:lnTo>
                <a:lnTo>
                  <a:pt x="669" y="1437"/>
                </a:lnTo>
                <a:lnTo>
                  <a:pt x="621" y="1425"/>
                </a:lnTo>
                <a:lnTo>
                  <a:pt x="574" y="1410"/>
                </a:lnTo>
                <a:lnTo>
                  <a:pt x="572" y="1409"/>
                </a:lnTo>
                <a:lnTo>
                  <a:pt x="451" y="1378"/>
                </a:lnTo>
                <a:lnTo>
                  <a:pt x="416" y="1477"/>
                </a:lnTo>
                <a:lnTo>
                  <a:pt x="791" y="1572"/>
                </a:lnTo>
                <a:lnTo>
                  <a:pt x="792" y="1574"/>
                </a:lnTo>
                <a:lnTo>
                  <a:pt x="794" y="1575"/>
                </a:lnTo>
                <a:lnTo>
                  <a:pt x="794" y="1577"/>
                </a:lnTo>
                <a:lnTo>
                  <a:pt x="794" y="1577"/>
                </a:lnTo>
                <a:lnTo>
                  <a:pt x="361" y="3117"/>
                </a:lnTo>
                <a:lnTo>
                  <a:pt x="360" y="3119"/>
                </a:lnTo>
                <a:lnTo>
                  <a:pt x="358" y="3120"/>
                </a:lnTo>
                <a:lnTo>
                  <a:pt x="355" y="3120"/>
                </a:lnTo>
                <a:lnTo>
                  <a:pt x="107" y="3052"/>
                </a:lnTo>
                <a:lnTo>
                  <a:pt x="98" y="3096"/>
                </a:lnTo>
                <a:lnTo>
                  <a:pt x="300" y="3151"/>
                </a:lnTo>
                <a:lnTo>
                  <a:pt x="302" y="3152"/>
                </a:lnTo>
                <a:lnTo>
                  <a:pt x="304" y="3155"/>
                </a:lnTo>
                <a:lnTo>
                  <a:pt x="304" y="3157"/>
                </a:lnTo>
                <a:lnTo>
                  <a:pt x="285" y="3241"/>
                </a:lnTo>
                <a:lnTo>
                  <a:pt x="284" y="3243"/>
                </a:lnTo>
                <a:lnTo>
                  <a:pt x="282" y="3245"/>
                </a:lnTo>
                <a:lnTo>
                  <a:pt x="278" y="3245"/>
                </a:lnTo>
                <a:lnTo>
                  <a:pt x="278" y="3245"/>
                </a:lnTo>
                <a:lnTo>
                  <a:pt x="213" y="3227"/>
                </a:lnTo>
                <a:lnTo>
                  <a:pt x="163" y="3397"/>
                </a:lnTo>
                <a:lnTo>
                  <a:pt x="162" y="3399"/>
                </a:lnTo>
                <a:lnTo>
                  <a:pt x="161" y="3401"/>
                </a:lnTo>
                <a:lnTo>
                  <a:pt x="159" y="3402"/>
                </a:lnTo>
                <a:lnTo>
                  <a:pt x="156" y="3402"/>
                </a:lnTo>
                <a:lnTo>
                  <a:pt x="156" y="3402"/>
                </a:lnTo>
                <a:lnTo>
                  <a:pt x="132" y="3394"/>
                </a:lnTo>
                <a:lnTo>
                  <a:pt x="12" y="3784"/>
                </a:lnTo>
                <a:lnTo>
                  <a:pt x="10" y="3787"/>
                </a:lnTo>
                <a:lnTo>
                  <a:pt x="9" y="3788"/>
                </a:lnTo>
                <a:lnTo>
                  <a:pt x="7" y="3789"/>
                </a:lnTo>
                <a:lnTo>
                  <a:pt x="5" y="3789"/>
                </a:lnTo>
                <a:lnTo>
                  <a:pt x="1" y="3787"/>
                </a:lnTo>
                <a:lnTo>
                  <a:pt x="0" y="3784"/>
                </a:lnTo>
                <a:lnTo>
                  <a:pt x="0" y="3782"/>
                </a:lnTo>
                <a:lnTo>
                  <a:pt x="81" y="3370"/>
                </a:lnTo>
                <a:lnTo>
                  <a:pt x="82" y="3367"/>
                </a:lnTo>
                <a:lnTo>
                  <a:pt x="83" y="3366"/>
                </a:lnTo>
                <a:lnTo>
                  <a:pt x="85" y="3365"/>
                </a:lnTo>
                <a:lnTo>
                  <a:pt x="87" y="3365"/>
                </a:lnTo>
                <a:lnTo>
                  <a:pt x="87" y="3365"/>
                </a:lnTo>
                <a:lnTo>
                  <a:pt x="124" y="3378"/>
                </a:lnTo>
                <a:lnTo>
                  <a:pt x="128" y="3367"/>
                </a:lnTo>
                <a:lnTo>
                  <a:pt x="86" y="3351"/>
                </a:lnTo>
                <a:lnTo>
                  <a:pt x="84" y="3349"/>
                </a:lnTo>
                <a:lnTo>
                  <a:pt x="83" y="3347"/>
                </a:lnTo>
                <a:lnTo>
                  <a:pt x="83" y="3344"/>
                </a:lnTo>
                <a:lnTo>
                  <a:pt x="124" y="3167"/>
                </a:lnTo>
                <a:lnTo>
                  <a:pt x="44" y="3147"/>
                </a:lnTo>
                <a:lnTo>
                  <a:pt x="41" y="3146"/>
                </a:lnTo>
                <a:lnTo>
                  <a:pt x="40" y="3143"/>
                </a:lnTo>
                <a:lnTo>
                  <a:pt x="39" y="3141"/>
                </a:lnTo>
                <a:lnTo>
                  <a:pt x="39" y="3139"/>
                </a:lnTo>
                <a:lnTo>
                  <a:pt x="39" y="3139"/>
                </a:lnTo>
                <a:lnTo>
                  <a:pt x="84" y="2969"/>
                </a:lnTo>
                <a:lnTo>
                  <a:pt x="129" y="2800"/>
                </a:lnTo>
                <a:lnTo>
                  <a:pt x="130" y="2797"/>
                </a:lnTo>
                <a:lnTo>
                  <a:pt x="131" y="2796"/>
                </a:lnTo>
                <a:lnTo>
                  <a:pt x="135" y="2795"/>
                </a:lnTo>
                <a:lnTo>
                  <a:pt x="137" y="2795"/>
                </a:lnTo>
                <a:lnTo>
                  <a:pt x="137" y="2795"/>
                </a:lnTo>
                <a:lnTo>
                  <a:pt x="143" y="2797"/>
                </a:lnTo>
                <a:lnTo>
                  <a:pt x="128" y="2789"/>
                </a:lnTo>
                <a:lnTo>
                  <a:pt x="125" y="2787"/>
                </a:lnTo>
                <a:lnTo>
                  <a:pt x="124" y="2785"/>
                </a:lnTo>
                <a:lnTo>
                  <a:pt x="124" y="2781"/>
                </a:lnTo>
                <a:lnTo>
                  <a:pt x="170" y="2597"/>
                </a:lnTo>
                <a:lnTo>
                  <a:pt x="171" y="2595"/>
                </a:lnTo>
                <a:lnTo>
                  <a:pt x="173" y="2593"/>
                </a:lnTo>
                <a:lnTo>
                  <a:pt x="176" y="2592"/>
                </a:lnTo>
                <a:lnTo>
                  <a:pt x="178" y="2592"/>
                </a:lnTo>
                <a:lnTo>
                  <a:pt x="222" y="2603"/>
                </a:lnTo>
                <a:lnTo>
                  <a:pt x="187" y="2587"/>
                </a:lnTo>
                <a:lnTo>
                  <a:pt x="185" y="2586"/>
                </a:lnTo>
                <a:lnTo>
                  <a:pt x="184" y="2584"/>
                </a:lnTo>
                <a:lnTo>
                  <a:pt x="183" y="2581"/>
                </a:lnTo>
                <a:lnTo>
                  <a:pt x="183" y="2579"/>
                </a:lnTo>
                <a:lnTo>
                  <a:pt x="224" y="2400"/>
                </a:lnTo>
                <a:lnTo>
                  <a:pt x="225" y="2396"/>
                </a:lnTo>
                <a:lnTo>
                  <a:pt x="228" y="2395"/>
                </a:lnTo>
                <a:lnTo>
                  <a:pt x="231" y="2394"/>
                </a:lnTo>
                <a:lnTo>
                  <a:pt x="233" y="2394"/>
                </a:lnTo>
                <a:lnTo>
                  <a:pt x="235" y="2394"/>
                </a:lnTo>
                <a:lnTo>
                  <a:pt x="268" y="2404"/>
                </a:lnTo>
                <a:lnTo>
                  <a:pt x="238" y="2389"/>
                </a:lnTo>
                <a:lnTo>
                  <a:pt x="236" y="2387"/>
                </a:lnTo>
                <a:lnTo>
                  <a:pt x="235" y="2386"/>
                </a:lnTo>
                <a:lnTo>
                  <a:pt x="233" y="2384"/>
                </a:lnTo>
                <a:lnTo>
                  <a:pt x="233" y="2380"/>
                </a:lnTo>
                <a:lnTo>
                  <a:pt x="279" y="2206"/>
                </a:lnTo>
                <a:lnTo>
                  <a:pt x="282" y="2203"/>
                </a:lnTo>
                <a:lnTo>
                  <a:pt x="283" y="2201"/>
                </a:lnTo>
                <a:lnTo>
                  <a:pt x="286" y="2200"/>
                </a:lnTo>
                <a:lnTo>
                  <a:pt x="289" y="2200"/>
                </a:lnTo>
                <a:lnTo>
                  <a:pt x="316" y="2207"/>
                </a:lnTo>
                <a:lnTo>
                  <a:pt x="293" y="2196"/>
                </a:lnTo>
                <a:lnTo>
                  <a:pt x="291" y="2194"/>
                </a:lnTo>
                <a:lnTo>
                  <a:pt x="290" y="2192"/>
                </a:lnTo>
                <a:lnTo>
                  <a:pt x="289" y="2189"/>
                </a:lnTo>
                <a:lnTo>
                  <a:pt x="289" y="2187"/>
                </a:lnTo>
                <a:lnTo>
                  <a:pt x="339" y="2007"/>
                </a:lnTo>
                <a:lnTo>
                  <a:pt x="342" y="2004"/>
                </a:lnTo>
                <a:lnTo>
                  <a:pt x="344" y="2002"/>
                </a:lnTo>
                <a:lnTo>
                  <a:pt x="346" y="2002"/>
                </a:lnTo>
                <a:lnTo>
                  <a:pt x="350" y="2002"/>
                </a:lnTo>
                <a:lnTo>
                  <a:pt x="350" y="2002"/>
                </a:lnTo>
                <a:lnTo>
                  <a:pt x="373" y="2010"/>
                </a:lnTo>
                <a:lnTo>
                  <a:pt x="352" y="1998"/>
                </a:lnTo>
                <a:lnTo>
                  <a:pt x="351" y="1996"/>
                </a:lnTo>
                <a:lnTo>
                  <a:pt x="348" y="1994"/>
                </a:lnTo>
                <a:lnTo>
                  <a:pt x="348" y="1992"/>
                </a:lnTo>
                <a:lnTo>
                  <a:pt x="348" y="1988"/>
                </a:lnTo>
                <a:lnTo>
                  <a:pt x="355" y="1964"/>
                </a:lnTo>
                <a:lnTo>
                  <a:pt x="361" y="1938"/>
                </a:lnTo>
                <a:lnTo>
                  <a:pt x="366" y="1924"/>
                </a:lnTo>
                <a:lnTo>
                  <a:pt x="373" y="1911"/>
                </a:lnTo>
                <a:lnTo>
                  <a:pt x="383" y="1902"/>
                </a:lnTo>
                <a:lnTo>
                  <a:pt x="381" y="1896"/>
                </a:lnTo>
                <a:lnTo>
                  <a:pt x="377" y="1880"/>
                </a:lnTo>
                <a:lnTo>
                  <a:pt x="377" y="1872"/>
                </a:lnTo>
                <a:lnTo>
                  <a:pt x="378" y="1864"/>
                </a:lnTo>
                <a:lnTo>
                  <a:pt x="378" y="1860"/>
                </a:lnTo>
                <a:lnTo>
                  <a:pt x="380" y="1854"/>
                </a:lnTo>
                <a:lnTo>
                  <a:pt x="381" y="1849"/>
                </a:lnTo>
                <a:lnTo>
                  <a:pt x="390" y="1822"/>
                </a:lnTo>
                <a:lnTo>
                  <a:pt x="393" y="1808"/>
                </a:lnTo>
                <a:lnTo>
                  <a:pt x="396" y="1796"/>
                </a:lnTo>
                <a:lnTo>
                  <a:pt x="394" y="1794"/>
                </a:lnTo>
                <a:lnTo>
                  <a:pt x="393" y="1792"/>
                </a:lnTo>
                <a:lnTo>
                  <a:pt x="392" y="1790"/>
                </a:lnTo>
                <a:lnTo>
                  <a:pt x="388" y="1788"/>
                </a:lnTo>
                <a:lnTo>
                  <a:pt x="383" y="1787"/>
                </a:lnTo>
                <a:lnTo>
                  <a:pt x="378" y="1787"/>
                </a:lnTo>
                <a:lnTo>
                  <a:pt x="374" y="1787"/>
                </a:lnTo>
                <a:lnTo>
                  <a:pt x="369" y="1787"/>
                </a:lnTo>
                <a:lnTo>
                  <a:pt x="366" y="1788"/>
                </a:lnTo>
                <a:lnTo>
                  <a:pt x="361" y="1790"/>
                </a:lnTo>
                <a:lnTo>
                  <a:pt x="357" y="1791"/>
                </a:lnTo>
                <a:lnTo>
                  <a:pt x="339" y="1796"/>
                </a:lnTo>
                <a:lnTo>
                  <a:pt x="322" y="1803"/>
                </a:lnTo>
                <a:lnTo>
                  <a:pt x="302" y="1810"/>
                </a:lnTo>
                <a:lnTo>
                  <a:pt x="294" y="1811"/>
                </a:lnTo>
                <a:lnTo>
                  <a:pt x="286" y="1813"/>
                </a:lnTo>
                <a:lnTo>
                  <a:pt x="283" y="1813"/>
                </a:lnTo>
                <a:lnTo>
                  <a:pt x="278" y="1813"/>
                </a:lnTo>
                <a:lnTo>
                  <a:pt x="275" y="1813"/>
                </a:lnTo>
                <a:lnTo>
                  <a:pt x="273" y="1813"/>
                </a:lnTo>
                <a:lnTo>
                  <a:pt x="270" y="1813"/>
                </a:lnTo>
                <a:lnTo>
                  <a:pt x="242" y="1807"/>
                </a:lnTo>
                <a:lnTo>
                  <a:pt x="213" y="1795"/>
                </a:lnTo>
                <a:lnTo>
                  <a:pt x="187" y="1780"/>
                </a:lnTo>
                <a:lnTo>
                  <a:pt x="164" y="1761"/>
                </a:lnTo>
                <a:lnTo>
                  <a:pt x="145" y="1737"/>
                </a:lnTo>
                <a:lnTo>
                  <a:pt x="129" y="1711"/>
                </a:lnTo>
                <a:lnTo>
                  <a:pt x="118" y="1683"/>
                </a:lnTo>
                <a:lnTo>
                  <a:pt x="112" y="1654"/>
                </a:lnTo>
                <a:lnTo>
                  <a:pt x="108" y="1624"/>
                </a:lnTo>
                <a:lnTo>
                  <a:pt x="109" y="1594"/>
                </a:lnTo>
                <a:lnTo>
                  <a:pt x="114" y="1564"/>
                </a:lnTo>
                <a:lnTo>
                  <a:pt x="122" y="1536"/>
                </a:lnTo>
                <a:lnTo>
                  <a:pt x="135" y="1508"/>
                </a:lnTo>
                <a:lnTo>
                  <a:pt x="150" y="1483"/>
                </a:lnTo>
                <a:lnTo>
                  <a:pt x="168" y="1460"/>
                </a:lnTo>
                <a:lnTo>
                  <a:pt x="187" y="1438"/>
                </a:lnTo>
                <a:lnTo>
                  <a:pt x="207" y="1416"/>
                </a:lnTo>
                <a:lnTo>
                  <a:pt x="225" y="1394"/>
                </a:lnTo>
                <a:lnTo>
                  <a:pt x="243" y="1372"/>
                </a:lnTo>
                <a:lnTo>
                  <a:pt x="278" y="1326"/>
                </a:lnTo>
                <a:lnTo>
                  <a:pt x="315" y="1282"/>
                </a:lnTo>
                <a:lnTo>
                  <a:pt x="352" y="1237"/>
                </a:lnTo>
                <a:lnTo>
                  <a:pt x="428" y="1150"/>
                </a:lnTo>
                <a:lnTo>
                  <a:pt x="532" y="1036"/>
                </a:lnTo>
                <a:lnTo>
                  <a:pt x="637" y="923"/>
                </a:lnTo>
                <a:lnTo>
                  <a:pt x="742" y="811"/>
                </a:lnTo>
                <a:lnTo>
                  <a:pt x="744" y="808"/>
                </a:lnTo>
                <a:lnTo>
                  <a:pt x="748" y="807"/>
                </a:lnTo>
                <a:lnTo>
                  <a:pt x="751" y="808"/>
                </a:lnTo>
                <a:lnTo>
                  <a:pt x="754" y="809"/>
                </a:lnTo>
                <a:lnTo>
                  <a:pt x="756" y="813"/>
                </a:lnTo>
                <a:lnTo>
                  <a:pt x="757" y="815"/>
                </a:lnTo>
                <a:lnTo>
                  <a:pt x="757" y="819"/>
                </a:lnTo>
                <a:lnTo>
                  <a:pt x="672" y="1112"/>
                </a:lnTo>
                <a:lnTo>
                  <a:pt x="629" y="1259"/>
                </a:lnTo>
                <a:lnTo>
                  <a:pt x="619" y="1295"/>
                </a:lnTo>
                <a:lnTo>
                  <a:pt x="608" y="1332"/>
                </a:lnTo>
                <a:lnTo>
                  <a:pt x="596" y="1369"/>
                </a:lnTo>
                <a:lnTo>
                  <a:pt x="588" y="1397"/>
                </a:lnTo>
                <a:lnTo>
                  <a:pt x="626" y="1409"/>
                </a:lnTo>
                <a:lnTo>
                  <a:pt x="673" y="1421"/>
                </a:lnTo>
                <a:lnTo>
                  <a:pt x="720" y="1430"/>
                </a:lnTo>
                <a:lnTo>
                  <a:pt x="753" y="1436"/>
                </a:lnTo>
                <a:lnTo>
                  <a:pt x="849" y="1110"/>
                </a:lnTo>
                <a:lnTo>
                  <a:pt x="899" y="939"/>
                </a:lnTo>
                <a:lnTo>
                  <a:pt x="922" y="854"/>
                </a:lnTo>
                <a:lnTo>
                  <a:pt x="944" y="768"/>
                </a:lnTo>
                <a:lnTo>
                  <a:pt x="965" y="682"/>
                </a:lnTo>
                <a:lnTo>
                  <a:pt x="987" y="596"/>
                </a:lnTo>
                <a:lnTo>
                  <a:pt x="997" y="552"/>
                </a:lnTo>
                <a:lnTo>
                  <a:pt x="1011" y="509"/>
                </a:lnTo>
                <a:lnTo>
                  <a:pt x="1014" y="498"/>
                </a:lnTo>
                <a:lnTo>
                  <a:pt x="1003" y="495"/>
                </a:lnTo>
                <a:lnTo>
                  <a:pt x="918" y="468"/>
                </a:lnTo>
                <a:lnTo>
                  <a:pt x="834" y="438"/>
                </a:lnTo>
                <a:lnTo>
                  <a:pt x="792" y="423"/>
                </a:lnTo>
                <a:lnTo>
                  <a:pt x="788" y="421"/>
                </a:lnTo>
                <a:lnTo>
                  <a:pt x="782" y="418"/>
                </a:lnTo>
                <a:lnTo>
                  <a:pt x="779" y="414"/>
                </a:lnTo>
                <a:lnTo>
                  <a:pt x="776" y="411"/>
                </a:lnTo>
                <a:lnTo>
                  <a:pt x="775" y="406"/>
                </a:lnTo>
                <a:lnTo>
                  <a:pt x="775" y="401"/>
                </a:lnTo>
                <a:lnTo>
                  <a:pt x="776" y="398"/>
                </a:lnTo>
                <a:lnTo>
                  <a:pt x="776" y="393"/>
                </a:lnTo>
                <a:lnTo>
                  <a:pt x="779" y="389"/>
                </a:lnTo>
                <a:lnTo>
                  <a:pt x="781" y="383"/>
                </a:lnTo>
                <a:lnTo>
                  <a:pt x="785" y="373"/>
                </a:lnTo>
                <a:lnTo>
                  <a:pt x="792" y="364"/>
                </a:lnTo>
                <a:lnTo>
                  <a:pt x="803" y="357"/>
                </a:lnTo>
                <a:lnTo>
                  <a:pt x="814" y="354"/>
                </a:lnTo>
                <a:lnTo>
                  <a:pt x="826" y="357"/>
                </a:lnTo>
                <a:lnTo>
                  <a:pt x="837" y="360"/>
                </a:lnTo>
                <a:lnTo>
                  <a:pt x="858" y="367"/>
                </a:lnTo>
                <a:lnTo>
                  <a:pt x="942" y="397"/>
                </a:lnTo>
                <a:lnTo>
                  <a:pt x="984" y="411"/>
                </a:lnTo>
                <a:lnTo>
                  <a:pt x="1005" y="419"/>
                </a:lnTo>
                <a:lnTo>
                  <a:pt x="1015" y="422"/>
                </a:lnTo>
                <a:lnTo>
                  <a:pt x="1026" y="427"/>
                </a:lnTo>
                <a:lnTo>
                  <a:pt x="1029" y="429"/>
                </a:lnTo>
                <a:lnTo>
                  <a:pt x="1033" y="431"/>
                </a:lnTo>
                <a:lnTo>
                  <a:pt x="1035" y="435"/>
                </a:lnTo>
                <a:lnTo>
                  <a:pt x="1037" y="439"/>
                </a:lnTo>
                <a:lnTo>
                  <a:pt x="1037" y="444"/>
                </a:lnTo>
                <a:lnTo>
                  <a:pt x="1037" y="447"/>
                </a:lnTo>
                <a:lnTo>
                  <a:pt x="1035" y="459"/>
                </a:lnTo>
                <a:lnTo>
                  <a:pt x="1032" y="469"/>
                </a:lnTo>
                <a:lnTo>
                  <a:pt x="1022" y="495"/>
                </a:lnTo>
                <a:lnTo>
                  <a:pt x="1048" y="501"/>
                </a:lnTo>
                <a:lnTo>
                  <a:pt x="1068" y="508"/>
                </a:lnTo>
                <a:lnTo>
                  <a:pt x="1090" y="514"/>
                </a:lnTo>
                <a:lnTo>
                  <a:pt x="1095" y="515"/>
                </a:lnTo>
                <a:lnTo>
                  <a:pt x="1101" y="515"/>
                </a:lnTo>
                <a:lnTo>
                  <a:pt x="1102" y="515"/>
                </a:lnTo>
                <a:lnTo>
                  <a:pt x="1104" y="514"/>
                </a:lnTo>
                <a:lnTo>
                  <a:pt x="1106" y="513"/>
                </a:lnTo>
                <a:lnTo>
                  <a:pt x="1107" y="511"/>
                </a:lnTo>
                <a:lnTo>
                  <a:pt x="1112" y="506"/>
                </a:lnTo>
                <a:lnTo>
                  <a:pt x="1116" y="499"/>
                </a:lnTo>
                <a:lnTo>
                  <a:pt x="1119" y="492"/>
                </a:lnTo>
                <a:lnTo>
                  <a:pt x="1127" y="473"/>
                </a:lnTo>
                <a:lnTo>
                  <a:pt x="1134" y="452"/>
                </a:lnTo>
                <a:lnTo>
                  <a:pt x="1134" y="442"/>
                </a:lnTo>
                <a:lnTo>
                  <a:pt x="1132" y="431"/>
                </a:lnTo>
                <a:lnTo>
                  <a:pt x="1130" y="428"/>
                </a:lnTo>
                <a:lnTo>
                  <a:pt x="1128" y="424"/>
                </a:lnTo>
                <a:lnTo>
                  <a:pt x="1125" y="422"/>
                </a:lnTo>
                <a:lnTo>
                  <a:pt x="1121" y="421"/>
                </a:lnTo>
                <a:lnTo>
                  <a:pt x="1117" y="419"/>
                </a:lnTo>
                <a:lnTo>
                  <a:pt x="1096" y="412"/>
                </a:lnTo>
                <a:lnTo>
                  <a:pt x="1075" y="405"/>
                </a:lnTo>
                <a:lnTo>
                  <a:pt x="990" y="381"/>
                </a:lnTo>
                <a:lnTo>
                  <a:pt x="905" y="354"/>
                </a:lnTo>
                <a:lnTo>
                  <a:pt x="883" y="347"/>
                </a:lnTo>
                <a:lnTo>
                  <a:pt x="863" y="339"/>
                </a:lnTo>
                <a:lnTo>
                  <a:pt x="842" y="330"/>
                </a:lnTo>
                <a:lnTo>
                  <a:pt x="821" y="323"/>
                </a:lnTo>
                <a:lnTo>
                  <a:pt x="800" y="319"/>
                </a:lnTo>
                <a:lnTo>
                  <a:pt x="795" y="319"/>
                </a:lnTo>
                <a:lnTo>
                  <a:pt x="790" y="319"/>
                </a:lnTo>
                <a:lnTo>
                  <a:pt x="789" y="320"/>
                </a:lnTo>
                <a:lnTo>
                  <a:pt x="788" y="320"/>
                </a:lnTo>
                <a:lnTo>
                  <a:pt x="785" y="321"/>
                </a:lnTo>
                <a:lnTo>
                  <a:pt x="781" y="323"/>
                </a:lnTo>
                <a:lnTo>
                  <a:pt x="776" y="328"/>
                </a:lnTo>
                <a:lnTo>
                  <a:pt x="772" y="334"/>
                </a:lnTo>
                <a:lnTo>
                  <a:pt x="766" y="339"/>
                </a:lnTo>
                <a:lnTo>
                  <a:pt x="764" y="343"/>
                </a:lnTo>
                <a:lnTo>
                  <a:pt x="760" y="345"/>
                </a:lnTo>
                <a:lnTo>
                  <a:pt x="757" y="347"/>
                </a:lnTo>
                <a:lnTo>
                  <a:pt x="752" y="347"/>
                </a:lnTo>
                <a:lnTo>
                  <a:pt x="749" y="347"/>
                </a:lnTo>
                <a:lnTo>
                  <a:pt x="744" y="346"/>
                </a:lnTo>
                <a:lnTo>
                  <a:pt x="734" y="341"/>
                </a:lnTo>
                <a:lnTo>
                  <a:pt x="726" y="334"/>
                </a:lnTo>
                <a:lnTo>
                  <a:pt x="716" y="327"/>
                </a:lnTo>
                <a:lnTo>
                  <a:pt x="708" y="319"/>
                </a:lnTo>
                <a:lnTo>
                  <a:pt x="693" y="303"/>
                </a:lnTo>
                <a:lnTo>
                  <a:pt x="680" y="285"/>
                </a:lnTo>
                <a:lnTo>
                  <a:pt x="664" y="260"/>
                </a:lnTo>
                <a:lnTo>
                  <a:pt x="650" y="234"/>
                </a:lnTo>
                <a:lnTo>
                  <a:pt x="639" y="206"/>
                </a:lnTo>
                <a:lnTo>
                  <a:pt x="636" y="191"/>
                </a:lnTo>
                <a:lnTo>
                  <a:pt x="636" y="175"/>
                </a:lnTo>
                <a:lnTo>
                  <a:pt x="638" y="160"/>
                </a:lnTo>
                <a:lnTo>
                  <a:pt x="645" y="146"/>
                </a:lnTo>
                <a:lnTo>
                  <a:pt x="653" y="134"/>
                </a:lnTo>
                <a:lnTo>
                  <a:pt x="657" y="130"/>
                </a:lnTo>
                <a:lnTo>
                  <a:pt x="621" y="130"/>
                </a:lnTo>
                <a:lnTo>
                  <a:pt x="619" y="129"/>
                </a:lnTo>
                <a:lnTo>
                  <a:pt x="619" y="128"/>
                </a:lnTo>
                <a:lnTo>
                  <a:pt x="619" y="127"/>
                </a:lnTo>
                <a:lnTo>
                  <a:pt x="647" y="102"/>
                </a:lnTo>
                <a:lnTo>
                  <a:pt x="680" y="81"/>
                </a:lnTo>
                <a:lnTo>
                  <a:pt x="714" y="65"/>
                </a:lnTo>
                <a:lnTo>
                  <a:pt x="751" y="52"/>
                </a:lnTo>
                <a:lnTo>
                  <a:pt x="788" y="45"/>
                </a:lnTo>
                <a:lnTo>
                  <a:pt x="820" y="44"/>
                </a:lnTo>
                <a:lnTo>
                  <a:pt x="851" y="46"/>
                </a:lnTo>
                <a:lnTo>
                  <a:pt x="874" y="50"/>
                </a:lnTo>
                <a:lnTo>
                  <a:pt x="894" y="50"/>
                </a:lnTo>
                <a:lnTo>
                  <a:pt x="915" y="56"/>
                </a:lnTo>
                <a:lnTo>
                  <a:pt x="925" y="60"/>
                </a:lnTo>
                <a:lnTo>
                  <a:pt x="945" y="64"/>
                </a:lnTo>
                <a:lnTo>
                  <a:pt x="976" y="67"/>
                </a:lnTo>
                <a:lnTo>
                  <a:pt x="1007" y="66"/>
                </a:lnTo>
                <a:lnTo>
                  <a:pt x="1038" y="61"/>
                </a:lnTo>
                <a:lnTo>
                  <a:pt x="1070" y="56"/>
                </a:lnTo>
                <a:lnTo>
                  <a:pt x="1102" y="52"/>
                </a:lnTo>
                <a:lnTo>
                  <a:pt x="1133" y="52"/>
                </a:lnTo>
                <a:lnTo>
                  <a:pt x="1165" y="54"/>
                </a:lnTo>
                <a:lnTo>
                  <a:pt x="1212" y="59"/>
                </a:lnTo>
                <a:lnTo>
                  <a:pt x="1259" y="60"/>
                </a:lnTo>
                <a:lnTo>
                  <a:pt x="1282" y="59"/>
                </a:lnTo>
                <a:lnTo>
                  <a:pt x="1306" y="57"/>
                </a:lnTo>
                <a:lnTo>
                  <a:pt x="1354" y="51"/>
                </a:lnTo>
                <a:lnTo>
                  <a:pt x="1448" y="40"/>
                </a:lnTo>
                <a:lnTo>
                  <a:pt x="1542" y="28"/>
                </a:lnTo>
                <a:lnTo>
                  <a:pt x="1636" y="18"/>
                </a:lnTo>
                <a:lnTo>
                  <a:pt x="1731" y="8"/>
                </a:lnTo>
                <a:lnTo>
                  <a:pt x="1825" y="2"/>
                </a:lnTo>
                <a:lnTo>
                  <a:pt x="1921" y="0"/>
                </a:lnTo>
                <a:close/>
              </a:path>
            </a:pathLst>
          </a:custGeom>
          <a:solidFill>
            <a:srgbClr val="CDB7AC"/>
          </a:solidFill>
          <a:ln w="0">
            <a:solidFill>
              <a:srgbClr val="CEB8AD"/>
            </a:solid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83441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mployees Scheme">
    <p:spTree>
      <p:nvGrpSpPr>
        <p:cNvPr id="1" name=""/>
        <p:cNvGrpSpPr/>
        <p:nvPr/>
      </p:nvGrpSpPr>
      <p:grpSpPr>
        <a:xfrm>
          <a:off x="0" y="0"/>
          <a:ext cx="0" cy="0"/>
          <a:chOff x="0" y="0"/>
          <a:chExt cx="0" cy="0"/>
        </a:xfrm>
      </p:grpSpPr>
      <p:graphicFrame>
        <p:nvGraphicFramePr>
          <p:cNvPr id="178" name="Grafiek 177"/>
          <p:cNvGraphicFramePr/>
          <p:nvPr userDrawn="1">
            <p:extLst>
              <p:ext uri="{D42A27DB-BD31-4B8C-83A1-F6EECF244321}">
                <p14:modId xmlns:p14="http://schemas.microsoft.com/office/powerpoint/2010/main" val="442163318"/>
              </p:ext>
            </p:extLst>
          </p:nvPr>
        </p:nvGraphicFramePr>
        <p:xfrm>
          <a:off x="4875039" y="751486"/>
          <a:ext cx="7344816" cy="4896546"/>
        </p:xfrm>
        <a:graphic>
          <a:graphicData uri="http://schemas.openxmlformats.org/drawingml/2006/chart">
            <c:chart xmlns:c="http://schemas.openxmlformats.org/drawingml/2006/chart" xmlns:r="http://schemas.openxmlformats.org/officeDocument/2006/relationships" r:id="rId2"/>
          </a:graphicData>
        </a:graphic>
      </p:graphicFrame>
      <p:sp>
        <p:nvSpPr>
          <p:cNvPr id="179" name="Ovaal 178"/>
          <p:cNvSpPr/>
          <p:nvPr userDrawn="1"/>
        </p:nvSpPr>
        <p:spPr>
          <a:xfrm>
            <a:off x="6747731" y="1400043"/>
            <a:ext cx="3599432" cy="3599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180" name="Grafiek 179"/>
          <p:cNvGraphicFramePr/>
          <p:nvPr userDrawn="1">
            <p:extLst>
              <p:ext uri="{D42A27DB-BD31-4B8C-83A1-F6EECF244321}">
                <p14:modId xmlns:p14="http://schemas.microsoft.com/office/powerpoint/2010/main" val="653783168"/>
              </p:ext>
            </p:extLst>
          </p:nvPr>
        </p:nvGraphicFramePr>
        <p:xfrm>
          <a:off x="5137820" y="926674"/>
          <a:ext cx="6819254" cy="4546170"/>
        </p:xfrm>
        <a:graphic>
          <a:graphicData uri="http://schemas.openxmlformats.org/drawingml/2006/chart">
            <c:chart xmlns:c="http://schemas.openxmlformats.org/drawingml/2006/chart" xmlns:r="http://schemas.openxmlformats.org/officeDocument/2006/relationships" r:id="rId3"/>
          </a:graphicData>
        </a:graphic>
      </p:graphicFrame>
      <p:grpSp>
        <p:nvGrpSpPr>
          <p:cNvPr id="181" name="LIJNEN"/>
          <p:cNvGrpSpPr/>
          <p:nvPr userDrawn="1"/>
        </p:nvGrpSpPr>
        <p:grpSpPr>
          <a:xfrm>
            <a:off x="8001034" y="1052888"/>
            <a:ext cx="2360819" cy="4154990"/>
            <a:chOff x="7897962" y="1066104"/>
            <a:chExt cx="2360819" cy="4154990"/>
          </a:xfrm>
        </p:grpSpPr>
        <p:cxnSp>
          <p:nvCxnSpPr>
            <p:cNvPr id="250" name="Rechte verbindingslijn 249"/>
            <p:cNvCxnSpPr/>
            <p:nvPr/>
          </p:nvCxnSpPr>
          <p:spPr>
            <a:xfrm rot="10800000" flipV="1">
              <a:off x="8450658" y="1066104"/>
              <a:ext cx="0" cy="136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1" name="Rechte verbindingslijn 250"/>
            <p:cNvCxnSpPr/>
            <p:nvPr/>
          </p:nvCxnSpPr>
          <p:spPr>
            <a:xfrm rot="18600000" flipV="1">
              <a:off x="9574781" y="3469319"/>
              <a:ext cx="0" cy="136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2" name="Rechte verbindingslijn 251"/>
            <p:cNvCxnSpPr/>
            <p:nvPr/>
          </p:nvCxnSpPr>
          <p:spPr>
            <a:xfrm rot="1320000" flipV="1">
              <a:off x="7897962" y="3889094"/>
              <a:ext cx="0" cy="133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2" name="Tijdelijke aanduiding voor tekst 11"/>
          <p:cNvSpPr>
            <a:spLocks noGrp="1"/>
          </p:cNvSpPr>
          <p:nvPr>
            <p:ph type="body" sz="quarter" idx="14" hasCustomPrompt="1"/>
          </p:nvPr>
        </p:nvSpPr>
        <p:spPr>
          <a:xfrm>
            <a:off x="-13494" y="5581651"/>
            <a:ext cx="12225338" cy="348800"/>
          </a:xfrm>
          <a:custGeom>
            <a:avLst/>
            <a:gdLst>
              <a:gd name="connsiteX0" fmla="*/ 0 w 12225338"/>
              <a:gd name="connsiteY0" fmla="*/ 0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0 h 338137"/>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44173 h 382310"/>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282505 h 382310"/>
              <a:gd name="connsiteX6" fmla="*/ 0 w 12225338"/>
              <a:gd name="connsiteY6" fmla="*/ 44173 h 382310"/>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338" h="338137">
                <a:moveTo>
                  <a:pt x="0" y="238332"/>
                </a:moveTo>
                <a:cubicBezTo>
                  <a:pt x="5257870" y="-49834"/>
                  <a:pt x="8329129" y="39687"/>
                  <a:pt x="12225338" y="0"/>
                </a:cubicBezTo>
                <a:lnTo>
                  <a:pt x="12225338" y="0"/>
                </a:lnTo>
                <a:lnTo>
                  <a:pt x="12225338" y="338137"/>
                </a:lnTo>
                <a:lnTo>
                  <a:pt x="0" y="338137"/>
                </a:lnTo>
                <a:lnTo>
                  <a:pt x="0" y="238332"/>
                </a:lnTo>
                <a:close/>
              </a:path>
            </a:pathLst>
          </a:custGeom>
          <a:solidFill>
            <a:schemeClr val="bg1"/>
          </a:solidFill>
          <a:ln w="9525">
            <a:solidFill>
              <a:schemeClr val="tx2"/>
            </a:solidFill>
          </a:ln>
        </p:spPr>
        <p:txBody>
          <a:bodyPr vert="horz" lIns="0" tIns="0" rIns="0" bIns="0" rtlCol="0" anchor="ctr">
            <a:noAutofit/>
          </a:bodyPr>
          <a:lstStyle>
            <a:lvl1pPr>
              <a:defRPr lang="nl-NL" sz="1200" baseline="0" dirty="0">
                <a:solidFill>
                  <a:schemeClr val="bg2"/>
                </a:solidFill>
                <a:latin typeface="Arial Narrow" panose="020B0606020202030204" pitchFamily="34" charset="0"/>
              </a:defRPr>
            </a:lvl1pPr>
          </a:lstStyle>
          <a:p>
            <a:pPr lvl="0" algn="ctr"/>
            <a:r>
              <a:rPr lang="nl-NL" dirty="0"/>
              <a:t>LIJN ORANJE (Niet verwijderen!)</a:t>
            </a:r>
          </a:p>
        </p:txBody>
      </p:sp>
      <p:sp>
        <p:nvSpPr>
          <p:cNvPr id="83" name="Tijdelijke aanduiding voor tekst 11"/>
          <p:cNvSpPr>
            <a:spLocks noGrp="1"/>
          </p:cNvSpPr>
          <p:nvPr>
            <p:ph type="body" sz="quarter" idx="15" hasCustomPrompt="1"/>
          </p:nvPr>
        </p:nvSpPr>
        <p:spPr>
          <a:xfrm>
            <a:off x="-13494" y="5876129"/>
            <a:ext cx="12225338" cy="62735"/>
          </a:xfrm>
          <a:prstGeom prst="rect">
            <a:avLst/>
          </a:prstGeom>
          <a:solidFill>
            <a:schemeClr val="bg1"/>
          </a:solidFill>
          <a:ln w="12700">
            <a:no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BALK WIT (Niet verwijderen!)</a:t>
            </a:r>
          </a:p>
        </p:txBody>
      </p:sp>
      <p:sp>
        <p:nvSpPr>
          <p:cNvPr id="92" name="Tijdelijke aanduiding voor datum 3"/>
          <p:cNvSpPr>
            <a:spLocks noGrp="1"/>
          </p:cNvSpPr>
          <p:nvPr>
            <p:ph type="dt" sz="half" idx="10"/>
          </p:nvPr>
        </p:nvSpPr>
        <p:spPr>
          <a:xfrm>
            <a:off x="609917" y="7024315"/>
            <a:ext cx="2846282" cy="365125"/>
          </a:xfrm>
        </p:spPr>
        <p:txBody>
          <a:bodyPr/>
          <a:lstStyle/>
          <a:p>
            <a:endParaRPr lang="nl-NL"/>
          </a:p>
        </p:txBody>
      </p:sp>
      <p:sp>
        <p:nvSpPr>
          <p:cNvPr id="106" name="Tijdelijke aanduiding voor voettekst 4"/>
          <p:cNvSpPr>
            <a:spLocks noGrp="1"/>
          </p:cNvSpPr>
          <p:nvPr>
            <p:ph type="ftr" sz="quarter" idx="11"/>
          </p:nvPr>
        </p:nvSpPr>
        <p:spPr>
          <a:xfrm>
            <a:off x="4167770" y="7024315"/>
            <a:ext cx="3862811" cy="365125"/>
          </a:xfrm>
        </p:spPr>
        <p:txBody>
          <a:bodyPr/>
          <a:lstStyle/>
          <a:p>
            <a:endParaRPr lang="nl-NL"/>
          </a:p>
        </p:txBody>
      </p:sp>
      <p:sp>
        <p:nvSpPr>
          <p:cNvPr id="107" name="Tijdelijke aanduiding voor dianummer 5"/>
          <p:cNvSpPr>
            <a:spLocks noGrp="1"/>
          </p:cNvSpPr>
          <p:nvPr>
            <p:ph type="sldNum" sz="quarter" idx="12"/>
          </p:nvPr>
        </p:nvSpPr>
        <p:spPr>
          <a:xfrm>
            <a:off x="11636689" y="6397998"/>
            <a:ext cx="477119" cy="365125"/>
          </a:xfrm>
        </p:spPr>
        <p:txBody>
          <a:bodyPr/>
          <a:lstStyle/>
          <a:p>
            <a:fld id="{1D427769-0C94-4714-9308-5CB730222FA0}" type="slidenum">
              <a:rPr lang="nl-NL" smtClean="0"/>
              <a:pPr/>
              <a:t>‹nr.›</a:t>
            </a:fld>
            <a:endParaRPr lang="nl-NL"/>
          </a:p>
        </p:txBody>
      </p:sp>
      <p:sp>
        <p:nvSpPr>
          <p:cNvPr id="108" name="Rechthoek 107"/>
          <p:cNvSpPr/>
          <p:nvPr userDrawn="1"/>
        </p:nvSpPr>
        <p:spPr>
          <a:xfrm>
            <a:off x="0" y="-459432"/>
            <a:ext cx="6315199" cy="459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1600" dirty="0">
                <a:solidFill>
                  <a:schemeClr val="bg1"/>
                </a:solidFill>
              </a:rPr>
              <a:t>Alleen Tekst (</a:t>
            </a:r>
            <a:r>
              <a:rPr lang="en-GB" sz="1600" noProof="0" dirty="0">
                <a:solidFill>
                  <a:schemeClr val="bg1"/>
                </a:solidFill>
              </a:rPr>
              <a:t>Custom-slide</a:t>
            </a:r>
            <a:r>
              <a:rPr lang="nl-NL" sz="1600" dirty="0">
                <a:solidFill>
                  <a:schemeClr val="bg1"/>
                </a:solidFill>
              </a:rPr>
              <a:t>)</a:t>
            </a:r>
          </a:p>
        </p:txBody>
      </p:sp>
      <p:grpSp>
        <p:nvGrpSpPr>
          <p:cNvPr id="109" name="Groep 108"/>
          <p:cNvGrpSpPr/>
          <p:nvPr userDrawn="1"/>
        </p:nvGrpSpPr>
        <p:grpSpPr>
          <a:xfrm>
            <a:off x="-2973833" y="0"/>
            <a:ext cx="2808312" cy="5805264"/>
            <a:chOff x="-2973833" y="0"/>
            <a:chExt cx="2808312" cy="5805264"/>
          </a:xfrm>
        </p:grpSpPr>
        <p:sp>
          <p:nvSpPr>
            <p:cNvPr id="110" name="Rechthoek 109"/>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TEXT LEVELS</a:t>
              </a:r>
            </a:p>
          </p:txBody>
        </p:sp>
        <p:sp>
          <p:nvSpPr>
            <p:cNvPr id="111" name="Textfield placeholde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200" b="0" dirty="0">
                  <a:solidFill>
                    <a:schemeClr val="tx1"/>
                  </a:solidFill>
                </a:rPr>
                <a:t>Lees-tekst</a:t>
              </a:r>
            </a:p>
          </p:txBody>
        </p:sp>
        <p:sp>
          <p:nvSpPr>
            <p:cNvPr id="112" name="Ovaal 111"/>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1</a:t>
              </a:r>
            </a:p>
          </p:txBody>
        </p:sp>
        <p:sp>
          <p:nvSpPr>
            <p:cNvPr id="113" name="Ovaal 112"/>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2</a:t>
              </a:r>
            </a:p>
          </p:txBody>
        </p:sp>
        <p:sp>
          <p:nvSpPr>
            <p:cNvPr id="114" name="Ovaal 113"/>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3</a:t>
              </a:r>
            </a:p>
          </p:txBody>
        </p:sp>
        <p:sp>
          <p:nvSpPr>
            <p:cNvPr id="115" name="Ovaal 114"/>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4</a:t>
              </a:r>
            </a:p>
          </p:txBody>
        </p:sp>
        <p:sp>
          <p:nvSpPr>
            <p:cNvPr id="116" name="Textfield placeholder"/>
            <p:cNvSpPr txBox="1">
              <a:spLocks/>
            </p:cNvSpPr>
            <p:nvPr userDrawn="1"/>
          </p:nvSpPr>
          <p:spPr>
            <a:xfrm>
              <a:off x="-2379688" y="2284403"/>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1" dirty="0">
                  <a:solidFill>
                    <a:schemeClr val="tx2"/>
                  </a:solidFill>
                </a:rPr>
                <a:t>Sub-kop</a:t>
              </a:r>
            </a:p>
          </p:txBody>
        </p:sp>
        <p:sp>
          <p:nvSpPr>
            <p:cNvPr id="117" name="Textfield placeholder"/>
            <p:cNvSpPr txBox="1">
              <a:spLocks/>
            </p:cNvSpPr>
            <p:nvPr userDrawn="1"/>
          </p:nvSpPr>
          <p:spPr>
            <a:xfrm>
              <a:off x="-2379688" y="273084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36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Bullet</a:t>
              </a:r>
            </a:p>
          </p:txBody>
        </p:sp>
        <p:sp>
          <p:nvSpPr>
            <p:cNvPr id="118" name="Textfield placeholder"/>
            <p:cNvSpPr txBox="1">
              <a:spLocks/>
            </p:cNvSpPr>
            <p:nvPr userDrawn="1"/>
          </p:nvSpPr>
          <p:spPr>
            <a:xfrm>
              <a:off x="-2379688" y="317729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11138" lvl="3" indent="-117475" algn="l" defTabSz="914400" rtl="0" eaLnBrk="1" latinLnBrk="0" hangingPunct="1">
                <a:lnSpc>
                  <a:spcPts val="1700"/>
                </a:lnSpc>
                <a:spcBef>
                  <a:spcPts val="600"/>
                </a:spcBef>
                <a:spcAft>
                  <a:spcPts val="600"/>
                </a:spcAft>
                <a:buClr>
                  <a:schemeClr val="tx2"/>
                </a:buClr>
                <a:buSzPct val="85000"/>
                <a:buFont typeface="Arial" panose="020B0604020202020204" pitchFamily="34" charset="0"/>
                <a:buChar char="−"/>
                <a:tabLst>
                  <a:tab pos="1074738" algn="l"/>
                </a:tabLst>
              </a:pPr>
              <a:r>
                <a:rPr lang="en-GB" sz="1200" b="0" kern="1200" dirty="0">
                  <a:solidFill>
                    <a:schemeClr val="tx1"/>
                  </a:solidFill>
                  <a:latin typeface="+mn-lt"/>
                  <a:ea typeface="+mn-ea"/>
                  <a:cs typeface="+mn-cs"/>
                </a:rPr>
                <a:t>Sub-bullet</a:t>
              </a:r>
            </a:p>
          </p:txBody>
        </p:sp>
        <p:cxnSp>
          <p:nvCxnSpPr>
            <p:cNvPr id="119" name="Rechte verbindingslijn 118"/>
            <p:cNvCxnSpPr/>
            <p:nvPr userDrawn="1"/>
          </p:nvCxnSpPr>
          <p:spPr>
            <a:xfrm>
              <a:off x="-2812233" y="387386"/>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0" name="Rechte verbindingslijn 119"/>
            <p:cNvCxnSpPr/>
            <p:nvPr userDrawn="1"/>
          </p:nvCxnSpPr>
          <p:spPr>
            <a:xfrm>
              <a:off x="-2812233" y="1628800"/>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1" name="Rechte verbindingslijn 120"/>
            <p:cNvCxnSpPr/>
            <p:nvPr userDrawn="1"/>
          </p:nvCxnSpPr>
          <p:spPr>
            <a:xfrm>
              <a:off x="-2812233" y="5805264"/>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22" name="Picture 3"/>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t="1" r="75697" b="23577"/>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 name="Picture 4"/>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r="80548"/>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4" name="Groep 123"/>
            <p:cNvGrpSpPr/>
            <p:nvPr userDrawn="1"/>
          </p:nvGrpSpPr>
          <p:grpSpPr>
            <a:xfrm>
              <a:off x="-2098870" y="523279"/>
              <a:ext cx="435437" cy="427699"/>
              <a:chOff x="-1085063" y="758027"/>
              <a:chExt cx="633800" cy="622540"/>
            </a:xfrm>
          </p:grpSpPr>
          <p:sp>
            <p:nvSpPr>
              <p:cNvPr id="165" name="Afgeronde rechthoek 164"/>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dirty="0"/>
              </a:p>
            </p:txBody>
          </p:sp>
          <p:grpSp>
            <p:nvGrpSpPr>
              <p:cNvPr id="166" name="Groep 165"/>
              <p:cNvGrpSpPr/>
              <p:nvPr userDrawn="1"/>
            </p:nvGrpSpPr>
            <p:grpSpPr>
              <a:xfrm>
                <a:off x="-977746" y="864082"/>
                <a:ext cx="419166" cy="410430"/>
                <a:chOff x="6366933" y="309013"/>
                <a:chExt cx="1901295" cy="1861668"/>
              </a:xfrm>
              <a:solidFill>
                <a:schemeClr val="tx1"/>
              </a:solidFill>
            </p:grpSpPr>
            <p:sp>
              <p:nvSpPr>
                <p:cNvPr id="167" name="Rechthoek 166"/>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8" name="Rechthoek 167"/>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9" name="Rechthoek 168"/>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0" name="Rechthoek 169"/>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1" name="Rechthoek 170"/>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2" name="Rechthoek 171"/>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3" name="Rechthoek 172"/>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4" name="Rechthoek 173"/>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5" name="Rechthoek 174"/>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6" name="Rechthoek 175"/>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7" name="Vrije vorm 176"/>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nvGrpSpPr>
            <p:cNvPr id="125" name="Groep 124"/>
            <p:cNvGrpSpPr/>
            <p:nvPr userDrawn="1"/>
          </p:nvGrpSpPr>
          <p:grpSpPr>
            <a:xfrm>
              <a:off x="-2095303" y="1071657"/>
              <a:ext cx="435437" cy="427699"/>
              <a:chOff x="-1845083" y="758027"/>
              <a:chExt cx="633800" cy="622540"/>
            </a:xfrm>
          </p:grpSpPr>
          <p:sp>
            <p:nvSpPr>
              <p:cNvPr id="152" name="Afgeronde rechthoek 151"/>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3" name="Groep 152"/>
              <p:cNvGrpSpPr/>
              <p:nvPr userDrawn="1"/>
            </p:nvGrpSpPr>
            <p:grpSpPr>
              <a:xfrm>
                <a:off x="-1737766" y="864082"/>
                <a:ext cx="419166" cy="410430"/>
                <a:chOff x="3708400" y="309013"/>
                <a:chExt cx="1901295" cy="1861668"/>
              </a:xfrm>
              <a:solidFill>
                <a:schemeClr val="tx1"/>
              </a:solidFill>
            </p:grpSpPr>
            <p:sp>
              <p:nvSpPr>
                <p:cNvPr id="154" name="Rechthoek 153"/>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5" name="Rechthoek 154"/>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6" name="Rechthoek 155"/>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7" name="Rechthoek 156"/>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8" name="Rechthoek 157"/>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9" name="Rechthoek 158"/>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0" name="Rechthoek 159"/>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1" name="Rechthoek 160"/>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2" name="Rechthoek 161"/>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3" name="Rechthoek 162"/>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4" name="Vrije vorm 163"/>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cxnSp>
          <p:nvCxnSpPr>
            <p:cNvPr id="126" name="Rechte verbindingslijn 125"/>
            <p:cNvCxnSpPr>
              <a:stCxn id="128" idx="2"/>
              <a:endCxn id="152"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27" name="Rechte verbindingslijn 126"/>
            <p:cNvCxnSpPr>
              <a:stCxn id="129" idx="3"/>
              <a:endCxn id="165"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128" name="Ovaal 127"/>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al 128"/>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field placeholde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vooruit</a:t>
              </a:r>
            </a:p>
          </p:txBody>
        </p:sp>
        <p:sp>
          <p:nvSpPr>
            <p:cNvPr id="131" name="Textfield placeholde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terug</a:t>
              </a:r>
            </a:p>
          </p:txBody>
        </p:sp>
        <p:sp>
          <p:nvSpPr>
            <p:cNvPr id="132" name="Ovaal 131"/>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5</a:t>
              </a:r>
            </a:p>
          </p:txBody>
        </p:sp>
        <p:sp>
          <p:nvSpPr>
            <p:cNvPr id="133" name="Ovaal 132"/>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6</a:t>
              </a:r>
            </a:p>
          </p:txBody>
        </p:sp>
        <p:sp>
          <p:nvSpPr>
            <p:cNvPr id="134" name="Ovaal 133"/>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7</a:t>
              </a:r>
            </a:p>
          </p:txBody>
        </p:sp>
        <p:sp>
          <p:nvSpPr>
            <p:cNvPr id="135" name="Ovaal 134"/>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8</a:t>
              </a:r>
            </a:p>
          </p:txBody>
        </p:sp>
        <p:sp>
          <p:nvSpPr>
            <p:cNvPr id="136" name="Ovaal 135"/>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9</a:t>
              </a:r>
            </a:p>
          </p:txBody>
        </p:sp>
        <p:sp>
          <p:nvSpPr>
            <p:cNvPr id="137" name="Textfield placeholder"/>
            <p:cNvSpPr txBox="1">
              <a:spLocks/>
            </p:cNvSpPr>
            <p:nvPr userDrawn="1"/>
          </p:nvSpPr>
          <p:spPr>
            <a:xfrm>
              <a:off x="-2379688" y="363289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100" b="0" i="1" dirty="0" err="1">
                  <a:solidFill>
                    <a:schemeClr val="bg2">
                      <a:lumMod val="75000"/>
                    </a:schemeClr>
                  </a:solidFill>
                </a:rPr>
                <a:t>Cursief</a:t>
              </a:r>
              <a:r>
                <a:rPr lang="en-GB" sz="1100" b="0" i="1" dirty="0">
                  <a:solidFill>
                    <a:schemeClr val="bg2">
                      <a:lumMod val="75000"/>
                    </a:schemeClr>
                  </a:solidFill>
                </a:rPr>
                <a:t> </a:t>
              </a:r>
            </a:p>
          </p:txBody>
        </p:sp>
        <p:sp>
          <p:nvSpPr>
            <p:cNvPr id="138" name="Textfield placeholder"/>
            <p:cNvSpPr txBox="1">
              <a:spLocks/>
            </p:cNvSpPr>
            <p:nvPr userDrawn="1"/>
          </p:nvSpPr>
          <p:spPr>
            <a:xfrm>
              <a:off x="-2379688" y="4079336"/>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0" dirty="0">
                  <a:solidFill>
                    <a:schemeClr val="bg2">
                      <a:lumMod val="75000"/>
                    </a:schemeClr>
                  </a:solidFill>
                </a:rPr>
                <a:t>Sub-tekst</a:t>
              </a:r>
            </a:p>
          </p:txBody>
        </p:sp>
        <p:sp>
          <p:nvSpPr>
            <p:cNvPr id="139" name="Textfield placeholder"/>
            <p:cNvSpPr txBox="1">
              <a:spLocks/>
            </p:cNvSpPr>
            <p:nvPr userDrawn="1"/>
          </p:nvSpPr>
          <p:spPr>
            <a:xfrm>
              <a:off x="-2379688" y="4525782"/>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77800" lvl="2" indent="-177800" algn="l" defTabSz="914400" rtl="0" eaLnBrk="1" latinLnBrk="0" hangingPunct="1">
                <a:lnSpc>
                  <a:spcPts val="1800"/>
                </a:lnSpc>
                <a:spcBef>
                  <a:spcPts val="600"/>
                </a:spcBef>
                <a:spcAft>
                  <a:spcPts val="600"/>
                </a:spcAft>
                <a:buClr>
                  <a:schemeClr val="tx2"/>
                </a:buClr>
                <a:buFont typeface="+mj-lt"/>
                <a:buAutoNum type="arabicPeriod"/>
                <a:tabLst>
                  <a:tab pos="1074738" algn="l"/>
                  <a:tab pos="4394200" algn="l"/>
                </a:tabLst>
              </a:pPr>
              <a:r>
                <a:rPr lang="nl-NL" sz="1200" kern="1200" noProof="0" dirty="0">
                  <a:solidFill>
                    <a:schemeClr val="tx1"/>
                  </a:solidFill>
                  <a:latin typeface="+mn-lt"/>
                  <a:ea typeface="+mn-ea"/>
                  <a:cs typeface="+mn-cs"/>
                </a:rPr>
                <a:t>Numeriek</a:t>
              </a:r>
              <a:endParaRPr lang="en-GB" sz="1200" kern="1200" dirty="0">
                <a:solidFill>
                  <a:schemeClr val="tx1"/>
                </a:solidFill>
                <a:latin typeface="+mn-lt"/>
                <a:ea typeface="+mn-ea"/>
                <a:cs typeface="+mn-cs"/>
              </a:endParaRPr>
            </a:p>
          </p:txBody>
        </p:sp>
        <p:sp>
          <p:nvSpPr>
            <p:cNvPr id="140" name="Textfield placeholder"/>
            <p:cNvSpPr txBox="1">
              <a:spLocks/>
            </p:cNvSpPr>
            <p:nvPr userDrawn="1"/>
          </p:nvSpPr>
          <p:spPr>
            <a:xfrm>
              <a:off x="-2379688" y="540952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1074738" rtl="0" eaLnBrk="1" latinLnBrk="0" hangingPunct="1">
                <a:lnSpc>
                  <a:spcPts val="1700"/>
                </a:lnSpc>
                <a:spcBef>
                  <a:spcPts val="600"/>
                </a:spcBef>
                <a:spcAft>
                  <a:spcPts val="600"/>
                </a:spcAft>
                <a:buFont typeface="Arial" panose="020B0604020202020204" pitchFamily="34" charset="0"/>
                <a:buNone/>
              </a:pPr>
              <a:r>
                <a:rPr lang="en-GB" sz="1200" b="0" i="1" kern="1200" dirty="0" err="1">
                  <a:solidFill>
                    <a:schemeClr val="tx1"/>
                  </a:solidFill>
                  <a:latin typeface="+mn-lt"/>
                  <a:ea typeface="+mn-ea"/>
                  <a:cs typeface="+mn-cs"/>
                </a:rPr>
                <a:t>Cursief</a:t>
              </a:r>
              <a:endParaRPr lang="en-GB" sz="1200" b="0" i="1" kern="1200" dirty="0">
                <a:solidFill>
                  <a:schemeClr val="tx1"/>
                </a:solidFill>
                <a:latin typeface="+mn-lt"/>
                <a:ea typeface="+mn-ea"/>
                <a:cs typeface="+mn-cs"/>
              </a:endParaRPr>
            </a:p>
          </p:txBody>
        </p:sp>
        <p:sp>
          <p:nvSpPr>
            <p:cNvPr id="141" name="Textfield placeholder"/>
            <p:cNvSpPr txBox="1">
              <a:spLocks/>
            </p:cNvSpPr>
            <p:nvPr userDrawn="1"/>
          </p:nvSpPr>
          <p:spPr>
            <a:xfrm>
              <a:off x="-2379688" y="496307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714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Num. Bullet</a:t>
              </a:r>
            </a:p>
          </p:txBody>
        </p:sp>
        <p:grpSp>
          <p:nvGrpSpPr>
            <p:cNvPr id="142" name="Groep 141"/>
            <p:cNvGrpSpPr/>
            <p:nvPr userDrawn="1"/>
          </p:nvGrpSpPr>
          <p:grpSpPr>
            <a:xfrm>
              <a:off x="-950342" y="1837957"/>
              <a:ext cx="687412" cy="3758146"/>
              <a:chOff x="-740196" y="1837957"/>
              <a:chExt cx="1374825" cy="3758146"/>
            </a:xfrm>
          </p:grpSpPr>
          <p:sp>
            <p:nvSpPr>
              <p:cNvPr id="143" name="Textfield placeholde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144" name="Textfield placeholde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20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145" name="Textfield placeholde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146" name="Textfield placeholde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147" name="Textfield placeholde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14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148" name="Textfield placeholde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149" name="Textfield placeholde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150" name="Textfield placeholde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16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151" name="Textfield placeholde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grpSp>
      </p:grpSp>
      <p:sp>
        <p:nvSpPr>
          <p:cNvPr id="190" name="Tijdelijke aanduiding voor tekst 6"/>
          <p:cNvSpPr txBox="1">
            <a:spLocks/>
          </p:cNvSpPr>
          <p:nvPr userDrawn="1"/>
        </p:nvSpPr>
        <p:spPr>
          <a:xfrm>
            <a:off x="-13494" y="5581651"/>
            <a:ext cx="12225338" cy="348800"/>
          </a:xfrm>
          <a:custGeom>
            <a:avLst/>
            <a:gdLst>
              <a:gd name="connsiteX0" fmla="*/ 0 w 12225338"/>
              <a:gd name="connsiteY0" fmla="*/ 0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0 h 338137"/>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44173 h 382310"/>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282505 h 382310"/>
              <a:gd name="connsiteX6" fmla="*/ 0 w 12225338"/>
              <a:gd name="connsiteY6" fmla="*/ 44173 h 382310"/>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338" h="338137">
                <a:moveTo>
                  <a:pt x="0" y="238332"/>
                </a:moveTo>
                <a:cubicBezTo>
                  <a:pt x="5257870" y="-49834"/>
                  <a:pt x="8329129" y="39687"/>
                  <a:pt x="12225338" y="0"/>
                </a:cubicBezTo>
                <a:lnTo>
                  <a:pt x="12225338" y="0"/>
                </a:lnTo>
                <a:lnTo>
                  <a:pt x="12225338" y="338137"/>
                </a:lnTo>
                <a:lnTo>
                  <a:pt x="0" y="338137"/>
                </a:lnTo>
                <a:lnTo>
                  <a:pt x="0" y="238332"/>
                </a:lnTo>
                <a:close/>
              </a:path>
            </a:pathLst>
          </a:custGeom>
          <a:solidFill>
            <a:schemeClr val="bg1"/>
          </a:solidFill>
          <a:ln w="9525">
            <a:solidFill>
              <a:schemeClr val="tx2"/>
            </a:solidFill>
          </a:ln>
        </p:spPr>
        <p:txBody>
          <a:bodyPr vert="horz" lIns="0" tIns="0" rIns="0" bIns="0" rtlCol="0" anchor="ctr">
            <a:noAutofit/>
          </a:bodyPr>
          <a:lstStyle>
            <a:lvl1pPr marL="0" indent="0" algn="l" defTabSz="914400" rtl="0" eaLnBrk="1" latinLnBrk="0" hangingPunct="1">
              <a:lnSpc>
                <a:spcPct val="90000"/>
              </a:lnSpc>
              <a:spcBef>
                <a:spcPts val="800"/>
              </a:spcBef>
              <a:spcAft>
                <a:spcPts val="800"/>
              </a:spcAft>
              <a:buFont typeface="Arial" panose="020B0604020202020204" pitchFamily="34" charset="0"/>
              <a:buNone/>
              <a:defRPr lang="nl-NL" sz="1200" kern="1200" baseline="0" dirty="0">
                <a:solidFill>
                  <a:schemeClr val="bg2"/>
                </a:solidFill>
                <a:latin typeface="Arial Narrow" panose="020B0606020202030204" pitchFamily="34" charset="0"/>
                <a:ea typeface="+mn-ea"/>
                <a:cs typeface="+mn-cs"/>
              </a:defRPr>
            </a:lvl1pPr>
            <a:lvl2pPr marL="0" indent="0" algn="l" defTabSz="914400" rtl="0" eaLnBrk="1" latinLnBrk="0" hangingPunct="1">
              <a:lnSpc>
                <a:spcPct val="90000"/>
              </a:lnSpc>
              <a:spcBef>
                <a:spcPts val="800"/>
              </a:spcBef>
              <a:spcAft>
                <a:spcPts val="800"/>
              </a:spcAft>
              <a:buFont typeface="Arial" panose="020B0604020202020204" pitchFamily="34" charset="0"/>
              <a:buNone/>
              <a:defRPr sz="2000" b="1" kern="1200">
                <a:solidFill>
                  <a:schemeClr val="tx2"/>
                </a:solidFill>
                <a:latin typeface="+mn-lt"/>
                <a:ea typeface="+mn-ea"/>
                <a:cs typeface="+mn-cs"/>
              </a:defRPr>
            </a:lvl2pPr>
            <a:lvl3pPr marL="176213" indent="-176213" algn="l" defTabSz="914400" rtl="0" eaLnBrk="1" latinLnBrk="0" hangingPunct="1">
              <a:lnSpc>
                <a:spcPct val="90000"/>
              </a:lnSpc>
              <a:spcBef>
                <a:spcPts val="800"/>
              </a:spcBef>
              <a:spcAft>
                <a:spcPts val="800"/>
              </a:spcAft>
              <a:buClr>
                <a:schemeClr val="tx2"/>
              </a:buClr>
              <a:buFont typeface="Arial" panose="020B0604020202020204" pitchFamily="34" charset="0"/>
              <a:buChar char="•"/>
              <a:defRPr sz="1800" kern="1200">
                <a:solidFill>
                  <a:schemeClr val="tx1"/>
                </a:solidFill>
                <a:latin typeface="+mn-lt"/>
                <a:ea typeface="+mn-ea"/>
                <a:cs typeface="+mn-cs"/>
              </a:defRPr>
            </a:lvl3pPr>
            <a:lvl4pPr marL="360363" indent="-184150" algn="l" defTabSz="914400" rtl="0" eaLnBrk="1" latinLnBrk="0" hangingPunct="1">
              <a:lnSpc>
                <a:spcPct val="90000"/>
              </a:lnSpc>
              <a:spcBef>
                <a:spcPts val="800"/>
              </a:spcBef>
              <a:spcAft>
                <a:spcPts val="800"/>
              </a:spcAft>
              <a:buClr>
                <a:schemeClr val="tx2"/>
              </a:buClr>
              <a:buFont typeface="Arial" panose="020B0604020202020204" pitchFamily="34" charset="0"/>
              <a:buChar char="-"/>
              <a:tabLst/>
              <a:defRPr sz="1800" kern="1200">
                <a:solidFill>
                  <a:schemeClr val="tx1"/>
                </a:solidFill>
                <a:latin typeface="+mn-lt"/>
                <a:ea typeface="+mn-ea"/>
                <a:cs typeface="+mn-cs"/>
              </a:defRPr>
            </a:lvl4pPr>
            <a:lvl5pPr marL="0" indent="0" algn="l" defTabSz="914400" rtl="0" eaLnBrk="1" latinLnBrk="0" hangingPunct="1">
              <a:lnSpc>
                <a:spcPct val="90000"/>
              </a:lnSpc>
              <a:spcBef>
                <a:spcPts val="800"/>
              </a:spcBef>
              <a:spcAft>
                <a:spcPts val="800"/>
              </a:spcAft>
              <a:buFont typeface="Arial" panose="020B0604020202020204" pitchFamily="34" charset="0"/>
              <a:buNone/>
              <a:defRPr sz="1400" i="1" kern="1200">
                <a:solidFill>
                  <a:schemeClr val="bg2"/>
                </a:solidFill>
                <a:latin typeface="+mn-lt"/>
                <a:ea typeface="+mn-ea"/>
                <a:cs typeface="+mn-cs"/>
              </a:defRPr>
            </a:lvl5pPr>
            <a:lvl6pPr marL="0" indent="0" algn="l" defTabSz="914400" rtl="0" eaLnBrk="1" latinLnBrk="0" hangingPunct="1">
              <a:lnSpc>
                <a:spcPct val="90000"/>
              </a:lnSpc>
              <a:spcBef>
                <a:spcPts val="800"/>
              </a:spcBef>
              <a:spcAft>
                <a:spcPts val="800"/>
              </a:spcAft>
              <a:buFont typeface="Arial" panose="020B0604020202020204" pitchFamily="34" charset="0"/>
              <a:buNone/>
              <a:defRPr sz="1800" kern="1200">
                <a:solidFill>
                  <a:schemeClr val="bg2"/>
                </a:solidFill>
                <a:latin typeface="+mn-lt"/>
                <a:ea typeface="+mn-ea"/>
                <a:cs typeface="+mn-cs"/>
              </a:defRPr>
            </a:lvl6pPr>
            <a:lvl7pPr marL="265113" indent="-265113" algn="l" defTabSz="914400" rtl="0" eaLnBrk="1" latinLnBrk="0" hangingPunct="1">
              <a:lnSpc>
                <a:spcPct val="90000"/>
              </a:lnSpc>
              <a:spcBef>
                <a:spcPts val="800"/>
              </a:spcBef>
              <a:spcAft>
                <a:spcPts val="800"/>
              </a:spcAft>
              <a:buClr>
                <a:schemeClr val="tx2"/>
              </a:buClr>
              <a:buSzPct val="85000"/>
              <a:buFont typeface="+mj-lt"/>
              <a:buAutoNum type="arabicPeriod"/>
              <a:defRPr sz="1800" kern="1200">
                <a:solidFill>
                  <a:schemeClr val="tx1"/>
                </a:solidFill>
                <a:latin typeface="+mn-lt"/>
                <a:ea typeface="+mn-ea"/>
                <a:cs typeface="+mn-cs"/>
              </a:defRPr>
            </a:lvl7pPr>
            <a:lvl8pPr marL="452438" indent="-187325" algn="l" defTabSz="914400" rtl="0" eaLnBrk="1" latinLnBrk="0" hangingPunct="1">
              <a:lnSpc>
                <a:spcPct val="90000"/>
              </a:lnSpc>
              <a:spcBef>
                <a:spcPts val="800"/>
              </a:spcBef>
              <a:spcAft>
                <a:spcPts val="800"/>
              </a:spcAft>
              <a:buClr>
                <a:schemeClr val="tx2"/>
              </a:buClr>
              <a:buFont typeface="Arial" panose="020B0604020202020204" pitchFamily="34" charset="0"/>
              <a:buChar char="•"/>
              <a:defRPr sz="1800" kern="1200">
                <a:solidFill>
                  <a:schemeClr val="tx1"/>
                </a:solidFill>
                <a:latin typeface="+mn-lt"/>
                <a:ea typeface="+mn-ea"/>
                <a:cs typeface="+mn-cs"/>
              </a:defRPr>
            </a:lvl8pPr>
            <a:lvl9pPr marL="342900" indent="-342900" algn="l" defTabSz="914400" rtl="0" eaLnBrk="1" latinLnBrk="0" hangingPunct="1">
              <a:lnSpc>
                <a:spcPct val="90000"/>
              </a:lnSpc>
              <a:spcBef>
                <a:spcPts val="800"/>
              </a:spcBef>
              <a:spcAft>
                <a:spcPts val="800"/>
              </a:spcAft>
              <a:buClr>
                <a:schemeClr val="tx2"/>
              </a:buClr>
              <a:buSzPct val="85000"/>
              <a:buFont typeface="+mj-lt"/>
              <a:buAutoNum type="arabicPeriod"/>
              <a:defRPr sz="1800" i="0" kern="1200">
                <a:solidFill>
                  <a:schemeClr val="tx1"/>
                </a:solidFill>
                <a:latin typeface="+mn-lt"/>
                <a:ea typeface="+mn-ea"/>
                <a:cs typeface="+mn-cs"/>
              </a:defRPr>
            </a:lvl9pPr>
          </a:lstStyle>
          <a:p>
            <a:r>
              <a:rPr lang="nl-NL"/>
              <a:t> </a:t>
            </a:r>
          </a:p>
        </p:txBody>
      </p:sp>
      <p:sp>
        <p:nvSpPr>
          <p:cNvPr id="191" name="Tijdelijke aanduiding voor tekst 7"/>
          <p:cNvSpPr txBox="1">
            <a:spLocks/>
          </p:cNvSpPr>
          <p:nvPr userDrawn="1"/>
        </p:nvSpPr>
        <p:spPr>
          <a:xfrm>
            <a:off x="-13494" y="5876129"/>
            <a:ext cx="12225338" cy="62735"/>
          </a:xfrm>
          <a:prstGeom prst="rect">
            <a:avLst/>
          </a:prstGeom>
          <a:solidFill>
            <a:schemeClr val="bg1"/>
          </a:solidFill>
          <a:ln w="12700">
            <a:noFill/>
          </a:ln>
        </p:spPr>
        <p:txBody>
          <a:bodyPr vert="horz" lIns="0" tIns="0" rIns="0" bIns="0" rtlCol="0" anchor="ctr">
            <a:noAutofit/>
          </a:bodyPr>
          <a:lstStyle>
            <a:lvl1pPr marL="0" indent="0" algn="ctr" defTabSz="914400" rtl="0" eaLnBrk="1" latinLnBrk="0" hangingPunct="1">
              <a:lnSpc>
                <a:spcPct val="90000"/>
              </a:lnSpc>
              <a:spcBef>
                <a:spcPts val="800"/>
              </a:spcBef>
              <a:spcAft>
                <a:spcPts val="800"/>
              </a:spcAft>
              <a:buFont typeface="Arial" panose="020B0604020202020204" pitchFamily="34" charset="0"/>
              <a:buNone/>
              <a:defRPr sz="1200" kern="1200" baseline="0">
                <a:solidFill>
                  <a:schemeClr val="bg2"/>
                </a:solidFill>
                <a:latin typeface="Arial Narrow" panose="020B0606020202030204" pitchFamily="34" charset="0"/>
                <a:ea typeface="+mn-ea"/>
                <a:cs typeface="+mn-cs"/>
              </a:defRPr>
            </a:lvl1pPr>
            <a:lvl2pPr marL="0" indent="0" algn="ctr" defTabSz="914400" rtl="0" eaLnBrk="1" latinLnBrk="0" hangingPunct="1">
              <a:lnSpc>
                <a:spcPct val="90000"/>
              </a:lnSpc>
              <a:spcBef>
                <a:spcPts val="800"/>
              </a:spcBef>
              <a:spcAft>
                <a:spcPts val="800"/>
              </a:spcAft>
              <a:buFont typeface="Arial" panose="020B0604020202020204" pitchFamily="34" charset="0"/>
              <a:buNone/>
              <a:defRPr sz="2000" b="1" kern="1200">
                <a:solidFill>
                  <a:schemeClr val="tx2"/>
                </a:solidFill>
                <a:latin typeface="+mn-lt"/>
                <a:ea typeface="+mn-ea"/>
                <a:cs typeface="+mn-cs"/>
              </a:defRPr>
            </a:lvl2pPr>
            <a:lvl3pPr marL="176213" indent="-176213" algn="ctr" defTabSz="914400" rtl="0" eaLnBrk="1" latinLnBrk="0" hangingPunct="1">
              <a:lnSpc>
                <a:spcPct val="90000"/>
              </a:lnSpc>
              <a:spcBef>
                <a:spcPts val="800"/>
              </a:spcBef>
              <a:spcAft>
                <a:spcPts val="800"/>
              </a:spcAft>
              <a:buClr>
                <a:schemeClr val="tx2"/>
              </a:buClr>
              <a:buFont typeface="Arial" panose="020B0604020202020204" pitchFamily="34" charset="0"/>
              <a:buChar char="•"/>
              <a:defRPr sz="1800" kern="1200">
                <a:solidFill>
                  <a:schemeClr val="tx1"/>
                </a:solidFill>
                <a:latin typeface="+mn-lt"/>
                <a:ea typeface="+mn-ea"/>
                <a:cs typeface="+mn-cs"/>
              </a:defRPr>
            </a:lvl3pPr>
            <a:lvl4pPr marL="360363" indent="-184150" algn="ctr" defTabSz="914400" rtl="0" eaLnBrk="1" latinLnBrk="0" hangingPunct="1">
              <a:lnSpc>
                <a:spcPct val="90000"/>
              </a:lnSpc>
              <a:spcBef>
                <a:spcPts val="800"/>
              </a:spcBef>
              <a:spcAft>
                <a:spcPts val="800"/>
              </a:spcAft>
              <a:buClr>
                <a:schemeClr val="tx2"/>
              </a:buClr>
              <a:buFont typeface="Arial" panose="020B0604020202020204" pitchFamily="34" charset="0"/>
              <a:buChar char="-"/>
              <a:tabLst/>
              <a:defRPr sz="1800" kern="1200">
                <a:solidFill>
                  <a:schemeClr val="tx1"/>
                </a:solidFill>
                <a:latin typeface="+mn-lt"/>
                <a:ea typeface="+mn-ea"/>
                <a:cs typeface="+mn-cs"/>
              </a:defRPr>
            </a:lvl4pPr>
            <a:lvl5pPr marL="0" indent="0" algn="ctr" defTabSz="914400" rtl="0" eaLnBrk="1" latinLnBrk="0" hangingPunct="1">
              <a:lnSpc>
                <a:spcPct val="90000"/>
              </a:lnSpc>
              <a:spcBef>
                <a:spcPts val="800"/>
              </a:spcBef>
              <a:spcAft>
                <a:spcPts val="800"/>
              </a:spcAft>
              <a:buFont typeface="Arial" panose="020B0604020202020204" pitchFamily="34" charset="0"/>
              <a:buNone/>
              <a:defRPr sz="1400" i="1" kern="1200">
                <a:solidFill>
                  <a:schemeClr val="bg2"/>
                </a:solidFill>
                <a:latin typeface="+mn-lt"/>
                <a:ea typeface="+mn-ea"/>
                <a:cs typeface="+mn-cs"/>
              </a:defRPr>
            </a:lvl5pPr>
            <a:lvl6pPr marL="0" indent="0" algn="l" defTabSz="914400" rtl="0" eaLnBrk="1" latinLnBrk="0" hangingPunct="1">
              <a:lnSpc>
                <a:spcPct val="90000"/>
              </a:lnSpc>
              <a:spcBef>
                <a:spcPts val="800"/>
              </a:spcBef>
              <a:spcAft>
                <a:spcPts val="800"/>
              </a:spcAft>
              <a:buFont typeface="Arial" panose="020B0604020202020204" pitchFamily="34" charset="0"/>
              <a:buNone/>
              <a:defRPr sz="1800" kern="1200">
                <a:solidFill>
                  <a:schemeClr val="bg2"/>
                </a:solidFill>
                <a:latin typeface="+mn-lt"/>
                <a:ea typeface="+mn-ea"/>
                <a:cs typeface="+mn-cs"/>
              </a:defRPr>
            </a:lvl6pPr>
            <a:lvl7pPr marL="265113" indent="-265113" algn="l" defTabSz="914400" rtl="0" eaLnBrk="1" latinLnBrk="0" hangingPunct="1">
              <a:lnSpc>
                <a:spcPct val="90000"/>
              </a:lnSpc>
              <a:spcBef>
                <a:spcPts val="800"/>
              </a:spcBef>
              <a:spcAft>
                <a:spcPts val="800"/>
              </a:spcAft>
              <a:buClr>
                <a:schemeClr val="tx2"/>
              </a:buClr>
              <a:buSzPct val="85000"/>
              <a:buFont typeface="+mj-lt"/>
              <a:buAutoNum type="arabicPeriod"/>
              <a:defRPr sz="1800" kern="1200">
                <a:solidFill>
                  <a:schemeClr val="tx1"/>
                </a:solidFill>
                <a:latin typeface="+mn-lt"/>
                <a:ea typeface="+mn-ea"/>
                <a:cs typeface="+mn-cs"/>
              </a:defRPr>
            </a:lvl7pPr>
            <a:lvl8pPr marL="452438" indent="-187325" algn="l" defTabSz="914400" rtl="0" eaLnBrk="1" latinLnBrk="0" hangingPunct="1">
              <a:lnSpc>
                <a:spcPct val="90000"/>
              </a:lnSpc>
              <a:spcBef>
                <a:spcPts val="800"/>
              </a:spcBef>
              <a:spcAft>
                <a:spcPts val="800"/>
              </a:spcAft>
              <a:buClr>
                <a:schemeClr val="tx2"/>
              </a:buClr>
              <a:buFont typeface="Arial" panose="020B0604020202020204" pitchFamily="34" charset="0"/>
              <a:buChar char="•"/>
              <a:defRPr sz="1800" kern="1200">
                <a:solidFill>
                  <a:schemeClr val="tx1"/>
                </a:solidFill>
                <a:latin typeface="+mn-lt"/>
                <a:ea typeface="+mn-ea"/>
                <a:cs typeface="+mn-cs"/>
              </a:defRPr>
            </a:lvl8pPr>
            <a:lvl9pPr marL="342900" indent="-342900" algn="l" defTabSz="914400" rtl="0" eaLnBrk="1" latinLnBrk="0" hangingPunct="1">
              <a:lnSpc>
                <a:spcPct val="90000"/>
              </a:lnSpc>
              <a:spcBef>
                <a:spcPts val="800"/>
              </a:spcBef>
              <a:spcAft>
                <a:spcPts val="800"/>
              </a:spcAft>
              <a:buClr>
                <a:schemeClr val="tx2"/>
              </a:buClr>
              <a:buSzPct val="85000"/>
              <a:buFont typeface="+mj-lt"/>
              <a:buAutoNum type="arabicPeriod"/>
              <a:defRPr sz="1800" i="0" kern="1200">
                <a:solidFill>
                  <a:schemeClr val="tx1"/>
                </a:solidFill>
                <a:latin typeface="+mn-lt"/>
                <a:ea typeface="+mn-ea"/>
                <a:cs typeface="+mn-cs"/>
              </a:defRPr>
            </a:lvl9pPr>
          </a:lstStyle>
          <a:p>
            <a:r>
              <a:rPr lang="nl-NL"/>
              <a:t> </a:t>
            </a:r>
            <a:endParaRPr lang="nl-NL" dirty="0"/>
          </a:p>
        </p:txBody>
      </p:sp>
      <p:sp>
        <p:nvSpPr>
          <p:cNvPr id="253" name="Tijdelijke aanduiding voor verticale tekst 2"/>
          <p:cNvSpPr>
            <a:spLocks noGrp="1"/>
          </p:cNvSpPr>
          <p:nvPr>
            <p:ph type="body" orient="vert" idx="1"/>
          </p:nvPr>
        </p:nvSpPr>
        <p:spPr>
          <a:xfrm>
            <a:off x="555025" y="1083007"/>
            <a:ext cx="3743950" cy="4177763"/>
          </a:xfrm>
        </p:spPr>
        <p:txBody>
          <a:bodyPr vert="horz"/>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54" name="Titel 1"/>
          <p:cNvSpPr>
            <a:spLocks noGrp="1"/>
          </p:cNvSpPr>
          <p:nvPr>
            <p:ph type="title" hasCustomPrompt="1"/>
          </p:nvPr>
        </p:nvSpPr>
        <p:spPr>
          <a:xfrm>
            <a:off x="519175" y="474805"/>
            <a:ext cx="11160000" cy="533219"/>
          </a:xfrm>
        </p:spPr>
        <p:txBody>
          <a:bodyPr/>
          <a:lstStyle/>
          <a:p>
            <a:r>
              <a:rPr lang="nl-NL" dirty="0"/>
              <a:t>Klik om de titel te bewerken</a:t>
            </a:r>
          </a:p>
        </p:txBody>
      </p:sp>
    </p:spTree>
    <p:extLst>
      <p:ext uri="{BB962C8B-B14F-4D97-AF65-F5344CB8AC3E}">
        <p14:creationId xmlns:p14="http://schemas.microsoft.com/office/powerpoint/2010/main" val="316958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t="14488" b="14488"/>
          <a:stretch>
            <a:fillRect/>
          </a:stretch>
        </p:blipFill>
        <p:spPr bwMode="auto">
          <a:xfrm>
            <a:off x="1" y="0"/>
            <a:ext cx="12198350" cy="587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GLOW"/>
          <p:cNvSpPr/>
          <p:nvPr userDrawn="1"/>
        </p:nvSpPr>
        <p:spPr>
          <a:xfrm>
            <a:off x="6610207" y="3690357"/>
            <a:ext cx="2901432" cy="1034787"/>
          </a:xfrm>
          <a:prstGeom prst="ellipse">
            <a:avLst/>
          </a:prstGeom>
          <a:solidFill>
            <a:schemeClr val="bg1">
              <a:alpha val="50196"/>
            </a:schemeClr>
          </a:solidFill>
          <a:ln w="9525">
            <a:noFill/>
          </a:ln>
          <a:effectLst>
            <a:outerShdw blurRad="304800" sx="99000" sy="99000" algn="ctr" rotWithShape="0">
              <a:schemeClr val="accent4">
                <a:lumMod val="40000"/>
                <a:lumOff val="60000"/>
                <a:alpha val="59000"/>
              </a:scheme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grpSp>
        <p:nvGrpSpPr>
          <p:cNvPr id="15" name="Groep 14"/>
          <p:cNvGrpSpPr/>
          <p:nvPr userDrawn="1"/>
        </p:nvGrpSpPr>
        <p:grpSpPr>
          <a:xfrm>
            <a:off x="9562535" y="1959856"/>
            <a:ext cx="1118628" cy="2147425"/>
            <a:chOff x="5215480" y="2182287"/>
            <a:chExt cx="1118628" cy="2147425"/>
          </a:xfrm>
        </p:grpSpPr>
        <p:sp>
          <p:nvSpPr>
            <p:cNvPr id="16" name="GLASS OUTLINE"/>
            <p:cNvSpPr/>
            <p:nvPr/>
          </p:nvSpPr>
          <p:spPr>
            <a:xfrm>
              <a:off x="5215480" y="2309679"/>
              <a:ext cx="1118628" cy="1476654"/>
            </a:xfrm>
            <a:custGeom>
              <a:avLst/>
              <a:gdLst>
                <a:gd name="connsiteX0" fmla="*/ 463138 w 1781299"/>
                <a:gd name="connsiteY0" fmla="*/ 2137558 h 2137558"/>
                <a:gd name="connsiteX1" fmla="*/ 308759 w 1781299"/>
                <a:gd name="connsiteY1" fmla="*/ 1662545 h 2137558"/>
                <a:gd name="connsiteX2" fmla="*/ 0 w 1781299"/>
                <a:gd name="connsiteY2" fmla="*/ 736270 h 2137558"/>
                <a:gd name="connsiteX3" fmla="*/ 843148 w 1781299"/>
                <a:gd name="connsiteY3" fmla="*/ 0 h 2137558"/>
                <a:gd name="connsiteX4" fmla="*/ 1781299 w 1781299"/>
                <a:gd name="connsiteY4" fmla="*/ 795647 h 2137558"/>
                <a:gd name="connsiteX5" fmla="*/ 1401288 w 1781299"/>
                <a:gd name="connsiteY5" fmla="*/ 1816925 h 2137558"/>
                <a:gd name="connsiteX6" fmla="*/ 1282535 w 1781299"/>
                <a:gd name="connsiteY6" fmla="*/ 2137558 h 2137558"/>
                <a:gd name="connsiteX7" fmla="*/ 463138 w 1781299"/>
                <a:gd name="connsiteY7" fmla="*/ 2137558 h 2137558"/>
                <a:gd name="connsiteX0" fmla="*/ 463138 w 1781299"/>
                <a:gd name="connsiteY0" fmla="*/ 2137712 h 2137712"/>
                <a:gd name="connsiteX1" fmla="*/ 308759 w 1781299"/>
                <a:gd name="connsiteY1" fmla="*/ 1662699 h 2137712"/>
                <a:gd name="connsiteX2" fmla="*/ 0 w 1781299"/>
                <a:gd name="connsiteY2" fmla="*/ 736424 h 2137712"/>
                <a:gd name="connsiteX3" fmla="*/ 843148 w 1781299"/>
                <a:gd name="connsiteY3" fmla="*/ 154 h 2137712"/>
                <a:gd name="connsiteX4" fmla="*/ 1781299 w 1781299"/>
                <a:gd name="connsiteY4" fmla="*/ 795801 h 2137712"/>
                <a:gd name="connsiteX5" fmla="*/ 1401288 w 1781299"/>
                <a:gd name="connsiteY5" fmla="*/ 1817079 h 2137712"/>
                <a:gd name="connsiteX6" fmla="*/ 1282535 w 1781299"/>
                <a:gd name="connsiteY6" fmla="*/ 2137712 h 2137712"/>
                <a:gd name="connsiteX7" fmla="*/ 463138 w 1781299"/>
                <a:gd name="connsiteY7" fmla="*/ 2137712 h 2137712"/>
                <a:gd name="connsiteX0" fmla="*/ 463138 w 1781299"/>
                <a:gd name="connsiteY0" fmla="*/ 2138480 h 2138480"/>
                <a:gd name="connsiteX1" fmla="*/ 308759 w 1781299"/>
                <a:gd name="connsiteY1" fmla="*/ 1663467 h 2138480"/>
                <a:gd name="connsiteX2" fmla="*/ 0 w 1781299"/>
                <a:gd name="connsiteY2" fmla="*/ 737192 h 2138480"/>
                <a:gd name="connsiteX3" fmla="*/ 843148 w 1781299"/>
                <a:gd name="connsiteY3" fmla="*/ 922 h 2138480"/>
                <a:gd name="connsiteX4" fmla="*/ 1781299 w 1781299"/>
                <a:gd name="connsiteY4" fmla="*/ 796569 h 2138480"/>
                <a:gd name="connsiteX5" fmla="*/ 1401288 w 1781299"/>
                <a:gd name="connsiteY5" fmla="*/ 1817847 h 2138480"/>
                <a:gd name="connsiteX6" fmla="*/ 1282535 w 1781299"/>
                <a:gd name="connsiteY6" fmla="*/ 2138480 h 2138480"/>
                <a:gd name="connsiteX7" fmla="*/ 463138 w 1781299"/>
                <a:gd name="connsiteY7" fmla="*/ 2138480 h 2138480"/>
                <a:gd name="connsiteX0" fmla="*/ 463138 w 1804633"/>
                <a:gd name="connsiteY0" fmla="*/ 2138548 h 2138548"/>
                <a:gd name="connsiteX1" fmla="*/ 308759 w 1804633"/>
                <a:gd name="connsiteY1" fmla="*/ 1663535 h 2138548"/>
                <a:gd name="connsiteX2" fmla="*/ 0 w 1804633"/>
                <a:gd name="connsiteY2" fmla="*/ 737260 h 2138548"/>
                <a:gd name="connsiteX3" fmla="*/ 843148 w 1804633"/>
                <a:gd name="connsiteY3" fmla="*/ 990 h 2138548"/>
                <a:gd name="connsiteX4" fmla="*/ 1781299 w 1804633"/>
                <a:gd name="connsiteY4" fmla="*/ 796637 h 2138548"/>
                <a:gd name="connsiteX5" fmla="*/ 1401288 w 1804633"/>
                <a:gd name="connsiteY5" fmla="*/ 1817915 h 2138548"/>
                <a:gd name="connsiteX6" fmla="*/ 1282535 w 1804633"/>
                <a:gd name="connsiteY6" fmla="*/ 2138548 h 2138548"/>
                <a:gd name="connsiteX7" fmla="*/ 463138 w 1804633"/>
                <a:gd name="connsiteY7" fmla="*/ 2138548 h 2138548"/>
                <a:gd name="connsiteX0" fmla="*/ 478631 w 1820126"/>
                <a:gd name="connsiteY0" fmla="*/ 2138548 h 2138548"/>
                <a:gd name="connsiteX1" fmla="*/ 324252 w 1820126"/>
                <a:gd name="connsiteY1" fmla="*/ 1663535 h 2138548"/>
                <a:gd name="connsiteX2" fmla="*/ 15493 w 1820126"/>
                <a:gd name="connsiteY2" fmla="*/ 737260 h 2138548"/>
                <a:gd name="connsiteX3" fmla="*/ 858641 w 1820126"/>
                <a:gd name="connsiteY3" fmla="*/ 990 h 2138548"/>
                <a:gd name="connsiteX4" fmla="*/ 1796792 w 1820126"/>
                <a:gd name="connsiteY4" fmla="*/ 796637 h 2138548"/>
                <a:gd name="connsiteX5" fmla="*/ 1416781 w 1820126"/>
                <a:gd name="connsiteY5" fmla="*/ 1817915 h 2138548"/>
                <a:gd name="connsiteX6" fmla="*/ 1298028 w 1820126"/>
                <a:gd name="connsiteY6" fmla="*/ 2138548 h 2138548"/>
                <a:gd name="connsiteX7" fmla="*/ 478631 w 1820126"/>
                <a:gd name="connsiteY7" fmla="*/ 2138548 h 213854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67067"/>
                <a:gd name="connsiteX1" fmla="*/ 324252 w 1820126"/>
                <a:gd name="connsiteY1" fmla="*/ 1663535 h 2167067"/>
                <a:gd name="connsiteX2" fmla="*/ 15493 w 1820126"/>
                <a:gd name="connsiteY2" fmla="*/ 737260 h 2167067"/>
                <a:gd name="connsiteX3" fmla="*/ 858641 w 1820126"/>
                <a:gd name="connsiteY3" fmla="*/ 990 h 2167067"/>
                <a:gd name="connsiteX4" fmla="*/ 1796792 w 1820126"/>
                <a:gd name="connsiteY4" fmla="*/ 796637 h 2167067"/>
                <a:gd name="connsiteX5" fmla="*/ 1416781 w 1820126"/>
                <a:gd name="connsiteY5" fmla="*/ 1817915 h 2167067"/>
                <a:gd name="connsiteX6" fmla="*/ 1298028 w 1820126"/>
                <a:gd name="connsiteY6" fmla="*/ 2138548 h 2167067"/>
                <a:gd name="connsiteX7" fmla="*/ 478631 w 1820126"/>
                <a:gd name="connsiteY7" fmla="*/ 2138548 h 2167067"/>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7731 w 1819226"/>
                <a:gd name="connsiteY0" fmla="*/ 2138548 h 2182754"/>
                <a:gd name="connsiteX1" fmla="*/ 334047 w 1819226"/>
                <a:gd name="connsiteY1" fmla="*/ 1636798 h 2182754"/>
                <a:gd name="connsiteX2" fmla="*/ 14593 w 1819226"/>
                <a:gd name="connsiteY2" fmla="*/ 737260 h 2182754"/>
                <a:gd name="connsiteX3" fmla="*/ 857741 w 1819226"/>
                <a:gd name="connsiteY3" fmla="*/ 990 h 2182754"/>
                <a:gd name="connsiteX4" fmla="*/ 1795892 w 1819226"/>
                <a:gd name="connsiteY4" fmla="*/ 796637 h 2182754"/>
                <a:gd name="connsiteX5" fmla="*/ 1415881 w 1819226"/>
                <a:gd name="connsiteY5" fmla="*/ 1817915 h 2182754"/>
                <a:gd name="connsiteX6" fmla="*/ 1297128 w 1819226"/>
                <a:gd name="connsiteY6" fmla="*/ 2138548 h 2182754"/>
                <a:gd name="connsiteX7" fmla="*/ 477731 w 1819226"/>
                <a:gd name="connsiteY7" fmla="*/ 2138548 h 2182754"/>
                <a:gd name="connsiteX0" fmla="*/ 463577 w 1805072"/>
                <a:gd name="connsiteY0" fmla="*/ 2138548 h 2182754"/>
                <a:gd name="connsiteX1" fmla="*/ 319893 w 1805072"/>
                <a:gd name="connsiteY1" fmla="*/ 1636798 h 2182754"/>
                <a:gd name="connsiteX2" fmla="*/ 439 w 1805072"/>
                <a:gd name="connsiteY2" fmla="*/ 737260 h 2182754"/>
                <a:gd name="connsiteX3" fmla="*/ 843587 w 1805072"/>
                <a:gd name="connsiteY3" fmla="*/ 990 h 2182754"/>
                <a:gd name="connsiteX4" fmla="*/ 1781738 w 1805072"/>
                <a:gd name="connsiteY4" fmla="*/ 796637 h 2182754"/>
                <a:gd name="connsiteX5" fmla="*/ 1401727 w 1805072"/>
                <a:gd name="connsiteY5" fmla="*/ 1817915 h 2182754"/>
                <a:gd name="connsiteX6" fmla="*/ 1282974 w 1805072"/>
                <a:gd name="connsiteY6" fmla="*/ 2138548 h 2182754"/>
                <a:gd name="connsiteX7" fmla="*/ 463577 w 1805072"/>
                <a:gd name="connsiteY7" fmla="*/ 2138548 h 2182754"/>
                <a:gd name="connsiteX0" fmla="*/ 479579 w 1821074"/>
                <a:gd name="connsiteY0" fmla="*/ 2138548 h 2182754"/>
                <a:gd name="connsiteX1" fmla="*/ 314505 w 1821074"/>
                <a:gd name="connsiteY1" fmla="*/ 1695619 h 2182754"/>
                <a:gd name="connsiteX2" fmla="*/ 16441 w 1821074"/>
                <a:gd name="connsiteY2" fmla="*/ 737260 h 2182754"/>
                <a:gd name="connsiteX3" fmla="*/ 859589 w 1821074"/>
                <a:gd name="connsiteY3" fmla="*/ 990 h 2182754"/>
                <a:gd name="connsiteX4" fmla="*/ 1797740 w 1821074"/>
                <a:gd name="connsiteY4" fmla="*/ 796637 h 2182754"/>
                <a:gd name="connsiteX5" fmla="*/ 1417729 w 1821074"/>
                <a:gd name="connsiteY5" fmla="*/ 1817915 h 2182754"/>
                <a:gd name="connsiteX6" fmla="*/ 1298976 w 1821074"/>
                <a:gd name="connsiteY6" fmla="*/ 2138548 h 2182754"/>
                <a:gd name="connsiteX7" fmla="*/ 479579 w 1821074"/>
                <a:gd name="connsiteY7" fmla="*/ 2138548 h 2182754"/>
                <a:gd name="connsiteX0" fmla="*/ 463493 w 1804988"/>
                <a:gd name="connsiteY0" fmla="*/ 2138548 h 2182754"/>
                <a:gd name="connsiteX1" fmla="*/ 298419 w 1804988"/>
                <a:gd name="connsiteY1" fmla="*/ 1695619 h 2182754"/>
                <a:gd name="connsiteX2" fmla="*/ 355 w 1804988"/>
                <a:gd name="connsiteY2" fmla="*/ 737260 h 2182754"/>
                <a:gd name="connsiteX3" fmla="*/ 843503 w 1804988"/>
                <a:gd name="connsiteY3" fmla="*/ 990 h 2182754"/>
                <a:gd name="connsiteX4" fmla="*/ 1781654 w 1804988"/>
                <a:gd name="connsiteY4" fmla="*/ 796637 h 2182754"/>
                <a:gd name="connsiteX5" fmla="*/ 1401643 w 1804988"/>
                <a:gd name="connsiteY5" fmla="*/ 1817915 h 2182754"/>
                <a:gd name="connsiteX6" fmla="*/ 1282890 w 1804988"/>
                <a:gd name="connsiteY6" fmla="*/ 2138548 h 2182754"/>
                <a:gd name="connsiteX7" fmla="*/ 463493 w 1804988"/>
                <a:gd name="connsiteY7" fmla="*/ 2138548 h 2182754"/>
                <a:gd name="connsiteX0" fmla="*/ 463493 w 1783109"/>
                <a:gd name="connsiteY0" fmla="*/ 2138691 h 2182897"/>
                <a:gd name="connsiteX1" fmla="*/ 298419 w 1783109"/>
                <a:gd name="connsiteY1" fmla="*/ 1695762 h 2182897"/>
                <a:gd name="connsiteX2" fmla="*/ 355 w 1783109"/>
                <a:gd name="connsiteY2" fmla="*/ 737403 h 2182897"/>
                <a:gd name="connsiteX3" fmla="*/ 843503 w 1783109"/>
                <a:gd name="connsiteY3" fmla="*/ 1133 h 2182897"/>
                <a:gd name="connsiteX4" fmla="*/ 1781654 w 1783109"/>
                <a:gd name="connsiteY4" fmla="*/ 796780 h 2182897"/>
                <a:gd name="connsiteX5" fmla="*/ 1401643 w 1783109"/>
                <a:gd name="connsiteY5" fmla="*/ 1818058 h 2182897"/>
                <a:gd name="connsiteX6" fmla="*/ 1282890 w 1783109"/>
                <a:gd name="connsiteY6" fmla="*/ 2138691 h 2182897"/>
                <a:gd name="connsiteX7" fmla="*/ 463493 w 1783109"/>
                <a:gd name="connsiteY7" fmla="*/ 2138691 h 2182897"/>
                <a:gd name="connsiteX0" fmla="*/ 463493 w 1760970"/>
                <a:gd name="connsiteY0" fmla="*/ 2138007 h 2182213"/>
                <a:gd name="connsiteX1" fmla="*/ 298419 w 1760970"/>
                <a:gd name="connsiteY1" fmla="*/ 1695078 h 2182213"/>
                <a:gd name="connsiteX2" fmla="*/ 355 w 1760970"/>
                <a:gd name="connsiteY2" fmla="*/ 736719 h 2182213"/>
                <a:gd name="connsiteX3" fmla="*/ 843503 w 1760970"/>
                <a:gd name="connsiteY3" fmla="*/ 449 h 2182213"/>
                <a:gd name="connsiteX4" fmla="*/ 1760264 w 1760970"/>
                <a:gd name="connsiteY4" fmla="*/ 817485 h 2182213"/>
                <a:gd name="connsiteX5" fmla="*/ 1401643 w 1760970"/>
                <a:gd name="connsiteY5" fmla="*/ 1817374 h 2182213"/>
                <a:gd name="connsiteX6" fmla="*/ 1282890 w 1760970"/>
                <a:gd name="connsiteY6" fmla="*/ 2138007 h 2182213"/>
                <a:gd name="connsiteX7" fmla="*/ 463493 w 1760970"/>
                <a:gd name="connsiteY7" fmla="*/ 2138007 h 2182213"/>
                <a:gd name="connsiteX0" fmla="*/ 463493 w 1760707"/>
                <a:gd name="connsiteY0" fmla="*/ 2138007 h 2182213"/>
                <a:gd name="connsiteX1" fmla="*/ 298419 w 1760707"/>
                <a:gd name="connsiteY1" fmla="*/ 1695078 h 2182213"/>
                <a:gd name="connsiteX2" fmla="*/ 355 w 1760707"/>
                <a:gd name="connsiteY2" fmla="*/ 736719 h 2182213"/>
                <a:gd name="connsiteX3" fmla="*/ 843503 w 1760707"/>
                <a:gd name="connsiteY3" fmla="*/ 449 h 2182213"/>
                <a:gd name="connsiteX4" fmla="*/ 1760264 w 1760707"/>
                <a:gd name="connsiteY4" fmla="*/ 817485 h 2182213"/>
                <a:gd name="connsiteX5" fmla="*/ 1401643 w 1760707"/>
                <a:gd name="connsiteY5" fmla="*/ 1817374 h 2182213"/>
                <a:gd name="connsiteX6" fmla="*/ 1282890 w 1760707"/>
                <a:gd name="connsiteY6" fmla="*/ 2138007 h 2182213"/>
                <a:gd name="connsiteX7" fmla="*/ 463493 w 1760707"/>
                <a:gd name="connsiteY7" fmla="*/ 2138007 h 2182213"/>
                <a:gd name="connsiteX0" fmla="*/ 463493 w 1760803"/>
                <a:gd name="connsiteY0" fmla="*/ 2138369 h 2182575"/>
                <a:gd name="connsiteX1" fmla="*/ 298419 w 1760803"/>
                <a:gd name="connsiteY1" fmla="*/ 1695440 h 2182575"/>
                <a:gd name="connsiteX2" fmla="*/ 355 w 1760803"/>
                <a:gd name="connsiteY2" fmla="*/ 737081 h 2182575"/>
                <a:gd name="connsiteX3" fmla="*/ 843503 w 1760803"/>
                <a:gd name="connsiteY3" fmla="*/ 811 h 2182575"/>
                <a:gd name="connsiteX4" fmla="*/ 1760264 w 1760803"/>
                <a:gd name="connsiteY4" fmla="*/ 817847 h 2182575"/>
                <a:gd name="connsiteX5" fmla="*/ 1401643 w 1760803"/>
                <a:gd name="connsiteY5" fmla="*/ 1817736 h 2182575"/>
                <a:gd name="connsiteX6" fmla="*/ 1282890 w 1760803"/>
                <a:gd name="connsiteY6" fmla="*/ 2138369 h 2182575"/>
                <a:gd name="connsiteX7" fmla="*/ 463493 w 1760803"/>
                <a:gd name="connsiteY7" fmla="*/ 2138369 h 2182575"/>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29 w 1760713"/>
                <a:gd name="connsiteY0" fmla="*/ 2137716 h 2181922"/>
                <a:gd name="connsiteX1" fmla="*/ 298355 w 1760713"/>
                <a:gd name="connsiteY1" fmla="*/ 1694787 h 2181922"/>
                <a:gd name="connsiteX2" fmla="*/ 291 w 1760713"/>
                <a:gd name="connsiteY2" fmla="*/ 736428 h 2181922"/>
                <a:gd name="connsiteX3" fmla="*/ 843439 w 1760713"/>
                <a:gd name="connsiteY3" fmla="*/ 158 h 2181922"/>
                <a:gd name="connsiteX4" fmla="*/ 1760200 w 1760713"/>
                <a:gd name="connsiteY4" fmla="*/ 817194 h 2181922"/>
                <a:gd name="connsiteX5" fmla="*/ 1401579 w 1760713"/>
                <a:gd name="connsiteY5" fmla="*/ 1817083 h 2181922"/>
                <a:gd name="connsiteX6" fmla="*/ 1282826 w 1760713"/>
                <a:gd name="connsiteY6" fmla="*/ 2137716 h 2181922"/>
                <a:gd name="connsiteX7" fmla="*/ 463429 w 176071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228"/>
                <a:gd name="connsiteY0" fmla="*/ 2137696 h 2181902"/>
                <a:gd name="connsiteX1" fmla="*/ 298365 w 1760228"/>
                <a:gd name="connsiteY1" fmla="*/ 1694767 h 2181902"/>
                <a:gd name="connsiteX2" fmla="*/ 301 w 1760228"/>
                <a:gd name="connsiteY2" fmla="*/ 736408 h 2181902"/>
                <a:gd name="connsiteX3" fmla="*/ 843449 w 1760228"/>
                <a:gd name="connsiteY3" fmla="*/ 138 h 2181902"/>
                <a:gd name="connsiteX4" fmla="*/ 1760210 w 1760228"/>
                <a:gd name="connsiteY4" fmla="*/ 817174 h 2181902"/>
                <a:gd name="connsiteX5" fmla="*/ 1401589 w 1760228"/>
                <a:gd name="connsiteY5" fmla="*/ 1817063 h 2181902"/>
                <a:gd name="connsiteX6" fmla="*/ 1282836 w 1760228"/>
                <a:gd name="connsiteY6" fmla="*/ 2137696 h 2181902"/>
                <a:gd name="connsiteX7" fmla="*/ 463439 w 1760228"/>
                <a:gd name="connsiteY7" fmla="*/ 2137696 h 2181902"/>
                <a:gd name="connsiteX0" fmla="*/ 463439 w 1760231"/>
                <a:gd name="connsiteY0" fmla="*/ 2137574 h 2181780"/>
                <a:gd name="connsiteX1" fmla="*/ 298365 w 1760231"/>
                <a:gd name="connsiteY1" fmla="*/ 1694645 h 2181780"/>
                <a:gd name="connsiteX2" fmla="*/ 301 w 1760231"/>
                <a:gd name="connsiteY2" fmla="*/ 736286 h 2181780"/>
                <a:gd name="connsiteX3" fmla="*/ 843449 w 1760231"/>
                <a:gd name="connsiteY3" fmla="*/ 16 h 2181780"/>
                <a:gd name="connsiteX4" fmla="*/ 1760210 w 1760231"/>
                <a:gd name="connsiteY4" fmla="*/ 817052 h 2181780"/>
                <a:gd name="connsiteX5" fmla="*/ 1401589 w 1760231"/>
                <a:gd name="connsiteY5" fmla="*/ 1816941 h 2181780"/>
                <a:gd name="connsiteX6" fmla="*/ 1282836 w 1760231"/>
                <a:gd name="connsiteY6" fmla="*/ 2137574 h 2181780"/>
                <a:gd name="connsiteX7" fmla="*/ 463439 w 1760231"/>
                <a:gd name="connsiteY7" fmla="*/ 2137574 h 2181780"/>
                <a:gd name="connsiteX0" fmla="*/ 463194 w 1759986"/>
                <a:gd name="connsiteY0" fmla="*/ 2137574 h 2181780"/>
                <a:gd name="connsiteX1" fmla="*/ 298120 w 1759986"/>
                <a:gd name="connsiteY1" fmla="*/ 1694645 h 2181780"/>
                <a:gd name="connsiteX2" fmla="*/ 56 w 1759986"/>
                <a:gd name="connsiteY2" fmla="*/ 736286 h 2181780"/>
                <a:gd name="connsiteX3" fmla="*/ 843204 w 1759986"/>
                <a:gd name="connsiteY3" fmla="*/ 16 h 2181780"/>
                <a:gd name="connsiteX4" fmla="*/ 1759965 w 1759986"/>
                <a:gd name="connsiteY4" fmla="*/ 817052 h 2181780"/>
                <a:gd name="connsiteX5" fmla="*/ 1401344 w 1759986"/>
                <a:gd name="connsiteY5" fmla="*/ 1816941 h 2181780"/>
                <a:gd name="connsiteX6" fmla="*/ 1282591 w 1759986"/>
                <a:gd name="connsiteY6" fmla="*/ 2137574 h 2181780"/>
                <a:gd name="connsiteX7" fmla="*/ 463194 w 1759986"/>
                <a:gd name="connsiteY7" fmla="*/ 2137574 h 2181780"/>
                <a:gd name="connsiteX0" fmla="*/ 473870 w 1770657"/>
                <a:gd name="connsiteY0" fmla="*/ 2137572 h 2181778"/>
                <a:gd name="connsiteX1" fmla="*/ 308796 w 1770657"/>
                <a:gd name="connsiteY1" fmla="*/ 1694643 h 2181778"/>
                <a:gd name="connsiteX2" fmla="*/ 38 w 1770657"/>
                <a:gd name="connsiteY2" fmla="*/ 800453 h 2181778"/>
                <a:gd name="connsiteX3" fmla="*/ 853880 w 1770657"/>
                <a:gd name="connsiteY3" fmla="*/ 14 h 2181778"/>
                <a:gd name="connsiteX4" fmla="*/ 1770641 w 1770657"/>
                <a:gd name="connsiteY4" fmla="*/ 817050 h 2181778"/>
                <a:gd name="connsiteX5" fmla="*/ 1412020 w 1770657"/>
                <a:gd name="connsiteY5" fmla="*/ 1816939 h 2181778"/>
                <a:gd name="connsiteX6" fmla="*/ 1293267 w 1770657"/>
                <a:gd name="connsiteY6" fmla="*/ 2137572 h 2181778"/>
                <a:gd name="connsiteX7" fmla="*/ 473870 w 1770657"/>
                <a:gd name="connsiteY7" fmla="*/ 2137572 h 2181778"/>
                <a:gd name="connsiteX0" fmla="*/ 473870 w 1770657"/>
                <a:gd name="connsiteY0" fmla="*/ 2137565 h 2181771"/>
                <a:gd name="connsiteX1" fmla="*/ 308796 w 1770657"/>
                <a:gd name="connsiteY1" fmla="*/ 1694636 h 2181771"/>
                <a:gd name="connsiteX2" fmla="*/ 38 w 1770657"/>
                <a:gd name="connsiteY2" fmla="*/ 800446 h 2181771"/>
                <a:gd name="connsiteX3" fmla="*/ 853880 w 1770657"/>
                <a:gd name="connsiteY3" fmla="*/ 7 h 2181771"/>
                <a:gd name="connsiteX4" fmla="*/ 1770641 w 1770657"/>
                <a:gd name="connsiteY4" fmla="*/ 811695 h 2181771"/>
                <a:gd name="connsiteX5" fmla="*/ 1412020 w 1770657"/>
                <a:gd name="connsiteY5" fmla="*/ 1816932 h 2181771"/>
                <a:gd name="connsiteX6" fmla="*/ 1293267 w 1770657"/>
                <a:gd name="connsiteY6" fmla="*/ 2137565 h 2181771"/>
                <a:gd name="connsiteX7" fmla="*/ 473870 w 1770657"/>
                <a:gd name="connsiteY7" fmla="*/ 2137565 h 2181771"/>
                <a:gd name="connsiteX0" fmla="*/ 473870 w 1788602"/>
                <a:gd name="connsiteY0" fmla="*/ 2137565 h 2181771"/>
                <a:gd name="connsiteX1" fmla="*/ 308796 w 1788602"/>
                <a:gd name="connsiteY1" fmla="*/ 1694636 h 2181771"/>
                <a:gd name="connsiteX2" fmla="*/ 38 w 1788602"/>
                <a:gd name="connsiteY2" fmla="*/ 800446 h 2181771"/>
                <a:gd name="connsiteX3" fmla="*/ 853880 w 1788602"/>
                <a:gd name="connsiteY3" fmla="*/ 7 h 2181771"/>
                <a:gd name="connsiteX4" fmla="*/ 1770641 w 1788602"/>
                <a:gd name="connsiteY4" fmla="*/ 811695 h 2181771"/>
                <a:gd name="connsiteX5" fmla="*/ 1449451 w 1788602"/>
                <a:gd name="connsiteY5" fmla="*/ 1747416 h 2181771"/>
                <a:gd name="connsiteX6" fmla="*/ 1293267 w 1788602"/>
                <a:gd name="connsiteY6" fmla="*/ 2137565 h 2181771"/>
                <a:gd name="connsiteX7" fmla="*/ 473870 w 1788602"/>
                <a:gd name="connsiteY7" fmla="*/ 2137565 h 2181771"/>
                <a:gd name="connsiteX0" fmla="*/ 473870 w 1771028"/>
                <a:gd name="connsiteY0" fmla="*/ 2137565 h 2181771"/>
                <a:gd name="connsiteX1" fmla="*/ 308796 w 1771028"/>
                <a:gd name="connsiteY1" fmla="*/ 1694636 h 2181771"/>
                <a:gd name="connsiteX2" fmla="*/ 38 w 1771028"/>
                <a:gd name="connsiteY2" fmla="*/ 800446 h 2181771"/>
                <a:gd name="connsiteX3" fmla="*/ 853880 w 1771028"/>
                <a:gd name="connsiteY3" fmla="*/ 7 h 2181771"/>
                <a:gd name="connsiteX4" fmla="*/ 1770641 w 1771028"/>
                <a:gd name="connsiteY4" fmla="*/ 811695 h 2181771"/>
                <a:gd name="connsiteX5" fmla="*/ 1449451 w 1771028"/>
                <a:gd name="connsiteY5" fmla="*/ 1747416 h 2181771"/>
                <a:gd name="connsiteX6" fmla="*/ 1293267 w 1771028"/>
                <a:gd name="connsiteY6" fmla="*/ 2137565 h 2181771"/>
                <a:gd name="connsiteX7" fmla="*/ 473870 w 1771028"/>
                <a:gd name="connsiteY7" fmla="*/ 2137565 h 2181771"/>
                <a:gd name="connsiteX0" fmla="*/ 474410 w 1771568"/>
                <a:gd name="connsiteY0" fmla="*/ 2137565 h 2181771"/>
                <a:gd name="connsiteX1" fmla="*/ 309336 w 1771568"/>
                <a:gd name="connsiteY1" fmla="*/ 1694636 h 2181771"/>
                <a:gd name="connsiteX2" fmla="*/ 578 w 1771568"/>
                <a:gd name="connsiteY2" fmla="*/ 800446 h 2181771"/>
                <a:gd name="connsiteX3" fmla="*/ 854420 w 1771568"/>
                <a:gd name="connsiteY3" fmla="*/ 7 h 2181771"/>
                <a:gd name="connsiteX4" fmla="*/ 1771181 w 1771568"/>
                <a:gd name="connsiteY4" fmla="*/ 811695 h 2181771"/>
                <a:gd name="connsiteX5" fmla="*/ 1449991 w 1771568"/>
                <a:gd name="connsiteY5" fmla="*/ 1747416 h 2181771"/>
                <a:gd name="connsiteX6" fmla="*/ 1293807 w 1771568"/>
                <a:gd name="connsiteY6" fmla="*/ 2137565 h 2181771"/>
                <a:gd name="connsiteX7" fmla="*/ 474410 w 1771568"/>
                <a:gd name="connsiteY7" fmla="*/ 2137565 h 2181771"/>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2287" h="2182119">
                  <a:moveTo>
                    <a:pt x="474866" y="2137913"/>
                  </a:moveTo>
                  <a:cubicBezTo>
                    <a:pt x="375280" y="2118606"/>
                    <a:pt x="356680" y="1917837"/>
                    <a:pt x="309792" y="1694984"/>
                  </a:cubicBezTo>
                  <a:cubicBezTo>
                    <a:pt x="262904" y="1472131"/>
                    <a:pt x="22481" y="1206221"/>
                    <a:pt x="1034" y="800794"/>
                  </a:cubicBezTo>
                  <a:cubicBezTo>
                    <a:pt x="-20413" y="395367"/>
                    <a:pt x="292407" y="14522"/>
                    <a:pt x="854876" y="355"/>
                  </a:cubicBezTo>
                  <a:cubicBezTo>
                    <a:pt x="1417345" y="-13812"/>
                    <a:pt x="1790017" y="397818"/>
                    <a:pt x="1771637" y="812043"/>
                  </a:cubicBezTo>
                  <a:cubicBezTo>
                    <a:pt x="1753257" y="1226268"/>
                    <a:pt x="1476535" y="1532134"/>
                    <a:pt x="1450447" y="1747764"/>
                  </a:cubicBezTo>
                  <a:cubicBezTo>
                    <a:pt x="1424359" y="1963394"/>
                    <a:pt x="1360583" y="2127288"/>
                    <a:pt x="1294263" y="2137913"/>
                  </a:cubicBezTo>
                  <a:cubicBezTo>
                    <a:pt x="1037173" y="2202081"/>
                    <a:pt x="646398" y="2191386"/>
                    <a:pt x="474866" y="2137913"/>
                  </a:cubicBezTo>
                  <a:close/>
                </a:path>
              </a:pathLst>
            </a:custGeom>
            <a:gradFill flip="none" rotWithShape="1">
              <a:gsLst>
                <a:gs pos="100000">
                  <a:schemeClr val="bg2">
                    <a:alpha val="75000"/>
                  </a:schemeClr>
                </a:gs>
                <a:gs pos="48000">
                  <a:schemeClr val="bg2">
                    <a:lumMod val="50000"/>
                    <a:alpha val="5000"/>
                  </a:schemeClr>
                </a:gs>
              </a:gsLst>
              <a:path path="circle">
                <a:fillToRect l="50000" t="50000" r="50000" b="50000"/>
              </a:path>
              <a:tileRect/>
            </a:gra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7" name="WIRES"/>
            <p:cNvGrpSpPr/>
            <p:nvPr/>
          </p:nvGrpSpPr>
          <p:grpSpPr>
            <a:xfrm>
              <a:off x="5634694" y="3160454"/>
              <a:ext cx="302686" cy="358202"/>
              <a:chOff x="7495024" y="3160455"/>
              <a:chExt cx="302686" cy="358202"/>
            </a:xfrm>
          </p:grpSpPr>
          <p:sp>
            <p:nvSpPr>
              <p:cNvPr id="41" name="Vrije vorm 40"/>
              <p:cNvSpPr/>
              <p:nvPr/>
            </p:nvSpPr>
            <p:spPr>
              <a:xfrm>
                <a:off x="7495024" y="3181576"/>
                <a:ext cx="76340" cy="335228"/>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Lst>
                <a:ahLst/>
                <a:cxnLst>
                  <a:cxn ang="0">
                    <a:pos x="connsiteX0" y="connsiteY0"/>
                  </a:cxn>
                  <a:cxn ang="0">
                    <a:pos x="connsiteX1" y="connsiteY1"/>
                  </a:cxn>
                  <a:cxn ang="0">
                    <a:pos x="connsiteX2" y="connsiteY2"/>
                  </a:cxn>
                </a:cxnLst>
                <a:rect l="l" t="t" r="r" b="b"/>
                <a:pathLst>
                  <a:path w="122990" h="540084">
                    <a:moveTo>
                      <a:pt x="122990" y="540084"/>
                    </a:moveTo>
                    <a:lnTo>
                      <a:pt x="0" y="48126"/>
                    </a:lnTo>
                    <a:cubicBezTo>
                      <a:pt x="58821" y="48126"/>
                      <a:pt x="74864" y="32084"/>
                      <a:pt x="80211" y="0"/>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42" name="Vrije vorm 41"/>
              <p:cNvSpPr/>
              <p:nvPr/>
            </p:nvSpPr>
            <p:spPr>
              <a:xfrm flipH="1">
                <a:off x="7721370" y="3181576"/>
                <a:ext cx="76340" cy="335228"/>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Lst>
                <a:ahLst/>
                <a:cxnLst>
                  <a:cxn ang="0">
                    <a:pos x="connsiteX0" y="connsiteY0"/>
                  </a:cxn>
                  <a:cxn ang="0">
                    <a:pos x="connsiteX1" y="connsiteY1"/>
                  </a:cxn>
                  <a:cxn ang="0">
                    <a:pos x="connsiteX2" y="connsiteY2"/>
                  </a:cxn>
                </a:cxnLst>
                <a:rect l="l" t="t" r="r" b="b"/>
                <a:pathLst>
                  <a:path w="122990" h="540084">
                    <a:moveTo>
                      <a:pt x="122990" y="540084"/>
                    </a:moveTo>
                    <a:lnTo>
                      <a:pt x="0" y="48126"/>
                    </a:lnTo>
                    <a:cubicBezTo>
                      <a:pt x="58821" y="48126"/>
                      <a:pt x="74864" y="32084"/>
                      <a:pt x="80211" y="0"/>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43" name="Vrije vorm 42"/>
              <p:cNvSpPr/>
              <p:nvPr/>
            </p:nvSpPr>
            <p:spPr>
              <a:xfrm>
                <a:off x="7533193" y="3160455"/>
                <a:ext cx="90440" cy="358202"/>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01601 w 101601"/>
                  <a:gd name="connsiteY0" fmla="*/ 540084 h 540084"/>
                  <a:gd name="connsiteX1" fmla="*/ 0 w 101601"/>
                  <a:gd name="connsiteY1" fmla="*/ 48126 h 540084"/>
                  <a:gd name="connsiteX2" fmla="*/ 80211 w 101601"/>
                  <a:gd name="connsiteY2" fmla="*/ 0 h 540084"/>
                  <a:gd name="connsiteX0" fmla="*/ 101601 w 105811"/>
                  <a:gd name="connsiteY0" fmla="*/ 540084 h 540084"/>
                  <a:gd name="connsiteX1" fmla="*/ 0 w 105811"/>
                  <a:gd name="connsiteY1" fmla="*/ 48126 h 540084"/>
                  <a:gd name="connsiteX2" fmla="*/ 80211 w 105811"/>
                  <a:gd name="connsiteY2" fmla="*/ 0 h 540084"/>
                  <a:gd name="connsiteX0" fmla="*/ 74864 w 80374"/>
                  <a:gd name="connsiteY0" fmla="*/ 545431 h 545431"/>
                  <a:gd name="connsiteX1" fmla="*/ 0 w 80374"/>
                  <a:gd name="connsiteY1" fmla="*/ 48126 h 545431"/>
                  <a:gd name="connsiteX2" fmla="*/ 80211 w 80374"/>
                  <a:gd name="connsiteY2" fmla="*/ 0 h 545431"/>
                  <a:gd name="connsiteX0" fmla="*/ 106948 w 112295"/>
                  <a:gd name="connsiteY0" fmla="*/ 545431 h 545431"/>
                  <a:gd name="connsiteX1" fmla="*/ 0 w 112295"/>
                  <a:gd name="connsiteY1" fmla="*/ 37431 h 545431"/>
                  <a:gd name="connsiteX2" fmla="*/ 112295 w 112295"/>
                  <a:gd name="connsiteY2" fmla="*/ 0 h 545431"/>
                  <a:gd name="connsiteX0" fmla="*/ 136850 w 142197"/>
                  <a:gd name="connsiteY0" fmla="*/ 577317 h 577317"/>
                  <a:gd name="connsiteX1" fmla="*/ 29902 w 142197"/>
                  <a:gd name="connsiteY1" fmla="*/ 69317 h 577317"/>
                  <a:gd name="connsiteX2" fmla="*/ 142197 w 142197"/>
                  <a:gd name="connsiteY2" fmla="*/ 31886 h 577317"/>
                  <a:gd name="connsiteX0" fmla="*/ 136850 w 142197"/>
                  <a:gd name="connsiteY0" fmla="*/ 577317 h 577317"/>
                  <a:gd name="connsiteX1" fmla="*/ 29902 w 142197"/>
                  <a:gd name="connsiteY1" fmla="*/ 69317 h 577317"/>
                  <a:gd name="connsiteX2" fmla="*/ 142197 w 142197"/>
                  <a:gd name="connsiteY2" fmla="*/ 31886 h 577317"/>
                  <a:gd name="connsiteX0" fmla="*/ 135783 w 151825"/>
                  <a:gd name="connsiteY0" fmla="*/ 566835 h 566835"/>
                  <a:gd name="connsiteX1" fmla="*/ 28835 w 151825"/>
                  <a:gd name="connsiteY1" fmla="*/ 58835 h 566835"/>
                  <a:gd name="connsiteX2" fmla="*/ 151825 w 151825"/>
                  <a:gd name="connsiteY2" fmla="*/ 64183 h 566835"/>
                  <a:gd name="connsiteX0" fmla="*/ 146455 w 162497"/>
                  <a:gd name="connsiteY0" fmla="*/ 567822 h 567822"/>
                  <a:gd name="connsiteX1" fmla="*/ 39507 w 162497"/>
                  <a:gd name="connsiteY1" fmla="*/ 59822 h 567822"/>
                  <a:gd name="connsiteX2" fmla="*/ 162497 w 162497"/>
                  <a:gd name="connsiteY2" fmla="*/ 65170 h 567822"/>
                  <a:gd name="connsiteX0" fmla="*/ 112719 w 128761"/>
                  <a:gd name="connsiteY0" fmla="*/ 518694 h 518694"/>
                  <a:gd name="connsiteX1" fmla="*/ 5771 w 128761"/>
                  <a:gd name="connsiteY1" fmla="*/ 10694 h 518694"/>
                  <a:gd name="connsiteX2" fmla="*/ 128761 w 128761"/>
                  <a:gd name="connsiteY2" fmla="*/ 16042 h 518694"/>
                  <a:gd name="connsiteX0" fmla="*/ 132904 w 148946"/>
                  <a:gd name="connsiteY0" fmla="*/ 562894 h 562894"/>
                  <a:gd name="connsiteX1" fmla="*/ 4525 w 148946"/>
                  <a:gd name="connsiteY1" fmla="*/ 9650 h 562894"/>
                  <a:gd name="connsiteX2" fmla="*/ 148946 w 148946"/>
                  <a:gd name="connsiteY2" fmla="*/ 60242 h 562894"/>
                  <a:gd name="connsiteX0" fmla="*/ 138352 w 154394"/>
                  <a:gd name="connsiteY0" fmla="*/ 554929 h 554929"/>
                  <a:gd name="connsiteX1" fmla="*/ 9973 w 154394"/>
                  <a:gd name="connsiteY1" fmla="*/ 1685 h 554929"/>
                  <a:gd name="connsiteX2" fmla="*/ 154394 w 154394"/>
                  <a:gd name="connsiteY2" fmla="*/ 52277 h 554929"/>
                  <a:gd name="connsiteX0" fmla="*/ 131235 w 147277"/>
                  <a:gd name="connsiteY0" fmla="*/ 580961 h 580961"/>
                  <a:gd name="connsiteX1" fmla="*/ 2856 w 147277"/>
                  <a:gd name="connsiteY1" fmla="*/ 27717 h 580961"/>
                  <a:gd name="connsiteX2" fmla="*/ 50565 w 147277"/>
                  <a:gd name="connsiteY2" fmla="*/ 82445 h 580961"/>
                  <a:gd name="connsiteX3" fmla="*/ 147277 w 147277"/>
                  <a:gd name="connsiteY3" fmla="*/ 78309 h 580961"/>
                  <a:gd name="connsiteX0" fmla="*/ 142101 w 158143"/>
                  <a:gd name="connsiteY0" fmla="*/ 556764 h 556764"/>
                  <a:gd name="connsiteX1" fmla="*/ 13722 w 158143"/>
                  <a:gd name="connsiteY1" fmla="*/ 3520 h 556764"/>
                  <a:gd name="connsiteX2" fmla="*/ 61431 w 158143"/>
                  <a:gd name="connsiteY2" fmla="*/ 58248 h 556764"/>
                  <a:gd name="connsiteX3" fmla="*/ 158143 w 158143"/>
                  <a:gd name="connsiteY3" fmla="*/ 54112 h 556764"/>
                  <a:gd name="connsiteX0" fmla="*/ 142101 w 145705"/>
                  <a:gd name="connsiteY0" fmla="*/ 556764 h 556764"/>
                  <a:gd name="connsiteX1" fmla="*/ 13722 w 145705"/>
                  <a:gd name="connsiteY1" fmla="*/ 3520 h 556764"/>
                  <a:gd name="connsiteX2" fmla="*/ 61431 w 145705"/>
                  <a:gd name="connsiteY2" fmla="*/ 58248 h 556764"/>
                </a:gdLst>
                <a:ahLst/>
                <a:cxnLst>
                  <a:cxn ang="0">
                    <a:pos x="connsiteX0" y="connsiteY0"/>
                  </a:cxn>
                  <a:cxn ang="0">
                    <a:pos x="connsiteX1" y="connsiteY1"/>
                  </a:cxn>
                  <a:cxn ang="0">
                    <a:pos x="connsiteX2" y="connsiteY2"/>
                  </a:cxn>
                </a:cxnLst>
                <a:rect l="l" t="t" r="r" b="b"/>
                <a:pathLst>
                  <a:path w="145705" h="556764">
                    <a:moveTo>
                      <a:pt x="142101" y="556764"/>
                    </a:moveTo>
                    <a:cubicBezTo>
                      <a:pt x="167055" y="323263"/>
                      <a:pt x="55742" y="-39601"/>
                      <a:pt x="13722" y="3520"/>
                    </a:cubicBezTo>
                    <a:cubicBezTo>
                      <a:pt x="-28298" y="46641"/>
                      <a:pt x="37361" y="49816"/>
                      <a:pt x="61431" y="58248"/>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44" name="Vrije vorm 43"/>
              <p:cNvSpPr/>
              <p:nvPr/>
            </p:nvSpPr>
            <p:spPr>
              <a:xfrm flipH="1">
                <a:off x="7672002" y="3160455"/>
                <a:ext cx="90438" cy="358202"/>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01601 w 101601"/>
                  <a:gd name="connsiteY0" fmla="*/ 540084 h 540084"/>
                  <a:gd name="connsiteX1" fmla="*/ 0 w 101601"/>
                  <a:gd name="connsiteY1" fmla="*/ 48126 h 540084"/>
                  <a:gd name="connsiteX2" fmla="*/ 80211 w 101601"/>
                  <a:gd name="connsiteY2" fmla="*/ 0 h 540084"/>
                  <a:gd name="connsiteX0" fmla="*/ 101601 w 105811"/>
                  <a:gd name="connsiteY0" fmla="*/ 540084 h 540084"/>
                  <a:gd name="connsiteX1" fmla="*/ 0 w 105811"/>
                  <a:gd name="connsiteY1" fmla="*/ 48126 h 540084"/>
                  <a:gd name="connsiteX2" fmla="*/ 80211 w 105811"/>
                  <a:gd name="connsiteY2" fmla="*/ 0 h 540084"/>
                  <a:gd name="connsiteX0" fmla="*/ 74864 w 80374"/>
                  <a:gd name="connsiteY0" fmla="*/ 545431 h 545431"/>
                  <a:gd name="connsiteX1" fmla="*/ 0 w 80374"/>
                  <a:gd name="connsiteY1" fmla="*/ 48126 h 545431"/>
                  <a:gd name="connsiteX2" fmla="*/ 80211 w 80374"/>
                  <a:gd name="connsiteY2" fmla="*/ 0 h 545431"/>
                  <a:gd name="connsiteX0" fmla="*/ 106948 w 112295"/>
                  <a:gd name="connsiteY0" fmla="*/ 545431 h 545431"/>
                  <a:gd name="connsiteX1" fmla="*/ 0 w 112295"/>
                  <a:gd name="connsiteY1" fmla="*/ 37431 h 545431"/>
                  <a:gd name="connsiteX2" fmla="*/ 112295 w 112295"/>
                  <a:gd name="connsiteY2" fmla="*/ 0 h 545431"/>
                  <a:gd name="connsiteX0" fmla="*/ 136850 w 142197"/>
                  <a:gd name="connsiteY0" fmla="*/ 577317 h 577317"/>
                  <a:gd name="connsiteX1" fmla="*/ 29902 w 142197"/>
                  <a:gd name="connsiteY1" fmla="*/ 69317 h 577317"/>
                  <a:gd name="connsiteX2" fmla="*/ 142197 w 142197"/>
                  <a:gd name="connsiteY2" fmla="*/ 31886 h 577317"/>
                  <a:gd name="connsiteX0" fmla="*/ 136850 w 142197"/>
                  <a:gd name="connsiteY0" fmla="*/ 577317 h 577317"/>
                  <a:gd name="connsiteX1" fmla="*/ 29902 w 142197"/>
                  <a:gd name="connsiteY1" fmla="*/ 69317 h 577317"/>
                  <a:gd name="connsiteX2" fmla="*/ 142197 w 142197"/>
                  <a:gd name="connsiteY2" fmla="*/ 31886 h 577317"/>
                  <a:gd name="connsiteX0" fmla="*/ 135783 w 151825"/>
                  <a:gd name="connsiteY0" fmla="*/ 566835 h 566835"/>
                  <a:gd name="connsiteX1" fmla="*/ 28835 w 151825"/>
                  <a:gd name="connsiteY1" fmla="*/ 58835 h 566835"/>
                  <a:gd name="connsiteX2" fmla="*/ 151825 w 151825"/>
                  <a:gd name="connsiteY2" fmla="*/ 64183 h 566835"/>
                  <a:gd name="connsiteX0" fmla="*/ 146455 w 162497"/>
                  <a:gd name="connsiteY0" fmla="*/ 567822 h 567822"/>
                  <a:gd name="connsiteX1" fmla="*/ 39507 w 162497"/>
                  <a:gd name="connsiteY1" fmla="*/ 59822 h 567822"/>
                  <a:gd name="connsiteX2" fmla="*/ 162497 w 162497"/>
                  <a:gd name="connsiteY2" fmla="*/ 65170 h 567822"/>
                  <a:gd name="connsiteX0" fmla="*/ 112719 w 128761"/>
                  <a:gd name="connsiteY0" fmla="*/ 518694 h 518694"/>
                  <a:gd name="connsiteX1" fmla="*/ 5771 w 128761"/>
                  <a:gd name="connsiteY1" fmla="*/ 10694 h 518694"/>
                  <a:gd name="connsiteX2" fmla="*/ 128761 w 128761"/>
                  <a:gd name="connsiteY2" fmla="*/ 16042 h 518694"/>
                  <a:gd name="connsiteX0" fmla="*/ 132904 w 148946"/>
                  <a:gd name="connsiteY0" fmla="*/ 562894 h 562894"/>
                  <a:gd name="connsiteX1" fmla="*/ 4525 w 148946"/>
                  <a:gd name="connsiteY1" fmla="*/ 9650 h 562894"/>
                  <a:gd name="connsiteX2" fmla="*/ 148946 w 148946"/>
                  <a:gd name="connsiteY2" fmla="*/ 60242 h 562894"/>
                  <a:gd name="connsiteX0" fmla="*/ 138352 w 154394"/>
                  <a:gd name="connsiteY0" fmla="*/ 554929 h 554929"/>
                  <a:gd name="connsiteX1" fmla="*/ 9973 w 154394"/>
                  <a:gd name="connsiteY1" fmla="*/ 1685 h 554929"/>
                  <a:gd name="connsiteX2" fmla="*/ 154394 w 154394"/>
                  <a:gd name="connsiteY2" fmla="*/ 52277 h 554929"/>
                  <a:gd name="connsiteX0" fmla="*/ 131235 w 147277"/>
                  <a:gd name="connsiteY0" fmla="*/ 580961 h 580961"/>
                  <a:gd name="connsiteX1" fmla="*/ 2856 w 147277"/>
                  <a:gd name="connsiteY1" fmla="*/ 27717 h 580961"/>
                  <a:gd name="connsiteX2" fmla="*/ 50565 w 147277"/>
                  <a:gd name="connsiteY2" fmla="*/ 82445 h 580961"/>
                  <a:gd name="connsiteX3" fmla="*/ 147277 w 147277"/>
                  <a:gd name="connsiteY3" fmla="*/ 78309 h 580961"/>
                  <a:gd name="connsiteX0" fmla="*/ 142101 w 158143"/>
                  <a:gd name="connsiteY0" fmla="*/ 556764 h 556764"/>
                  <a:gd name="connsiteX1" fmla="*/ 13722 w 158143"/>
                  <a:gd name="connsiteY1" fmla="*/ 3520 h 556764"/>
                  <a:gd name="connsiteX2" fmla="*/ 61431 w 158143"/>
                  <a:gd name="connsiteY2" fmla="*/ 58248 h 556764"/>
                  <a:gd name="connsiteX3" fmla="*/ 158143 w 158143"/>
                  <a:gd name="connsiteY3" fmla="*/ 54112 h 556764"/>
                  <a:gd name="connsiteX0" fmla="*/ 142101 w 145705"/>
                  <a:gd name="connsiteY0" fmla="*/ 556764 h 556764"/>
                  <a:gd name="connsiteX1" fmla="*/ 13722 w 145705"/>
                  <a:gd name="connsiteY1" fmla="*/ 3520 h 556764"/>
                  <a:gd name="connsiteX2" fmla="*/ 61431 w 145705"/>
                  <a:gd name="connsiteY2" fmla="*/ 58248 h 556764"/>
                </a:gdLst>
                <a:ahLst/>
                <a:cxnLst>
                  <a:cxn ang="0">
                    <a:pos x="connsiteX0" y="connsiteY0"/>
                  </a:cxn>
                  <a:cxn ang="0">
                    <a:pos x="connsiteX1" y="connsiteY1"/>
                  </a:cxn>
                  <a:cxn ang="0">
                    <a:pos x="connsiteX2" y="connsiteY2"/>
                  </a:cxn>
                </a:cxnLst>
                <a:rect l="l" t="t" r="r" b="b"/>
                <a:pathLst>
                  <a:path w="145705" h="556764">
                    <a:moveTo>
                      <a:pt x="142101" y="556764"/>
                    </a:moveTo>
                    <a:cubicBezTo>
                      <a:pt x="167055" y="323263"/>
                      <a:pt x="55742" y="-39601"/>
                      <a:pt x="13722" y="3520"/>
                    </a:cubicBezTo>
                    <a:cubicBezTo>
                      <a:pt x="-28298" y="46641"/>
                      <a:pt x="37361" y="49816"/>
                      <a:pt x="61431" y="58248"/>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grpSp>
        <p:sp>
          <p:nvSpPr>
            <p:cNvPr id="19" name="GLASS"/>
            <p:cNvSpPr/>
            <p:nvPr/>
          </p:nvSpPr>
          <p:spPr>
            <a:xfrm>
              <a:off x="5215480" y="2309100"/>
              <a:ext cx="1118628" cy="1465084"/>
            </a:xfrm>
            <a:custGeom>
              <a:avLst/>
              <a:gdLst>
                <a:gd name="connsiteX0" fmla="*/ 463138 w 1781299"/>
                <a:gd name="connsiteY0" fmla="*/ 2137558 h 2137558"/>
                <a:gd name="connsiteX1" fmla="*/ 308759 w 1781299"/>
                <a:gd name="connsiteY1" fmla="*/ 1662545 h 2137558"/>
                <a:gd name="connsiteX2" fmla="*/ 0 w 1781299"/>
                <a:gd name="connsiteY2" fmla="*/ 736270 h 2137558"/>
                <a:gd name="connsiteX3" fmla="*/ 843148 w 1781299"/>
                <a:gd name="connsiteY3" fmla="*/ 0 h 2137558"/>
                <a:gd name="connsiteX4" fmla="*/ 1781299 w 1781299"/>
                <a:gd name="connsiteY4" fmla="*/ 795647 h 2137558"/>
                <a:gd name="connsiteX5" fmla="*/ 1401288 w 1781299"/>
                <a:gd name="connsiteY5" fmla="*/ 1816925 h 2137558"/>
                <a:gd name="connsiteX6" fmla="*/ 1282535 w 1781299"/>
                <a:gd name="connsiteY6" fmla="*/ 2137558 h 2137558"/>
                <a:gd name="connsiteX7" fmla="*/ 463138 w 1781299"/>
                <a:gd name="connsiteY7" fmla="*/ 2137558 h 2137558"/>
                <a:gd name="connsiteX0" fmla="*/ 463138 w 1781299"/>
                <a:gd name="connsiteY0" fmla="*/ 2137712 h 2137712"/>
                <a:gd name="connsiteX1" fmla="*/ 308759 w 1781299"/>
                <a:gd name="connsiteY1" fmla="*/ 1662699 h 2137712"/>
                <a:gd name="connsiteX2" fmla="*/ 0 w 1781299"/>
                <a:gd name="connsiteY2" fmla="*/ 736424 h 2137712"/>
                <a:gd name="connsiteX3" fmla="*/ 843148 w 1781299"/>
                <a:gd name="connsiteY3" fmla="*/ 154 h 2137712"/>
                <a:gd name="connsiteX4" fmla="*/ 1781299 w 1781299"/>
                <a:gd name="connsiteY4" fmla="*/ 795801 h 2137712"/>
                <a:gd name="connsiteX5" fmla="*/ 1401288 w 1781299"/>
                <a:gd name="connsiteY5" fmla="*/ 1817079 h 2137712"/>
                <a:gd name="connsiteX6" fmla="*/ 1282535 w 1781299"/>
                <a:gd name="connsiteY6" fmla="*/ 2137712 h 2137712"/>
                <a:gd name="connsiteX7" fmla="*/ 463138 w 1781299"/>
                <a:gd name="connsiteY7" fmla="*/ 2137712 h 2137712"/>
                <a:gd name="connsiteX0" fmla="*/ 463138 w 1781299"/>
                <a:gd name="connsiteY0" fmla="*/ 2138480 h 2138480"/>
                <a:gd name="connsiteX1" fmla="*/ 308759 w 1781299"/>
                <a:gd name="connsiteY1" fmla="*/ 1663467 h 2138480"/>
                <a:gd name="connsiteX2" fmla="*/ 0 w 1781299"/>
                <a:gd name="connsiteY2" fmla="*/ 737192 h 2138480"/>
                <a:gd name="connsiteX3" fmla="*/ 843148 w 1781299"/>
                <a:gd name="connsiteY3" fmla="*/ 922 h 2138480"/>
                <a:gd name="connsiteX4" fmla="*/ 1781299 w 1781299"/>
                <a:gd name="connsiteY4" fmla="*/ 796569 h 2138480"/>
                <a:gd name="connsiteX5" fmla="*/ 1401288 w 1781299"/>
                <a:gd name="connsiteY5" fmla="*/ 1817847 h 2138480"/>
                <a:gd name="connsiteX6" fmla="*/ 1282535 w 1781299"/>
                <a:gd name="connsiteY6" fmla="*/ 2138480 h 2138480"/>
                <a:gd name="connsiteX7" fmla="*/ 463138 w 1781299"/>
                <a:gd name="connsiteY7" fmla="*/ 2138480 h 2138480"/>
                <a:gd name="connsiteX0" fmla="*/ 463138 w 1804633"/>
                <a:gd name="connsiteY0" fmla="*/ 2138548 h 2138548"/>
                <a:gd name="connsiteX1" fmla="*/ 308759 w 1804633"/>
                <a:gd name="connsiteY1" fmla="*/ 1663535 h 2138548"/>
                <a:gd name="connsiteX2" fmla="*/ 0 w 1804633"/>
                <a:gd name="connsiteY2" fmla="*/ 737260 h 2138548"/>
                <a:gd name="connsiteX3" fmla="*/ 843148 w 1804633"/>
                <a:gd name="connsiteY3" fmla="*/ 990 h 2138548"/>
                <a:gd name="connsiteX4" fmla="*/ 1781299 w 1804633"/>
                <a:gd name="connsiteY4" fmla="*/ 796637 h 2138548"/>
                <a:gd name="connsiteX5" fmla="*/ 1401288 w 1804633"/>
                <a:gd name="connsiteY5" fmla="*/ 1817915 h 2138548"/>
                <a:gd name="connsiteX6" fmla="*/ 1282535 w 1804633"/>
                <a:gd name="connsiteY6" fmla="*/ 2138548 h 2138548"/>
                <a:gd name="connsiteX7" fmla="*/ 463138 w 1804633"/>
                <a:gd name="connsiteY7" fmla="*/ 2138548 h 2138548"/>
                <a:gd name="connsiteX0" fmla="*/ 478631 w 1820126"/>
                <a:gd name="connsiteY0" fmla="*/ 2138548 h 2138548"/>
                <a:gd name="connsiteX1" fmla="*/ 324252 w 1820126"/>
                <a:gd name="connsiteY1" fmla="*/ 1663535 h 2138548"/>
                <a:gd name="connsiteX2" fmla="*/ 15493 w 1820126"/>
                <a:gd name="connsiteY2" fmla="*/ 737260 h 2138548"/>
                <a:gd name="connsiteX3" fmla="*/ 858641 w 1820126"/>
                <a:gd name="connsiteY3" fmla="*/ 990 h 2138548"/>
                <a:gd name="connsiteX4" fmla="*/ 1796792 w 1820126"/>
                <a:gd name="connsiteY4" fmla="*/ 796637 h 2138548"/>
                <a:gd name="connsiteX5" fmla="*/ 1416781 w 1820126"/>
                <a:gd name="connsiteY5" fmla="*/ 1817915 h 2138548"/>
                <a:gd name="connsiteX6" fmla="*/ 1298028 w 1820126"/>
                <a:gd name="connsiteY6" fmla="*/ 2138548 h 2138548"/>
                <a:gd name="connsiteX7" fmla="*/ 478631 w 1820126"/>
                <a:gd name="connsiteY7" fmla="*/ 2138548 h 213854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67067"/>
                <a:gd name="connsiteX1" fmla="*/ 324252 w 1820126"/>
                <a:gd name="connsiteY1" fmla="*/ 1663535 h 2167067"/>
                <a:gd name="connsiteX2" fmla="*/ 15493 w 1820126"/>
                <a:gd name="connsiteY2" fmla="*/ 737260 h 2167067"/>
                <a:gd name="connsiteX3" fmla="*/ 858641 w 1820126"/>
                <a:gd name="connsiteY3" fmla="*/ 990 h 2167067"/>
                <a:gd name="connsiteX4" fmla="*/ 1796792 w 1820126"/>
                <a:gd name="connsiteY4" fmla="*/ 796637 h 2167067"/>
                <a:gd name="connsiteX5" fmla="*/ 1416781 w 1820126"/>
                <a:gd name="connsiteY5" fmla="*/ 1817915 h 2167067"/>
                <a:gd name="connsiteX6" fmla="*/ 1298028 w 1820126"/>
                <a:gd name="connsiteY6" fmla="*/ 2138548 h 2167067"/>
                <a:gd name="connsiteX7" fmla="*/ 478631 w 1820126"/>
                <a:gd name="connsiteY7" fmla="*/ 2138548 h 2167067"/>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7731 w 1819226"/>
                <a:gd name="connsiteY0" fmla="*/ 2138548 h 2182754"/>
                <a:gd name="connsiteX1" fmla="*/ 334047 w 1819226"/>
                <a:gd name="connsiteY1" fmla="*/ 1636798 h 2182754"/>
                <a:gd name="connsiteX2" fmla="*/ 14593 w 1819226"/>
                <a:gd name="connsiteY2" fmla="*/ 737260 h 2182754"/>
                <a:gd name="connsiteX3" fmla="*/ 857741 w 1819226"/>
                <a:gd name="connsiteY3" fmla="*/ 990 h 2182754"/>
                <a:gd name="connsiteX4" fmla="*/ 1795892 w 1819226"/>
                <a:gd name="connsiteY4" fmla="*/ 796637 h 2182754"/>
                <a:gd name="connsiteX5" fmla="*/ 1415881 w 1819226"/>
                <a:gd name="connsiteY5" fmla="*/ 1817915 h 2182754"/>
                <a:gd name="connsiteX6" fmla="*/ 1297128 w 1819226"/>
                <a:gd name="connsiteY6" fmla="*/ 2138548 h 2182754"/>
                <a:gd name="connsiteX7" fmla="*/ 477731 w 1819226"/>
                <a:gd name="connsiteY7" fmla="*/ 2138548 h 2182754"/>
                <a:gd name="connsiteX0" fmla="*/ 463577 w 1805072"/>
                <a:gd name="connsiteY0" fmla="*/ 2138548 h 2182754"/>
                <a:gd name="connsiteX1" fmla="*/ 319893 w 1805072"/>
                <a:gd name="connsiteY1" fmla="*/ 1636798 h 2182754"/>
                <a:gd name="connsiteX2" fmla="*/ 439 w 1805072"/>
                <a:gd name="connsiteY2" fmla="*/ 737260 h 2182754"/>
                <a:gd name="connsiteX3" fmla="*/ 843587 w 1805072"/>
                <a:gd name="connsiteY3" fmla="*/ 990 h 2182754"/>
                <a:gd name="connsiteX4" fmla="*/ 1781738 w 1805072"/>
                <a:gd name="connsiteY4" fmla="*/ 796637 h 2182754"/>
                <a:gd name="connsiteX5" fmla="*/ 1401727 w 1805072"/>
                <a:gd name="connsiteY5" fmla="*/ 1817915 h 2182754"/>
                <a:gd name="connsiteX6" fmla="*/ 1282974 w 1805072"/>
                <a:gd name="connsiteY6" fmla="*/ 2138548 h 2182754"/>
                <a:gd name="connsiteX7" fmla="*/ 463577 w 1805072"/>
                <a:gd name="connsiteY7" fmla="*/ 2138548 h 2182754"/>
                <a:gd name="connsiteX0" fmla="*/ 479579 w 1821074"/>
                <a:gd name="connsiteY0" fmla="*/ 2138548 h 2182754"/>
                <a:gd name="connsiteX1" fmla="*/ 314505 w 1821074"/>
                <a:gd name="connsiteY1" fmla="*/ 1695619 h 2182754"/>
                <a:gd name="connsiteX2" fmla="*/ 16441 w 1821074"/>
                <a:gd name="connsiteY2" fmla="*/ 737260 h 2182754"/>
                <a:gd name="connsiteX3" fmla="*/ 859589 w 1821074"/>
                <a:gd name="connsiteY3" fmla="*/ 990 h 2182754"/>
                <a:gd name="connsiteX4" fmla="*/ 1797740 w 1821074"/>
                <a:gd name="connsiteY4" fmla="*/ 796637 h 2182754"/>
                <a:gd name="connsiteX5" fmla="*/ 1417729 w 1821074"/>
                <a:gd name="connsiteY5" fmla="*/ 1817915 h 2182754"/>
                <a:gd name="connsiteX6" fmla="*/ 1298976 w 1821074"/>
                <a:gd name="connsiteY6" fmla="*/ 2138548 h 2182754"/>
                <a:gd name="connsiteX7" fmla="*/ 479579 w 1821074"/>
                <a:gd name="connsiteY7" fmla="*/ 2138548 h 2182754"/>
                <a:gd name="connsiteX0" fmla="*/ 463493 w 1804988"/>
                <a:gd name="connsiteY0" fmla="*/ 2138548 h 2182754"/>
                <a:gd name="connsiteX1" fmla="*/ 298419 w 1804988"/>
                <a:gd name="connsiteY1" fmla="*/ 1695619 h 2182754"/>
                <a:gd name="connsiteX2" fmla="*/ 355 w 1804988"/>
                <a:gd name="connsiteY2" fmla="*/ 737260 h 2182754"/>
                <a:gd name="connsiteX3" fmla="*/ 843503 w 1804988"/>
                <a:gd name="connsiteY3" fmla="*/ 990 h 2182754"/>
                <a:gd name="connsiteX4" fmla="*/ 1781654 w 1804988"/>
                <a:gd name="connsiteY4" fmla="*/ 796637 h 2182754"/>
                <a:gd name="connsiteX5" fmla="*/ 1401643 w 1804988"/>
                <a:gd name="connsiteY5" fmla="*/ 1817915 h 2182754"/>
                <a:gd name="connsiteX6" fmla="*/ 1282890 w 1804988"/>
                <a:gd name="connsiteY6" fmla="*/ 2138548 h 2182754"/>
                <a:gd name="connsiteX7" fmla="*/ 463493 w 1804988"/>
                <a:gd name="connsiteY7" fmla="*/ 2138548 h 2182754"/>
                <a:gd name="connsiteX0" fmla="*/ 463493 w 1783109"/>
                <a:gd name="connsiteY0" fmla="*/ 2138691 h 2182897"/>
                <a:gd name="connsiteX1" fmla="*/ 298419 w 1783109"/>
                <a:gd name="connsiteY1" fmla="*/ 1695762 h 2182897"/>
                <a:gd name="connsiteX2" fmla="*/ 355 w 1783109"/>
                <a:gd name="connsiteY2" fmla="*/ 737403 h 2182897"/>
                <a:gd name="connsiteX3" fmla="*/ 843503 w 1783109"/>
                <a:gd name="connsiteY3" fmla="*/ 1133 h 2182897"/>
                <a:gd name="connsiteX4" fmla="*/ 1781654 w 1783109"/>
                <a:gd name="connsiteY4" fmla="*/ 796780 h 2182897"/>
                <a:gd name="connsiteX5" fmla="*/ 1401643 w 1783109"/>
                <a:gd name="connsiteY5" fmla="*/ 1818058 h 2182897"/>
                <a:gd name="connsiteX6" fmla="*/ 1282890 w 1783109"/>
                <a:gd name="connsiteY6" fmla="*/ 2138691 h 2182897"/>
                <a:gd name="connsiteX7" fmla="*/ 463493 w 1783109"/>
                <a:gd name="connsiteY7" fmla="*/ 2138691 h 2182897"/>
                <a:gd name="connsiteX0" fmla="*/ 463493 w 1760970"/>
                <a:gd name="connsiteY0" fmla="*/ 2138007 h 2182213"/>
                <a:gd name="connsiteX1" fmla="*/ 298419 w 1760970"/>
                <a:gd name="connsiteY1" fmla="*/ 1695078 h 2182213"/>
                <a:gd name="connsiteX2" fmla="*/ 355 w 1760970"/>
                <a:gd name="connsiteY2" fmla="*/ 736719 h 2182213"/>
                <a:gd name="connsiteX3" fmla="*/ 843503 w 1760970"/>
                <a:gd name="connsiteY3" fmla="*/ 449 h 2182213"/>
                <a:gd name="connsiteX4" fmla="*/ 1760264 w 1760970"/>
                <a:gd name="connsiteY4" fmla="*/ 817485 h 2182213"/>
                <a:gd name="connsiteX5" fmla="*/ 1401643 w 1760970"/>
                <a:gd name="connsiteY5" fmla="*/ 1817374 h 2182213"/>
                <a:gd name="connsiteX6" fmla="*/ 1282890 w 1760970"/>
                <a:gd name="connsiteY6" fmla="*/ 2138007 h 2182213"/>
                <a:gd name="connsiteX7" fmla="*/ 463493 w 1760970"/>
                <a:gd name="connsiteY7" fmla="*/ 2138007 h 2182213"/>
                <a:gd name="connsiteX0" fmla="*/ 463493 w 1760707"/>
                <a:gd name="connsiteY0" fmla="*/ 2138007 h 2182213"/>
                <a:gd name="connsiteX1" fmla="*/ 298419 w 1760707"/>
                <a:gd name="connsiteY1" fmla="*/ 1695078 h 2182213"/>
                <a:gd name="connsiteX2" fmla="*/ 355 w 1760707"/>
                <a:gd name="connsiteY2" fmla="*/ 736719 h 2182213"/>
                <a:gd name="connsiteX3" fmla="*/ 843503 w 1760707"/>
                <a:gd name="connsiteY3" fmla="*/ 449 h 2182213"/>
                <a:gd name="connsiteX4" fmla="*/ 1760264 w 1760707"/>
                <a:gd name="connsiteY4" fmla="*/ 817485 h 2182213"/>
                <a:gd name="connsiteX5" fmla="*/ 1401643 w 1760707"/>
                <a:gd name="connsiteY5" fmla="*/ 1817374 h 2182213"/>
                <a:gd name="connsiteX6" fmla="*/ 1282890 w 1760707"/>
                <a:gd name="connsiteY6" fmla="*/ 2138007 h 2182213"/>
                <a:gd name="connsiteX7" fmla="*/ 463493 w 1760707"/>
                <a:gd name="connsiteY7" fmla="*/ 2138007 h 2182213"/>
                <a:gd name="connsiteX0" fmla="*/ 463493 w 1760803"/>
                <a:gd name="connsiteY0" fmla="*/ 2138369 h 2182575"/>
                <a:gd name="connsiteX1" fmla="*/ 298419 w 1760803"/>
                <a:gd name="connsiteY1" fmla="*/ 1695440 h 2182575"/>
                <a:gd name="connsiteX2" fmla="*/ 355 w 1760803"/>
                <a:gd name="connsiteY2" fmla="*/ 737081 h 2182575"/>
                <a:gd name="connsiteX3" fmla="*/ 843503 w 1760803"/>
                <a:gd name="connsiteY3" fmla="*/ 811 h 2182575"/>
                <a:gd name="connsiteX4" fmla="*/ 1760264 w 1760803"/>
                <a:gd name="connsiteY4" fmla="*/ 817847 h 2182575"/>
                <a:gd name="connsiteX5" fmla="*/ 1401643 w 1760803"/>
                <a:gd name="connsiteY5" fmla="*/ 1817736 h 2182575"/>
                <a:gd name="connsiteX6" fmla="*/ 1282890 w 1760803"/>
                <a:gd name="connsiteY6" fmla="*/ 2138369 h 2182575"/>
                <a:gd name="connsiteX7" fmla="*/ 463493 w 1760803"/>
                <a:gd name="connsiteY7" fmla="*/ 2138369 h 2182575"/>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29 w 1760713"/>
                <a:gd name="connsiteY0" fmla="*/ 2137716 h 2181922"/>
                <a:gd name="connsiteX1" fmla="*/ 298355 w 1760713"/>
                <a:gd name="connsiteY1" fmla="*/ 1694787 h 2181922"/>
                <a:gd name="connsiteX2" fmla="*/ 291 w 1760713"/>
                <a:gd name="connsiteY2" fmla="*/ 736428 h 2181922"/>
                <a:gd name="connsiteX3" fmla="*/ 843439 w 1760713"/>
                <a:gd name="connsiteY3" fmla="*/ 158 h 2181922"/>
                <a:gd name="connsiteX4" fmla="*/ 1760200 w 1760713"/>
                <a:gd name="connsiteY4" fmla="*/ 817194 h 2181922"/>
                <a:gd name="connsiteX5" fmla="*/ 1401579 w 1760713"/>
                <a:gd name="connsiteY5" fmla="*/ 1817083 h 2181922"/>
                <a:gd name="connsiteX6" fmla="*/ 1282826 w 1760713"/>
                <a:gd name="connsiteY6" fmla="*/ 2137716 h 2181922"/>
                <a:gd name="connsiteX7" fmla="*/ 463429 w 176071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228"/>
                <a:gd name="connsiteY0" fmla="*/ 2137696 h 2181902"/>
                <a:gd name="connsiteX1" fmla="*/ 298365 w 1760228"/>
                <a:gd name="connsiteY1" fmla="*/ 1694767 h 2181902"/>
                <a:gd name="connsiteX2" fmla="*/ 301 w 1760228"/>
                <a:gd name="connsiteY2" fmla="*/ 736408 h 2181902"/>
                <a:gd name="connsiteX3" fmla="*/ 843449 w 1760228"/>
                <a:gd name="connsiteY3" fmla="*/ 138 h 2181902"/>
                <a:gd name="connsiteX4" fmla="*/ 1760210 w 1760228"/>
                <a:gd name="connsiteY4" fmla="*/ 817174 h 2181902"/>
                <a:gd name="connsiteX5" fmla="*/ 1401589 w 1760228"/>
                <a:gd name="connsiteY5" fmla="*/ 1817063 h 2181902"/>
                <a:gd name="connsiteX6" fmla="*/ 1282836 w 1760228"/>
                <a:gd name="connsiteY6" fmla="*/ 2137696 h 2181902"/>
                <a:gd name="connsiteX7" fmla="*/ 463439 w 1760228"/>
                <a:gd name="connsiteY7" fmla="*/ 2137696 h 2181902"/>
                <a:gd name="connsiteX0" fmla="*/ 463439 w 1760231"/>
                <a:gd name="connsiteY0" fmla="*/ 2137574 h 2181780"/>
                <a:gd name="connsiteX1" fmla="*/ 298365 w 1760231"/>
                <a:gd name="connsiteY1" fmla="*/ 1694645 h 2181780"/>
                <a:gd name="connsiteX2" fmla="*/ 301 w 1760231"/>
                <a:gd name="connsiteY2" fmla="*/ 736286 h 2181780"/>
                <a:gd name="connsiteX3" fmla="*/ 843449 w 1760231"/>
                <a:gd name="connsiteY3" fmla="*/ 16 h 2181780"/>
                <a:gd name="connsiteX4" fmla="*/ 1760210 w 1760231"/>
                <a:gd name="connsiteY4" fmla="*/ 817052 h 2181780"/>
                <a:gd name="connsiteX5" fmla="*/ 1401589 w 1760231"/>
                <a:gd name="connsiteY5" fmla="*/ 1816941 h 2181780"/>
                <a:gd name="connsiteX6" fmla="*/ 1282836 w 1760231"/>
                <a:gd name="connsiteY6" fmla="*/ 2137574 h 2181780"/>
                <a:gd name="connsiteX7" fmla="*/ 463439 w 1760231"/>
                <a:gd name="connsiteY7" fmla="*/ 2137574 h 2181780"/>
                <a:gd name="connsiteX0" fmla="*/ 463194 w 1759986"/>
                <a:gd name="connsiteY0" fmla="*/ 2137574 h 2181780"/>
                <a:gd name="connsiteX1" fmla="*/ 298120 w 1759986"/>
                <a:gd name="connsiteY1" fmla="*/ 1694645 h 2181780"/>
                <a:gd name="connsiteX2" fmla="*/ 56 w 1759986"/>
                <a:gd name="connsiteY2" fmla="*/ 736286 h 2181780"/>
                <a:gd name="connsiteX3" fmla="*/ 843204 w 1759986"/>
                <a:gd name="connsiteY3" fmla="*/ 16 h 2181780"/>
                <a:gd name="connsiteX4" fmla="*/ 1759965 w 1759986"/>
                <a:gd name="connsiteY4" fmla="*/ 817052 h 2181780"/>
                <a:gd name="connsiteX5" fmla="*/ 1401344 w 1759986"/>
                <a:gd name="connsiteY5" fmla="*/ 1816941 h 2181780"/>
                <a:gd name="connsiteX6" fmla="*/ 1282591 w 1759986"/>
                <a:gd name="connsiteY6" fmla="*/ 2137574 h 2181780"/>
                <a:gd name="connsiteX7" fmla="*/ 463194 w 1759986"/>
                <a:gd name="connsiteY7" fmla="*/ 2137574 h 2181780"/>
                <a:gd name="connsiteX0" fmla="*/ 473870 w 1770657"/>
                <a:gd name="connsiteY0" fmla="*/ 2137572 h 2181778"/>
                <a:gd name="connsiteX1" fmla="*/ 308796 w 1770657"/>
                <a:gd name="connsiteY1" fmla="*/ 1694643 h 2181778"/>
                <a:gd name="connsiteX2" fmla="*/ 38 w 1770657"/>
                <a:gd name="connsiteY2" fmla="*/ 800453 h 2181778"/>
                <a:gd name="connsiteX3" fmla="*/ 853880 w 1770657"/>
                <a:gd name="connsiteY3" fmla="*/ 14 h 2181778"/>
                <a:gd name="connsiteX4" fmla="*/ 1770641 w 1770657"/>
                <a:gd name="connsiteY4" fmla="*/ 817050 h 2181778"/>
                <a:gd name="connsiteX5" fmla="*/ 1412020 w 1770657"/>
                <a:gd name="connsiteY5" fmla="*/ 1816939 h 2181778"/>
                <a:gd name="connsiteX6" fmla="*/ 1293267 w 1770657"/>
                <a:gd name="connsiteY6" fmla="*/ 2137572 h 2181778"/>
                <a:gd name="connsiteX7" fmla="*/ 473870 w 1770657"/>
                <a:gd name="connsiteY7" fmla="*/ 2137572 h 2181778"/>
                <a:gd name="connsiteX0" fmla="*/ 473870 w 1770657"/>
                <a:gd name="connsiteY0" fmla="*/ 2137565 h 2181771"/>
                <a:gd name="connsiteX1" fmla="*/ 308796 w 1770657"/>
                <a:gd name="connsiteY1" fmla="*/ 1694636 h 2181771"/>
                <a:gd name="connsiteX2" fmla="*/ 38 w 1770657"/>
                <a:gd name="connsiteY2" fmla="*/ 800446 h 2181771"/>
                <a:gd name="connsiteX3" fmla="*/ 853880 w 1770657"/>
                <a:gd name="connsiteY3" fmla="*/ 7 h 2181771"/>
                <a:gd name="connsiteX4" fmla="*/ 1770641 w 1770657"/>
                <a:gd name="connsiteY4" fmla="*/ 811695 h 2181771"/>
                <a:gd name="connsiteX5" fmla="*/ 1412020 w 1770657"/>
                <a:gd name="connsiteY5" fmla="*/ 1816932 h 2181771"/>
                <a:gd name="connsiteX6" fmla="*/ 1293267 w 1770657"/>
                <a:gd name="connsiteY6" fmla="*/ 2137565 h 2181771"/>
                <a:gd name="connsiteX7" fmla="*/ 473870 w 1770657"/>
                <a:gd name="connsiteY7" fmla="*/ 2137565 h 2181771"/>
                <a:gd name="connsiteX0" fmla="*/ 473870 w 1788602"/>
                <a:gd name="connsiteY0" fmla="*/ 2137565 h 2181771"/>
                <a:gd name="connsiteX1" fmla="*/ 308796 w 1788602"/>
                <a:gd name="connsiteY1" fmla="*/ 1694636 h 2181771"/>
                <a:gd name="connsiteX2" fmla="*/ 38 w 1788602"/>
                <a:gd name="connsiteY2" fmla="*/ 800446 h 2181771"/>
                <a:gd name="connsiteX3" fmla="*/ 853880 w 1788602"/>
                <a:gd name="connsiteY3" fmla="*/ 7 h 2181771"/>
                <a:gd name="connsiteX4" fmla="*/ 1770641 w 1788602"/>
                <a:gd name="connsiteY4" fmla="*/ 811695 h 2181771"/>
                <a:gd name="connsiteX5" fmla="*/ 1449451 w 1788602"/>
                <a:gd name="connsiteY5" fmla="*/ 1747416 h 2181771"/>
                <a:gd name="connsiteX6" fmla="*/ 1293267 w 1788602"/>
                <a:gd name="connsiteY6" fmla="*/ 2137565 h 2181771"/>
                <a:gd name="connsiteX7" fmla="*/ 473870 w 1788602"/>
                <a:gd name="connsiteY7" fmla="*/ 2137565 h 2181771"/>
                <a:gd name="connsiteX0" fmla="*/ 473870 w 1771028"/>
                <a:gd name="connsiteY0" fmla="*/ 2137565 h 2181771"/>
                <a:gd name="connsiteX1" fmla="*/ 308796 w 1771028"/>
                <a:gd name="connsiteY1" fmla="*/ 1694636 h 2181771"/>
                <a:gd name="connsiteX2" fmla="*/ 38 w 1771028"/>
                <a:gd name="connsiteY2" fmla="*/ 800446 h 2181771"/>
                <a:gd name="connsiteX3" fmla="*/ 853880 w 1771028"/>
                <a:gd name="connsiteY3" fmla="*/ 7 h 2181771"/>
                <a:gd name="connsiteX4" fmla="*/ 1770641 w 1771028"/>
                <a:gd name="connsiteY4" fmla="*/ 811695 h 2181771"/>
                <a:gd name="connsiteX5" fmla="*/ 1449451 w 1771028"/>
                <a:gd name="connsiteY5" fmla="*/ 1747416 h 2181771"/>
                <a:gd name="connsiteX6" fmla="*/ 1293267 w 1771028"/>
                <a:gd name="connsiteY6" fmla="*/ 2137565 h 2181771"/>
                <a:gd name="connsiteX7" fmla="*/ 473870 w 1771028"/>
                <a:gd name="connsiteY7" fmla="*/ 2137565 h 2181771"/>
                <a:gd name="connsiteX0" fmla="*/ 474410 w 1771568"/>
                <a:gd name="connsiteY0" fmla="*/ 2137565 h 2181771"/>
                <a:gd name="connsiteX1" fmla="*/ 309336 w 1771568"/>
                <a:gd name="connsiteY1" fmla="*/ 1694636 h 2181771"/>
                <a:gd name="connsiteX2" fmla="*/ 578 w 1771568"/>
                <a:gd name="connsiteY2" fmla="*/ 800446 h 2181771"/>
                <a:gd name="connsiteX3" fmla="*/ 854420 w 1771568"/>
                <a:gd name="connsiteY3" fmla="*/ 7 h 2181771"/>
                <a:gd name="connsiteX4" fmla="*/ 1771181 w 1771568"/>
                <a:gd name="connsiteY4" fmla="*/ 811695 h 2181771"/>
                <a:gd name="connsiteX5" fmla="*/ 1449991 w 1771568"/>
                <a:gd name="connsiteY5" fmla="*/ 1747416 h 2181771"/>
                <a:gd name="connsiteX6" fmla="*/ 1293807 w 1771568"/>
                <a:gd name="connsiteY6" fmla="*/ 2137565 h 2181771"/>
                <a:gd name="connsiteX7" fmla="*/ 474410 w 1771568"/>
                <a:gd name="connsiteY7" fmla="*/ 2137565 h 2181771"/>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71225"/>
                <a:gd name="connsiteX1" fmla="*/ 309792 w 1772287"/>
                <a:gd name="connsiteY1" fmla="*/ 1694984 h 2171225"/>
                <a:gd name="connsiteX2" fmla="*/ 1034 w 1772287"/>
                <a:gd name="connsiteY2" fmla="*/ 800794 h 2171225"/>
                <a:gd name="connsiteX3" fmla="*/ 854876 w 1772287"/>
                <a:gd name="connsiteY3" fmla="*/ 355 h 2171225"/>
                <a:gd name="connsiteX4" fmla="*/ 1771637 w 1772287"/>
                <a:gd name="connsiteY4" fmla="*/ 812043 h 2171225"/>
                <a:gd name="connsiteX5" fmla="*/ 1450447 w 1772287"/>
                <a:gd name="connsiteY5" fmla="*/ 1747764 h 2171225"/>
                <a:gd name="connsiteX6" fmla="*/ 1294263 w 1772287"/>
                <a:gd name="connsiteY6" fmla="*/ 2137913 h 2171225"/>
                <a:gd name="connsiteX7" fmla="*/ 474866 w 1772287"/>
                <a:gd name="connsiteY7" fmla="*/ 2137913 h 2171225"/>
                <a:gd name="connsiteX0" fmla="*/ 474866 w 1772287"/>
                <a:gd name="connsiteY0" fmla="*/ 2137913 h 2155960"/>
                <a:gd name="connsiteX1" fmla="*/ 309792 w 1772287"/>
                <a:gd name="connsiteY1" fmla="*/ 1694984 h 2155960"/>
                <a:gd name="connsiteX2" fmla="*/ 1034 w 1772287"/>
                <a:gd name="connsiteY2" fmla="*/ 800794 h 2155960"/>
                <a:gd name="connsiteX3" fmla="*/ 854876 w 1772287"/>
                <a:gd name="connsiteY3" fmla="*/ 355 h 2155960"/>
                <a:gd name="connsiteX4" fmla="*/ 1771637 w 1772287"/>
                <a:gd name="connsiteY4" fmla="*/ 812043 h 2155960"/>
                <a:gd name="connsiteX5" fmla="*/ 1450447 w 1772287"/>
                <a:gd name="connsiteY5" fmla="*/ 1747764 h 2155960"/>
                <a:gd name="connsiteX6" fmla="*/ 1294263 w 1772287"/>
                <a:gd name="connsiteY6" fmla="*/ 2137913 h 2155960"/>
                <a:gd name="connsiteX7" fmla="*/ 474866 w 1772287"/>
                <a:gd name="connsiteY7" fmla="*/ 2137913 h 2155960"/>
                <a:gd name="connsiteX0" fmla="*/ 474866 w 1772287"/>
                <a:gd name="connsiteY0" fmla="*/ 2137913 h 2165022"/>
                <a:gd name="connsiteX1" fmla="*/ 309792 w 1772287"/>
                <a:gd name="connsiteY1" fmla="*/ 1694984 h 2165022"/>
                <a:gd name="connsiteX2" fmla="*/ 1034 w 1772287"/>
                <a:gd name="connsiteY2" fmla="*/ 800794 h 2165022"/>
                <a:gd name="connsiteX3" fmla="*/ 854876 w 1772287"/>
                <a:gd name="connsiteY3" fmla="*/ 355 h 2165022"/>
                <a:gd name="connsiteX4" fmla="*/ 1771637 w 1772287"/>
                <a:gd name="connsiteY4" fmla="*/ 812043 h 2165022"/>
                <a:gd name="connsiteX5" fmla="*/ 1450447 w 1772287"/>
                <a:gd name="connsiteY5" fmla="*/ 1747764 h 2165022"/>
                <a:gd name="connsiteX6" fmla="*/ 1294263 w 1772287"/>
                <a:gd name="connsiteY6" fmla="*/ 2137913 h 2165022"/>
                <a:gd name="connsiteX7" fmla="*/ 474866 w 1772287"/>
                <a:gd name="connsiteY7" fmla="*/ 2137913 h 2165022"/>
                <a:gd name="connsiteX0" fmla="*/ 474866 w 1772287"/>
                <a:gd name="connsiteY0" fmla="*/ 2137913 h 2165023"/>
                <a:gd name="connsiteX1" fmla="*/ 309792 w 1772287"/>
                <a:gd name="connsiteY1" fmla="*/ 1694984 h 2165023"/>
                <a:gd name="connsiteX2" fmla="*/ 1034 w 1772287"/>
                <a:gd name="connsiteY2" fmla="*/ 800794 h 2165023"/>
                <a:gd name="connsiteX3" fmla="*/ 854876 w 1772287"/>
                <a:gd name="connsiteY3" fmla="*/ 355 h 2165023"/>
                <a:gd name="connsiteX4" fmla="*/ 1771637 w 1772287"/>
                <a:gd name="connsiteY4" fmla="*/ 812043 h 2165023"/>
                <a:gd name="connsiteX5" fmla="*/ 1450447 w 1772287"/>
                <a:gd name="connsiteY5" fmla="*/ 1747764 h 2165023"/>
                <a:gd name="connsiteX6" fmla="*/ 1294263 w 1772287"/>
                <a:gd name="connsiteY6" fmla="*/ 2137913 h 2165023"/>
                <a:gd name="connsiteX7" fmla="*/ 474866 w 1772287"/>
                <a:gd name="connsiteY7" fmla="*/ 2137913 h 216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2287" h="2165023">
                  <a:moveTo>
                    <a:pt x="474866" y="2137913"/>
                  </a:moveTo>
                  <a:cubicBezTo>
                    <a:pt x="363355" y="2094758"/>
                    <a:pt x="356680" y="1917837"/>
                    <a:pt x="309792" y="1694984"/>
                  </a:cubicBezTo>
                  <a:cubicBezTo>
                    <a:pt x="262904" y="1472131"/>
                    <a:pt x="22481" y="1206221"/>
                    <a:pt x="1034" y="800794"/>
                  </a:cubicBezTo>
                  <a:cubicBezTo>
                    <a:pt x="-20413" y="395367"/>
                    <a:pt x="292407" y="14522"/>
                    <a:pt x="854876" y="355"/>
                  </a:cubicBezTo>
                  <a:cubicBezTo>
                    <a:pt x="1417345" y="-13812"/>
                    <a:pt x="1790017" y="397818"/>
                    <a:pt x="1771637" y="812043"/>
                  </a:cubicBezTo>
                  <a:cubicBezTo>
                    <a:pt x="1753257" y="1226268"/>
                    <a:pt x="1476535" y="1532134"/>
                    <a:pt x="1450447" y="1747764"/>
                  </a:cubicBezTo>
                  <a:cubicBezTo>
                    <a:pt x="1448207" y="1939546"/>
                    <a:pt x="1372489" y="2109518"/>
                    <a:pt x="1294263" y="2137913"/>
                  </a:cubicBezTo>
                  <a:cubicBezTo>
                    <a:pt x="1216037" y="2166308"/>
                    <a:pt x="586377" y="2181068"/>
                    <a:pt x="474866" y="2137913"/>
                  </a:cubicBezTo>
                  <a:close/>
                </a:path>
              </a:pathLst>
            </a:custGeom>
            <a:gradFill flip="none" rotWithShape="1">
              <a:gsLst>
                <a:gs pos="9000">
                  <a:schemeClr val="bg2">
                    <a:lumMod val="90000"/>
                    <a:alpha val="25000"/>
                  </a:schemeClr>
                </a:gs>
                <a:gs pos="86000">
                  <a:schemeClr val="bg1">
                    <a:alpha val="0"/>
                  </a:schemeClr>
                </a:gs>
              </a:gsLst>
              <a:lin ang="2700000" scaled="1"/>
              <a:tileRect/>
            </a:gradFill>
            <a:ln w="3175">
              <a:noFill/>
            </a:ln>
            <a:scene3d>
              <a:camera prst="orthographicFront"/>
              <a:lightRig rig="threePt" dir="t">
                <a:rot lat="0" lon="0" rev="1800000"/>
              </a:lightRig>
            </a:scene3d>
            <a:sp3d prstMaterial="metal">
              <a:bevelT w="317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1" name="SChroefdraad"/>
            <p:cNvGrpSpPr/>
            <p:nvPr/>
          </p:nvGrpSpPr>
          <p:grpSpPr>
            <a:xfrm>
              <a:off x="5510871" y="3516803"/>
              <a:ext cx="506891" cy="812909"/>
              <a:chOff x="7371201" y="3516804"/>
              <a:chExt cx="506891" cy="812909"/>
            </a:xfrm>
            <a:effectLst>
              <a:reflection blurRad="63500" stA="40000" endPos="50000" dir="5400000" sy="-100000" algn="bl" rotWithShape="0"/>
            </a:effectLst>
          </p:grpSpPr>
          <p:sp>
            <p:nvSpPr>
              <p:cNvPr id="27" name="Maan 65"/>
              <p:cNvSpPr/>
              <p:nvPr/>
            </p:nvSpPr>
            <p:spPr>
              <a:xfrm rot="16200000">
                <a:off x="7603405" y="4091591"/>
                <a:ext cx="61325" cy="314766"/>
              </a:xfrm>
              <a:custGeom>
                <a:avLst/>
                <a:gdLst>
                  <a:gd name="connsiteX0" fmla="*/ 60226 w 60226"/>
                  <a:gd name="connsiteY0" fmla="*/ 415835 h 415835"/>
                  <a:gd name="connsiteX1" fmla="*/ 0 w 60226"/>
                  <a:gd name="connsiteY1" fmla="*/ 207917 h 415835"/>
                  <a:gd name="connsiteX2" fmla="*/ 60226 w 60226"/>
                  <a:gd name="connsiteY2" fmla="*/ -1 h 415835"/>
                  <a:gd name="connsiteX3" fmla="*/ 44362 w 60226"/>
                  <a:gd name="connsiteY3" fmla="*/ 207917 h 415835"/>
                  <a:gd name="connsiteX4" fmla="*/ 60226 w 60226"/>
                  <a:gd name="connsiteY4" fmla="*/ 415835 h 415835"/>
                  <a:gd name="connsiteX0" fmla="*/ 60226 w 60226"/>
                  <a:gd name="connsiteY0" fmla="*/ 415836 h 415836"/>
                  <a:gd name="connsiteX1" fmla="*/ 0 w 60226"/>
                  <a:gd name="connsiteY1" fmla="*/ 207918 h 415836"/>
                  <a:gd name="connsiteX2" fmla="*/ 60226 w 60226"/>
                  <a:gd name="connsiteY2" fmla="*/ 0 h 415836"/>
                  <a:gd name="connsiteX3" fmla="*/ 44362 w 60226"/>
                  <a:gd name="connsiteY3" fmla="*/ 207918 h 415836"/>
                  <a:gd name="connsiteX4" fmla="*/ 60226 w 60226"/>
                  <a:gd name="connsiteY4" fmla="*/ 415836 h 415836"/>
                  <a:gd name="connsiteX0" fmla="*/ 60226 w 60226"/>
                  <a:gd name="connsiteY0" fmla="*/ 415836 h 415836"/>
                  <a:gd name="connsiteX1" fmla="*/ 0 w 60226"/>
                  <a:gd name="connsiteY1" fmla="*/ 207918 h 415836"/>
                  <a:gd name="connsiteX2" fmla="*/ 60226 w 60226"/>
                  <a:gd name="connsiteY2" fmla="*/ 0 h 415836"/>
                  <a:gd name="connsiteX3" fmla="*/ 44362 w 60226"/>
                  <a:gd name="connsiteY3" fmla="*/ 207918 h 415836"/>
                  <a:gd name="connsiteX4" fmla="*/ 60226 w 60226"/>
                  <a:gd name="connsiteY4" fmla="*/ 415836 h 415836"/>
                  <a:gd name="connsiteX0" fmla="*/ 60399 w 60399"/>
                  <a:gd name="connsiteY0" fmla="*/ 415836 h 415836"/>
                  <a:gd name="connsiteX1" fmla="*/ 173 w 60399"/>
                  <a:gd name="connsiteY1" fmla="*/ 207918 h 415836"/>
                  <a:gd name="connsiteX2" fmla="*/ 60399 w 60399"/>
                  <a:gd name="connsiteY2" fmla="*/ 0 h 415836"/>
                  <a:gd name="connsiteX3" fmla="*/ 44535 w 60399"/>
                  <a:gd name="connsiteY3" fmla="*/ 207918 h 415836"/>
                  <a:gd name="connsiteX4" fmla="*/ 60399 w 60399"/>
                  <a:gd name="connsiteY4" fmla="*/ 415836 h 415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99" h="415836">
                    <a:moveTo>
                      <a:pt x="60399" y="415836"/>
                    </a:moveTo>
                    <a:cubicBezTo>
                      <a:pt x="19991" y="377739"/>
                      <a:pt x="-2208" y="296554"/>
                      <a:pt x="173" y="207918"/>
                    </a:cubicBezTo>
                    <a:cubicBezTo>
                      <a:pt x="2554" y="119282"/>
                      <a:pt x="19993" y="38100"/>
                      <a:pt x="60399" y="0"/>
                    </a:cubicBezTo>
                    <a:cubicBezTo>
                      <a:pt x="50000" y="63416"/>
                      <a:pt x="44535" y="135046"/>
                      <a:pt x="44535" y="207918"/>
                    </a:cubicBezTo>
                    <a:cubicBezTo>
                      <a:pt x="44535" y="280790"/>
                      <a:pt x="50000" y="352420"/>
                      <a:pt x="60399" y="41583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28" name="Maan 27"/>
              <p:cNvSpPr/>
              <p:nvPr/>
            </p:nvSpPr>
            <p:spPr>
              <a:xfrm rot="16200000" flipV="1">
                <a:off x="7611207" y="4198644"/>
                <a:ext cx="45719" cy="161986"/>
              </a:xfrm>
              <a:prstGeom prst="moon">
                <a:avLst>
                  <a:gd name="adj" fmla="val 8556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29" name="Trapezium 63"/>
              <p:cNvSpPr/>
              <p:nvPr/>
            </p:nvSpPr>
            <p:spPr>
              <a:xfrm>
                <a:off x="7412551" y="3898783"/>
                <a:ext cx="450032" cy="336508"/>
              </a:xfrm>
              <a:custGeom>
                <a:avLst/>
                <a:gdLst>
                  <a:gd name="connsiteX0" fmla="*/ 24873 w 542595"/>
                  <a:gd name="connsiteY0" fmla="*/ 0 h 380260"/>
                  <a:gd name="connsiteX1" fmla="*/ 517722 w 542595"/>
                  <a:gd name="connsiteY1" fmla="*/ 0 h 380260"/>
                  <a:gd name="connsiteX2" fmla="*/ 542595 w 542595"/>
                  <a:gd name="connsiteY2" fmla="*/ 24873 h 380260"/>
                  <a:gd name="connsiteX3" fmla="*/ 542595 w 542595"/>
                  <a:gd name="connsiteY3" fmla="*/ 190130 h 380260"/>
                  <a:gd name="connsiteX4" fmla="*/ 352465 w 542595"/>
                  <a:gd name="connsiteY4" fmla="*/ 380260 h 380260"/>
                  <a:gd name="connsiteX5" fmla="*/ 190130 w 542595"/>
                  <a:gd name="connsiteY5" fmla="*/ 380260 h 380260"/>
                  <a:gd name="connsiteX6" fmla="*/ 0 w 542595"/>
                  <a:gd name="connsiteY6" fmla="*/ 190130 h 380260"/>
                  <a:gd name="connsiteX7" fmla="*/ 0 w 542595"/>
                  <a:gd name="connsiteY7" fmla="*/ 24873 h 380260"/>
                  <a:gd name="connsiteX8" fmla="*/ 24873 w 542595"/>
                  <a:gd name="connsiteY8" fmla="*/ 0 h 380260"/>
                  <a:gd name="connsiteX0" fmla="*/ 24873 w 542595"/>
                  <a:gd name="connsiteY0" fmla="*/ 0 h 380260"/>
                  <a:gd name="connsiteX1" fmla="*/ 517722 w 542595"/>
                  <a:gd name="connsiteY1" fmla="*/ 0 h 380260"/>
                  <a:gd name="connsiteX2" fmla="*/ 542595 w 542595"/>
                  <a:gd name="connsiteY2" fmla="*/ 24873 h 380260"/>
                  <a:gd name="connsiteX3" fmla="*/ 542595 w 542595"/>
                  <a:gd name="connsiteY3" fmla="*/ 190130 h 380260"/>
                  <a:gd name="connsiteX4" fmla="*/ 352465 w 542595"/>
                  <a:gd name="connsiteY4" fmla="*/ 380260 h 380260"/>
                  <a:gd name="connsiteX5" fmla="*/ 190130 w 542595"/>
                  <a:gd name="connsiteY5" fmla="*/ 380260 h 380260"/>
                  <a:gd name="connsiteX6" fmla="*/ 0 w 542595"/>
                  <a:gd name="connsiteY6" fmla="*/ 190130 h 380260"/>
                  <a:gd name="connsiteX7" fmla="*/ 116681 w 542595"/>
                  <a:gd name="connsiteY7" fmla="*/ 115360 h 380260"/>
                  <a:gd name="connsiteX8" fmla="*/ 24873 w 542595"/>
                  <a:gd name="connsiteY8" fmla="*/ 0 h 380260"/>
                  <a:gd name="connsiteX0" fmla="*/ 108217 w 542595"/>
                  <a:gd name="connsiteY0" fmla="*/ 4762 h 380260"/>
                  <a:gd name="connsiteX1" fmla="*/ 517722 w 542595"/>
                  <a:gd name="connsiteY1" fmla="*/ 0 h 380260"/>
                  <a:gd name="connsiteX2" fmla="*/ 542595 w 542595"/>
                  <a:gd name="connsiteY2" fmla="*/ 24873 h 380260"/>
                  <a:gd name="connsiteX3" fmla="*/ 542595 w 542595"/>
                  <a:gd name="connsiteY3" fmla="*/ 190130 h 380260"/>
                  <a:gd name="connsiteX4" fmla="*/ 352465 w 542595"/>
                  <a:gd name="connsiteY4" fmla="*/ 380260 h 380260"/>
                  <a:gd name="connsiteX5" fmla="*/ 190130 w 542595"/>
                  <a:gd name="connsiteY5" fmla="*/ 380260 h 380260"/>
                  <a:gd name="connsiteX6" fmla="*/ 0 w 542595"/>
                  <a:gd name="connsiteY6" fmla="*/ 190130 h 380260"/>
                  <a:gd name="connsiteX7" fmla="*/ 116681 w 542595"/>
                  <a:gd name="connsiteY7" fmla="*/ 115360 h 380260"/>
                  <a:gd name="connsiteX8" fmla="*/ 108217 w 542595"/>
                  <a:gd name="connsiteY8" fmla="*/ 4762 h 380260"/>
                  <a:gd name="connsiteX0" fmla="*/ 108217 w 542595"/>
                  <a:gd name="connsiteY0" fmla="*/ 16668 h 392166"/>
                  <a:gd name="connsiteX1" fmla="*/ 458191 w 542595"/>
                  <a:gd name="connsiteY1" fmla="*/ 0 h 392166"/>
                  <a:gd name="connsiteX2" fmla="*/ 542595 w 542595"/>
                  <a:gd name="connsiteY2" fmla="*/ 36779 h 392166"/>
                  <a:gd name="connsiteX3" fmla="*/ 542595 w 542595"/>
                  <a:gd name="connsiteY3" fmla="*/ 202036 h 392166"/>
                  <a:gd name="connsiteX4" fmla="*/ 352465 w 542595"/>
                  <a:gd name="connsiteY4" fmla="*/ 392166 h 392166"/>
                  <a:gd name="connsiteX5" fmla="*/ 190130 w 542595"/>
                  <a:gd name="connsiteY5" fmla="*/ 392166 h 392166"/>
                  <a:gd name="connsiteX6" fmla="*/ 0 w 542595"/>
                  <a:gd name="connsiteY6" fmla="*/ 202036 h 392166"/>
                  <a:gd name="connsiteX7" fmla="*/ 116681 w 542595"/>
                  <a:gd name="connsiteY7" fmla="*/ 127266 h 392166"/>
                  <a:gd name="connsiteX8" fmla="*/ 108217 w 542595"/>
                  <a:gd name="connsiteY8" fmla="*/ 16668 h 392166"/>
                  <a:gd name="connsiteX0" fmla="*/ 108217 w 542595"/>
                  <a:gd name="connsiteY0" fmla="*/ 16668 h 392166"/>
                  <a:gd name="connsiteX1" fmla="*/ 458191 w 542595"/>
                  <a:gd name="connsiteY1" fmla="*/ 0 h 392166"/>
                  <a:gd name="connsiteX2" fmla="*/ 409245 w 542595"/>
                  <a:gd name="connsiteY2" fmla="*/ 89167 h 392166"/>
                  <a:gd name="connsiteX3" fmla="*/ 542595 w 542595"/>
                  <a:gd name="connsiteY3" fmla="*/ 202036 h 392166"/>
                  <a:gd name="connsiteX4" fmla="*/ 352465 w 542595"/>
                  <a:gd name="connsiteY4" fmla="*/ 392166 h 392166"/>
                  <a:gd name="connsiteX5" fmla="*/ 190130 w 542595"/>
                  <a:gd name="connsiteY5" fmla="*/ 392166 h 392166"/>
                  <a:gd name="connsiteX6" fmla="*/ 0 w 542595"/>
                  <a:gd name="connsiteY6" fmla="*/ 202036 h 392166"/>
                  <a:gd name="connsiteX7" fmla="*/ 116681 w 542595"/>
                  <a:gd name="connsiteY7" fmla="*/ 127266 h 392166"/>
                  <a:gd name="connsiteX8" fmla="*/ 108217 w 542595"/>
                  <a:gd name="connsiteY8" fmla="*/ 16668 h 392166"/>
                  <a:gd name="connsiteX0" fmla="*/ 108217 w 542595"/>
                  <a:gd name="connsiteY0" fmla="*/ 21430 h 396928"/>
                  <a:gd name="connsiteX1" fmla="*/ 396278 w 542595"/>
                  <a:gd name="connsiteY1" fmla="*/ 0 h 396928"/>
                  <a:gd name="connsiteX2" fmla="*/ 409245 w 542595"/>
                  <a:gd name="connsiteY2" fmla="*/ 93929 h 396928"/>
                  <a:gd name="connsiteX3" fmla="*/ 542595 w 542595"/>
                  <a:gd name="connsiteY3" fmla="*/ 206798 h 396928"/>
                  <a:gd name="connsiteX4" fmla="*/ 352465 w 542595"/>
                  <a:gd name="connsiteY4" fmla="*/ 396928 h 396928"/>
                  <a:gd name="connsiteX5" fmla="*/ 190130 w 542595"/>
                  <a:gd name="connsiteY5" fmla="*/ 396928 h 396928"/>
                  <a:gd name="connsiteX6" fmla="*/ 0 w 542595"/>
                  <a:gd name="connsiteY6" fmla="*/ 206798 h 396928"/>
                  <a:gd name="connsiteX7" fmla="*/ 116681 w 542595"/>
                  <a:gd name="connsiteY7" fmla="*/ 132028 h 396928"/>
                  <a:gd name="connsiteX8" fmla="*/ 108217 w 542595"/>
                  <a:gd name="connsiteY8" fmla="*/ 21430 h 396928"/>
                  <a:gd name="connsiteX0" fmla="*/ 98692 w 533070"/>
                  <a:gd name="connsiteY0" fmla="*/ 21430 h 396928"/>
                  <a:gd name="connsiteX1" fmla="*/ 386753 w 533070"/>
                  <a:gd name="connsiteY1" fmla="*/ 0 h 396928"/>
                  <a:gd name="connsiteX2" fmla="*/ 399720 w 533070"/>
                  <a:gd name="connsiteY2" fmla="*/ 93929 h 396928"/>
                  <a:gd name="connsiteX3" fmla="*/ 533070 w 533070"/>
                  <a:gd name="connsiteY3" fmla="*/ 206798 h 396928"/>
                  <a:gd name="connsiteX4" fmla="*/ 342940 w 533070"/>
                  <a:gd name="connsiteY4" fmla="*/ 396928 h 396928"/>
                  <a:gd name="connsiteX5" fmla="*/ 180605 w 533070"/>
                  <a:gd name="connsiteY5" fmla="*/ 396928 h 396928"/>
                  <a:gd name="connsiteX6" fmla="*/ 0 w 533070"/>
                  <a:gd name="connsiteY6" fmla="*/ 221085 h 396928"/>
                  <a:gd name="connsiteX7" fmla="*/ 107156 w 533070"/>
                  <a:gd name="connsiteY7" fmla="*/ 132028 h 396928"/>
                  <a:gd name="connsiteX8" fmla="*/ 98692 w 533070"/>
                  <a:gd name="connsiteY8" fmla="*/ 21430 h 396928"/>
                  <a:gd name="connsiteX0" fmla="*/ 98692 w 530689"/>
                  <a:gd name="connsiteY0" fmla="*/ 21430 h 396928"/>
                  <a:gd name="connsiteX1" fmla="*/ 386753 w 530689"/>
                  <a:gd name="connsiteY1" fmla="*/ 0 h 396928"/>
                  <a:gd name="connsiteX2" fmla="*/ 399720 w 530689"/>
                  <a:gd name="connsiteY2" fmla="*/ 93929 h 396928"/>
                  <a:gd name="connsiteX3" fmla="*/ 530689 w 530689"/>
                  <a:gd name="connsiteY3" fmla="*/ 213942 h 396928"/>
                  <a:gd name="connsiteX4" fmla="*/ 342940 w 530689"/>
                  <a:gd name="connsiteY4" fmla="*/ 396928 h 396928"/>
                  <a:gd name="connsiteX5" fmla="*/ 180605 w 530689"/>
                  <a:gd name="connsiteY5" fmla="*/ 396928 h 396928"/>
                  <a:gd name="connsiteX6" fmla="*/ 0 w 530689"/>
                  <a:gd name="connsiteY6" fmla="*/ 221085 h 396928"/>
                  <a:gd name="connsiteX7" fmla="*/ 107156 w 530689"/>
                  <a:gd name="connsiteY7" fmla="*/ 132028 h 396928"/>
                  <a:gd name="connsiteX8" fmla="*/ 98692 w 530689"/>
                  <a:gd name="connsiteY8" fmla="*/ 21430 h 396928"/>
                  <a:gd name="connsiteX0" fmla="*/ 98692 w 530689"/>
                  <a:gd name="connsiteY0" fmla="*/ 21430 h 396928"/>
                  <a:gd name="connsiteX1" fmla="*/ 386753 w 530689"/>
                  <a:gd name="connsiteY1" fmla="*/ 0 h 396928"/>
                  <a:gd name="connsiteX2" fmla="*/ 399720 w 530689"/>
                  <a:gd name="connsiteY2" fmla="*/ 93929 h 396928"/>
                  <a:gd name="connsiteX3" fmla="*/ 530689 w 530689"/>
                  <a:gd name="connsiteY3" fmla="*/ 213942 h 396928"/>
                  <a:gd name="connsiteX4" fmla="*/ 342940 w 530689"/>
                  <a:gd name="connsiteY4" fmla="*/ 396928 h 396928"/>
                  <a:gd name="connsiteX5" fmla="*/ 180605 w 530689"/>
                  <a:gd name="connsiteY5" fmla="*/ 396928 h 396928"/>
                  <a:gd name="connsiteX6" fmla="*/ 0 w 530689"/>
                  <a:gd name="connsiteY6" fmla="*/ 221085 h 396928"/>
                  <a:gd name="connsiteX7" fmla="*/ 107156 w 530689"/>
                  <a:gd name="connsiteY7" fmla="*/ 132028 h 396928"/>
                  <a:gd name="connsiteX8" fmla="*/ 98692 w 530689"/>
                  <a:gd name="connsiteY8" fmla="*/ 21430 h 396928"/>
                  <a:gd name="connsiteX0" fmla="*/ 98692 w 530689"/>
                  <a:gd name="connsiteY0" fmla="*/ 21430 h 396928"/>
                  <a:gd name="connsiteX1" fmla="*/ 386753 w 530689"/>
                  <a:gd name="connsiteY1" fmla="*/ 0 h 396928"/>
                  <a:gd name="connsiteX2" fmla="*/ 399720 w 530689"/>
                  <a:gd name="connsiteY2" fmla="*/ 93929 h 396928"/>
                  <a:gd name="connsiteX3" fmla="*/ 530689 w 530689"/>
                  <a:gd name="connsiteY3" fmla="*/ 213942 h 396928"/>
                  <a:gd name="connsiteX4" fmla="*/ 342940 w 530689"/>
                  <a:gd name="connsiteY4" fmla="*/ 396928 h 396928"/>
                  <a:gd name="connsiteX5" fmla="*/ 180605 w 530689"/>
                  <a:gd name="connsiteY5" fmla="*/ 396928 h 396928"/>
                  <a:gd name="connsiteX6" fmla="*/ 0 w 530689"/>
                  <a:gd name="connsiteY6" fmla="*/ 261566 h 396928"/>
                  <a:gd name="connsiteX7" fmla="*/ 107156 w 530689"/>
                  <a:gd name="connsiteY7" fmla="*/ 132028 h 396928"/>
                  <a:gd name="connsiteX8" fmla="*/ 98692 w 530689"/>
                  <a:gd name="connsiteY8" fmla="*/ 21430 h 396928"/>
                  <a:gd name="connsiteX0" fmla="*/ 98839 w 530836"/>
                  <a:gd name="connsiteY0" fmla="*/ 21430 h 396928"/>
                  <a:gd name="connsiteX1" fmla="*/ 386900 w 530836"/>
                  <a:gd name="connsiteY1" fmla="*/ 0 h 396928"/>
                  <a:gd name="connsiteX2" fmla="*/ 399867 w 530836"/>
                  <a:gd name="connsiteY2" fmla="*/ 93929 h 396928"/>
                  <a:gd name="connsiteX3" fmla="*/ 530836 w 530836"/>
                  <a:gd name="connsiteY3" fmla="*/ 213942 h 396928"/>
                  <a:gd name="connsiteX4" fmla="*/ 343087 w 530836"/>
                  <a:gd name="connsiteY4" fmla="*/ 396928 h 396928"/>
                  <a:gd name="connsiteX5" fmla="*/ 180752 w 530836"/>
                  <a:gd name="connsiteY5" fmla="*/ 396928 h 396928"/>
                  <a:gd name="connsiteX6" fmla="*/ 147 w 530836"/>
                  <a:gd name="connsiteY6" fmla="*/ 261566 h 396928"/>
                  <a:gd name="connsiteX7" fmla="*/ 107303 w 530836"/>
                  <a:gd name="connsiteY7" fmla="*/ 132028 h 396928"/>
                  <a:gd name="connsiteX8" fmla="*/ 98839 w 530836"/>
                  <a:gd name="connsiteY8" fmla="*/ 21430 h 39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836" h="396928">
                    <a:moveTo>
                      <a:pt x="98839" y="21430"/>
                    </a:moveTo>
                    <a:lnTo>
                      <a:pt x="386900" y="0"/>
                    </a:lnTo>
                    <a:cubicBezTo>
                      <a:pt x="400637" y="0"/>
                      <a:pt x="399867" y="80192"/>
                      <a:pt x="399867" y="93929"/>
                    </a:cubicBezTo>
                    <a:cubicBezTo>
                      <a:pt x="443523" y="133933"/>
                      <a:pt x="453842" y="209657"/>
                      <a:pt x="530836" y="213942"/>
                    </a:cubicBezTo>
                    <a:cubicBezTo>
                      <a:pt x="530836" y="318948"/>
                      <a:pt x="448093" y="396928"/>
                      <a:pt x="343087" y="396928"/>
                    </a:cubicBezTo>
                    <a:lnTo>
                      <a:pt x="180752" y="396928"/>
                    </a:lnTo>
                    <a:cubicBezTo>
                      <a:pt x="75746" y="396928"/>
                      <a:pt x="4910" y="330853"/>
                      <a:pt x="147" y="261566"/>
                    </a:cubicBezTo>
                    <a:cubicBezTo>
                      <a:pt x="-4616" y="192279"/>
                      <a:pt x="107303" y="187114"/>
                      <a:pt x="107303" y="132028"/>
                    </a:cubicBezTo>
                    <a:cubicBezTo>
                      <a:pt x="107303" y="118291"/>
                      <a:pt x="85102" y="21430"/>
                      <a:pt x="98839" y="21430"/>
                    </a:cubicBezTo>
                    <a:close/>
                  </a:path>
                </a:pathLst>
              </a:custGeom>
              <a:gradFill flip="none" rotWithShape="1">
                <a:gsLst>
                  <a:gs pos="47000">
                    <a:schemeClr val="bg1"/>
                  </a:gs>
                  <a:gs pos="31000">
                    <a:schemeClr val="bg2">
                      <a:lumMod val="75000"/>
                    </a:schemeClr>
                  </a:gs>
                  <a:gs pos="2917">
                    <a:schemeClr val="bg2">
                      <a:lumMod val="25000"/>
                    </a:schemeClr>
                  </a:gs>
                  <a:gs pos="92083">
                    <a:schemeClr val="bg2">
                      <a:lumMod val="25000"/>
                    </a:schemeClr>
                  </a:gs>
                  <a:gs pos="75000">
                    <a:schemeClr val="bg2">
                      <a:lumMod val="75000"/>
                    </a:schemeClr>
                  </a:gs>
                </a:gsLst>
                <a:lin ang="0" scaled="1"/>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sp>
            <p:nvSpPr>
              <p:cNvPr id="30" name="Trapezium 63"/>
              <p:cNvSpPr/>
              <p:nvPr/>
            </p:nvSpPr>
            <p:spPr>
              <a:xfrm>
                <a:off x="7511203" y="3516804"/>
                <a:ext cx="258460" cy="315116"/>
              </a:xfrm>
              <a:custGeom>
                <a:avLst/>
                <a:gdLst>
                  <a:gd name="connsiteX0" fmla="*/ 0 w 376964"/>
                  <a:gd name="connsiteY0" fmla="*/ 521175 h 521175"/>
                  <a:gd name="connsiteX1" fmla="*/ 94241 w 376964"/>
                  <a:gd name="connsiteY1" fmla="*/ 0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94241 w 376964"/>
                  <a:gd name="connsiteY1" fmla="*/ 0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94241 w 376964"/>
                  <a:gd name="connsiteY1" fmla="*/ 0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313077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313077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313077 w 376964"/>
                  <a:gd name="connsiteY2" fmla="*/ 0 h 521175"/>
                  <a:gd name="connsiteX3" fmla="*/ 376964 w 376964"/>
                  <a:gd name="connsiteY3" fmla="*/ 521175 h 521175"/>
                  <a:gd name="connsiteX4" fmla="*/ 0 w 376964"/>
                  <a:gd name="connsiteY4" fmla="*/ 521175 h 521175"/>
                  <a:gd name="connsiteX0" fmla="*/ 0 w 376964"/>
                  <a:gd name="connsiteY0" fmla="*/ 521175 h 548794"/>
                  <a:gd name="connsiteX1" fmla="*/ 75270 w 376964"/>
                  <a:gd name="connsiteY1" fmla="*/ 3795 h 548794"/>
                  <a:gd name="connsiteX2" fmla="*/ 313077 w 376964"/>
                  <a:gd name="connsiteY2" fmla="*/ 0 h 548794"/>
                  <a:gd name="connsiteX3" fmla="*/ 376964 w 376964"/>
                  <a:gd name="connsiteY3" fmla="*/ 521175 h 548794"/>
                  <a:gd name="connsiteX4" fmla="*/ 0 w 376964"/>
                  <a:gd name="connsiteY4" fmla="*/ 521175 h 548794"/>
                  <a:gd name="connsiteX0" fmla="*/ 0 w 376964"/>
                  <a:gd name="connsiteY0" fmla="*/ 521175 h 558453"/>
                  <a:gd name="connsiteX1" fmla="*/ 75270 w 376964"/>
                  <a:gd name="connsiteY1" fmla="*/ 3795 h 558453"/>
                  <a:gd name="connsiteX2" fmla="*/ 313077 w 376964"/>
                  <a:gd name="connsiteY2" fmla="*/ 0 h 558453"/>
                  <a:gd name="connsiteX3" fmla="*/ 376964 w 376964"/>
                  <a:gd name="connsiteY3" fmla="*/ 521175 h 558453"/>
                  <a:gd name="connsiteX4" fmla="*/ 0 w 376964"/>
                  <a:gd name="connsiteY4" fmla="*/ 521175 h 55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964" h="558453">
                    <a:moveTo>
                      <a:pt x="0" y="521175"/>
                    </a:moveTo>
                    <a:cubicBezTo>
                      <a:pt x="130063" y="286743"/>
                      <a:pt x="78004" y="185108"/>
                      <a:pt x="75270" y="3795"/>
                    </a:cubicBezTo>
                    <a:lnTo>
                      <a:pt x="313077" y="0"/>
                    </a:lnTo>
                    <a:cubicBezTo>
                      <a:pt x="310343" y="181314"/>
                      <a:pt x="243107" y="324685"/>
                      <a:pt x="376964" y="521175"/>
                    </a:cubicBezTo>
                    <a:cubicBezTo>
                      <a:pt x="203088" y="583319"/>
                      <a:pt x="53324" y="556686"/>
                      <a:pt x="0" y="521175"/>
                    </a:cubicBezTo>
                    <a:close/>
                  </a:path>
                </a:pathLst>
              </a:custGeom>
              <a:gradFill flip="none" rotWithShape="1">
                <a:gsLst>
                  <a:gs pos="45000">
                    <a:srgbClr val="758085">
                      <a:lumMod val="0"/>
                      <a:lumOff val="100000"/>
                    </a:srgbClr>
                  </a:gs>
                  <a:gs pos="27000">
                    <a:srgbClr val="ADB4B7"/>
                  </a:gs>
                  <a:gs pos="72000">
                    <a:srgbClr val="758085">
                      <a:lumMod val="100000"/>
                    </a:srgbClr>
                  </a:gs>
                </a:gsLst>
                <a:lin ang="0" scaled="1"/>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sp>
            <p:nvSpPr>
              <p:cNvPr id="31" name="Trapezium 63"/>
              <p:cNvSpPr/>
              <p:nvPr/>
            </p:nvSpPr>
            <p:spPr>
              <a:xfrm>
                <a:off x="7400716" y="3743557"/>
                <a:ext cx="468042" cy="376430"/>
              </a:xfrm>
              <a:custGeom>
                <a:avLst/>
                <a:gdLst>
                  <a:gd name="connsiteX0" fmla="*/ 29043 w 548021"/>
                  <a:gd name="connsiteY0" fmla="*/ 0 h 444018"/>
                  <a:gd name="connsiteX1" fmla="*/ 518978 w 548021"/>
                  <a:gd name="connsiteY1" fmla="*/ 0 h 444018"/>
                  <a:gd name="connsiteX2" fmla="*/ 548021 w 548021"/>
                  <a:gd name="connsiteY2" fmla="*/ 29043 h 444018"/>
                  <a:gd name="connsiteX3" fmla="*/ 548021 w 548021"/>
                  <a:gd name="connsiteY3" fmla="*/ 401397 h 444018"/>
                  <a:gd name="connsiteX4" fmla="*/ 505400 w 548021"/>
                  <a:gd name="connsiteY4" fmla="*/ 444018 h 444018"/>
                  <a:gd name="connsiteX5" fmla="*/ 42621 w 548021"/>
                  <a:gd name="connsiteY5" fmla="*/ 444018 h 444018"/>
                  <a:gd name="connsiteX6" fmla="*/ 0 w 548021"/>
                  <a:gd name="connsiteY6" fmla="*/ 401397 h 444018"/>
                  <a:gd name="connsiteX7" fmla="*/ 0 w 548021"/>
                  <a:gd name="connsiteY7" fmla="*/ 29043 h 444018"/>
                  <a:gd name="connsiteX8" fmla="*/ 29043 w 548021"/>
                  <a:gd name="connsiteY8" fmla="*/ 0 h 444018"/>
                  <a:gd name="connsiteX0" fmla="*/ 29043 w 548021"/>
                  <a:gd name="connsiteY0" fmla="*/ 0 h 444018"/>
                  <a:gd name="connsiteX1" fmla="*/ 518978 w 548021"/>
                  <a:gd name="connsiteY1" fmla="*/ 0 h 444018"/>
                  <a:gd name="connsiteX2" fmla="*/ 548021 w 548021"/>
                  <a:gd name="connsiteY2" fmla="*/ 29043 h 444018"/>
                  <a:gd name="connsiteX3" fmla="*/ 546327 w 548021"/>
                  <a:gd name="connsiteY3" fmla="*/ 195212 h 444018"/>
                  <a:gd name="connsiteX4" fmla="*/ 548021 w 548021"/>
                  <a:gd name="connsiteY4" fmla="*/ 401397 h 444018"/>
                  <a:gd name="connsiteX5" fmla="*/ 505400 w 548021"/>
                  <a:gd name="connsiteY5" fmla="*/ 444018 h 444018"/>
                  <a:gd name="connsiteX6" fmla="*/ 42621 w 548021"/>
                  <a:gd name="connsiteY6" fmla="*/ 444018 h 444018"/>
                  <a:gd name="connsiteX7" fmla="*/ 0 w 548021"/>
                  <a:gd name="connsiteY7" fmla="*/ 401397 h 444018"/>
                  <a:gd name="connsiteX8" fmla="*/ 0 w 548021"/>
                  <a:gd name="connsiteY8" fmla="*/ 29043 h 444018"/>
                  <a:gd name="connsiteX9" fmla="*/ 29043 w 548021"/>
                  <a:gd name="connsiteY9" fmla="*/ 0 h 444018"/>
                  <a:gd name="connsiteX0" fmla="*/ 29043 w 550718"/>
                  <a:gd name="connsiteY0" fmla="*/ 0 h 444018"/>
                  <a:gd name="connsiteX1" fmla="*/ 518978 w 550718"/>
                  <a:gd name="connsiteY1" fmla="*/ 0 h 444018"/>
                  <a:gd name="connsiteX2" fmla="*/ 548021 w 550718"/>
                  <a:gd name="connsiteY2" fmla="*/ 29043 h 444018"/>
                  <a:gd name="connsiteX3" fmla="*/ 546327 w 550718"/>
                  <a:gd name="connsiteY3" fmla="*/ 195212 h 444018"/>
                  <a:gd name="connsiteX4" fmla="*/ 546327 w 550718"/>
                  <a:gd name="connsiteY4" fmla="*/ 297605 h 444018"/>
                  <a:gd name="connsiteX5" fmla="*/ 548021 w 550718"/>
                  <a:gd name="connsiteY5" fmla="*/ 401397 h 444018"/>
                  <a:gd name="connsiteX6" fmla="*/ 505400 w 550718"/>
                  <a:gd name="connsiteY6" fmla="*/ 444018 h 444018"/>
                  <a:gd name="connsiteX7" fmla="*/ 42621 w 550718"/>
                  <a:gd name="connsiteY7" fmla="*/ 444018 h 444018"/>
                  <a:gd name="connsiteX8" fmla="*/ 0 w 550718"/>
                  <a:gd name="connsiteY8" fmla="*/ 401397 h 444018"/>
                  <a:gd name="connsiteX9" fmla="*/ 0 w 550718"/>
                  <a:gd name="connsiteY9" fmla="*/ 29043 h 444018"/>
                  <a:gd name="connsiteX10" fmla="*/ 29043 w 550718"/>
                  <a:gd name="connsiteY10" fmla="*/ 0 h 444018"/>
                  <a:gd name="connsiteX0" fmla="*/ 29043 w 550718"/>
                  <a:gd name="connsiteY0" fmla="*/ 0 h 444018"/>
                  <a:gd name="connsiteX1" fmla="*/ 518978 w 550718"/>
                  <a:gd name="connsiteY1" fmla="*/ 0 h 444018"/>
                  <a:gd name="connsiteX2" fmla="*/ 548021 w 550718"/>
                  <a:gd name="connsiteY2" fmla="*/ 29043 h 444018"/>
                  <a:gd name="connsiteX3" fmla="*/ 546327 w 550718"/>
                  <a:gd name="connsiteY3" fmla="*/ 195212 h 444018"/>
                  <a:gd name="connsiteX4" fmla="*/ 546327 w 550718"/>
                  <a:gd name="connsiteY4" fmla="*/ 297605 h 444018"/>
                  <a:gd name="connsiteX5" fmla="*/ 546326 w 550718"/>
                  <a:gd name="connsiteY5" fmla="*/ 376187 h 444018"/>
                  <a:gd name="connsiteX6" fmla="*/ 548021 w 550718"/>
                  <a:gd name="connsiteY6" fmla="*/ 401397 h 444018"/>
                  <a:gd name="connsiteX7" fmla="*/ 505400 w 550718"/>
                  <a:gd name="connsiteY7" fmla="*/ 444018 h 444018"/>
                  <a:gd name="connsiteX8" fmla="*/ 42621 w 550718"/>
                  <a:gd name="connsiteY8" fmla="*/ 444018 h 444018"/>
                  <a:gd name="connsiteX9" fmla="*/ 0 w 550718"/>
                  <a:gd name="connsiteY9" fmla="*/ 401397 h 444018"/>
                  <a:gd name="connsiteX10" fmla="*/ 0 w 550718"/>
                  <a:gd name="connsiteY10" fmla="*/ 29043 h 444018"/>
                  <a:gd name="connsiteX11" fmla="*/ 29043 w 550718"/>
                  <a:gd name="connsiteY11" fmla="*/ 0 h 444018"/>
                  <a:gd name="connsiteX0" fmla="*/ 29043 w 550718"/>
                  <a:gd name="connsiteY0" fmla="*/ 0 h 444018"/>
                  <a:gd name="connsiteX1" fmla="*/ 518978 w 550718"/>
                  <a:gd name="connsiteY1" fmla="*/ 0 h 444018"/>
                  <a:gd name="connsiteX2" fmla="*/ 548021 w 550718"/>
                  <a:gd name="connsiteY2" fmla="*/ 29043 h 444018"/>
                  <a:gd name="connsiteX3" fmla="*/ 543945 w 550718"/>
                  <a:gd name="connsiteY3" fmla="*/ 102343 h 444018"/>
                  <a:gd name="connsiteX4" fmla="*/ 546327 w 550718"/>
                  <a:gd name="connsiteY4" fmla="*/ 195212 h 444018"/>
                  <a:gd name="connsiteX5" fmla="*/ 546327 w 550718"/>
                  <a:gd name="connsiteY5" fmla="*/ 297605 h 444018"/>
                  <a:gd name="connsiteX6" fmla="*/ 546326 w 550718"/>
                  <a:gd name="connsiteY6" fmla="*/ 376187 h 444018"/>
                  <a:gd name="connsiteX7" fmla="*/ 548021 w 550718"/>
                  <a:gd name="connsiteY7" fmla="*/ 401397 h 444018"/>
                  <a:gd name="connsiteX8" fmla="*/ 505400 w 550718"/>
                  <a:gd name="connsiteY8" fmla="*/ 444018 h 444018"/>
                  <a:gd name="connsiteX9" fmla="*/ 42621 w 550718"/>
                  <a:gd name="connsiteY9" fmla="*/ 444018 h 444018"/>
                  <a:gd name="connsiteX10" fmla="*/ 0 w 550718"/>
                  <a:gd name="connsiteY10" fmla="*/ 401397 h 444018"/>
                  <a:gd name="connsiteX11" fmla="*/ 0 w 550718"/>
                  <a:gd name="connsiteY11" fmla="*/ 29043 h 444018"/>
                  <a:gd name="connsiteX12" fmla="*/ 29043 w 550718"/>
                  <a:gd name="connsiteY12" fmla="*/ 0 h 444018"/>
                  <a:gd name="connsiteX0" fmla="*/ 29043 w 550718"/>
                  <a:gd name="connsiteY0" fmla="*/ 0 h 444018"/>
                  <a:gd name="connsiteX1" fmla="*/ 518978 w 550718"/>
                  <a:gd name="connsiteY1" fmla="*/ 0 h 444018"/>
                  <a:gd name="connsiteX2" fmla="*/ 548021 w 550718"/>
                  <a:gd name="connsiteY2" fmla="*/ 29043 h 444018"/>
                  <a:gd name="connsiteX3" fmla="*/ 543945 w 550718"/>
                  <a:gd name="connsiteY3" fmla="*/ 102343 h 444018"/>
                  <a:gd name="connsiteX4" fmla="*/ 546327 w 550718"/>
                  <a:gd name="connsiteY4" fmla="*/ 195212 h 444018"/>
                  <a:gd name="connsiteX5" fmla="*/ 546327 w 550718"/>
                  <a:gd name="connsiteY5" fmla="*/ 297605 h 444018"/>
                  <a:gd name="connsiteX6" fmla="*/ 546326 w 550718"/>
                  <a:gd name="connsiteY6" fmla="*/ 376187 h 444018"/>
                  <a:gd name="connsiteX7" fmla="*/ 548021 w 550718"/>
                  <a:gd name="connsiteY7" fmla="*/ 401397 h 444018"/>
                  <a:gd name="connsiteX8" fmla="*/ 505400 w 550718"/>
                  <a:gd name="connsiteY8" fmla="*/ 444018 h 444018"/>
                  <a:gd name="connsiteX9" fmla="*/ 42621 w 550718"/>
                  <a:gd name="connsiteY9" fmla="*/ 444018 h 444018"/>
                  <a:gd name="connsiteX10" fmla="*/ 0 w 550718"/>
                  <a:gd name="connsiteY10" fmla="*/ 401397 h 444018"/>
                  <a:gd name="connsiteX11" fmla="*/ 1020 w 550718"/>
                  <a:gd name="connsiteY11" fmla="*/ 147587 h 444018"/>
                  <a:gd name="connsiteX12" fmla="*/ 0 w 550718"/>
                  <a:gd name="connsiteY12" fmla="*/ 29043 h 444018"/>
                  <a:gd name="connsiteX13" fmla="*/ 29043 w 550718"/>
                  <a:gd name="connsiteY1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7689 w 552080"/>
                  <a:gd name="connsiteY4" fmla="*/ 195212 h 444018"/>
                  <a:gd name="connsiteX5" fmla="*/ 547689 w 552080"/>
                  <a:gd name="connsiteY5" fmla="*/ 297605 h 444018"/>
                  <a:gd name="connsiteX6" fmla="*/ 547688 w 552080"/>
                  <a:gd name="connsiteY6" fmla="*/ 376187 h 444018"/>
                  <a:gd name="connsiteX7" fmla="*/ 549383 w 552080"/>
                  <a:gd name="connsiteY7" fmla="*/ 401397 h 444018"/>
                  <a:gd name="connsiteX8" fmla="*/ 506762 w 552080"/>
                  <a:gd name="connsiteY8" fmla="*/ 444018 h 444018"/>
                  <a:gd name="connsiteX9" fmla="*/ 43983 w 552080"/>
                  <a:gd name="connsiteY9" fmla="*/ 444018 h 444018"/>
                  <a:gd name="connsiteX10" fmla="*/ 1362 w 552080"/>
                  <a:gd name="connsiteY10" fmla="*/ 401397 h 444018"/>
                  <a:gd name="connsiteX11" fmla="*/ 0 w 552080"/>
                  <a:gd name="connsiteY11" fmla="*/ 340468 h 444018"/>
                  <a:gd name="connsiteX12" fmla="*/ 2382 w 552080"/>
                  <a:gd name="connsiteY12" fmla="*/ 147587 h 444018"/>
                  <a:gd name="connsiteX13" fmla="*/ 1362 w 552080"/>
                  <a:gd name="connsiteY13" fmla="*/ 29043 h 444018"/>
                  <a:gd name="connsiteX14" fmla="*/ 30405 w 552080"/>
                  <a:gd name="connsiteY14"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7689 w 552080"/>
                  <a:gd name="connsiteY4" fmla="*/ 195212 h 444018"/>
                  <a:gd name="connsiteX5" fmla="*/ 547689 w 552080"/>
                  <a:gd name="connsiteY5" fmla="*/ 297605 h 444018"/>
                  <a:gd name="connsiteX6" fmla="*/ 547688 w 552080"/>
                  <a:gd name="connsiteY6" fmla="*/ 376187 h 444018"/>
                  <a:gd name="connsiteX7" fmla="*/ 549383 w 552080"/>
                  <a:gd name="connsiteY7" fmla="*/ 401397 h 444018"/>
                  <a:gd name="connsiteX8" fmla="*/ 506762 w 552080"/>
                  <a:gd name="connsiteY8" fmla="*/ 444018 h 444018"/>
                  <a:gd name="connsiteX9" fmla="*/ 43983 w 552080"/>
                  <a:gd name="connsiteY9" fmla="*/ 444018 h 444018"/>
                  <a:gd name="connsiteX10" fmla="*/ 1362 w 552080"/>
                  <a:gd name="connsiteY10" fmla="*/ 401397 h 444018"/>
                  <a:gd name="connsiteX11" fmla="*/ 0 w 552080"/>
                  <a:gd name="connsiteY11" fmla="*/ 340468 h 444018"/>
                  <a:gd name="connsiteX12" fmla="*/ 0 w 552080"/>
                  <a:gd name="connsiteY12" fmla="*/ 240455 h 444018"/>
                  <a:gd name="connsiteX13" fmla="*/ 2382 w 552080"/>
                  <a:gd name="connsiteY13" fmla="*/ 147587 h 444018"/>
                  <a:gd name="connsiteX14" fmla="*/ 1362 w 552080"/>
                  <a:gd name="connsiteY14" fmla="*/ 29043 h 444018"/>
                  <a:gd name="connsiteX15" fmla="*/ 30405 w 552080"/>
                  <a:gd name="connsiteY15"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7689 w 552080"/>
                  <a:gd name="connsiteY4" fmla="*/ 195212 h 444018"/>
                  <a:gd name="connsiteX5" fmla="*/ 547689 w 552080"/>
                  <a:gd name="connsiteY5" fmla="*/ 297605 h 444018"/>
                  <a:gd name="connsiteX6" fmla="*/ 547688 w 552080"/>
                  <a:gd name="connsiteY6" fmla="*/ 376187 h 444018"/>
                  <a:gd name="connsiteX7" fmla="*/ 549383 w 552080"/>
                  <a:gd name="connsiteY7" fmla="*/ 401397 h 444018"/>
                  <a:gd name="connsiteX8" fmla="*/ 506762 w 552080"/>
                  <a:gd name="connsiteY8" fmla="*/ 444018 h 444018"/>
                  <a:gd name="connsiteX9" fmla="*/ 43983 w 552080"/>
                  <a:gd name="connsiteY9" fmla="*/ 444018 h 444018"/>
                  <a:gd name="connsiteX10" fmla="*/ 1362 w 552080"/>
                  <a:gd name="connsiteY10" fmla="*/ 401397 h 444018"/>
                  <a:gd name="connsiteX11" fmla="*/ 0 w 552080"/>
                  <a:gd name="connsiteY11" fmla="*/ 340468 h 444018"/>
                  <a:gd name="connsiteX12" fmla="*/ 0 w 552080"/>
                  <a:gd name="connsiteY12" fmla="*/ 240455 h 444018"/>
                  <a:gd name="connsiteX13" fmla="*/ 2382 w 552080"/>
                  <a:gd name="connsiteY13" fmla="*/ 147587 h 444018"/>
                  <a:gd name="connsiteX14" fmla="*/ 0 w 552080"/>
                  <a:gd name="connsiteY14" fmla="*/ 66624 h 444018"/>
                  <a:gd name="connsiteX15" fmla="*/ 1362 w 552080"/>
                  <a:gd name="connsiteY15" fmla="*/ 29043 h 444018"/>
                  <a:gd name="connsiteX16" fmla="*/ 30405 w 552080"/>
                  <a:gd name="connsiteY16"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7689 w 552080"/>
                  <a:gd name="connsiteY6" fmla="*/ 297605 h 444018"/>
                  <a:gd name="connsiteX7" fmla="*/ 547688 w 552080"/>
                  <a:gd name="connsiteY7" fmla="*/ 376187 h 444018"/>
                  <a:gd name="connsiteX8" fmla="*/ 549383 w 552080"/>
                  <a:gd name="connsiteY8" fmla="*/ 401397 h 444018"/>
                  <a:gd name="connsiteX9" fmla="*/ 506762 w 552080"/>
                  <a:gd name="connsiteY9" fmla="*/ 444018 h 444018"/>
                  <a:gd name="connsiteX10" fmla="*/ 43983 w 552080"/>
                  <a:gd name="connsiteY10" fmla="*/ 444018 h 444018"/>
                  <a:gd name="connsiteX11" fmla="*/ 1362 w 552080"/>
                  <a:gd name="connsiteY11" fmla="*/ 401397 h 444018"/>
                  <a:gd name="connsiteX12" fmla="*/ 0 w 552080"/>
                  <a:gd name="connsiteY12" fmla="*/ 340468 h 444018"/>
                  <a:gd name="connsiteX13" fmla="*/ 0 w 552080"/>
                  <a:gd name="connsiteY13" fmla="*/ 240455 h 444018"/>
                  <a:gd name="connsiteX14" fmla="*/ 2382 w 552080"/>
                  <a:gd name="connsiteY14" fmla="*/ 147587 h 444018"/>
                  <a:gd name="connsiteX15" fmla="*/ 0 w 552080"/>
                  <a:gd name="connsiteY15" fmla="*/ 66624 h 444018"/>
                  <a:gd name="connsiteX16" fmla="*/ 1362 w 552080"/>
                  <a:gd name="connsiteY16" fmla="*/ 29043 h 444018"/>
                  <a:gd name="connsiteX17" fmla="*/ 30405 w 552080"/>
                  <a:gd name="connsiteY17"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76187 h 444018"/>
                  <a:gd name="connsiteX9" fmla="*/ 549383 w 552080"/>
                  <a:gd name="connsiteY9" fmla="*/ 401397 h 444018"/>
                  <a:gd name="connsiteX10" fmla="*/ 506762 w 552080"/>
                  <a:gd name="connsiteY10" fmla="*/ 444018 h 444018"/>
                  <a:gd name="connsiteX11" fmla="*/ 43983 w 552080"/>
                  <a:gd name="connsiteY11" fmla="*/ 444018 h 444018"/>
                  <a:gd name="connsiteX12" fmla="*/ 1362 w 552080"/>
                  <a:gd name="connsiteY12" fmla="*/ 401397 h 444018"/>
                  <a:gd name="connsiteX13" fmla="*/ 0 w 552080"/>
                  <a:gd name="connsiteY13" fmla="*/ 340468 h 444018"/>
                  <a:gd name="connsiteX14" fmla="*/ 0 w 552080"/>
                  <a:gd name="connsiteY14" fmla="*/ 240455 h 444018"/>
                  <a:gd name="connsiteX15" fmla="*/ 2382 w 552080"/>
                  <a:gd name="connsiteY15" fmla="*/ 147587 h 444018"/>
                  <a:gd name="connsiteX16" fmla="*/ 0 w 552080"/>
                  <a:gd name="connsiteY16" fmla="*/ 66624 h 444018"/>
                  <a:gd name="connsiteX17" fmla="*/ 1362 w 552080"/>
                  <a:gd name="connsiteY17" fmla="*/ 29043 h 444018"/>
                  <a:gd name="connsiteX18" fmla="*/ 30405 w 552080"/>
                  <a:gd name="connsiteY18"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0 w 552080"/>
                  <a:gd name="connsiteY14" fmla="*/ 340468 h 444018"/>
                  <a:gd name="connsiteX15" fmla="*/ 0 w 552080"/>
                  <a:gd name="connsiteY15" fmla="*/ 240455 h 444018"/>
                  <a:gd name="connsiteX16" fmla="*/ 2382 w 552080"/>
                  <a:gd name="connsiteY16" fmla="*/ 147587 h 444018"/>
                  <a:gd name="connsiteX17" fmla="*/ 0 w 552080"/>
                  <a:gd name="connsiteY17" fmla="*/ 66624 h 444018"/>
                  <a:gd name="connsiteX18" fmla="*/ 1362 w 552080"/>
                  <a:gd name="connsiteY18" fmla="*/ 29043 h 444018"/>
                  <a:gd name="connsiteX19" fmla="*/ 30405 w 552080"/>
                  <a:gd name="connsiteY19"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0 w 552080"/>
                  <a:gd name="connsiteY14" fmla="*/ 373805 h 444018"/>
                  <a:gd name="connsiteX15" fmla="*/ 0 w 552080"/>
                  <a:gd name="connsiteY15" fmla="*/ 340468 h 444018"/>
                  <a:gd name="connsiteX16" fmla="*/ 0 w 552080"/>
                  <a:gd name="connsiteY16" fmla="*/ 240455 h 444018"/>
                  <a:gd name="connsiteX17" fmla="*/ 2382 w 552080"/>
                  <a:gd name="connsiteY17" fmla="*/ 147587 h 444018"/>
                  <a:gd name="connsiteX18" fmla="*/ 0 w 552080"/>
                  <a:gd name="connsiteY18" fmla="*/ 66624 h 444018"/>
                  <a:gd name="connsiteX19" fmla="*/ 1362 w 552080"/>
                  <a:gd name="connsiteY19" fmla="*/ 29043 h 444018"/>
                  <a:gd name="connsiteX20" fmla="*/ 30405 w 552080"/>
                  <a:gd name="connsiteY20"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4763 w 554461"/>
                  <a:gd name="connsiteY18" fmla="*/ 147587 h 444018"/>
                  <a:gd name="connsiteX19" fmla="*/ 2381 w 554461"/>
                  <a:gd name="connsiteY19" fmla="*/ 66624 h 444018"/>
                  <a:gd name="connsiteX20" fmla="*/ 3743 w 554461"/>
                  <a:gd name="connsiteY20" fmla="*/ 29043 h 444018"/>
                  <a:gd name="connsiteX21" fmla="*/ 32786 w 554461"/>
                  <a:gd name="connsiteY21"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1 w 554461"/>
                  <a:gd name="connsiteY18" fmla="*/ 195212 h 444018"/>
                  <a:gd name="connsiteX19" fmla="*/ 4763 w 554461"/>
                  <a:gd name="connsiteY19" fmla="*/ 147587 h 444018"/>
                  <a:gd name="connsiteX20" fmla="*/ 2381 w 554461"/>
                  <a:gd name="connsiteY20" fmla="*/ 66624 h 444018"/>
                  <a:gd name="connsiteX21" fmla="*/ 3743 w 554461"/>
                  <a:gd name="connsiteY21" fmla="*/ 29043 h 444018"/>
                  <a:gd name="connsiteX22" fmla="*/ 32786 w 554461"/>
                  <a:gd name="connsiteY22"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1 w 554461"/>
                  <a:gd name="connsiteY18" fmla="*/ 195212 h 444018"/>
                  <a:gd name="connsiteX19" fmla="*/ 4763 w 554461"/>
                  <a:gd name="connsiteY19" fmla="*/ 147587 h 444018"/>
                  <a:gd name="connsiteX20" fmla="*/ 1 w 554461"/>
                  <a:gd name="connsiteY20" fmla="*/ 107105 h 444018"/>
                  <a:gd name="connsiteX21" fmla="*/ 2381 w 554461"/>
                  <a:gd name="connsiteY21" fmla="*/ 66624 h 444018"/>
                  <a:gd name="connsiteX22" fmla="*/ 3743 w 554461"/>
                  <a:gd name="connsiteY22" fmla="*/ 29043 h 444018"/>
                  <a:gd name="connsiteX23" fmla="*/ 32786 w 554461"/>
                  <a:gd name="connsiteY23"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1 w 554461"/>
                  <a:gd name="connsiteY18" fmla="*/ 195212 h 444018"/>
                  <a:gd name="connsiteX19" fmla="*/ 4763 w 554461"/>
                  <a:gd name="connsiteY19" fmla="*/ 147587 h 444018"/>
                  <a:gd name="connsiteX20" fmla="*/ 23813 w 554461"/>
                  <a:gd name="connsiteY20" fmla="*/ 111868 h 444018"/>
                  <a:gd name="connsiteX21" fmla="*/ 2381 w 554461"/>
                  <a:gd name="connsiteY21" fmla="*/ 66624 h 444018"/>
                  <a:gd name="connsiteX22" fmla="*/ 3743 w 554461"/>
                  <a:gd name="connsiteY22" fmla="*/ 29043 h 444018"/>
                  <a:gd name="connsiteX23" fmla="*/ 32786 w 554461"/>
                  <a:gd name="connsiteY23"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26194 w 554461"/>
                  <a:gd name="connsiteY18" fmla="*/ 199975 h 444018"/>
                  <a:gd name="connsiteX19" fmla="*/ 4763 w 554461"/>
                  <a:gd name="connsiteY19" fmla="*/ 147587 h 444018"/>
                  <a:gd name="connsiteX20" fmla="*/ 23813 w 554461"/>
                  <a:gd name="connsiteY20" fmla="*/ 111868 h 444018"/>
                  <a:gd name="connsiteX21" fmla="*/ 2381 w 554461"/>
                  <a:gd name="connsiteY21" fmla="*/ 66624 h 444018"/>
                  <a:gd name="connsiteX22" fmla="*/ 3743 w 554461"/>
                  <a:gd name="connsiteY22" fmla="*/ 29043 h 444018"/>
                  <a:gd name="connsiteX23" fmla="*/ 32786 w 554461"/>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0 w 552080"/>
                  <a:gd name="connsiteY14" fmla="*/ 373805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28639 w 552080"/>
                  <a:gd name="connsiteY4" fmla="*/ 154731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28639 w 552080"/>
                  <a:gd name="connsiteY4" fmla="*/ 154731 h 444018"/>
                  <a:gd name="connsiteX5" fmla="*/ 547689 w 552080"/>
                  <a:gd name="connsiteY5" fmla="*/ 195212 h 444018"/>
                  <a:gd name="connsiteX6" fmla="*/ 528638 w 552080"/>
                  <a:gd name="connsiteY6" fmla="*/ 249980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28639 w 552080"/>
                  <a:gd name="connsiteY4" fmla="*/ 154731 h 444018"/>
                  <a:gd name="connsiteX5" fmla="*/ 547689 w 552080"/>
                  <a:gd name="connsiteY5" fmla="*/ 195212 h 444018"/>
                  <a:gd name="connsiteX6" fmla="*/ 528638 w 552080"/>
                  <a:gd name="connsiteY6" fmla="*/ 249980 h 444018"/>
                  <a:gd name="connsiteX7" fmla="*/ 547689 w 552080"/>
                  <a:gd name="connsiteY7" fmla="*/ 297605 h 444018"/>
                  <a:gd name="connsiteX8" fmla="*/ 531019 w 552080"/>
                  <a:gd name="connsiteY8" fmla="*/ 345230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2080" h="444018">
                    <a:moveTo>
                      <a:pt x="30405" y="0"/>
                    </a:moveTo>
                    <a:lnTo>
                      <a:pt x="520340" y="0"/>
                    </a:lnTo>
                    <a:cubicBezTo>
                      <a:pt x="536380" y="0"/>
                      <a:pt x="549383" y="13003"/>
                      <a:pt x="549383" y="29043"/>
                    </a:cubicBezTo>
                    <a:cubicBezTo>
                      <a:pt x="553544" y="46100"/>
                      <a:pt x="545589" y="74648"/>
                      <a:pt x="545307" y="102343"/>
                    </a:cubicBezTo>
                    <a:cubicBezTo>
                      <a:pt x="544628" y="122497"/>
                      <a:pt x="528242" y="139253"/>
                      <a:pt x="528639" y="154731"/>
                    </a:cubicBezTo>
                    <a:cubicBezTo>
                      <a:pt x="529036" y="170209"/>
                      <a:pt x="547689" y="179337"/>
                      <a:pt x="547689" y="195212"/>
                    </a:cubicBezTo>
                    <a:cubicBezTo>
                      <a:pt x="547689" y="211087"/>
                      <a:pt x="528638" y="232915"/>
                      <a:pt x="528638" y="249980"/>
                    </a:cubicBezTo>
                    <a:cubicBezTo>
                      <a:pt x="528638" y="267045"/>
                      <a:pt x="547292" y="282524"/>
                      <a:pt x="547689" y="297605"/>
                    </a:cubicBezTo>
                    <a:cubicBezTo>
                      <a:pt x="548086" y="312686"/>
                      <a:pt x="531019" y="332133"/>
                      <a:pt x="531019" y="345230"/>
                    </a:cubicBezTo>
                    <a:cubicBezTo>
                      <a:pt x="531019" y="358327"/>
                      <a:pt x="547405" y="365238"/>
                      <a:pt x="547688" y="376187"/>
                    </a:cubicBezTo>
                    <a:cubicBezTo>
                      <a:pt x="547971" y="387136"/>
                      <a:pt x="556204" y="390092"/>
                      <a:pt x="549383" y="401397"/>
                    </a:cubicBezTo>
                    <a:cubicBezTo>
                      <a:pt x="549383" y="424936"/>
                      <a:pt x="530301" y="444018"/>
                      <a:pt x="506762" y="444018"/>
                    </a:cubicBezTo>
                    <a:lnTo>
                      <a:pt x="43983" y="444018"/>
                    </a:lnTo>
                    <a:cubicBezTo>
                      <a:pt x="20444" y="444018"/>
                      <a:pt x="1362" y="424936"/>
                      <a:pt x="1362" y="401397"/>
                    </a:cubicBezTo>
                    <a:lnTo>
                      <a:pt x="19050" y="380948"/>
                    </a:lnTo>
                    <a:lnTo>
                      <a:pt x="0" y="340468"/>
                    </a:lnTo>
                    <a:lnTo>
                      <a:pt x="23813" y="292842"/>
                    </a:lnTo>
                    <a:lnTo>
                      <a:pt x="0" y="240455"/>
                    </a:lnTo>
                    <a:lnTo>
                      <a:pt x="23813" y="199975"/>
                    </a:lnTo>
                    <a:lnTo>
                      <a:pt x="2382" y="147587"/>
                    </a:lnTo>
                    <a:lnTo>
                      <a:pt x="21432" y="111868"/>
                    </a:lnTo>
                    <a:lnTo>
                      <a:pt x="0" y="66624"/>
                    </a:lnTo>
                    <a:lnTo>
                      <a:pt x="1362" y="29043"/>
                    </a:lnTo>
                    <a:cubicBezTo>
                      <a:pt x="1362" y="13003"/>
                      <a:pt x="14365" y="0"/>
                      <a:pt x="30405" y="0"/>
                    </a:cubicBezTo>
                    <a:close/>
                  </a:path>
                </a:pathLst>
              </a:custGeom>
              <a:gradFill flip="none" rotWithShape="1">
                <a:gsLst>
                  <a:gs pos="33000">
                    <a:schemeClr val="bg1"/>
                  </a:gs>
                  <a:gs pos="16000">
                    <a:schemeClr val="bg2">
                      <a:lumMod val="50000"/>
                    </a:schemeClr>
                  </a:gs>
                  <a:gs pos="90000">
                    <a:schemeClr val="bg2">
                      <a:lumMod val="25000"/>
                    </a:schemeClr>
                  </a:gs>
                  <a:gs pos="51000">
                    <a:schemeClr val="bg2">
                      <a:lumMod val="50000"/>
                    </a:schemeClr>
                  </a:gs>
                </a:gsLst>
                <a:lin ang="0" scaled="1"/>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sp>
            <p:nvSpPr>
              <p:cNvPr id="32" name="Trapezium 63"/>
              <p:cNvSpPr/>
              <p:nvPr/>
            </p:nvSpPr>
            <p:spPr>
              <a:xfrm>
                <a:off x="7397096" y="3694740"/>
                <a:ext cx="473944" cy="70502"/>
              </a:xfrm>
              <a:prstGeom prst="ellipse">
                <a:avLst/>
              </a:prstGeom>
              <a:gradFill flip="none" rotWithShape="1">
                <a:gsLst>
                  <a:gs pos="45000">
                    <a:srgbClr val="758085">
                      <a:lumMod val="0"/>
                      <a:lumOff val="100000"/>
                    </a:srgbClr>
                  </a:gs>
                  <a:gs pos="27000">
                    <a:srgbClr val="ADB4B7"/>
                  </a:gs>
                  <a:gs pos="72000">
                    <a:srgbClr val="758085">
                      <a:lumMod val="100000"/>
                    </a:srgbClr>
                  </a:gs>
                </a:gsLst>
                <a:path path="circle">
                  <a:fillToRect l="50000" t="50000" r="50000" b="50000"/>
                </a:path>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grpSp>
            <p:nvGrpSpPr>
              <p:cNvPr id="33" name="Groep 32"/>
              <p:cNvGrpSpPr/>
              <p:nvPr/>
            </p:nvGrpSpPr>
            <p:grpSpPr>
              <a:xfrm>
                <a:off x="7379036" y="3775107"/>
                <a:ext cx="499056" cy="359322"/>
                <a:chOff x="2172806" y="4005064"/>
                <a:chExt cx="828388" cy="578901"/>
              </a:xfrm>
            </p:grpSpPr>
            <p:sp>
              <p:nvSpPr>
                <p:cNvPr id="36" name="Vrije vorm 35"/>
                <p:cNvSpPr/>
                <p:nvPr/>
              </p:nvSpPr>
              <p:spPr>
                <a:xfrm>
                  <a:off x="2181050" y="4068527"/>
                  <a:ext cx="820144"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37" name="Vrije vorm 36"/>
                <p:cNvSpPr/>
                <p:nvPr/>
              </p:nvSpPr>
              <p:spPr>
                <a:xfrm>
                  <a:off x="2172806" y="4005064"/>
                  <a:ext cx="426214" cy="81333"/>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43575"/>
                    <a:gd name="connsiteY0" fmla="*/ 72090 h 153423"/>
                    <a:gd name="connsiteX1" fmla="*/ 426214 w 843575"/>
                    <a:gd name="connsiteY1" fmla="*/ 91061 h 153423"/>
                    <a:gd name="connsiteX2" fmla="*/ 843575 w 843575"/>
                    <a:gd name="connsiteY2" fmla="*/ 0 h 153423"/>
                    <a:gd name="connsiteX3" fmla="*/ 426214 w 843575"/>
                    <a:gd name="connsiteY3" fmla="*/ 151768 h 153423"/>
                    <a:gd name="connsiteX4" fmla="*/ 31618 w 843575"/>
                    <a:gd name="connsiteY4" fmla="*/ 136591 h 153423"/>
                    <a:gd name="connsiteX5" fmla="*/ 20235 w 843575"/>
                    <a:gd name="connsiteY5" fmla="*/ 72090 h 153423"/>
                    <a:gd name="connsiteX0" fmla="*/ 20235 w 476252"/>
                    <a:gd name="connsiteY0" fmla="*/ 0 h 81333"/>
                    <a:gd name="connsiteX1" fmla="*/ 426214 w 476252"/>
                    <a:gd name="connsiteY1" fmla="*/ 18971 h 81333"/>
                    <a:gd name="connsiteX2" fmla="*/ 426214 w 476252"/>
                    <a:gd name="connsiteY2" fmla="*/ 79678 h 81333"/>
                    <a:gd name="connsiteX3" fmla="*/ 31618 w 476252"/>
                    <a:gd name="connsiteY3" fmla="*/ 64501 h 81333"/>
                    <a:gd name="connsiteX4" fmla="*/ 20235 w 476252"/>
                    <a:gd name="connsiteY4" fmla="*/ 0 h 81333"/>
                    <a:gd name="connsiteX0" fmla="*/ 20235 w 426214"/>
                    <a:gd name="connsiteY0" fmla="*/ 0 h 81333"/>
                    <a:gd name="connsiteX1" fmla="*/ 426214 w 426214"/>
                    <a:gd name="connsiteY1" fmla="*/ 79678 h 81333"/>
                    <a:gd name="connsiteX2" fmla="*/ 31618 w 426214"/>
                    <a:gd name="connsiteY2" fmla="*/ 64501 h 81333"/>
                    <a:gd name="connsiteX3" fmla="*/ 20235 w 426214"/>
                    <a:gd name="connsiteY3" fmla="*/ 0 h 81333"/>
                  </a:gdLst>
                  <a:ahLst/>
                  <a:cxnLst>
                    <a:cxn ang="0">
                      <a:pos x="connsiteX0" y="connsiteY0"/>
                    </a:cxn>
                    <a:cxn ang="0">
                      <a:pos x="connsiteX1" y="connsiteY1"/>
                    </a:cxn>
                    <a:cxn ang="0">
                      <a:pos x="connsiteX2" y="connsiteY2"/>
                    </a:cxn>
                    <a:cxn ang="0">
                      <a:pos x="connsiteX3" y="connsiteY3"/>
                    </a:cxn>
                  </a:cxnLst>
                  <a:rect l="l" t="t" r="r" b="b"/>
                  <a:pathLst>
                    <a:path w="426214" h="81333">
                      <a:moveTo>
                        <a:pt x="20235" y="0"/>
                      </a:moveTo>
                      <a:cubicBezTo>
                        <a:pt x="86001" y="2530"/>
                        <a:pt x="424317" y="68928"/>
                        <a:pt x="426214" y="79678"/>
                      </a:cubicBezTo>
                      <a:cubicBezTo>
                        <a:pt x="269387" y="84737"/>
                        <a:pt x="99281" y="77781"/>
                        <a:pt x="31618" y="64501"/>
                      </a:cubicBezTo>
                      <a:cubicBezTo>
                        <a:pt x="-6324" y="61972"/>
                        <a:pt x="-10118" y="2530"/>
                        <a:pt x="20235" y="0"/>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38" name="Vrije vorm 37"/>
                <p:cNvSpPr/>
                <p:nvPr/>
              </p:nvSpPr>
              <p:spPr>
                <a:xfrm>
                  <a:off x="2181050" y="4192920"/>
                  <a:ext cx="820143"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39" name="Vrije vorm 38"/>
                <p:cNvSpPr/>
                <p:nvPr/>
              </p:nvSpPr>
              <p:spPr>
                <a:xfrm>
                  <a:off x="2181050" y="4317311"/>
                  <a:ext cx="820143"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40" name="Vrije vorm 39"/>
                <p:cNvSpPr/>
                <p:nvPr/>
              </p:nvSpPr>
              <p:spPr>
                <a:xfrm>
                  <a:off x="2196460" y="4441703"/>
                  <a:ext cx="796023"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grpSp>
          <p:sp>
            <p:nvSpPr>
              <p:cNvPr id="34" name="Afgeronde rechthoek 31"/>
              <p:cNvSpPr/>
              <p:nvPr/>
            </p:nvSpPr>
            <p:spPr>
              <a:xfrm>
                <a:off x="7494805" y="3726323"/>
                <a:ext cx="365126" cy="603390"/>
              </a:xfrm>
              <a:custGeom>
                <a:avLst/>
                <a:gdLst>
                  <a:gd name="connsiteX0" fmla="*/ 0 w 252498"/>
                  <a:gd name="connsiteY0" fmla="*/ 76242 h 628386"/>
                  <a:gd name="connsiteX1" fmla="*/ 76242 w 252498"/>
                  <a:gd name="connsiteY1" fmla="*/ 0 h 628386"/>
                  <a:gd name="connsiteX2" fmla="*/ 176256 w 252498"/>
                  <a:gd name="connsiteY2" fmla="*/ 0 h 628386"/>
                  <a:gd name="connsiteX3" fmla="*/ 252498 w 252498"/>
                  <a:gd name="connsiteY3" fmla="*/ 76242 h 628386"/>
                  <a:gd name="connsiteX4" fmla="*/ 252498 w 252498"/>
                  <a:gd name="connsiteY4" fmla="*/ 552144 h 628386"/>
                  <a:gd name="connsiteX5" fmla="*/ 176256 w 252498"/>
                  <a:gd name="connsiteY5" fmla="*/ 628386 h 628386"/>
                  <a:gd name="connsiteX6" fmla="*/ 76242 w 252498"/>
                  <a:gd name="connsiteY6" fmla="*/ 628386 h 628386"/>
                  <a:gd name="connsiteX7" fmla="*/ 0 w 252498"/>
                  <a:gd name="connsiteY7" fmla="*/ 552144 h 628386"/>
                  <a:gd name="connsiteX8" fmla="*/ 0 w 252498"/>
                  <a:gd name="connsiteY8" fmla="*/ 76242 h 628386"/>
                  <a:gd name="connsiteX0" fmla="*/ 65335 w 317833"/>
                  <a:gd name="connsiteY0" fmla="*/ 76242 h 647436"/>
                  <a:gd name="connsiteX1" fmla="*/ 141577 w 317833"/>
                  <a:gd name="connsiteY1" fmla="*/ 0 h 647436"/>
                  <a:gd name="connsiteX2" fmla="*/ 241591 w 317833"/>
                  <a:gd name="connsiteY2" fmla="*/ 0 h 647436"/>
                  <a:gd name="connsiteX3" fmla="*/ 317833 w 317833"/>
                  <a:gd name="connsiteY3" fmla="*/ 76242 h 647436"/>
                  <a:gd name="connsiteX4" fmla="*/ 317833 w 317833"/>
                  <a:gd name="connsiteY4" fmla="*/ 552144 h 647436"/>
                  <a:gd name="connsiteX5" fmla="*/ 241591 w 317833"/>
                  <a:gd name="connsiteY5" fmla="*/ 628386 h 647436"/>
                  <a:gd name="connsiteX6" fmla="*/ 10608 w 317833"/>
                  <a:gd name="connsiteY6" fmla="*/ 647436 h 647436"/>
                  <a:gd name="connsiteX7" fmla="*/ 65335 w 317833"/>
                  <a:gd name="connsiteY7" fmla="*/ 552144 h 647436"/>
                  <a:gd name="connsiteX8" fmla="*/ 65335 w 317833"/>
                  <a:gd name="connsiteY8" fmla="*/ 76242 h 647436"/>
                  <a:gd name="connsiteX0" fmla="*/ 65335 w 317833"/>
                  <a:gd name="connsiteY0" fmla="*/ 76242 h 666486"/>
                  <a:gd name="connsiteX1" fmla="*/ 141577 w 317833"/>
                  <a:gd name="connsiteY1" fmla="*/ 0 h 666486"/>
                  <a:gd name="connsiteX2" fmla="*/ 241591 w 317833"/>
                  <a:gd name="connsiteY2" fmla="*/ 0 h 666486"/>
                  <a:gd name="connsiteX3" fmla="*/ 317833 w 317833"/>
                  <a:gd name="connsiteY3" fmla="*/ 76242 h 666486"/>
                  <a:gd name="connsiteX4" fmla="*/ 317833 w 317833"/>
                  <a:gd name="connsiteY4" fmla="*/ 552144 h 666486"/>
                  <a:gd name="connsiteX5" fmla="*/ 82048 w 317833"/>
                  <a:gd name="connsiteY5" fmla="*/ 666486 h 666486"/>
                  <a:gd name="connsiteX6" fmla="*/ 10608 w 317833"/>
                  <a:gd name="connsiteY6" fmla="*/ 647436 h 666486"/>
                  <a:gd name="connsiteX7" fmla="*/ 65335 w 317833"/>
                  <a:gd name="connsiteY7" fmla="*/ 552144 h 666486"/>
                  <a:gd name="connsiteX8" fmla="*/ 65335 w 317833"/>
                  <a:gd name="connsiteY8" fmla="*/ 76242 h 666486"/>
                  <a:gd name="connsiteX0" fmla="*/ 62421 w 314919"/>
                  <a:gd name="connsiteY0" fmla="*/ 76242 h 666486"/>
                  <a:gd name="connsiteX1" fmla="*/ 138663 w 314919"/>
                  <a:gd name="connsiteY1" fmla="*/ 0 h 666486"/>
                  <a:gd name="connsiteX2" fmla="*/ 238677 w 314919"/>
                  <a:gd name="connsiteY2" fmla="*/ 0 h 666486"/>
                  <a:gd name="connsiteX3" fmla="*/ 314919 w 314919"/>
                  <a:gd name="connsiteY3" fmla="*/ 76242 h 666486"/>
                  <a:gd name="connsiteX4" fmla="*/ 314919 w 314919"/>
                  <a:gd name="connsiteY4" fmla="*/ 552144 h 666486"/>
                  <a:gd name="connsiteX5" fmla="*/ 79134 w 314919"/>
                  <a:gd name="connsiteY5" fmla="*/ 666486 h 666486"/>
                  <a:gd name="connsiteX6" fmla="*/ 7694 w 314919"/>
                  <a:gd name="connsiteY6" fmla="*/ 647436 h 666486"/>
                  <a:gd name="connsiteX7" fmla="*/ 110046 w 314919"/>
                  <a:gd name="connsiteY7" fmla="*/ 537856 h 666486"/>
                  <a:gd name="connsiteX8" fmla="*/ 62421 w 314919"/>
                  <a:gd name="connsiteY8" fmla="*/ 76242 h 666486"/>
                  <a:gd name="connsiteX0" fmla="*/ 107664 w 314919"/>
                  <a:gd name="connsiteY0" fmla="*/ 83386 h 666486"/>
                  <a:gd name="connsiteX1" fmla="*/ 138663 w 314919"/>
                  <a:gd name="connsiteY1" fmla="*/ 0 h 666486"/>
                  <a:gd name="connsiteX2" fmla="*/ 238677 w 314919"/>
                  <a:gd name="connsiteY2" fmla="*/ 0 h 666486"/>
                  <a:gd name="connsiteX3" fmla="*/ 314919 w 314919"/>
                  <a:gd name="connsiteY3" fmla="*/ 76242 h 666486"/>
                  <a:gd name="connsiteX4" fmla="*/ 314919 w 314919"/>
                  <a:gd name="connsiteY4" fmla="*/ 552144 h 666486"/>
                  <a:gd name="connsiteX5" fmla="*/ 79134 w 314919"/>
                  <a:gd name="connsiteY5" fmla="*/ 666486 h 666486"/>
                  <a:gd name="connsiteX6" fmla="*/ 7694 w 314919"/>
                  <a:gd name="connsiteY6" fmla="*/ 647436 h 666486"/>
                  <a:gd name="connsiteX7" fmla="*/ 110046 w 314919"/>
                  <a:gd name="connsiteY7" fmla="*/ 537856 h 666486"/>
                  <a:gd name="connsiteX8" fmla="*/ 107664 w 314919"/>
                  <a:gd name="connsiteY8" fmla="*/ 83386 h 666486"/>
                  <a:gd name="connsiteX0" fmla="*/ 107664 w 314919"/>
                  <a:gd name="connsiteY0" fmla="*/ 83386 h 666486"/>
                  <a:gd name="connsiteX1" fmla="*/ 138663 w 314919"/>
                  <a:gd name="connsiteY1" fmla="*/ 33337 h 666486"/>
                  <a:gd name="connsiteX2" fmla="*/ 238677 w 314919"/>
                  <a:gd name="connsiteY2" fmla="*/ 0 h 666486"/>
                  <a:gd name="connsiteX3" fmla="*/ 314919 w 314919"/>
                  <a:gd name="connsiteY3" fmla="*/ 76242 h 666486"/>
                  <a:gd name="connsiteX4" fmla="*/ 314919 w 314919"/>
                  <a:gd name="connsiteY4" fmla="*/ 552144 h 666486"/>
                  <a:gd name="connsiteX5" fmla="*/ 79134 w 314919"/>
                  <a:gd name="connsiteY5" fmla="*/ 666486 h 666486"/>
                  <a:gd name="connsiteX6" fmla="*/ 7694 w 314919"/>
                  <a:gd name="connsiteY6" fmla="*/ 647436 h 666486"/>
                  <a:gd name="connsiteX7" fmla="*/ 110046 w 314919"/>
                  <a:gd name="connsiteY7" fmla="*/ 537856 h 666486"/>
                  <a:gd name="connsiteX8" fmla="*/ 107664 w 314919"/>
                  <a:gd name="connsiteY8" fmla="*/ 83386 h 666486"/>
                  <a:gd name="connsiteX0" fmla="*/ 107664 w 314919"/>
                  <a:gd name="connsiteY0" fmla="*/ 54811 h 637911"/>
                  <a:gd name="connsiteX1" fmla="*/ 138663 w 314919"/>
                  <a:gd name="connsiteY1" fmla="*/ 4762 h 637911"/>
                  <a:gd name="connsiteX2" fmla="*/ 238677 w 314919"/>
                  <a:gd name="connsiteY2" fmla="*/ 0 h 637911"/>
                  <a:gd name="connsiteX3" fmla="*/ 314919 w 314919"/>
                  <a:gd name="connsiteY3" fmla="*/ 47667 h 637911"/>
                  <a:gd name="connsiteX4" fmla="*/ 314919 w 314919"/>
                  <a:gd name="connsiteY4" fmla="*/ 523569 h 637911"/>
                  <a:gd name="connsiteX5" fmla="*/ 79134 w 314919"/>
                  <a:gd name="connsiteY5" fmla="*/ 637911 h 637911"/>
                  <a:gd name="connsiteX6" fmla="*/ 7694 w 314919"/>
                  <a:gd name="connsiteY6" fmla="*/ 618861 h 637911"/>
                  <a:gd name="connsiteX7" fmla="*/ 110046 w 314919"/>
                  <a:gd name="connsiteY7" fmla="*/ 509281 h 637911"/>
                  <a:gd name="connsiteX8" fmla="*/ 107664 w 314919"/>
                  <a:gd name="connsiteY8" fmla="*/ 54811 h 637911"/>
                  <a:gd name="connsiteX0" fmla="*/ 183842 w 391097"/>
                  <a:gd name="connsiteY0" fmla="*/ 54811 h 637911"/>
                  <a:gd name="connsiteX1" fmla="*/ 214841 w 391097"/>
                  <a:gd name="connsiteY1" fmla="*/ 4762 h 637911"/>
                  <a:gd name="connsiteX2" fmla="*/ 314855 w 391097"/>
                  <a:gd name="connsiteY2" fmla="*/ 0 h 637911"/>
                  <a:gd name="connsiteX3" fmla="*/ 391097 w 391097"/>
                  <a:gd name="connsiteY3" fmla="*/ 47667 h 637911"/>
                  <a:gd name="connsiteX4" fmla="*/ 391097 w 391097"/>
                  <a:gd name="connsiteY4" fmla="*/ 523569 h 637911"/>
                  <a:gd name="connsiteX5" fmla="*/ 155312 w 391097"/>
                  <a:gd name="connsiteY5" fmla="*/ 637911 h 637911"/>
                  <a:gd name="connsiteX6" fmla="*/ 5291 w 391097"/>
                  <a:gd name="connsiteY6" fmla="*/ 597430 h 637911"/>
                  <a:gd name="connsiteX7" fmla="*/ 186224 w 391097"/>
                  <a:gd name="connsiteY7" fmla="*/ 509281 h 637911"/>
                  <a:gd name="connsiteX8" fmla="*/ 183842 w 391097"/>
                  <a:gd name="connsiteY8" fmla="*/ 54811 h 637911"/>
                  <a:gd name="connsiteX0" fmla="*/ 184275 w 391530"/>
                  <a:gd name="connsiteY0" fmla="*/ 54811 h 637911"/>
                  <a:gd name="connsiteX1" fmla="*/ 215274 w 391530"/>
                  <a:gd name="connsiteY1" fmla="*/ 4762 h 637911"/>
                  <a:gd name="connsiteX2" fmla="*/ 315288 w 391530"/>
                  <a:gd name="connsiteY2" fmla="*/ 0 h 637911"/>
                  <a:gd name="connsiteX3" fmla="*/ 391530 w 391530"/>
                  <a:gd name="connsiteY3" fmla="*/ 47667 h 637911"/>
                  <a:gd name="connsiteX4" fmla="*/ 391530 w 391530"/>
                  <a:gd name="connsiteY4" fmla="*/ 523569 h 637911"/>
                  <a:gd name="connsiteX5" fmla="*/ 155745 w 391530"/>
                  <a:gd name="connsiteY5" fmla="*/ 637911 h 637911"/>
                  <a:gd name="connsiteX6" fmla="*/ 5724 w 391530"/>
                  <a:gd name="connsiteY6" fmla="*/ 597430 h 637911"/>
                  <a:gd name="connsiteX7" fmla="*/ 167607 w 391530"/>
                  <a:gd name="connsiteY7" fmla="*/ 497375 h 637911"/>
                  <a:gd name="connsiteX8" fmla="*/ 184275 w 391530"/>
                  <a:gd name="connsiteY8" fmla="*/ 54811 h 637911"/>
                  <a:gd name="connsiteX0" fmla="*/ 184275 w 391530"/>
                  <a:gd name="connsiteY0" fmla="*/ 54811 h 711730"/>
                  <a:gd name="connsiteX1" fmla="*/ 215274 w 391530"/>
                  <a:gd name="connsiteY1" fmla="*/ 4762 h 711730"/>
                  <a:gd name="connsiteX2" fmla="*/ 315288 w 391530"/>
                  <a:gd name="connsiteY2" fmla="*/ 0 h 711730"/>
                  <a:gd name="connsiteX3" fmla="*/ 391530 w 391530"/>
                  <a:gd name="connsiteY3" fmla="*/ 47667 h 711730"/>
                  <a:gd name="connsiteX4" fmla="*/ 391530 w 391530"/>
                  <a:gd name="connsiteY4" fmla="*/ 523569 h 711730"/>
                  <a:gd name="connsiteX5" fmla="*/ 127170 w 391530"/>
                  <a:gd name="connsiteY5" fmla="*/ 711730 h 711730"/>
                  <a:gd name="connsiteX6" fmla="*/ 5724 w 391530"/>
                  <a:gd name="connsiteY6" fmla="*/ 597430 h 711730"/>
                  <a:gd name="connsiteX7" fmla="*/ 167607 w 391530"/>
                  <a:gd name="connsiteY7" fmla="*/ 497375 h 711730"/>
                  <a:gd name="connsiteX8" fmla="*/ 184275 w 391530"/>
                  <a:gd name="connsiteY8" fmla="*/ 54811 h 71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530" h="711730">
                    <a:moveTo>
                      <a:pt x="184275" y="54811"/>
                    </a:moveTo>
                    <a:cubicBezTo>
                      <a:pt x="184275" y="12704"/>
                      <a:pt x="173167" y="4762"/>
                      <a:pt x="215274" y="4762"/>
                    </a:cubicBezTo>
                    <a:lnTo>
                      <a:pt x="315288" y="0"/>
                    </a:lnTo>
                    <a:cubicBezTo>
                      <a:pt x="357395" y="0"/>
                      <a:pt x="391530" y="5560"/>
                      <a:pt x="391530" y="47667"/>
                    </a:cubicBezTo>
                    <a:lnTo>
                      <a:pt x="391530" y="523569"/>
                    </a:lnTo>
                    <a:cubicBezTo>
                      <a:pt x="391530" y="565676"/>
                      <a:pt x="169277" y="711730"/>
                      <a:pt x="127170" y="711730"/>
                    </a:cubicBezTo>
                    <a:cubicBezTo>
                      <a:pt x="93832" y="711730"/>
                      <a:pt x="39062" y="597430"/>
                      <a:pt x="5724" y="597430"/>
                    </a:cubicBezTo>
                    <a:cubicBezTo>
                      <a:pt x="-36383" y="597430"/>
                      <a:pt x="167607" y="539482"/>
                      <a:pt x="167607" y="497375"/>
                    </a:cubicBezTo>
                    <a:lnTo>
                      <a:pt x="184275" y="54811"/>
                    </a:lnTo>
                    <a:close/>
                  </a:path>
                </a:pathLst>
              </a:custGeom>
              <a:solidFill>
                <a:srgbClr val="353535">
                  <a:alpha val="50196"/>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Maan 34"/>
              <p:cNvSpPr/>
              <p:nvPr/>
            </p:nvSpPr>
            <p:spPr>
              <a:xfrm rot="16200000">
                <a:off x="7597010" y="3440615"/>
                <a:ext cx="51362" cy="502980"/>
              </a:xfrm>
              <a:prstGeom prst="moon">
                <a:avLst>
                  <a:gd name="adj" fmla="val 42321"/>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3" name="Glance"/>
            <p:cNvSpPr/>
            <p:nvPr/>
          </p:nvSpPr>
          <p:spPr>
            <a:xfrm rot="3600000">
              <a:off x="5611444" y="2396688"/>
              <a:ext cx="889398" cy="460596"/>
            </a:xfrm>
            <a:custGeom>
              <a:avLst/>
              <a:gdLst>
                <a:gd name="connsiteX0" fmla="*/ 0 w 1001681"/>
                <a:gd name="connsiteY0" fmla="*/ 272863 h 545726"/>
                <a:gd name="connsiteX1" fmla="*/ 500841 w 1001681"/>
                <a:gd name="connsiteY1" fmla="*/ 0 h 545726"/>
                <a:gd name="connsiteX2" fmla="*/ 1001682 w 1001681"/>
                <a:gd name="connsiteY2" fmla="*/ 272863 h 545726"/>
                <a:gd name="connsiteX3" fmla="*/ 500841 w 1001681"/>
                <a:gd name="connsiteY3" fmla="*/ 545726 h 545726"/>
                <a:gd name="connsiteX4" fmla="*/ 0 w 1001681"/>
                <a:gd name="connsiteY4" fmla="*/ 272863 h 545726"/>
                <a:gd name="connsiteX0" fmla="*/ 7 w 1001689"/>
                <a:gd name="connsiteY0" fmla="*/ 272863 h 363820"/>
                <a:gd name="connsiteX1" fmla="*/ 500848 w 1001689"/>
                <a:gd name="connsiteY1" fmla="*/ 0 h 363820"/>
                <a:gd name="connsiteX2" fmla="*/ 1001689 w 1001689"/>
                <a:gd name="connsiteY2" fmla="*/ 272863 h 363820"/>
                <a:gd name="connsiteX3" fmla="*/ 509725 w 1001689"/>
                <a:gd name="connsiteY3" fmla="*/ 341540 h 363820"/>
                <a:gd name="connsiteX4" fmla="*/ 7 w 1001689"/>
                <a:gd name="connsiteY4" fmla="*/ 272863 h 363820"/>
                <a:gd name="connsiteX0" fmla="*/ 7 w 1001689"/>
                <a:gd name="connsiteY0" fmla="*/ 272863 h 410634"/>
                <a:gd name="connsiteX1" fmla="*/ 500848 w 1001689"/>
                <a:gd name="connsiteY1" fmla="*/ 0 h 410634"/>
                <a:gd name="connsiteX2" fmla="*/ 1001689 w 1001689"/>
                <a:gd name="connsiteY2" fmla="*/ 272863 h 410634"/>
                <a:gd name="connsiteX3" fmla="*/ 509725 w 1001689"/>
                <a:gd name="connsiteY3" fmla="*/ 341540 h 410634"/>
                <a:gd name="connsiteX4" fmla="*/ 7 w 1001689"/>
                <a:gd name="connsiteY4" fmla="*/ 272863 h 410634"/>
                <a:gd name="connsiteX0" fmla="*/ 3266 w 1004960"/>
                <a:gd name="connsiteY0" fmla="*/ 272863 h 461767"/>
                <a:gd name="connsiteX1" fmla="*/ 504107 w 1004960"/>
                <a:gd name="connsiteY1" fmla="*/ 0 h 461767"/>
                <a:gd name="connsiteX2" fmla="*/ 1004948 w 1004960"/>
                <a:gd name="connsiteY2" fmla="*/ 272863 h 461767"/>
                <a:gd name="connsiteX3" fmla="*/ 717171 w 1004960"/>
                <a:gd name="connsiteY3" fmla="*/ 412561 h 461767"/>
                <a:gd name="connsiteX4" fmla="*/ 3266 w 1004960"/>
                <a:gd name="connsiteY4" fmla="*/ 272863 h 461767"/>
                <a:gd name="connsiteX0" fmla="*/ 5121 w 1006803"/>
                <a:gd name="connsiteY0" fmla="*/ 272863 h 413390"/>
                <a:gd name="connsiteX1" fmla="*/ 505962 w 1006803"/>
                <a:gd name="connsiteY1" fmla="*/ 0 h 413390"/>
                <a:gd name="connsiteX2" fmla="*/ 1006803 w 1006803"/>
                <a:gd name="connsiteY2" fmla="*/ 272863 h 413390"/>
                <a:gd name="connsiteX3" fmla="*/ 719026 w 1006803"/>
                <a:gd name="connsiteY3" fmla="*/ 412561 h 413390"/>
                <a:gd name="connsiteX4" fmla="*/ 274201 w 1006803"/>
                <a:gd name="connsiteY4" fmla="*/ 328232 h 413390"/>
                <a:gd name="connsiteX5" fmla="*/ 5121 w 1006803"/>
                <a:gd name="connsiteY5" fmla="*/ 272863 h 413390"/>
                <a:gd name="connsiteX0" fmla="*/ 7661 w 1009343"/>
                <a:gd name="connsiteY0" fmla="*/ 272863 h 452661"/>
                <a:gd name="connsiteX1" fmla="*/ 508502 w 1009343"/>
                <a:gd name="connsiteY1" fmla="*/ 0 h 452661"/>
                <a:gd name="connsiteX2" fmla="*/ 1009343 w 1009343"/>
                <a:gd name="connsiteY2" fmla="*/ 272863 h 452661"/>
                <a:gd name="connsiteX3" fmla="*/ 721566 w 1009343"/>
                <a:gd name="connsiteY3" fmla="*/ 412561 h 452661"/>
                <a:gd name="connsiteX4" fmla="*/ 241230 w 1009343"/>
                <a:gd name="connsiteY4" fmla="*/ 443641 h 452661"/>
                <a:gd name="connsiteX5" fmla="*/ 7661 w 1009343"/>
                <a:gd name="connsiteY5" fmla="*/ 272863 h 452661"/>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7662 w 1009344"/>
                <a:gd name="connsiteY0" fmla="*/ 272863 h 475469"/>
                <a:gd name="connsiteX1" fmla="*/ 508503 w 1009344"/>
                <a:gd name="connsiteY1" fmla="*/ 0 h 475469"/>
                <a:gd name="connsiteX2" fmla="*/ 1009344 w 1009344"/>
                <a:gd name="connsiteY2" fmla="*/ 272863 h 475469"/>
                <a:gd name="connsiteX3" fmla="*/ 721567 w 1009344"/>
                <a:gd name="connsiteY3" fmla="*/ 456949 h 475469"/>
                <a:gd name="connsiteX4" fmla="*/ 241231 w 1009344"/>
                <a:gd name="connsiteY4" fmla="*/ 443641 h 475469"/>
                <a:gd name="connsiteX5" fmla="*/ 7662 w 1009344"/>
                <a:gd name="connsiteY5" fmla="*/ 272863 h 475469"/>
                <a:gd name="connsiteX0" fmla="*/ 8764 w 1010446"/>
                <a:gd name="connsiteY0" fmla="*/ 272863 h 475469"/>
                <a:gd name="connsiteX1" fmla="*/ 509605 w 1010446"/>
                <a:gd name="connsiteY1" fmla="*/ 0 h 475469"/>
                <a:gd name="connsiteX2" fmla="*/ 1010446 w 1010446"/>
                <a:gd name="connsiteY2" fmla="*/ 272863 h 475469"/>
                <a:gd name="connsiteX3" fmla="*/ 722669 w 1010446"/>
                <a:gd name="connsiteY3" fmla="*/ 456949 h 475469"/>
                <a:gd name="connsiteX4" fmla="*/ 242333 w 1010446"/>
                <a:gd name="connsiteY4" fmla="*/ 443641 h 475469"/>
                <a:gd name="connsiteX5" fmla="*/ 8764 w 1010446"/>
                <a:gd name="connsiteY5" fmla="*/ 272863 h 47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0446" h="475469">
                  <a:moveTo>
                    <a:pt x="8764" y="272863"/>
                  </a:moveTo>
                  <a:cubicBezTo>
                    <a:pt x="53309" y="198923"/>
                    <a:pt x="232998" y="0"/>
                    <a:pt x="509605" y="0"/>
                  </a:cubicBezTo>
                  <a:cubicBezTo>
                    <a:pt x="786212" y="0"/>
                    <a:pt x="1010446" y="122165"/>
                    <a:pt x="1010446" y="272863"/>
                  </a:cubicBezTo>
                  <a:cubicBezTo>
                    <a:pt x="1010446" y="423561"/>
                    <a:pt x="832933" y="517263"/>
                    <a:pt x="722669" y="456949"/>
                  </a:cubicBezTo>
                  <a:cubicBezTo>
                    <a:pt x="612405" y="396635"/>
                    <a:pt x="387950" y="421056"/>
                    <a:pt x="242333" y="443641"/>
                  </a:cubicBezTo>
                  <a:cubicBezTo>
                    <a:pt x="96716" y="466226"/>
                    <a:pt x="-35781" y="346803"/>
                    <a:pt x="8764" y="272863"/>
                  </a:cubicBezTo>
                  <a:close/>
                </a:path>
              </a:pathLst>
            </a:custGeom>
            <a:gradFill flip="none" rotWithShape="1">
              <a:gsLst>
                <a:gs pos="5000">
                  <a:schemeClr val="bg2">
                    <a:lumMod val="90000"/>
                    <a:alpha val="40000"/>
                  </a:schemeClr>
                </a:gs>
                <a:gs pos="74000">
                  <a:schemeClr val="bg1">
                    <a:alpha val="0"/>
                  </a:schemeClr>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24" name="Glance"/>
            <p:cNvSpPr/>
            <p:nvPr/>
          </p:nvSpPr>
          <p:spPr>
            <a:xfrm rot="18000000">
              <a:off x="5107669" y="2474527"/>
              <a:ext cx="862774" cy="491238"/>
            </a:xfrm>
            <a:custGeom>
              <a:avLst/>
              <a:gdLst>
                <a:gd name="connsiteX0" fmla="*/ 0 w 1001681"/>
                <a:gd name="connsiteY0" fmla="*/ 272863 h 545726"/>
                <a:gd name="connsiteX1" fmla="*/ 500841 w 1001681"/>
                <a:gd name="connsiteY1" fmla="*/ 0 h 545726"/>
                <a:gd name="connsiteX2" fmla="*/ 1001682 w 1001681"/>
                <a:gd name="connsiteY2" fmla="*/ 272863 h 545726"/>
                <a:gd name="connsiteX3" fmla="*/ 500841 w 1001681"/>
                <a:gd name="connsiteY3" fmla="*/ 545726 h 545726"/>
                <a:gd name="connsiteX4" fmla="*/ 0 w 1001681"/>
                <a:gd name="connsiteY4" fmla="*/ 272863 h 545726"/>
                <a:gd name="connsiteX0" fmla="*/ 7 w 1001689"/>
                <a:gd name="connsiteY0" fmla="*/ 272863 h 363820"/>
                <a:gd name="connsiteX1" fmla="*/ 500848 w 1001689"/>
                <a:gd name="connsiteY1" fmla="*/ 0 h 363820"/>
                <a:gd name="connsiteX2" fmla="*/ 1001689 w 1001689"/>
                <a:gd name="connsiteY2" fmla="*/ 272863 h 363820"/>
                <a:gd name="connsiteX3" fmla="*/ 509725 w 1001689"/>
                <a:gd name="connsiteY3" fmla="*/ 341540 h 363820"/>
                <a:gd name="connsiteX4" fmla="*/ 7 w 1001689"/>
                <a:gd name="connsiteY4" fmla="*/ 272863 h 363820"/>
                <a:gd name="connsiteX0" fmla="*/ 7 w 1001689"/>
                <a:gd name="connsiteY0" fmla="*/ 272863 h 410634"/>
                <a:gd name="connsiteX1" fmla="*/ 500848 w 1001689"/>
                <a:gd name="connsiteY1" fmla="*/ 0 h 410634"/>
                <a:gd name="connsiteX2" fmla="*/ 1001689 w 1001689"/>
                <a:gd name="connsiteY2" fmla="*/ 272863 h 410634"/>
                <a:gd name="connsiteX3" fmla="*/ 509725 w 1001689"/>
                <a:gd name="connsiteY3" fmla="*/ 341540 h 410634"/>
                <a:gd name="connsiteX4" fmla="*/ 7 w 1001689"/>
                <a:gd name="connsiteY4" fmla="*/ 272863 h 410634"/>
                <a:gd name="connsiteX0" fmla="*/ 3266 w 1004960"/>
                <a:gd name="connsiteY0" fmla="*/ 272863 h 461767"/>
                <a:gd name="connsiteX1" fmla="*/ 504107 w 1004960"/>
                <a:gd name="connsiteY1" fmla="*/ 0 h 461767"/>
                <a:gd name="connsiteX2" fmla="*/ 1004948 w 1004960"/>
                <a:gd name="connsiteY2" fmla="*/ 272863 h 461767"/>
                <a:gd name="connsiteX3" fmla="*/ 717171 w 1004960"/>
                <a:gd name="connsiteY3" fmla="*/ 412561 h 461767"/>
                <a:gd name="connsiteX4" fmla="*/ 3266 w 1004960"/>
                <a:gd name="connsiteY4" fmla="*/ 272863 h 461767"/>
                <a:gd name="connsiteX0" fmla="*/ 5121 w 1006803"/>
                <a:gd name="connsiteY0" fmla="*/ 272863 h 413390"/>
                <a:gd name="connsiteX1" fmla="*/ 505962 w 1006803"/>
                <a:gd name="connsiteY1" fmla="*/ 0 h 413390"/>
                <a:gd name="connsiteX2" fmla="*/ 1006803 w 1006803"/>
                <a:gd name="connsiteY2" fmla="*/ 272863 h 413390"/>
                <a:gd name="connsiteX3" fmla="*/ 719026 w 1006803"/>
                <a:gd name="connsiteY3" fmla="*/ 412561 h 413390"/>
                <a:gd name="connsiteX4" fmla="*/ 274201 w 1006803"/>
                <a:gd name="connsiteY4" fmla="*/ 328232 h 413390"/>
                <a:gd name="connsiteX5" fmla="*/ 5121 w 1006803"/>
                <a:gd name="connsiteY5" fmla="*/ 272863 h 413390"/>
                <a:gd name="connsiteX0" fmla="*/ 7661 w 1009343"/>
                <a:gd name="connsiteY0" fmla="*/ 272863 h 452661"/>
                <a:gd name="connsiteX1" fmla="*/ 508502 w 1009343"/>
                <a:gd name="connsiteY1" fmla="*/ 0 h 452661"/>
                <a:gd name="connsiteX2" fmla="*/ 1009343 w 1009343"/>
                <a:gd name="connsiteY2" fmla="*/ 272863 h 452661"/>
                <a:gd name="connsiteX3" fmla="*/ 721566 w 1009343"/>
                <a:gd name="connsiteY3" fmla="*/ 412561 h 452661"/>
                <a:gd name="connsiteX4" fmla="*/ 241230 w 1009343"/>
                <a:gd name="connsiteY4" fmla="*/ 443641 h 452661"/>
                <a:gd name="connsiteX5" fmla="*/ 7661 w 1009343"/>
                <a:gd name="connsiteY5" fmla="*/ 272863 h 452661"/>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7662 w 1009344"/>
                <a:gd name="connsiteY0" fmla="*/ 272863 h 475469"/>
                <a:gd name="connsiteX1" fmla="*/ 508503 w 1009344"/>
                <a:gd name="connsiteY1" fmla="*/ 0 h 475469"/>
                <a:gd name="connsiteX2" fmla="*/ 1009344 w 1009344"/>
                <a:gd name="connsiteY2" fmla="*/ 272863 h 475469"/>
                <a:gd name="connsiteX3" fmla="*/ 721567 w 1009344"/>
                <a:gd name="connsiteY3" fmla="*/ 456949 h 475469"/>
                <a:gd name="connsiteX4" fmla="*/ 241231 w 1009344"/>
                <a:gd name="connsiteY4" fmla="*/ 443641 h 475469"/>
                <a:gd name="connsiteX5" fmla="*/ 7662 w 1009344"/>
                <a:gd name="connsiteY5" fmla="*/ 272863 h 475469"/>
                <a:gd name="connsiteX0" fmla="*/ 8764 w 1010446"/>
                <a:gd name="connsiteY0" fmla="*/ 272863 h 475469"/>
                <a:gd name="connsiteX1" fmla="*/ 509605 w 1010446"/>
                <a:gd name="connsiteY1" fmla="*/ 0 h 475469"/>
                <a:gd name="connsiteX2" fmla="*/ 1010446 w 1010446"/>
                <a:gd name="connsiteY2" fmla="*/ 272863 h 475469"/>
                <a:gd name="connsiteX3" fmla="*/ 722669 w 1010446"/>
                <a:gd name="connsiteY3" fmla="*/ 456949 h 475469"/>
                <a:gd name="connsiteX4" fmla="*/ 242333 w 1010446"/>
                <a:gd name="connsiteY4" fmla="*/ 443641 h 475469"/>
                <a:gd name="connsiteX5" fmla="*/ 8764 w 1010446"/>
                <a:gd name="connsiteY5" fmla="*/ 272863 h 47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0446" h="475469">
                  <a:moveTo>
                    <a:pt x="8764" y="272863"/>
                  </a:moveTo>
                  <a:cubicBezTo>
                    <a:pt x="53309" y="198923"/>
                    <a:pt x="232998" y="0"/>
                    <a:pt x="509605" y="0"/>
                  </a:cubicBezTo>
                  <a:cubicBezTo>
                    <a:pt x="786212" y="0"/>
                    <a:pt x="1010446" y="122165"/>
                    <a:pt x="1010446" y="272863"/>
                  </a:cubicBezTo>
                  <a:cubicBezTo>
                    <a:pt x="1010446" y="423561"/>
                    <a:pt x="832933" y="517263"/>
                    <a:pt x="722669" y="456949"/>
                  </a:cubicBezTo>
                  <a:cubicBezTo>
                    <a:pt x="612405" y="396635"/>
                    <a:pt x="387950" y="421056"/>
                    <a:pt x="242333" y="443641"/>
                  </a:cubicBezTo>
                  <a:cubicBezTo>
                    <a:pt x="96716" y="466226"/>
                    <a:pt x="-35781" y="346803"/>
                    <a:pt x="8764" y="272863"/>
                  </a:cubicBezTo>
                  <a:close/>
                </a:path>
              </a:pathLst>
            </a:custGeom>
            <a:gradFill flip="none" rotWithShape="1">
              <a:gsLst>
                <a:gs pos="5000">
                  <a:schemeClr val="bg2">
                    <a:lumMod val="90000"/>
                    <a:alpha val="40000"/>
                  </a:schemeClr>
                </a:gs>
                <a:gs pos="74000">
                  <a:schemeClr val="bg1">
                    <a:alpha val="0"/>
                  </a:schemeClr>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25" name="Glance"/>
            <p:cNvSpPr/>
            <p:nvPr/>
          </p:nvSpPr>
          <p:spPr>
            <a:xfrm rot="21240000">
              <a:off x="5366422" y="2318167"/>
              <a:ext cx="643602" cy="333134"/>
            </a:xfrm>
            <a:custGeom>
              <a:avLst/>
              <a:gdLst>
                <a:gd name="connsiteX0" fmla="*/ 0 w 1001681"/>
                <a:gd name="connsiteY0" fmla="*/ 272863 h 545726"/>
                <a:gd name="connsiteX1" fmla="*/ 500841 w 1001681"/>
                <a:gd name="connsiteY1" fmla="*/ 0 h 545726"/>
                <a:gd name="connsiteX2" fmla="*/ 1001682 w 1001681"/>
                <a:gd name="connsiteY2" fmla="*/ 272863 h 545726"/>
                <a:gd name="connsiteX3" fmla="*/ 500841 w 1001681"/>
                <a:gd name="connsiteY3" fmla="*/ 545726 h 545726"/>
                <a:gd name="connsiteX4" fmla="*/ 0 w 1001681"/>
                <a:gd name="connsiteY4" fmla="*/ 272863 h 545726"/>
                <a:gd name="connsiteX0" fmla="*/ 7 w 1001689"/>
                <a:gd name="connsiteY0" fmla="*/ 272863 h 363820"/>
                <a:gd name="connsiteX1" fmla="*/ 500848 w 1001689"/>
                <a:gd name="connsiteY1" fmla="*/ 0 h 363820"/>
                <a:gd name="connsiteX2" fmla="*/ 1001689 w 1001689"/>
                <a:gd name="connsiteY2" fmla="*/ 272863 h 363820"/>
                <a:gd name="connsiteX3" fmla="*/ 509725 w 1001689"/>
                <a:gd name="connsiteY3" fmla="*/ 341540 h 363820"/>
                <a:gd name="connsiteX4" fmla="*/ 7 w 1001689"/>
                <a:gd name="connsiteY4" fmla="*/ 272863 h 363820"/>
                <a:gd name="connsiteX0" fmla="*/ 7 w 1001689"/>
                <a:gd name="connsiteY0" fmla="*/ 272863 h 410634"/>
                <a:gd name="connsiteX1" fmla="*/ 500848 w 1001689"/>
                <a:gd name="connsiteY1" fmla="*/ 0 h 410634"/>
                <a:gd name="connsiteX2" fmla="*/ 1001689 w 1001689"/>
                <a:gd name="connsiteY2" fmla="*/ 272863 h 410634"/>
                <a:gd name="connsiteX3" fmla="*/ 509725 w 1001689"/>
                <a:gd name="connsiteY3" fmla="*/ 341540 h 410634"/>
                <a:gd name="connsiteX4" fmla="*/ 7 w 1001689"/>
                <a:gd name="connsiteY4" fmla="*/ 272863 h 410634"/>
                <a:gd name="connsiteX0" fmla="*/ 3266 w 1004960"/>
                <a:gd name="connsiteY0" fmla="*/ 272863 h 461767"/>
                <a:gd name="connsiteX1" fmla="*/ 504107 w 1004960"/>
                <a:gd name="connsiteY1" fmla="*/ 0 h 461767"/>
                <a:gd name="connsiteX2" fmla="*/ 1004948 w 1004960"/>
                <a:gd name="connsiteY2" fmla="*/ 272863 h 461767"/>
                <a:gd name="connsiteX3" fmla="*/ 717171 w 1004960"/>
                <a:gd name="connsiteY3" fmla="*/ 412561 h 461767"/>
                <a:gd name="connsiteX4" fmla="*/ 3266 w 1004960"/>
                <a:gd name="connsiteY4" fmla="*/ 272863 h 461767"/>
                <a:gd name="connsiteX0" fmla="*/ 5121 w 1006803"/>
                <a:gd name="connsiteY0" fmla="*/ 272863 h 413390"/>
                <a:gd name="connsiteX1" fmla="*/ 505962 w 1006803"/>
                <a:gd name="connsiteY1" fmla="*/ 0 h 413390"/>
                <a:gd name="connsiteX2" fmla="*/ 1006803 w 1006803"/>
                <a:gd name="connsiteY2" fmla="*/ 272863 h 413390"/>
                <a:gd name="connsiteX3" fmla="*/ 719026 w 1006803"/>
                <a:gd name="connsiteY3" fmla="*/ 412561 h 413390"/>
                <a:gd name="connsiteX4" fmla="*/ 274201 w 1006803"/>
                <a:gd name="connsiteY4" fmla="*/ 328232 h 413390"/>
                <a:gd name="connsiteX5" fmla="*/ 5121 w 1006803"/>
                <a:gd name="connsiteY5" fmla="*/ 272863 h 413390"/>
                <a:gd name="connsiteX0" fmla="*/ 7661 w 1009343"/>
                <a:gd name="connsiteY0" fmla="*/ 272863 h 452661"/>
                <a:gd name="connsiteX1" fmla="*/ 508502 w 1009343"/>
                <a:gd name="connsiteY1" fmla="*/ 0 h 452661"/>
                <a:gd name="connsiteX2" fmla="*/ 1009343 w 1009343"/>
                <a:gd name="connsiteY2" fmla="*/ 272863 h 452661"/>
                <a:gd name="connsiteX3" fmla="*/ 721566 w 1009343"/>
                <a:gd name="connsiteY3" fmla="*/ 412561 h 452661"/>
                <a:gd name="connsiteX4" fmla="*/ 241230 w 1009343"/>
                <a:gd name="connsiteY4" fmla="*/ 443641 h 452661"/>
                <a:gd name="connsiteX5" fmla="*/ 7661 w 1009343"/>
                <a:gd name="connsiteY5" fmla="*/ 272863 h 452661"/>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7662 w 1009344"/>
                <a:gd name="connsiteY0" fmla="*/ 272863 h 475469"/>
                <a:gd name="connsiteX1" fmla="*/ 508503 w 1009344"/>
                <a:gd name="connsiteY1" fmla="*/ 0 h 475469"/>
                <a:gd name="connsiteX2" fmla="*/ 1009344 w 1009344"/>
                <a:gd name="connsiteY2" fmla="*/ 272863 h 475469"/>
                <a:gd name="connsiteX3" fmla="*/ 721567 w 1009344"/>
                <a:gd name="connsiteY3" fmla="*/ 456949 h 475469"/>
                <a:gd name="connsiteX4" fmla="*/ 241231 w 1009344"/>
                <a:gd name="connsiteY4" fmla="*/ 443641 h 475469"/>
                <a:gd name="connsiteX5" fmla="*/ 7662 w 1009344"/>
                <a:gd name="connsiteY5" fmla="*/ 272863 h 475469"/>
                <a:gd name="connsiteX0" fmla="*/ 8764 w 1010446"/>
                <a:gd name="connsiteY0" fmla="*/ 272863 h 475469"/>
                <a:gd name="connsiteX1" fmla="*/ 509605 w 1010446"/>
                <a:gd name="connsiteY1" fmla="*/ 0 h 475469"/>
                <a:gd name="connsiteX2" fmla="*/ 1010446 w 1010446"/>
                <a:gd name="connsiteY2" fmla="*/ 272863 h 475469"/>
                <a:gd name="connsiteX3" fmla="*/ 722669 w 1010446"/>
                <a:gd name="connsiteY3" fmla="*/ 456949 h 475469"/>
                <a:gd name="connsiteX4" fmla="*/ 242333 w 1010446"/>
                <a:gd name="connsiteY4" fmla="*/ 443641 h 475469"/>
                <a:gd name="connsiteX5" fmla="*/ 8764 w 1010446"/>
                <a:gd name="connsiteY5" fmla="*/ 272863 h 47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0446" h="475469">
                  <a:moveTo>
                    <a:pt x="8764" y="272863"/>
                  </a:moveTo>
                  <a:cubicBezTo>
                    <a:pt x="53309" y="198923"/>
                    <a:pt x="232998" y="0"/>
                    <a:pt x="509605" y="0"/>
                  </a:cubicBezTo>
                  <a:cubicBezTo>
                    <a:pt x="786212" y="0"/>
                    <a:pt x="1010446" y="122165"/>
                    <a:pt x="1010446" y="272863"/>
                  </a:cubicBezTo>
                  <a:cubicBezTo>
                    <a:pt x="1010446" y="423561"/>
                    <a:pt x="832933" y="517263"/>
                    <a:pt x="722669" y="456949"/>
                  </a:cubicBezTo>
                  <a:cubicBezTo>
                    <a:pt x="612405" y="396635"/>
                    <a:pt x="387950" y="421056"/>
                    <a:pt x="242333" y="443641"/>
                  </a:cubicBezTo>
                  <a:cubicBezTo>
                    <a:pt x="96716" y="466226"/>
                    <a:pt x="-35781" y="346803"/>
                    <a:pt x="8764" y="272863"/>
                  </a:cubicBezTo>
                  <a:close/>
                </a:path>
              </a:pathLst>
            </a:custGeom>
            <a:gradFill flip="none" rotWithShape="1">
              <a:gsLst>
                <a:gs pos="42000">
                  <a:schemeClr val="bg1"/>
                </a:gs>
                <a:gs pos="100000">
                  <a:schemeClr val="bg1">
                    <a:alpha val="0"/>
                  </a:schemeClr>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26" name="Gloeidraad"/>
            <p:cNvSpPr/>
            <p:nvPr/>
          </p:nvSpPr>
          <p:spPr>
            <a:xfrm>
              <a:off x="5646628" y="3157877"/>
              <a:ext cx="286002" cy="65700"/>
            </a:xfrm>
            <a:custGeom>
              <a:avLst/>
              <a:gdLst>
                <a:gd name="connsiteX0" fmla="*/ 0 w 337351"/>
                <a:gd name="connsiteY0" fmla="*/ 71021 h 97654"/>
                <a:gd name="connsiteX1" fmla="*/ 115410 w 337351"/>
                <a:gd name="connsiteY1" fmla="*/ 53266 h 97654"/>
                <a:gd name="connsiteX2" fmla="*/ 115410 w 337351"/>
                <a:gd name="connsiteY2" fmla="*/ 53266 h 97654"/>
                <a:gd name="connsiteX3" fmla="*/ 44388 w 337351"/>
                <a:gd name="connsiteY3" fmla="*/ 0 h 97654"/>
                <a:gd name="connsiteX4" fmla="*/ 97654 w 337351"/>
                <a:gd name="connsiteY4" fmla="*/ 97654 h 97654"/>
                <a:gd name="connsiteX5" fmla="*/ 248575 w 337351"/>
                <a:gd name="connsiteY5" fmla="*/ 53266 h 97654"/>
                <a:gd name="connsiteX6" fmla="*/ 301841 w 337351"/>
                <a:gd name="connsiteY6" fmla="*/ 0 h 97654"/>
                <a:gd name="connsiteX7" fmla="*/ 301841 w 337351"/>
                <a:gd name="connsiteY7" fmla="*/ 0 h 97654"/>
                <a:gd name="connsiteX8" fmla="*/ 239697 w 337351"/>
                <a:gd name="connsiteY8" fmla="*/ 79899 h 97654"/>
                <a:gd name="connsiteX9" fmla="*/ 337351 w 337351"/>
                <a:gd name="connsiteY9" fmla="*/ 79899 h 97654"/>
                <a:gd name="connsiteX0" fmla="*/ 0 w 337351"/>
                <a:gd name="connsiteY0" fmla="*/ 71741 h 98374"/>
                <a:gd name="connsiteX1" fmla="*/ 115410 w 337351"/>
                <a:gd name="connsiteY1" fmla="*/ 53986 h 98374"/>
                <a:gd name="connsiteX2" fmla="*/ 115410 w 337351"/>
                <a:gd name="connsiteY2" fmla="*/ 53986 h 98374"/>
                <a:gd name="connsiteX3" fmla="*/ 44388 w 337351"/>
                <a:gd name="connsiteY3" fmla="*/ 720 h 98374"/>
                <a:gd name="connsiteX4" fmla="*/ 97654 w 337351"/>
                <a:gd name="connsiteY4" fmla="*/ 98374 h 98374"/>
                <a:gd name="connsiteX5" fmla="*/ 248575 w 337351"/>
                <a:gd name="connsiteY5" fmla="*/ 53986 h 98374"/>
                <a:gd name="connsiteX6" fmla="*/ 301841 w 337351"/>
                <a:gd name="connsiteY6" fmla="*/ 720 h 98374"/>
                <a:gd name="connsiteX7" fmla="*/ 301841 w 337351"/>
                <a:gd name="connsiteY7" fmla="*/ 720 h 98374"/>
                <a:gd name="connsiteX8" fmla="*/ 239697 w 337351"/>
                <a:gd name="connsiteY8" fmla="*/ 80619 h 98374"/>
                <a:gd name="connsiteX9" fmla="*/ 337351 w 337351"/>
                <a:gd name="connsiteY9" fmla="*/ 80619 h 98374"/>
                <a:gd name="connsiteX0" fmla="*/ 0 w 337351"/>
                <a:gd name="connsiteY0" fmla="*/ 71741 h 98374"/>
                <a:gd name="connsiteX1" fmla="*/ 115410 w 337351"/>
                <a:gd name="connsiteY1" fmla="*/ 53986 h 98374"/>
                <a:gd name="connsiteX2" fmla="*/ 115410 w 337351"/>
                <a:gd name="connsiteY2" fmla="*/ 53986 h 98374"/>
                <a:gd name="connsiteX3" fmla="*/ 44388 w 337351"/>
                <a:gd name="connsiteY3" fmla="*/ 720 h 98374"/>
                <a:gd name="connsiteX4" fmla="*/ 97654 w 337351"/>
                <a:gd name="connsiteY4" fmla="*/ 98374 h 98374"/>
                <a:gd name="connsiteX5" fmla="*/ 248575 w 337351"/>
                <a:gd name="connsiteY5" fmla="*/ 53986 h 98374"/>
                <a:gd name="connsiteX6" fmla="*/ 301841 w 337351"/>
                <a:gd name="connsiteY6" fmla="*/ 720 h 98374"/>
                <a:gd name="connsiteX7" fmla="*/ 301841 w 337351"/>
                <a:gd name="connsiteY7" fmla="*/ 720 h 98374"/>
                <a:gd name="connsiteX8" fmla="*/ 239697 w 337351"/>
                <a:gd name="connsiteY8" fmla="*/ 80619 h 98374"/>
                <a:gd name="connsiteX9" fmla="*/ 337351 w 337351"/>
                <a:gd name="connsiteY9" fmla="*/ 80619 h 98374"/>
                <a:gd name="connsiteX0" fmla="*/ 0 w 337351"/>
                <a:gd name="connsiteY0" fmla="*/ 71741 h 80619"/>
                <a:gd name="connsiteX1" fmla="*/ 115410 w 337351"/>
                <a:gd name="connsiteY1" fmla="*/ 53986 h 80619"/>
                <a:gd name="connsiteX2" fmla="*/ 115410 w 337351"/>
                <a:gd name="connsiteY2" fmla="*/ 53986 h 80619"/>
                <a:gd name="connsiteX3" fmla="*/ 44388 w 337351"/>
                <a:gd name="connsiteY3" fmla="*/ 720 h 80619"/>
                <a:gd name="connsiteX4" fmla="*/ 90510 w 337351"/>
                <a:gd name="connsiteY4" fmla="*/ 65037 h 80619"/>
                <a:gd name="connsiteX5" fmla="*/ 248575 w 337351"/>
                <a:gd name="connsiteY5" fmla="*/ 53986 h 80619"/>
                <a:gd name="connsiteX6" fmla="*/ 301841 w 337351"/>
                <a:gd name="connsiteY6" fmla="*/ 720 h 80619"/>
                <a:gd name="connsiteX7" fmla="*/ 301841 w 337351"/>
                <a:gd name="connsiteY7" fmla="*/ 720 h 80619"/>
                <a:gd name="connsiteX8" fmla="*/ 239697 w 337351"/>
                <a:gd name="connsiteY8" fmla="*/ 80619 h 80619"/>
                <a:gd name="connsiteX9" fmla="*/ 337351 w 337351"/>
                <a:gd name="connsiteY9" fmla="*/ 80619 h 80619"/>
                <a:gd name="connsiteX0" fmla="*/ 0 w 337351"/>
                <a:gd name="connsiteY0" fmla="*/ 71021 h 79899"/>
                <a:gd name="connsiteX1" fmla="*/ 115410 w 337351"/>
                <a:gd name="connsiteY1" fmla="*/ 53266 h 79899"/>
                <a:gd name="connsiteX2" fmla="*/ 44388 w 337351"/>
                <a:gd name="connsiteY2" fmla="*/ 0 h 79899"/>
                <a:gd name="connsiteX3" fmla="*/ 90510 w 337351"/>
                <a:gd name="connsiteY3" fmla="*/ 64317 h 79899"/>
                <a:gd name="connsiteX4" fmla="*/ 248575 w 337351"/>
                <a:gd name="connsiteY4" fmla="*/ 53266 h 79899"/>
                <a:gd name="connsiteX5" fmla="*/ 301841 w 337351"/>
                <a:gd name="connsiteY5" fmla="*/ 0 h 79899"/>
                <a:gd name="connsiteX6" fmla="*/ 301841 w 337351"/>
                <a:gd name="connsiteY6" fmla="*/ 0 h 79899"/>
                <a:gd name="connsiteX7" fmla="*/ 239697 w 337351"/>
                <a:gd name="connsiteY7" fmla="*/ 79899 h 79899"/>
                <a:gd name="connsiteX8" fmla="*/ 337351 w 337351"/>
                <a:gd name="connsiteY8" fmla="*/ 79899 h 79899"/>
                <a:gd name="connsiteX0" fmla="*/ 0 w 337351"/>
                <a:gd name="connsiteY0" fmla="*/ 71021 h 79899"/>
                <a:gd name="connsiteX1" fmla="*/ 44388 w 337351"/>
                <a:gd name="connsiteY1" fmla="*/ 0 h 79899"/>
                <a:gd name="connsiteX2" fmla="*/ 90510 w 337351"/>
                <a:gd name="connsiteY2" fmla="*/ 64317 h 79899"/>
                <a:gd name="connsiteX3" fmla="*/ 248575 w 337351"/>
                <a:gd name="connsiteY3" fmla="*/ 53266 h 79899"/>
                <a:gd name="connsiteX4" fmla="*/ 301841 w 337351"/>
                <a:gd name="connsiteY4" fmla="*/ 0 h 79899"/>
                <a:gd name="connsiteX5" fmla="*/ 301841 w 337351"/>
                <a:gd name="connsiteY5" fmla="*/ 0 h 79899"/>
                <a:gd name="connsiteX6" fmla="*/ 239697 w 337351"/>
                <a:gd name="connsiteY6" fmla="*/ 79899 h 79899"/>
                <a:gd name="connsiteX7" fmla="*/ 337351 w 337351"/>
                <a:gd name="connsiteY7" fmla="*/ 79899 h 79899"/>
                <a:gd name="connsiteX0" fmla="*/ 0 w 337351"/>
                <a:gd name="connsiteY0" fmla="*/ 71021 h 79899"/>
                <a:gd name="connsiteX1" fmla="*/ 68201 w 337351"/>
                <a:gd name="connsiteY1" fmla="*/ 69057 h 79899"/>
                <a:gd name="connsiteX2" fmla="*/ 90510 w 337351"/>
                <a:gd name="connsiteY2" fmla="*/ 64317 h 79899"/>
                <a:gd name="connsiteX3" fmla="*/ 248575 w 337351"/>
                <a:gd name="connsiteY3" fmla="*/ 53266 h 79899"/>
                <a:gd name="connsiteX4" fmla="*/ 301841 w 337351"/>
                <a:gd name="connsiteY4" fmla="*/ 0 h 79899"/>
                <a:gd name="connsiteX5" fmla="*/ 301841 w 337351"/>
                <a:gd name="connsiteY5" fmla="*/ 0 h 79899"/>
                <a:gd name="connsiteX6" fmla="*/ 239697 w 337351"/>
                <a:gd name="connsiteY6" fmla="*/ 79899 h 79899"/>
                <a:gd name="connsiteX7" fmla="*/ 337351 w 337351"/>
                <a:gd name="connsiteY7" fmla="*/ 79899 h 79899"/>
                <a:gd name="connsiteX0" fmla="*/ 0 w 337351"/>
                <a:gd name="connsiteY0" fmla="*/ 71021 h 79899"/>
                <a:gd name="connsiteX1" fmla="*/ 68201 w 337351"/>
                <a:gd name="connsiteY1" fmla="*/ 69057 h 79899"/>
                <a:gd name="connsiteX2" fmla="*/ 52410 w 337351"/>
                <a:gd name="connsiteY2" fmla="*/ 2405 h 79899"/>
                <a:gd name="connsiteX3" fmla="*/ 248575 w 337351"/>
                <a:gd name="connsiteY3" fmla="*/ 53266 h 79899"/>
                <a:gd name="connsiteX4" fmla="*/ 301841 w 337351"/>
                <a:gd name="connsiteY4" fmla="*/ 0 h 79899"/>
                <a:gd name="connsiteX5" fmla="*/ 301841 w 337351"/>
                <a:gd name="connsiteY5" fmla="*/ 0 h 79899"/>
                <a:gd name="connsiteX6" fmla="*/ 239697 w 337351"/>
                <a:gd name="connsiteY6" fmla="*/ 79899 h 79899"/>
                <a:gd name="connsiteX7" fmla="*/ 337351 w 337351"/>
                <a:gd name="connsiteY7" fmla="*/ 79899 h 79899"/>
                <a:gd name="connsiteX0" fmla="*/ 0 w 337351"/>
                <a:gd name="connsiteY0" fmla="*/ 77759 h 86637"/>
                <a:gd name="connsiteX1" fmla="*/ 68201 w 337351"/>
                <a:gd name="connsiteY1" fmla="*/ 75795 h 86637"/>
                <a:gd name="connsiteX2" fmla="*/ 52410 w 337351"/>
                <a:gd name="connsiteY2" fmla="*/ 9143 h 86637"/>
                <a:gd name="connsiteX3" fmla="*/ 248575 w 337351"/>
                <a:gd name="connsiteY3" fmla="*/ 60004 h 86637"/>
                <a:gd name="connsiteX4" fmla="*/ 301841 w 337351"/>
                <a:gd name="connsiteY4" fmla="*/ 6738 h 86637"/>
                <a:gd name="connsiteX5" fmla="*/ 301841 w 337351"/>
                <a:gd name="connsiteY5" fmla="*/ 6738 h 86637"/>
                <a:gd name="connsiteX6" fmla="*/ 239697 w 337351"/>
                <a:gd name="connsiteY6" fmla="*/ 86637 h 86637"/>
                <a:gd name="connsiteX7" fmla="*/ 337351 w 337351"/>
                <a:gd name="connsiteY7" fmla="*/ 86637 h 86637"/>
                <a:gd name="connsiteX0" fmla="*/ 0 w 337351"/>
                <a:gd name="connsiteY0" fmla="*/ 71021 h 79899"/>
                <a:gd name="connsiteX1" fmla="*/ 52410 w 337351"/>
                <a:gd name="connsiteY1" fmla="*/ 2405 h 79899"/>
                <a:gd name="connsiteX2" fmla="*/ 248575 w 337351"/>
                <a:gd name="connsiteY2" fmla="*/ 53266 h 79899"/>
                <a:gd name="connsiteX3" fmla="*/ 301841 w 337351"/>
                <a:gd name="connsiteY3" fmla="*/ 0 h 79899"/>
                <a:gd name="connsiteX4" fmla="*/ 301841 w 337351"/>
                <a:gd name="connsiteY4" fmla="*/ 0 h 79899"/>
                <a:gd name="connsiteX5" fmla="*/ 239697 w 337351"/>
                <a:gd name="connsiteY5" fmla="*/ 79899 h 79899"/>
                <a:gd name="connsiteX6" fmla="*/ 337351 w 337351"/>
                <a:gd name="connsiteY6" fmla="*/ 79899 h 79899"/>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239697 w 337351"/>
                <a:gd name="connsiteY5" fmla="*/ 85907 h 85907"/>
                <a:gd name="connsiteX6" fmla="*/ 337351 w 337351"/>
                <a:gd name="connsiteY6"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337351 w 337351"/>
                <a:gd name="connsiteY5"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299853 w 337351"/>
                <a:gd name="connsiteY5" fmla="*/ 14863 h 85907"/>
                <a:gd name="connsiteX6" fmla="*/ 337351 w 337351"/>
                <a:gd name="connsiteY6"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337351 w 337351"/>
                <a:gd name="connsiteY5"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37351 w 337351"/>
                <a:gd name="connsiteY4" fmla="*/ 85907 h 85907"/>
                <a:gd name="connsiteX0" fmla="*/ 0 w 337351"/>
                <a:gd name="connsiteY0" fmla="*/ 77029 h 85907"/>
                <a:gd name="connsiteX1" fmla="*/ 52410 w 337351"/>
                <a:gd name="connsiteY1" fmla="*/ 8413 h 85907"/>
                <a:gd name="connsiteX2" fmla="*/ 248575 w 337351"/>
                <a:gd name="connsiteY2" fmla="*/ 59274 h 85907"/>
                <a:gd name="connsiteX3" fmla="*/ 337351 w 337351"/>
                <a:gd name="connsiteY3" fmla="*/ 85907 h 85907"/>
                <a:gd name="connsiteX0" fmla="*/ 0 w 337351"/>
                <a:gd name="connsiteY0" fmla="*/ 77029 h 85907"/>
                <a:gd name="connsiteX1" fmla="*/ 52410 w 337351"/>
                <a:gd name="connsiteY1" fmla="*/ 8413 h 85907"/>
                <a:gd name="connsiteX2" fmla="*/ 248575 w 337351"/>
                <a:gd name="connsiteY2" fmla="*/ 59274 h 85907"/>
                <a:gd name="connsiteX3" fmla="*/ 337351 w 337351"/>
                <a:gd name="connsiteY3" fmla="*/ 85907 h 85907"/>
                <a:gd name="connsiteX0" fmla="*/ 0 w 337351"/>
                <a:gd name="connsiteY0" fmla="*/ 72277 h 81155"/>
                <a:gd name="connsiteX1" fmla="*/ 52410 w 337351"/>
                <a:gd name="connsiteY1" fmla="*/ 3661 h 81155"/>
                <a:gd name="connsiteX2" fmla="*/ 279531 w 337351"/>
                <a:gd name="connsiteY2" fmla="*/ 23566 h 81155"/>
                <a:gd name="connsiteX3" fmla="*/ 337351 w 337351"/>
                <a:gd name="connsiteY3" fmla="*/ 81155 h 81155"/>
                <a:gd name="connsiteX0" fmla="*/ 0 w 337351"/>
                <a:gd name="connsiteY0" fmla="*/ 69308 h 78186"/>
                <a:gd name="connsiteX1" fmla="*/ 52410 w 337351"/>
                <a:gd name="connsiteY1" fmla="*/ 692 h 78186"/>
                <a:gd name="connsiteX2" fmla="*/ 279531 w 337351"/>
                <a:gd name="connsiteY2" fmla="*/ 20597 h 78186"/>
                <a:gd name="connsiteX3" fmla="*/ 337351 w 337351"/>
                <a:gd name="connsiteY3" fmla="*/ 78186 h 78186"/>
                <a:gd name="connsiteX0" fmla="*/ 0 w 337351"/>
                <a:gd name="connsiteY0" fmla="*/ 72135 h 81013"/>
                <a:gd name="connsiteX1" fmla="*/ 52410 w 337351"/>
                <a:gd name="connsiteY1" fmla="*/ 3519 h 81013"/>
                <a:gd name="connsiteX2" fmla="*/ 279531 w 337351"/>
                <a:gd name="connsiteY2" fmla="*/ 23424 h 81013"/>
                <a:gd name="connsiteX3" fmla="*/ 337351 w 337351"/>
                <a:gd name="connsiteY3" fmla="*/ 81013 h 81013"/>
                <a:gd name="connsiteX0" fmla="*/ 0 w 337351"/>
                <a:gd name="connsiteY0" fmla="*/ 72135 h 81013"/>
                <a:gd name="connsiteX1" fmla="*/ 52410 w 337351"/>
                <a:gd name="connsiteY1" fmla="*/ 3519 h 81013"/>
                <a:gd name="connsiteX2" fmla="*/ 159359 w 337351"/>
                <a:gd name="connsiteY2" fmla="*/ 33782 h 81013"/>
                <a:gd name="connsiteX3" fmla="*/ 279531 w 337351"/>
                <a:gd name="connsiteY3" fmla="*/ 23424 h 81013"/>
                <a:gd name="connsiteX4" fmla="*/ 337351 w 337351"/>
                <a:gd name="connsiteY4" fmla="*/ 81013 h 81013"/>
                <a:gd name="connsiteX0" fmla="*/ 0 w 337351"/>
                <a:gd name="connsiteY0" fmla="*/ 68671 h 77549"/>
                <a:gd name="connsiteX1" fmla="*/ 52410 w 337351"/>
                <a:gd name="connsiteY1" fmla="*/ 55 h 77549"/>
                <a:gd name="connsiteX2" fmla="*/ 154597 w 337351"/>
                <a:gd name="connsiteY2" fmla="*/ 56512 h 77549"/>
                <a:gd name="connsiteX3" fmla="*/ 279531 w 337351"/>
                <a:gd name="connsiteY3" fmla="*/ 19960 h 77549"/>
                <a:gd name="connsiteX4" fmla="*/ 337351 w 337351"/>
                <a:gd name="connsiteY4" fmla="*/ 77549 h 77549"/>
                <a:gd name="connsiteX0" fmla="*/ 0 w 337351"/>
                <a:gd name="connsiteY0" fmla="*/ 68667 h 77545"/>
                <a:gd name="connsiteX1" fmla="*/ 52410 w 337351"/>
                <a:gd name="connsiteY1" fmla="*/ 51 h 77545"/>
                <a:gd name="connsiteX2" fmla="*/ 154597 w 337351"/>
                <a:gd name="connsiteY2" fmla="*/ 56508 h 77545"/>
                <a:gd name="connsiteX3" fmla="*/ 279531 w 337351"/>
                <a:gd name="connsiteY3" fmla="*/ 19956 h 77545"/>
                <a:gd name="connsiteX4" fmla="*/ 337351 w 337351"/>
                <a:gd name="connsiteY4" fmla="*/ 77545 h 77545"/>
                <a:gd name="connsiteX0" fmla="*/ 0 w 337351"/>
                <a:gd name="connsiteY0" fmla="*/ 68667 h 77545"/>
                <a:gd name="connsiteX1" fmla="*/ 52410 w 337351"/>
                <a:gd name="connsiteY1" fmla="*/ 51 h 77545"/>
                <a:gd name="connsiteX2" fmla="*/ 154597 w 337351"/>
                <a:gd name="connsiteY2" fmla="*/ 56508 h 77545"/>
                <a:gd name="connsiteX3" fmla="*/ 279531 w 337351"/>
                <a:gd name="connsiteY3" fmla="*/ 19956 h 77545"/>
                <a:gd name="connsiteX4" fmla="*/ 337351 w 337351"/>
                <a:gd name="connsiteY4" fmla="*/ 77545 h 77545"/>
                <a:gd name="connsiteX0" fmla="*/ 0 w 337351"/>
                <a:gd name="connsiteY0" fmla="*/ 68618 h 77496"/>
                <a:gd name="connsiteX1" fmla="*/ 52410 w 337351"/>
                <a:gd name="connsiteY1" fmla="*/ 2 h 77496"/>
                <a:gd name="connsiteX2" fmla="*/ 154597 w 337351"/>
                <a:gd name="connsiteY2" fmla="*/ 56459 h 77496"/>
                <a:gd name="connsiteX3" fmla="*/ 279531 w 337351"/>
                <a:gd name="connsiteY3" fmla="*/ 19907 h 77496"/>
                <a:gd name="connsiteX4" fmla="*/ 337351 w 337351"/>
                <a:gd name="connsiteY4" fmla="*/ 77496 h 77496"/>
                <a:gd name="connsiteX0" fmla="*/ 0 w 337351"/>
                <a:gd name="connsiteY0" fmla="*/ 68618 h 77496"/>
                <a:gd name="connsiteX1" fmla="*/ 52410 w 337351"/>
                <a:gd name="connsiteY1" fmla="*/ 2 h 77496"/>
                <a:gd name="connsiteX2" fmla="*/ 154597 w 337351"/>
                <a:gd name="connsiteY2" fmla="*/ 56459 h 77496"/>
                <a:gd name="connsiteX3" fmla="*/ 270006 w 337351"/>
                <a:gd name="connsiteY3" fmla="*/ 8001 h 77496"/>
                <a:gd name="connsiteX4" fmla="*/ 337351 w 337351"/>
                <a:gd name="connsiteY4" fmla="*/ 77496 h 77496"/>
                <a:gd name="connsiteX0" fmla="*/ 0 w 337351"/>
                <a:gd name="connsiteY0" fmla="*/ 68618 h 77496"/>
                <a:gd name="connsiteX1" fmla="*/ 52410 w 337351"/>
                <a:gd name="connsiteY1" fmla="*/ 2 h 77496"/>
                <a:gd name="connsiteX2" fmla="*/ 154597 w 337351"/>
                <a:gd name="connsiteY2" fmla="*/ 56459 h 77496"/>
                <a:gd name="connsiteX3" fmla="*/ 270006 w 337351"/>
                <a:gd name="connsiteY3" fmla="*/ 8001 h 77496"/>
                <a:gd name="connsiteX4" fmla="*/ 337351 w 337351"/>
                <a:gd name="connsiteY4" fmla="*/ 77496 h 77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351" h="77496">
                  <a:moveTo>
                    <a:pt x="0" y="68618"/>
                  </a:moveTo>
                  <a:cubicBezTo>
                    <a:pt x="10919" y="54323"/>
                    <a:pt x="124275" y="-353"/>
                    <a:pt x="52410" y="2"/>
                  </a:cubicBezTo>
                  <a:cubicBezTo>
                    <a:pt x="-19455" y="357"/>
                    <a:pt x="87375" y="55126"/>
                    <a:pt x="154597" y="56459"/>
                  </a:cubicBezTo>
                  <a:cubicBezTo>
                    <a:pt x="221819" y="57792"/>
                    <a:pt x="349084" y="6876"/>
                    <a:pt x="270006" y="8001"/>
                  </a:cubicBezTo>
                  <a:cubicBezTo>
                    <a:pt x="190928" y="9126"/>
                    <a:pt x="307759" y="68618"/>
                    <a:pt x="337351" y="77496"/>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grpSp>
      <p:grpSp>
        <p:nvGrpSpPr>
          <p:cNvPr id="45" name="Groep 44"/>
          <p:cNvGrpSpPr/>
          <p:nvPr userDrawn="1"/>
        </p:nvGrpSpPr>
        <p:grpSpPr>
          <a:xfrm>
            <a:off x="5514321" y="1959856"/>
            <a:ext cx="1118628" cy="2147425"/>
            <a:chOff x="5215480" y="2182287"/>
            <a:chExt cx="1118628" cy="2147425"/>
          </a:xfrm>
        </p:grpSpPr>
        <p:sp>
          <p:nvSpPr>
            <p:cNvPr id="46" name="GLASS OUTLINE"/>
            <p:cNvSpPr/>
            <p:nvPr/>
          </p:nvSpPr>
          <p:spPr>
            <a:xfrm>
              <a:off x="5215480" y="2309679"/>
              <a:ext cx="1118628" cy="1476654"/>
            </a:xfrm>
            <a:custGeom>
              <a:avLst/>
              <a:gdLst>
                <a:gd name="connsiteX0" fmla="*/ 463138 w 1781299"/>
                <a:gd name="connsiteY0" fmla="*/ 2137558 h 2137558"/>
                <a:gd name="connsiteX1" fmla="*/ 308759 w 1781299"/>
                <a:gd name="connsiteY1" fmla="*/ 1662545 h 2137558"/>
                <a:gd name="connsiteX2" fmla="*/ 0 w 1781299"/>
                <a:gd name="connsiteY2" fmla="*/ 736270 h 2137558"/>
                <a:gd name="connsiteX3" fmla="*/ 843148 w 1781299"/>
                <a:gd name="connsiteY3" fmla="*/ 0 h 2137558"/>
                <a:gd name="connsiteX4" fmla="*/ 1781299 w 1781299"/>
                <a:gd name="connsiteY4" fmla="*/ 795647 h 2137558"/>
                <a:gd name="connsiteX5" fmla="*/ 1401288 w 1781299"/>
                <a:gd name="connsiteY5" fmla="*/ 1816925 h 2137558"/>
                <a:gd name="connsiteX6" fmla="*/ 1282535 w 1781299"/>
                <a:gd name="connsiteY6" fmla="*/ 2137558 h 2137558"/>
                <a:gd name="connsiteX7" fmla="*/ 463138 w 1781299"/>
                <a:gd name="connsiteY7" fmla="*/ 2137558 h 2137558"/>
                <a:gd name="connsiteX0" fmla="*/ 463138 w 1781299"/>
                <a:gd name="connsiteY0" fmla="*/ 2137712 h 2137712"/>
                <a:gd name="connsiteX1" fmla="*/ 308759 w 1781299"/>
                <a:gd name="connsiteY1" fmla="*/ 1662699 h 2137712"/>
                <a:gd name="connsiteX2" fmla="*/ 0 w 1781299"/>
                <a:gd name="connsiteY2" fmla="*/ 736424 h 2137712"/>
                <a:gd name="connsiteX3" fmla="*/ 843148 w 1781299"/>
                <a:gd name="connsiteY3" fmla="*/ 154 h 2137712"/>
                <a:gd name="connsiteX4" fmla="*/ 1781299 w 1781299"/>
                <a:gd name="connsiteY4" fmla="*/ 795801 h 2137712"/>
                <a:gd name="connsiteX5" fmla="*/ 1401288 w 1781299"/>
                <a:gd name="connsiteY5" fmla="*/ 1817079 h 2137712"/>
                <a:gd name="connsiteX6" fmla="*/ 1282535 w 1781299"/>
                <a:gd name="connsiteY6" fmla="*/ 2137712 h 2137712"/>
                <a:gd name="connsiteX7" fmla="*/ 463138 w 1781299"/>
                <a:gd name="connsiteY7" fmla="*/ 2137712 h 2137712"/>
                <a:gd name="connsiteX0" fmla="*/ 463138 w 1781299"/>
                <a:gd name="connsiteY0" fmla="*/ 2138480 h 2138480"/>
                <a:gd name="connsiteX1" fmla="*/ 308759 w 1781299"/>
                <a:gd name="connsiteY1" fmla="*/ 1663467 h 2138480"/>
                <a:gd name="connsiteX2" fmla="*/ 0 w 1781299"/>
                <a:gd name="connsiteY2" fmla="*/ 737192 h 2138480"/>
                <a:gd name="connsiteX3" fmla="*/ 843148 w 1781299"/>
                <a:gd name="connsiteY3" fmla="*/ 922 h 2138480"/>
                <a:gd name="connsiteX4" fmla="*/ 1781299 w 1781299"/>
                <a:gd name="connsiteY4" fmla="*/ 796569 h 2138480"/>
                <a:gd name="connsiteX5" fmla="*/ 1401288 w 1781299"/>
                <a:gd name="connsiteY5" fmla="*/ 1817847 h 2138480"/>
                <a:gd name="connsiteX6" fmla="*/ 1282535 w 1781299"/>
                <a:gd name="connsiteY6" fmla="*/ 2138480 h 2138480"/>
                <a:gd name="connsiteX7" fmla="*/ 463138 w 1781299"/>
                <a:gd name="connsiteY7" fmla="*/ 2138480 h 2138480"/>
                <a:gd name="connsiteX0" fmla="*/ 463138 w 1804633"/>
                <a:gd name="connsiteY0" fmla="*/ 2138548 h 2138548"/>
                <a:gd name="connsiteX1" fmla="*/ 308759 w 1804633"/>
                <a:gd name="connsiteY1" fmla="*/ 1663535 h 2138548"/>
                <a:gd name="connsiteX2" fmla="*/ 0 w 1804633"/>
                <a:gd name="connsiteY2" fmla="*/ 737260 h 2138548"/>
                <a:gd name="connsiteX3" fmla="*/ 843148 w 1804633"/>
                <a:gd name="connsiteY3" fmla="*/ 990 h 2138548"/>
                <a:gd name="connsiteX4" fmla="*/ 1781299 w 1804633"/>
                <a:gd name="connsiteY4" fmla="*/ 796637 h 2138548"/>
                <a:gd name="connsiteX5" fmla="*/ 1401288 w 1804633"/>
                <a:gd name="connsiteY5" fmla="*/ 1817915 h 2138548"/>
                <a:gd name="connsiteX6" fmla="*/ 1282535 w 1804633"/>
                <a:gd name="connsiteY6" fmla="*/ 2138548 h 2138548"/>
                <a:gd name="connsiteX7" fmla="*/ 463138 w 1804633"/>
                <a:gd name="connsiteY7" fmla="*/ 2138548 h 2138548"/>
                <a:gd name="connsiteX0" fmla="*/ 478631 w 1820126"/>
                <a:gd name="connsiteY0" fmla="*/ 2138548 h 2138548"/>
                <a:gd name="connsiteX1" fmla="*/ 324252 w 1820126"/>
                <a:gd name="connsiteY1" fmla="*/ 1663535 h 2138548"/>
                <a:gd name="connsiteX2" fmla="*/ 15493 w 1820126"/>
                <a:gd name="connsiteY2" fmla="*/ 737260 h 2138548"/>
                <a:gd name="connsiteX3" fmla="*/ 858641 w 1820126"/>
                <a:gd name="connsiteY3" fmla="*/ 990 h 2138548"/>
                <a:gd name="connsiteX4" fmla="*/ 1796792 w 1820126"/>
                <a:gd name="connsiteY4" fmla="*/ 796637 h 2138548"/>
                <a:gd name="connsiteX5" fmla="*/ 1416781 w 1820126"/>
                <a:gd name="connsiteY5" fmla="*/ 1817915 h 2138548"/>
                <a:gd name="connsiteX6" fmla="*/ 1298028 w 1820126"/>
                <a:gd name="connsiteY6" fmla="*/ 2138548 h 2138548"/>
                <a:gd name="connsiteX7" fmla="*/ 478631 w 1820126"/>
                <a:gd name="connsiteY7" fmla="*/ 2138548 h 213854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67067"/>
                <a:gd name="connsiteX1" fmla="*/ 324252 w 1820126"/>
                <a:gd name="connsiteY1" fmla="*/ 1663535 h 2167067"/>
                <a:gd name="connsiteX2" fmla="*/ 15493 w 1820126"/>
                <a:gd name="connsiteY2" fmla="*/ 737260 h 2167067"/>
                <a:gd name="connsiteX3" fmla="*/ 858641 w 1820126"/>
                <a:gd name="connsiteY3" fmla="*/ 990 h 2167067"/>
                <a:gd name="connsiteX4" fmla="*/ 1796792 w 1820126"/>
                <a:gd name="connsiteY4" fmla="*/ 796637 h 2167067"/>
                <a:gd name="connsiteX5" fmla="*/ 1416781 w 1820126"/>
                <a:gd name="connsiteY5" fmla="*/ 1817915 h 2167067"/>
                <a:gd name="connsiteX6" fmla="*/ 1298028 w 1820126"/>
                <a:gd name="connsiteY6" fmla="*/ 2138548 h 2167067"/>
                <a:gd name="connsiteX7" fmla="*/ 478631 w 1820126"/>
                <a:gd name="connsiteY7" fmla="*/ 2138548 h 2167067"/>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7731 w 1819226"/>
                <a:gd name="connsiteY0" fmla="*/ 2138548 h 2182754"/>
                <a:gd name="connsiteX1" fmla="*/ 334047 w 1819226"/>
                <a:gd name="connsiteY1" fmla="*/ 1636798 h 2182754"/>
                <a:gd name="connsiteX2" fmla="*/ 14593 w 1819226"/>
                <a:gd name="connsiteY2" fmla="*/ 737260 h 2182754"/>
                <a:gd name="connsiteX3" fmla="*/ 857741 w 1819226"/>
                <a:gd name="connsiteY3" fmla="*/ 990 h 2182754"/>
                <a:gd name="connsiteX4" fmla="*/ 1795892 w 1819226"/>
                <a:gd name="connsiteY4" fmla="*/ 796637 h 2182754"/>
                <a:gd name="connsiteX5" fmla="*/ 1415881 w 1819226"/>
                <a:gd name="connsiteY5" fmla="*/ 1817915 h 2182754"/>
                <a:gd name="connsiteX6" fmla="*/ 1297128 w 1819226"/>
                <a:gd name="connsiteY6" fmla="*/ 2138548 h 2182754"/>
                <a:gd name="connsiteX7" fmla="*/ 477731 w 1819226"/>
                <a:gd name="connsiteY7" fmla="*/ 2138548 h 2182754"/>
                <a:gd name="connsiteX0" fmla="*/ 463577 w 1805072"/>
                <a:gd name="connsiteY0" fmla="*/ 2138548 h 2182754"/>
                <a:gd name="connsiteX1" fmla="*/ 319893 w 1805072"/>
                <a:gd name="connsiteY1" fmla="*/ 1636798 h 2182754"/>
                <a:gd name="connsiteX2" fmla="*/ 439 w 1805072"/>
                <a:gd name="connsiteY2" fmla="*/ 737260 h 2182754"/>
                <a:gd name="connsiteX3" fmla="*/ 843587 w 1805072"/>
                <a:gd name="connsiteY3" fmla="*/ 990 h 2182754"/>
                <a:gd name="connsiteX4" fmla="*/ 1781738 w 1805072"/>
                <a:gd name="connsiteY4" fmla="*/ 796637 h 2182754"/>
                <a:gd name="connsiteX5" fmla="*/ 1401727 w 1805072"/>
                <a:gd name="connsiteY5" fmla="*/ 1817915 h 2182754"/>
                <a:gd name="connsiteX6" fmla="*/ 1282974 w 1805072"/>
                <a:gd name="connsiteY6" fmla="*/ 2138548 h 2182754"/>
                <a:gd name="connsiteX7" fmla="*/ 463577 w 1805072"/>
                <a:gd name="connsiteY7" fmla="*/ 2138548 h 2182754"/>
                <a:gd name="connsiteX0" fmla="*/ 479579 w 1821074"/>
                <a:gd name="connsiteY0" fmla="*/ 2138548 h 2182754"/>
                <a:gd name="connsiteX1" fmla="*/ 314505 w 1821074"/>
                <a:gd name="connsiteY1" fmla="*/ 1695619 h 2182754"/>
                <a:gd name="connsiteX2" fmla="*/ 16441 w 1821074"/>
                <a:gd name="connsiteY2" fmla="*/ 737260 h 2182754"/>
                <a:gd name="connsiteX3" fmla="*/ 859589 w 1821074"/>
                <a:gd name="connsiteY3" fmla="*/ 990 h 2182754"/>
                <a:gd name="connsiteX4" fmla="*/ 1797740 w 1821074"/>
                <a:gd name="connsiteY4" fmla="*/ 796637 h 2182754"/>
                <a:gd name="connsiteX5" fmla="*/ 1417729 w 1821074"/>
                <a:gd name="connsiteY5" fmla="*/ 1817915 h 2182754"/>
                <a:gd name="connsiteX6" fmla="*/ 1298976 w 1821074"/>
                <a:gd name="connsiteY6" fmla="*/ 2138548 h 2182754"/>
                <a:gd name="connsiteX7" fmla="*/ 479579 w 1821074"/>
                <a:gd name="connsiteY7" fmla="*/ 2138548 h 2182754"/>
                <a:gd name="connsiteX0" fmla="*/ 463493 w 1804988"/>
                <a:gd name="connsiteY0" fmla="*/ 2138548 h 2182754"/>
                <a:gd name="connsiteX1" fmla="*/ 298419 w 1804988"/>
                <a:gd name="connsiteY1" fmla="*/ 1695619 h 2182754"/>
                <a:gd name="connsiteX2" fmla="*/ 355 w 1804988"/>
                <a:gd name="connsiteY2" fmla="*/ 737260 h 2182754"/>
                <a:gd name="connsiteX3" fmla="*/ 843503 w 1804988"/>
                <a:gd name="connsiteY3" fmla="*/ 990 h 2182754"/>
                <a:gd name="connsiteX4" fmla="*/ 1781654 w 1804988"/>
                <a:gd name="connsiteY4" fmla="*/ 796637 h 2182754"/>
                <a:gd name="connsiteX5" fmla="*/ 1401643 w 1804988"/>
                <a:gd name="connsiteY5" fmla="*/ 1817915 h 2182754"/>
                <a:gd name="connsiteX6" fmla="*/ 1282890 w 1804988"/>
                <a:gd name="connsiteY6" fmla="*/ 2138548 h 2182754"/>
                <a:gd name="connsiteX7" fmla="*/ 463493 w 1804988"/>
                <a:gd name="connsiteY7" fmla="*/ 2138548 h 2182754"/>
                <a:gd name="connsiteX0" fmla="*/ 463493 w 1783109"/>
                <a:gd name="connsiteY0" fmla="*/ 2138691 h 2182897"/>
                <a:gd name="connsiteX1" fmla="*/ 298419 w 1783109"/>
                <a:gd name="connsiteY1" fmla="*/ 1695762 h 2182897"/>
                <a:gd name="connsiteX2" fmla="*/ 355 w 1783109"/>
                <a:gd name="connsiteY2" fmla="*/ 737403 h 2182897"/>
                <a:gd name="connsiteX3" fmla="*/ 843503 w 1783109"/>
                <a:gd name="connsiteY3" fmla="*/ 1133 h 2182897"/>
                <a:gd name="connsiteX4" fmla="*/ 1781654 w 1783109"/>
                <a:gd name="connsiteY4" fmla="*/ 796780 h 2182897"/>
                <a:gd name="connsiteX5" fmla="*/ 1401643 w 1783109"/>
                <a:gd name="connsiteY5" fmla="*/ 1818058 h 2182897"/>
                <a:gd name="connsiteX6" fmla="*/ 1282890 w 1783109"/>
                <a:gd name="connsiteY6" fmla="*/ 2138691 h 2182897"/>
                <a:gd name="connsiteX7" fmla="*/ 463493 w 1783109"/>
                <a:gd name="connsiteY7" fmla="*/ 2138691 h 2182897"/>
                <a:gd name="connsiteX0" fmla="*/ 463493 w 1760970"/>
                <a:gd name="connsiteY0" fmla="*/ 2138007 h 2182213"/>
                <a:gd name="connsiteX1" fmla="*/ 298419 w 1760970"/>
                <a:gd name="connsiteY1" fmla="*/ 1695078 h 2182213"/>
                <a:gd name="connsiteX2" fmla="*/ 355 w 1760970"/>
                <a:gd name="connsiteY2" fmla="*/ 736719 h 2182213"/>
                <a:gd name="connsiteX3" fmla="*/ 843503 w 1760970"/>
                <a:gd name="connsiteY3" fmla="*/ 449 h 2182213"/>
                <a:gd name="connsiteX4" fmla="*/ 1760264 w 1760970"/>
                <a:gd name="connsiteY4" fmla="*/ 817485 h 2182213"/>
                <a:gd name="connsiteX5" fmla="*/ 1401643 w 1760970"/>
                <a:gd name="connsiteY5" fmla="*/ 1817374 h 2182213"/>
                <a:gd name="connsiteX6" fmla="*/ 1282890 w 1760970"/>
                <a:gd name="connsiteY6" fmla="*/ 2138007 h 2182213"/>
                <a:gd name="connsiteX7" fmla="*/ 463493 w 1760970"/>
                <a:gd name="connsiteY7" fmla="*/ 2138007 h 2182213"/>
                <a:gd name="connsiteX0" fmla="*/ 463493 w 1760707"/>
                <a:gd name="connsiteY0" fmla="*/ 2138007 h 2182213"/>
                <a:gd name="connsiteX1" fmla="*/ 298419 w 1760707"/>
                <a:gd name="connsiteY1" fmla="*/ 1695078 h 2182213"/>
                <a:gd name="connsiteX2" fmla="*/ 355 w 1760707"/>
                <a:gd name="connsiteY2" fmla="*/ 736719 h 2182213"/>
                <a:gd name="connsiteX3" fmla="*/ 843503 w 1760707"/>
                <a:gd name="connsiteY3" fmla="*/ 449 h 2182213"/>
                <a:gd name="connsiteX4" fmla="*/ 1760264 w 1760707"/>
                <a:gd name="connsiteY4" fmla="*/ 817485 h 2182213"/>
                <a:gd name="connsiteX5" fmla="*/ 1401643 w 1760707"/>
                <a:gd name="connsiteY5" fmla="*/ 1817374 h 2182213"/>
                <a:gd name="connsiteX6" fmla="*/ 1282890 w 1760707"/>
                <a:gd name="connsiteY6" fmla="*/ 2138007 h 2182213"/>
                <a:gd name="connsiteX7" fmla="*/ 463493 w 1760707"/>
                <a:gd name="connsiteY7" fmla="*/ 2138007 h 2182213"/>
                <a:gd name="connsiteX0" fmla="*/ 463493 w 1760803"/>
                <a:gd name="connsiteY0" fmla="*/ 2138369 h 2182575"/>
                <a:gd name="connsiteX1" fmla="*/ 298419 w 1760803"/>
                <a:gd name="connsiteY1" fmla="*/ 1695440 h 2182575"/>
                <a:gd name="connsiteX2" fmla="*/ 355 w 1760803"/>
                <a:gd name="connsiteY2" fmla="*/ 737081 h 2182575"/>
                <a:gd name="connsiteX3" fmla="*/ 843503 w 1760803"/>
                <a:gd name="connsiteY3" fmla="*/ 811 h 2182575"/>
                <a:gd name="connsiteX4" fmla="*/ 1760264 w 1760803"/>
                <a:gd name="connsiteY4" fmla="*/ 817847 h 2182575"/>
                <a:gd name="connsiteX5" fmla="*/ 1401643 w 1760803"/>
                <a:gd name="connsiteY5" fmla="*/ 1817736 h 2182575"/>
                <a:gd name="connsiteX6" fmla="*/ 1282890 w 1760803"/>
                <a:gd name="connsiteY6" fmla="*/ 2138369 h 2182575"/>
                <a:gd name="connsiteX7" fmla="*/ 463493 w 1760803"/>
                <a:gd name="connsiteY7" fmla="*/ 2138369 h 2182575"/>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29 w 1760713"/>
                <a:gd name="connsiteY0" fmla="*/ 2137716 h 2181922"/>
                <a:gd name="connsiteX1" fmla="*/ 298355 w 1760713"/>
                <a:gd name="connsiteY1" fmla="*/ 1694787 h 2181922"/>
                <a:gd name="connsiteX2" fmla="*/ 291 w 1760713"/>
                <a:gd name="connsiteY2" fmla="*/ 736428 h 2181922"/>
                <a:gd name="connsiteX3" fmla="*/ 843439 w 1760713"/>
                <a:gd name="connsiteY3" fmla="*/ 158 h 2181922"/>
                <a:gd name="connsiteX4" fmla="*/ 1760200 w 1760713"/>
                <a:gd name="connsiteY4" fmla="*/ 817194 h 2181922"/>
                <a:gd name="connsiteX5" fmla="*/ 1401579 w 1760713"/>
                <a:gd name="connsiteY5" fmla="*/ 1817083 h 2181922"/>
                <a:gd name="connsiteX6" fmla="*/ 1282826 w 1760713"/>
                <a:gd name="connsiteY6" fmla="*/ 2137716 h 2181922"/>
                <a:gd name="connsiteX7" fmla="*/ 463429 w 176071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228"/>
                <a:gd name="connsiteY0" fmla="*/ 2137696 h 2181902"/>
                <a:gd name="connsiteX1" fmla="*/ 298365 w 1760228"/>
                <a:gd name="connsiteY1" fmla="*/ 1694767 h 2181902"/>
                <a:gd name="connsiteX2" fmla="*/ 301 w 1760228"/>
                <a:gd name="connsiteY2" fmla="*/ 736408 h 2181902"/>
                <a:gd name="connsiteX3" fmla="*/ 843449 w 1760228"/>
                <a:gd name="connsiteY3" fmla="*/ 138 h 2181902"/>
                <a:gd name="connsiteX4" fmla="*/ 1760210 w 1760228"/>
                <a:gd name="connsiteY4" fmla="*/ 817174 h 2181902"/>
                <a:gd name="connsiteX5" fmla="*/ 1401589 w 1760228"/>
                <a:gd name="connsiteY5" fmla="*/ 1817063 h 2181902"/>
                <a:gd name="connsiteX6" fmla="*/ 1282836 w 1760228"/>
                <a:gd name="connsiteY6" fmla="*/ 2137696 h 2181902"/>
                <a:gd name="connsiteX7" fmla="*/ 463439 w 1760228"/>
                <a:gd name="connsiteY7" fmla="*/ 2137696 h 2181902"/>
                <a:gd name="connsiteX0" fmla="*/ 463439 w 1760231"/>
                <a:gd name="connsiteY0" fmla="*/ 2137574 h 2181780"/>
                <a:gd name="connsiteX1" fmla="*/ 298365 w 1760231"/>
                <a:gd name="connsiteY1" fmla="*/ 1694645 h 2181780"/>
                <a:gd name="connsiteX2" fmla="*/ 301 w 1760231"/>
                <a:gd name="connsiteY2" fmla="*/ 736286 h 2181780"/>
                <a:gd name="connsiteX3" fmla="*/ 843449 w 1760231"/>
                <a:gd name="connsiteY3" fmla="*/ 16 h 2181780"/>
                <a:gd name="connsiteX4" fmla="*/ 1760210 w 1760231"/>
                <a:gd name="connsiteY4" fmla="*/ 817052 h 2181780"/>
                <a:gd name="connsiteX5" fmla="*/ 1401589 w 1760231"/>
                <a:gd name="connsiteY5" fmla="*/ 1816941 h 2181780"/>
                <a:gd name="connsiteX6" fmla="*/ 1282836 w 1760231"/>
                <a:gd name="connsiteY6" fmla="*/ 2137574 h 2181780"/>
                <a:gd name="connsiteX7" fmla="*/ 463439 w 1760231"/>
                <a:gd name="connsiteY7" fmla="*/ 2137574 h 2181780"/>
                <a:gd name="connsiteX0" fmla="*/ 463194 w 1759986"/>
                <a:gd name="connsiteY0" fmla="*/ 2137574 h 2181780"/>
                <a:gd name="connsiteX1" fmla="*/ 298120 w 1759986"/>
                <a:gd name="connsiteY1" fmla="*/ 1694645 h 2181780"/>
                <a:gd name="connsiteX2" fmla="*/ 56 w 1759986"/>
                <a:gd name="connsiteY2" fmla="*/ 736286 h 2181780"/>
                <a:gd name="connsiteX3" fmla="*/ 843204 w 1759986"/>
                <a:gd name="connsiteY3" fmla="*/ 16 h 2181780"/>
                <a:gd name="connsiteX4" fmla="*/ 1759965 w 1759986"/>
                <a:gd name="connsiteY4" fmla="*/ 817052 h 2181780"/>
                <a:gd name="connsiteX5" fmla="*/ 1401344 w 1759986"/>
                <a:gd name="connsiteY5" fmla="*/ 1816941 h 2181780"/>
                <a:gd name="connsiteX6" fmla="*/ 1282591 w 1759986"/>
                <a:gd name="connsiteY6" fmla="*/ 2137574 h 2181780"/>
                <a:gd name="connsiteX7" fmla="*/ 463194 w 1759986"/>
                <a:gd name="connsiteY7" fmla="*/ 2137574 h 2181780"/>
                <a:gd name="connsiteX0" fmla="*/ 473870 w 1770657"/>
                <a:gd name="connsiteY0" fmla="*/ 2137572 h 2181778"/>
                <a:gd name="connsiteX1" fmla="*/ 308796 w 1770657"/>
                <a:gd name="connsiteY1" fmla="*/ 1694643 h 2181778"/>
                <a:gd name="connsiteX2" fmla="*/ 38 w 1770657"/>
                <a:gd name="connsiteY2" fmla="*/ 800453 h 2181778"/>
                <a:gd name="connsiteX3" fmla="*/ 853880 w 1770657"/>
                <a:gd name="connsiteY3" fmla="*/ 14 h 2181778"/>
                <a:gd name="connsiteX4" fmla="*/ 1770641 w 1770657"/>
                <a:gd name="connsiteY4" fmla="*/ 817050 h 2181778"/>
                <a:gd name="connsiteX5" fmla="*/ 1412020 w 1770657"/>
                <a:gd name="connsiteY5" fmla="*/ 1816939 h 2181778"/>
                <a:gd name="connsiteX6" fmla="*/ 1293267 w 1770657"/>
                <a:gd name="connsiteY6" fmla="*/ 2137572 h 2181778"/>
                <a:gd name="connsiteX7" fmla="*/ 473870 w 1770657"/>
                <a:gd name="connsiteY7" fmla="*/ 2137572 h 2181778"/>
                <a:gd name="connsiteX0" fmla="*/ 473870 w 1770657"/>
                <a:gd name="connsiteY0" fmla="*/ 2137565 h 2181771"/>
                <a:gd name="connsiteX1" fmla="*/ 308796 w 1770657"/>
                <a:gd name="connsiteY1" fmla="*/ 1694636 h 2181771"/>
                <a:gd name="connsiteX2" fmla="*/ 38 w 1770657"/>
                <a:gd name="connsiteY2" fmla="*/ 800446 h 2181771"/>
                <a:gd name="connsiteX3" fmla="*/ 853880 w 1770657"/>
                <a:gd name="connsiteY3" fmla="*/ 7 h 2181771"/>
                <a:gd name="connsiteX4" fmla="*/ 1770641 w 1770657"/>
                <a:gd name="connsiteY4" fmla="*/ 811695 h 2181771"/>
                <a:gd name="connsiteX5" fmla="*/ 1412020 w 1770657"/>
                <a:gd name="connsiteY5" fmla="*/ 1816932 h 2181771"/>
                <a:gd name="connsiteX6" fmla="*/ 1293267 w 1770657"/>
                <a:gd name="connsiteY6" fmla="*/ 2137565 h 2181771"/>
                <a:gd name="connsiteX7" fmla="*/ 473870 w 1770657"/>
                <a:gd name="connsiteY7" fmla="*/ 2137565 h 2181771"/>
                <a:gd name="connsiteX0" fmla="*/ 473870 w 1788602"/>
                <a:gd name="connsiteY0" fmla="*/ 2137565 h 2181771"/>
                <a:gd name="connsiteX1" fmla="*/ 308796 w 1788602"/>
                <a:gd name="connsiteY1" fmla="*/ 1694636 h 2181771"/>
                <a:gd name="connsiteX2" fmla="*/ 38 w 1788602"/>
                <a:gd name="connsiteY2" fmla="*/ 800446 h 2181771"/>
                <a:gd name="connsiteX3" fmla="*/ 853880 w 1788602"/>
                <a:gd name="connsiteY3" fmla="*/ 7 h 2181771"/>
                <a:gd name="connsiteX4" fmla="*/ 1770641 w 1788602"/>
                <a:gd name="connsiteY4" fmla="*/ 811695 h 2181771"/>
                <a:gd name="connsiteX5" fmla="*/ 1449451 w 1788602"/>
                <a:gd name="connsiteY5" fmla="*/ 1747416 h 2181771"/>
                <a:gd name="connsiteX6" fmla="*/ 1293267 w 1788602"/>
                <a:gd name="connsiteY6" fmla="*/ 2137565 h 2181771"/>
                <a:gd name="connsiteX7" fmla="*/ 473870 w 1788602"/>
                <a:gd name="connsiteY7" fmla="*/ 2137565 h 2181771"/>
                <a:gd name="connsiteX0" fmla="*/ 473870 w 1771028"/>
                <a:gd name="connsiteY0" fmla="*/ 2137565 h 2181771"/>
                <a:gd name="connsiteX1" fmla="*/ 308796 w 1771028"/>
                <a:gd name="connsiteY1" fmla="*/ 1694636 h 2181771"/>
                <a:gd name="connsiteX2" fmla="*/ 38 w 1771028"/>
                <a:gd name="connsiteY2" fmla="*/ 800446 h 2181771"/>
                <a:gd name="connsiteX3" fmla="*/ 853880 w 1771028"/>
                <a:gd name="connsiteY3" fmla="*/ 7 h 2181771"/>
                <a:gd name="connsiteX4" fmla="*/ 1770641 w 1771028"/>
                <a:gd name="connsiteY4" fmla="*/ 811695 h 2181771"/>
                <a:gd name="connsiteX5" fmla="*/ 1449451 w 1771028"/>
                <a:gd name="connsiteY5" fmla="*/ 1747416 h 2181771"/>
                <a:gd name="connsiteX6" fmla="*/ 1293267 w 1771028"/>
                <a:gd name="connsiteY6" fmla="*/ 2137565 h 2181771"/>
                <a:gd name="connsiteX7" fmla="*/ 473870 w 1771028"/>
                <a:gd name="connsiteY7" fmla="*/ 2137565 h 2181771"/>
                <a:gd name="connsiteX0" fmla="*/ 474410 w 1771568"/>
                <a:gd name="connsiteY0" fmla="*/ 2137565 h 2181771"/>
                <a:gd name="connsiteX1" fmla="*/ 309336 w 1771568"/>
                <a:gd name="connsiteY1" fmla="*/ 1694636 h 2181771"/>
                <a:gd name="connsiteX2" fmla="*/ 578 w 1771568"/>
                <a:gd name="connsiteY2" fmla="*/ 800446 h 2181771"/>
                <a:gd name="connsiteX3" fmla="*/ 854420 w 1771568"/>
                <a:gd name="connsiteY3" fmla="*/ 7 h 2181771"/>
                <a:gd name="connsiteX4" fmla="*/ 1771181 w 1771568"/>
                <a:gd name="connsiteY4" fmla="*/ 811695 h 2181771"/>
                <a:gd name="connsiteX5" fmla="*/ 1449991 w 1771568"/>
                <a:gd name="connsiteY5" fmla="*/ 1747416 h 2181771"/>
                <a:gd name="connsiteX6" fmla="*/ 1293807 w 1771568"/>
                <a:gd name="connsiteY6" fmla="*/ 2137565 h 2181771"/>
                <a:gd name="connsiteX7" fmla="*/ 474410 w 1771568"/>
                <a:gd name="connsiteY7" fmla="*/ 2137565 h 2181771"/>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2287" h="2182119">
                  <a:moveTo>
                    <a:pt x="474866" y="2137913"/>
                  </a:moveTo>
                  <a:cubicBezTo>
                    <a:pt x="375280" y="2118606"/>
                    <a:pt x="356680" y="1917837"/>
                    <a:pt x="309792" y="1694984"/>
                  </a:cubicBezTo>
                  <a:cubicBezTo>
                    <a:pt x="262904" y="1472131"/>
                    <a:pt x="22481" y="1206221"/>
                    <a:pt x="1034" y="800794"/>
                  </a:cubicBezTo>
                  <a:cubicBezTo>
                    <a:pt x="-20413" y="395367"/>
                    <a:pt x="292407" y="14522"/>
                    <a:pt x="854876" y="355"/>
                  </a:cubicBezTo>
                  <a:cubicBezTo>
                    <a:pt x="1417345" y="-13812"/>
                    <a:pt x="1790017" y="397818"/>
                    <a:pt x="1771637" y="812043"/>
                  </a:cubicBezTo>
                  <a:cubicBezTo>
                    <a:pt x="1753257" y="1226268"/>
                    <a:pt x="1476535" y="1532134"/>
                    <a:pt x="1450447" y="1747764"/>
                  </a:cubicBezTo>
                  <a:cubicBezTo>
                    <a:pt x="1424359" y="1963394"/>
                    <a:pt x="1360583" y="2127288"/>
                    <a:pt x="1294263" y="2137913"/>
                  </a:cubicBezTo>
                  <a:cubicBezTo>
                    <a:pt x="1037173" y="2202081"/>
                    <a:pt x="646398" y="2191386"/>
                    <a:pt x="474866" y="2137913"/>
                  </a:cubicBezTo>
                  <a:close/>
                </a:path>
              </a:pathLst>
            </a:custGeom>
            <a:gradFill flip="none" rotWithShape="1">
              <a:gsLst>
                <a:gs pos="100000">
                  <a:schemeClr val="bg2">
                    <a:alpha val="75000"/>
                  </a:schemeClr>
                </a:gs>
                <a:gs pos="48000">
                  <a:schemeClr val="bg2">
                    <a:lumMod val="50000"/>
                    <a:alpha val="5000"/>
                  </a:schemeClr>
                </a:gs>
              </a:gsLst>
              <a:path path="circle">
                <a:fillToRect l="50000" t="50000" r="50000" b="50000"/>
              </a:path>
              <a:tileRect/>
            </a:gra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7" name="WIRES"/>
            <p:cNvGrpSpPr/>
            <p:nvPr/>
          </p:nvGrpSpPr>
          <p:grpSpPr>
            <a:xfrm>
              <a:off x="5634694" y="3160454"/>
              <a:ext cx="302686" cy="358202"/>
              <a:chOff x="7495024" y="3160455"/>
              <a:chExt cx="302686" cy="358202"/>
            </a:xfrm>
          </p:grpSpPr>
          <p:sp>
            <p:nvSpPr>
              <p:cNvPr id="68" name="Vrije vorm 67"/>
              <p:cNvSpPr/>
              <p:nvPr/>
            </p:nvSpPr>
            <p:spPr>
              <a:xfrm>
                <a:off x="7495024" y="3181576"/>
                <a:ext cx="76340" cy="335228"/>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Lst>
                <a:ahLst/>
                <a:cxnLst>
                  <a:cxn ang="0">
                    <a:pos x="connsiteX0" y="connsiteY0"/>
                  </a:cxn>
                  <a:cxn ang="0">
                    <a:pos x="connsiteX1" y="connsiteY1"/>
                  </a:cxn>
                  <a:cxn ang="0">
                    <a:pos x="connsiteX2" y="connsiteY2"/>
                  </a:cxn>
                </a:cxnLst>
                <a:rect l="l" t="t" r="r" b="b"/>
                <a:pathLst>
                  <a:path w="122990" h="540084">
                    <a:moveTo>
                      <a:pt x="122990" y="540084"/>
                    </a:moveTo>
                    <a:lnTo>
                      <a:pt x="0" y="48126"/>
                    </a:lnTo>
                    <a:cubicBezTo>
                      <a:pt x="58821" y="48126"/>
                      <a:pt x="74864" y="32084"/>
                      <a:pt x="80211" y="0"/>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69" name="Vrije vorm 68"/>
              <p:cNvSpPr/>
              <p:nvPr/>
            </p:nvSpPr>
            <p:spPr>
              <a:xfrm flipH="1">
                <a:off x="7721370" y="3181576"/>
                <a:ext cx="76340" cy="335228"/>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Lst>
                <a:ahLst/>
                <a:cxnLst>
                  <a:cxn ang="0">
                    <a:pos x="connsiteX0" y="connsiteY0"/>
                  </a:cxn>
                  <a:cxn ang="0">
                    <a:pos x="connsiteX1" y="connsiteY1"/>
                  </a:cxn>
                  <a:cxn ang="0">
                    <a:pos x="connsiteX2" y="connsiteY2"/>
                  </a:cxn>
                </a:cxnLst>
                <a:rect l="l" t="t" r="r" b="b"/>
                <a:pathLst>
                  <a:path w="122990" h="540084">
                    <a:moveTo>
                      <a:pt x="122990" y="540084"/>
                    </a:moveTo>
                    <a:lnTo>
                      <a:pt x="0" y="48126"/>
                    </a:lnTo>
                    <a:cubicBezTo>
                      <a:pt x="58821" y="48126"/>
                      <a:pt x="74864" y="32084"/>
                      <a:pt x="80211" y="0"/>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70" name="Vrije vorm 69"/>
              <p:cNvSpPr/>
              <p:nvPr/>
            </p:nvSpPr>
            <p:spPr>
              <a:xfrm>
                <a:off x="7533193" y="3160455"/>
                <a:ext cx="90440" cy="358202"/>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01601 w 101601"/>
                  <a:gd name="connsiteY0" fmla="*/ 540084 h 540084"/>
                  <a:gd name="connsiteX1" fmla="*/ 0 w 101601"/>
                  <a:gd name="connsiteY1" fmla="*/ 48126 h 540084"/>
                  <a:gd name="connsiteX2" fmla="*/ 80211 w 101601"/>
                  <a:gd name="connsiteY2" fmla="*/ 0 h 540084"/>
                  <a:gd name="connsiteX0" fmla="*/ 101601 w 105811"/>
                  <a:gd name="connsiteY0" fmla="*/ 540084 h 540084"/>
                  <a:gd name="connsiteX1" fmla="*/ 0 w 105811"/>
                  <a:gd name="connsiteY1" fmla="*/ 48126 h 540084"/>
                  <a:gd name="connsiteX2" fmla="*/ 80211 w 105811"/>
                  <a:gd name="connsiteY2" fmla="*/ 0 h 540084"/>
                  <a:gd name="connsiteX0" fmla="*/ 74864 w 80374"/>
                  <a:gd name="connsiteY0" fmla="*/ 545431 h 545431"/>
                  <a:gd name="connsiteX1" fmla="*/ 0 w 80374"/>
                  <a:gd name="connsiteY1" fmla="*/ 48126 h 545431"/>
                  <a:gd name="connsiteX2" fmla="*/ 80211 w 80374"/>
                  <a:gd name="connsiteY2" fmla="*/ 0 h 545431"/>
                  <a:gd name="connsiteX0" fmla="*/ 106948 w 112295"/>
                  <a:gd name="connsiteY0" fmla="*/ 545431 h 545431"/>
                  <a:gd name="connsiteX1" fmla="*/ 0 w 112295"/>
                  <a:gd name="connsiteY1" fmla="*/ 37431 h 545431"/>
                  <a:gd name="connsiteX2" fmla="*/ 112295 w 112295"/>
                  <a:gd name="connsiteY2" fmla="*/ 0 h 545431"/>
                  <a:gd name="connsiteX0" fmla="*/ 136850 w 142197"/>
                  <a:gd name="connsiteY0" fmla="*/ 577317 h 577317"/>
                  <a:gd name="connsiteX1" fmla="*/ 29902 w 142197"/>
                  <a:gd name="connsiteY1" fmla="*/ 69317 h 577317"/>
                  <a:gd name="connsiteX2" fmla="*/ 142197 w 142197"/>
                  <a:gd name="connsiteY2" fmla="*/ 31886 h 577317"/>
                  <a:gd name="connsiteX0" fmla="*/ 136850 w 142197"/>
                  <a:gd name="connsiteY0" fmla="*/ 577317 h 577317"/>
                  <a:gd name="connsiteX1" fmla="*/ 29902 w 142197"/>
                  <a:gd name="connsiteY1" fmla="*/ 69317 h 577317"/>
                  <a:gd name="connsiteX2" fmla="*/ 142197 w 142197"/>
                  <a:gd name="connsiteY2" fmla="*/ 31886 h 577317"/>
                  <a:gd name="connsiteX0" fmla="*/ 135783 w 151825"/>
                  <a:gd name="connsiteY0" fmla="*/ 566835 h 566835"/>
                  <a:gd name="connsiteX1" fmla="*/ 28835 w 151825"/>
                  <a:gd name="connsiteY1" fmla="*/ 58835 h 566835"/>
                  <a:gd name="connsiteX2" fmla="*/ 151825 w 151825"/>
                  <a:gd name="connsiteY2" fmla="*/ 64183 h 566835"/>
                  <a:gd name="connsiteX0" fmla="*/ 146455 w 162497"/>
                  <a:gd name="connsiteY0" fmla="*/ 567822 h 567822"/>
                  <a:gd name="connsiteX1" fmla="*/ 39507 w 162497"/>
                  <a:gd name="connsiteY1" fmla="*/ 59822 h 567822"/>
                  <a:gd name="connsiteX2" fmla="*/ 162497 w 162497"/>
                  <a:gd name="connsiteY2" fmla="*/ 65170 h 567822"/>
                  <a:gd name="connsiteX0" fmla="*/ 112719 w 128761"/>
                  <a:gd name="connsiteY0" fmla="*/ 518694 h 518694"/>
                  <a:gd name="connsiteX1" fmla="*/ 5771 w 128761"/>
                  <a:gd name="connsiteY1" fmla="*/ 10694 h 518694"/>
                  <a:gd name="connsiteX2" fmla="*/ 128761 w 128761"/>
                  <a:gd name="connsiteY2" fmla="*/ 16042 h 518694"/>
                  <a:gd name="connsiteX0" fmla="*/ 132904 w 148946"/>
                  <a:gd name="connsiteY0" fmla="*/ 562894 h 562894"/>
                  <a:gd name="connsiteX1" fmla="*/ 4525 w 148946"/>
                  <a:gd name="connsiteY1" fmla="*/ 9650 h 562894"/>
                  <a:gd name="connsiteX2" fmla="*/ 148946 w 148946"/>
                  <a:gd name="connsiteY2" fmla="*/ 60242 h 562894"/>
                  <a:gd name="connsiteX0" fmla="*/ 138352 w 154394"/>
                  <a:gd name="connsiteY0" fmla="*/ 554929 h 554929"/>
                  <a:gd name="connsiteX1" fmla="*/ 9973 w 154394"/>
                  <a:gd name="connsiteY1" fmla="*/ 1685 h 554929"/>
                  <a:gd name="connsiteX2" fmla="*/ 154394 w 154394"/>
                  <a:gd name="connsiteY2" fmla="*/ 52277 h 554929"/>
                  <a:gd name="connsiteX0" fmla="*/ 131235 w 147277"/>
                  <a:gd name="connsiteY0" fmla="*/ 580961 h 580961"/>
                  <a:gd name="connsiteX1" fmla="*/ 2856 w 147277"/>
                  <a:gd name="connsiteY1" fmla="*/ 27717 h 580961"/>
                  <a:gd name="connsiteX2" fmla="*/ 50565 w 147277"/>
                  <a:gd name="connsiteY2" fmla="*/ 82445 h 580961"/>
                  <a:gd name="connsiteX3" fmla="*/ 147277 w 147277"/>
                  <a:gd name="connsiteY3" fmla="*/ 78309 h 580961"/>
                  <a:gd name="connsiteX0" fmla="*/ 142101 w 158143"/>
                  <a:gd name="connsiteY0" fmla="*/ 556764 h 556764"/>
                  <a:gd name="connsiteX1" fmla="*/ 13722 w 158143"/>
                  <a:gd name="connsiteY1" fmla="*/ 3520 h 556764"/>
                  <a:gd name="connsiteX2" fmla="*/ 61431 w 158143"/>
                  <a:gd name="connsiteY2" fmla="*/ 58248 h 556764"/>
                  <a:gd name="connsiteX3" fmla="*/ 158143 w 158143"/>
                  <a:gd name="connsiteY3" fmla="*/ 54112 h 556764"/>
                  <a:gd name="connsiteX0" fmla="*/ 142101 w 145705"/>
                  <a:gd name="connsiteY0" fmla="*/ 556764 h 556764"/>
                  <a:gd name="connsiteX1" fmla="*/ 13722 w 145705"/>
                  <a:gd name="connsiteY1" fmla="*/ 3520 h 556764"/>
                  <a:gd name="connsiteX2" fmla="*/ 61431 w 145705"/>
                  <a:gd name="connsiteY2" fmla="*/ 58248 h 556764"/>
                </a:gdLst>
                <a:ahLst/>
                <a:cxnLst>
                  <a:cxn ang="0">
                    <a:pos x="connsiteX0" y="connsiteY0"/>
                  </a:cxn>
                  <a:cxn ang="0">
                    <a:pos x="connsiteX1" y="connsiteY1"/>
                  </a:cxn>
                  <a:cxn ang="0">
                    <a:pos x="connsiteX2" y="connsiteY2"/>
                  </a:cxn>
                </a:cxnLst>
                <a:rect l="l" t="t" r="r" b="b"/>
                <a:pathLst>
                  <a:path w="145705" h="556764">
                    <a:moveTo>
                      <a:pt x="142101" y="556764"/>
                    </a:moveTo>
                    <a:cubicBezTo>
                      <a:pt x="167055" y="323263"/>
                      <a:pt x="55742" y="-39601"/>
                      <a:pt x="13722" y="3520"/>
                    </a:cubicBezTo>
                    <a:cubicBezTo>
                      <a:pt x="-28298" y="46641"/>
                      <a:pt x="37361" y="49816"/>
                      <a:pt x="61431" y="58248"/>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71" name="Vrije vorm 70"/>
              <p:cNvSpPr/>
              <p:nvPr/>
            </p:nvSpPr>
            <p:spPr>
              <a:xfrm flipH="1">
                <a:off x="7672002" y="3160455"/>
                <a:ext cx="90438" cy="358202"/>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01601 w 101601"/>
                  <a:gd name="connsiteY0" fmla="*/ 540084 h 540084"/>
                  <a:gd name="connsiteX1" fmla="*/ 0 w 101601"/>
                  <a:gd name="connsiteY1" fmla="*/ 48126 h 540084"/>
                  <a:gd name="connsiteX2" fmla="*/ 80211 w 101601"/>
                  <a:gd name="connsiteY2" fmla="*/ 0 h 540084"/>
                  <a:gd name="connsiteX0" fmla="*/ 101601 w 105811"/>
                  <a:gd name="connsiteY0" fmla="*/ 540084 h 540084"/>
                  <a:gd name="connsiteX1" fmla="*/ 0 w 105811"/>
                  <a:gd name="connsiteY1" fmla="*/ 48126 h 540084"/>
                  <a:gd name="connsiteX2" fmla="*/ 80211 w 105811"/>
                  <a:gd name="connsiteY2" fmla="*/ 0 h 540084"/>
                  <a:gd name="connsiteX0" fmla="*/ 74864 w 80374"/>
                  <a:gd name="connsiteY0" fmla="*/ 545431 h 545431"/>
                  <a:gd name="connsiteX1" fmla="*/ 0 w 80374"/>
                  <a:gd name="connsiteY1" fmla="*/ 48126 h 545431"/>
                  <a:gd name="connsiteX2" fmla="*/ 80211 w 80374"/>
                  <a:gd name="connsiteY2" fmla="*/ 0 h 545431"/>
                  <a:gd name="connsiteX0" fmla="*/ 106948 w 112295"/>
                  <a:gd name="connsiteY0" fmla="*/ 545431 h 545431"/>
                  <a:gd name="connsiteX1" fmla="*/ 0 w 112295"/>
                  <a:gd name="connsiteY1" fmla="*/ 37431 h 545431"/>
                  <a:gd name="connsiteX2" fmla="*/ 112295 w 112295"/>
                  <a:gd name="connsiteY2" fmla="*/ 0 h 545431"/>
                  <a:gd name="connsiteX0" fmla="*/ 136850 w 142197"/>
                  <a:gd name="connsiteY0" fmla="*/ 577317 h 577317"/>
                  <a:gd name="connsiteX1" fmla="*/ 29902 w 142197"/>
                  <a:gd name="connsiteY1" fmla="*/ 69317 h 577317"/>
                  <a:gd name="connsiteX2" fmla="*/ 142197 w 142197"/>
                  <a:gd name="connsiteY2" fmla="*/ 31886 h 577317"/>
                  <a:gd name="connsiteX0" fmla="*/ 136850 w 142197"/>
                  <a:gd name="connsiteY0" fmla="*/ 577317 h 577317"/>
                  <a:gd name="connsiteX1" fmla="*/ 29902 w 142197"/>
                  <a:gd name="connsiteY1" fmla="*/ 69317 h 577317"/>
                  <a:gd name="connsiteX2" fmla="*/ 142197 w 142197"/>
                  <a:gd name="connsiteY2" fmla="*/ 31886 h 577317"/>
                  <a:gd name="connsiteX0" fmla="*/ 135783 w 151825"/>
                  <a:gd name="connsiteY0" fmla="*/ 566835 h 566835"/>
                  <a:gd name="connsiteX1" fmla="*/ 28835 w 151825"/>
                  <a:gd name="connsiteY1" fmla="*/ 58835 h 566835"/>
                  <a:gd name="connsiteX2" fmla="*/ 151825 w 151825"/>
                  <a:gd name="connsiteY2" fmla="*/ 64183 h 566835"/>
                  <a:gd name="connsiteX0" fmla="*/ 146455 w 162497"/>
                  <a:gd name="connsiteY0" fmla="*/ 567822 h 567822"/>
                  <a:gd name="connsiteX1" fmla="*/ 39507 w 162497"/>
                  <a:gd name="connsiteY1" fmla="*/ 59822 h 567822"/>
                  <a:gd name="connsiteX2" fmla="*/ 162497 w 162497"/>
                  <a:gd name="connsiteY2" fmla="*/ 65170 h 567822"/>
                  <a:gd name="connsiteX0" fmla="*/ 112719 w 128761"/>
                  <a:gd name="connsiteY0" fmla="*/ 518694 h 518694"/>
                  <a:gd name="connsiteX1" fmla="*/ 5771 w 128761"/>
                  <a:gd name="connsiteY1" fmla="*/ 10694 h 518694"/>
                  <a:gd name="connsiteX2" fmla="*/ 128761 w 128761"/>
                  <a:gd name="connsiteY2" fmla="*/ 16042 h 518694"/>
                  <a:gd name="connsiteX0" fmla="*/ 132904 w 148946"/>
                  <a:gd name="connsiteY0" fmla="*/ 562894 h 562894"/>
                  <a:gd name="connsiteX1" fmla="*/ 4525 w 148946"/>
                  <a:gd name="connsiteY1" fmla="*/ 9650 h 562894"/>
                  <a:gd name="connsiteX2" fmla="*/ 148946 w 148946"/>
                  <a:gd name="connsiteY2" fmla="*/ 60242 h 562894"/>
                  <a:gd name="connsiteX0" fmla="*/ 138352 w 154394"/>
                  <a:gd name="connsiteY0" fmla="*/ 554929 h 554929"/>
                  <a:gd name="connsiteX1" fmla="*/ 9973 w 154394"/>
                  <a:gd name="connsiteY1" fmla="*/ 1685 h 554929"/>
                  <a:gd name="connsiteX2" fmla="*/ 154394 w 154394"/>
                  <a:gd name="connsiteY2" fmla="*/ 52277 h 554929"/>
                  <a:gd name="connsiteX0" fmla="*/ 131235 w 147277"/>
                  <a:gd name="connsiteY0" fmla="*/ 580961 h 580961"/>
                  <a:gd name="connsiteX1" fmla="*/ 2856 w 147277"/>
                  <a:gd name="connsiteY1" fmla="*/ 27717 h 580961"/>
                  <a:gd name="connsiteX2" fmla="*/ 50565 w 147277"/>
                  <a:gd name="connsiteY2" fmla="*/ 82445 h 580961"/>
                  <a:gd name="connsiteX3" fmla="*/ 147277 w 147277"/>
                  <a:gd name="connsiteY3" fmla="*/ 78309 h 580961"/>
                  <a:gd name="connsiteX0" fmla="*/ 142101 w 158143"/>
                  <a:gd name="connsiteY0" fmla="*/ 556764 h 556764"/>
                  <a:gd name="connsiteX1" fmla="*/ 13722 w 158143"/>
                  <a:gd name="connsiteY1" fmla="*/ 3520 h 556764"/>
                  <a:gd name="connsiteX2" fmla="*/ 61431 w 158143"/>
                  <a:gd name="connsiteY2" fmla="*/ 58248 h 556764"/>
                  <a:gd name="connsiteX3" fmla="*/ 158143 w 158143"/>
                  <a:gd name="connsiteY3" fmla="*/ 54112 h 556764"/>
                  <a:gd name="connsiteX0" fmla="*/ 142101 w 145705"/>
                  <a:gd name="connsiteY0" fmla="*/ 556764 h 556764"/>
                  <a:gd name="connsiteX1" fmla="*/ 13722 w 145705"/>
                  <a:gd name="connsiteY1" fmla="*/ 3520 h 556764"/>
                  <a:gd name="connsiteX2" fmla="*/ 61431 w 145705"/>
                  <a:gd name="connsiteY2" fmla="*/ 58248 h 556764"/>
                </a:gdLst>
                <a:ahLst/>
                <a:cxnLst>
                  <a:cxn ang="0">
                    <a:pos x="connsiteX0" y="connsiteY0"/>
                  </a:cxn>
                  <a:cxn ang="0">
                    <a:pos x="connsiteX1" y="connsiteY1"/>
                  </a:cxn>
                  <a:cxn ang="0">
                    <a:pos x="connsiteX2" y="connsiteY2"/>
                  </a:cxn>
                </a:cxnLst>
                <a:rect l="l" t="t" r="r" b="b"/>
                <a:pathLst>
                  <a:path w="145705" h="556764">
                    <a:moveTo>
                      <a:pt x="142101" y="556764"/>
                    </a:moveTo>
                    <a:cubicBezTo>
                      <a:pt x="167055" y="323263"/>
                      <a:pt x="55742" y="-39601"/>
                      <a:pt x="13722" y="3520"/>
                    </a:cubicBezTo>
                    <a:cubicBezTo>
                      <a:pt x="-28298" y="46641"/>
                      <a:pt x="37361" y="49816"/>
                      <a:pt x="61431" y="58248"/>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grpSp>
        <p:sp>
          <p:nvSpPr>
            <p:cNvPr id="48" name="GLASS"/>
            <p:cNvSpPr/>
            <p:nvPr/>
          </p:nvSpPr>
          <p:spPr>
            <a:xfrm>
              <a:off x="5215480" y="2309100"/>
              <a:ext cx="1118628" cy="1465084"/>
            </a:xfrm>
            <a:custGeom>
              <a:avLst/>
              <a:gdLst>
                <a:gd name="connsiteX0" fmla="*/ 463138 w 1781299"/>
                <a:gd name="connsiteY0" fmla="*/ 2137558 h 2137558"/>
                <a:gd name="connsiteX1" fmla="*/ 308759 w 1781299"/>
                <a:gd name="connsiteY1" fmla="*/ 1662545 h 2137558"/>
                <a:gd name="connsiteX2" fmla="*/ 0 w 1781299"/>
                <a:gd name="connsiteY2" fmla="*/ 736270 h 2137558"/>
                <a:gd name="connsiteX3" fmla="*/ 843148 w 1781299"/>
                <a:gd name="connsiteY3" fmla="*/ 0 h 2137558"/>
                <a:gd name="connsiteX4" fmla="*/ 1781299 w 1781299"/>
                <a:gd name="connsiteY4" fmla="*/ 795647 h 2137558"/>
                <a:gd name="connsiteX5" fmla="*/ 1401288 w 1781299"/>
                <a:gd name="connsiteY5" fmla="*/ 1816925 h 2137558"/>
                <a:gd name="connsiteX6" fmla="*/ 1282535 w 1781299"/>
                <a:gd name="connsiteY6" fmla="*/ 2137558 h 2137558"/>
                <a:gd name="connsiteX7" fmla="*/ 463138 w 1781299"/>
                <a:gd name="connsiteY7" fmla="*/ 2137558 h 2137558"/>
                <a:gd name="connsiteX0" fmla="*/ 463138 w 1781299"/>
                <a:gd name="connsiteY0" fmla="*/ 2137712 h 2137712"/>
                <a:gd name="connsiteX1" fmla="*/ 308759 w 1781299"/>
                <a:gd name="connsiteY1" fmla="*/ 1662699 h 2137712"/>
                <a:gd name="connsiteX2" fmla="*/ 0 w 1781299"/>
                <a:gd name="connsiteY2" fmla="*/ 736424 h 2137712"/>
                <a:gd name="connsiteX3" fmla="*/ 843148 w 1781299"/>
                <a:gd name="connsiteY3" fmla="*/ 154 h 2137712"/>
                <a:gd name="connsiteX4" fmla="*/ 1781299 w 1781299"/>
                <a:gd name="connsiteY4" fmla="*/ 795801 h 2137712"/>
                <a:gd name="connsiteX5" fmla="*/ 1401288 w 1781299"/>
                <a:gd name="connsiteY5" fmla="*/ 1817079 h 2137712"/>
                <a:gd name="connsiteX6" fmla="*/ 1282535 w 1781299"/>
                <a:gd name="connsiteY6" fmla="*/ 2137712 h 2137712"/>
                <a:gd name="connsiteX7" fmla="*/ 463138 w 1781299"/>
                <a:gd name="connsiteY7" fmla="*/ 2137712 h 2137712"/>
                <a:gd name="connsiteX0" fmla="*/ 463138 w 1781299"/>
                <a:gd name="connsiteY0" fmla="*/ 2138480 h 2138480"/>
                <a:gd name="connsiteX1" fmla="*/ 308759 w 1781299"/>
                <a:gd name="connsiteY1" fmla="*/ 1663467 h 2138480"/>
                <a:gd name="connsiteX2" fmla="*/ 0 w 1781299"/>
                <a:gd name="connsiteY2" fmla="*/ 737192 h 2138480"/>
                <a:gd name="connsiteX3" fmla="*/ 843148 w 1781299"/>
                <a:gd name="connsiteY3" fmla="*/ 922 h 2138480"/>
                <a:gd name="connsiteX4" fmla="*/ 1781299 w 1781299"/>
                <a:gd name="connsiteY4" fmla="*/ 796569 h 2138480"/>
                <a:gd name="connsiteX5" fmla="*/ 1401288 w 1781299"/>
                <a:gd name="connsiteY5" fmla="*/ 1817847 h 2138480"/>
                <a:gd name="connsiteX6" fmla="*/ 1282535 w 1781299"/>
                <a:gd name="connsiteY6" fmla="*/ 2138480 h 2138480"/>
                <a:gd name="connsiteX7" fmla="*/ 463138 w 1781299"/>
                <a:gd name="connsiteY7" fmla="*/ 2138480 h 2138480"/>
                <a:gd name="connsiteX0" fmla="*/ 463138 w 1804633"/>
                <a:gd name="connsiteY0" fmla="*/ 2138548 h 2138548"/>
                <a:gd name="connsiteX1" fmla="*/ 308759 w 1804633"/>
                <a:gd name="connsiteY1" fmla="*/ 1663535 h 2138548"/>
                <a:gd name="connsiteX2" fmla="*/ 0 w 1804633"/>
                <a:gd name="connsiteY2" fmla="*/ 737260 h 2138548"/>
                <a:gd name="connsiteX3" fmla="*/ 843148 w 1804633"/>
                <a:gd name="connsiteY3" fmla="*/ 990 h 2138548"/>
                <a:gd name="connsiteX4" fmla="*/ 1781299 w 1804633"/>
                <a:gd name="connsiteY4" fmla="*/ 796637 h 2138548"/>
                <a:gd name="connsiteX5" fmla="*/ 1401288 w 1804633"/>
                <a:gd name="connsiteY5" fmla="*/ 1817915 h 2138548"/>
                <a:gd name="connsiteX6" fmla="*/ 1282535 w 1804633"/>
                <a:gd name="connsiteY6" fmla="*/ 2138548 h 2138548"/>
                <a:gd name="connsiteX7" fmla="*/ 463138 w 1804633"/>
                <a:gd name="connsiteY7" fmla="*/ 2138548 h 2138548"/>
                <a:gd name="connsiteX0" fmla="*/ 478631 w 1820126"/>
                <a:gd name="connsiteY0" fmla="*/ 2138548 h 2138548"/>
                <a:gd name="connsiteX1" fmla="*/ 324252 w 1820126"/>
                <a:gd name="connsiteY1" fmla="*/ 1663535 h 2138548"/>
                <a:gd name="connsiteX2" fmla="*/ 15493 w 1820126"/>
                <a:gd name="connsiteY2" fmla="*/ 737260 h 2138548"/>
                <a:gd name="connsiteX3" fmla="*/ 858641 w 1820126"/>
                <a:gd name="connsiteY3" fmla="*/ 990 h 2138548"/>
                <a:gd name="connsiteX4" fmla="*/ 1796792 w 1820126"/>
                <a:gd name="connsiteY4" fmla="*/ 796637 h 2138548"/>
                <a:gd name="connsiteX5" fmla="*/ 1416781 w 1820126"/>
                <a:gd name="connsiteY5" fmla="*/ 1817915 h 2138548"/>
                <a:gd name="connsiteX6" fmla="*/ 1298028 w 1820126"/>
                <a:gd name="connsiteY6" fmla="*/ 2138548 h 2138548"/>
                <a:gd name="connsiteX7" fmla="*/ 478631 w 1820126"/>
                <a:gd name="connsiteY7" fmla="*/ 2138548 h 213854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67067"/>
                <a:gd name="connsiteX1" fmla="*/ 324252 w 1820126"/>
                <a:gd name="connsiteY1" fmla="*/ 1663535 h 2167067"/>
                <a:gd name="connsiteX2" fmla="*/ 15493 w 1820126"/>
                <a:gd name="connsiteY2" fmla="*/ 737260 h 2167067"/>
                <a:gd name="connsiteX3" fmla="*/ 858641 w 1820126"/>
                <a:gd name="connsiteY3" fmla="*/ 990 h 2167067"/>
                <a:gd name="connsiteX4" fmla="*/ 1796792 w 1820126"/>
                <a:gd name="connsiteY4" fmla="*/ 796637 h 2167067"/>
                <a:gd name="connsiteX5" fmla="*/ 1416781 w 1820126"/>
                <a:gd name="connsiteY5" fmla="*/ 1817915 h 2167067"/>
                <a:gd name="connsiteX6" fmla="*/ 1298028 w 1820126"/>
                <a:gd name="connsiteY6" fmla="*/ 2138548 h 2167067"/>
                <a:gd name="connsiteX7" fmla="*/ 478631 w 1820126"/>
                <a:gd name="connsiteY7" fmla="*/ 2138548 h 2167067"/>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7731 w 1819226"/>
                <a:gd name="connsiteY0" fmla="*/ 2138548 h 2182754"/>
                <a:gd name="connsiteX1" fmla="*/ 334047 w 1819226"/>
                <a:gd name="connsiteY1" fmla="*/ 1636798 h 2182754"/>
                <a:gd name="connsiteX2" fmla="*/ 14593 w 1819226"/>
                <a:gd name="connsiteY2" fmla="*/ 737260 h 2182754"/>
                <a:gd name="connsiteX3" fmla="*/ 857741 w 1819226"/>
                <a:gd name="connsiteY3" fmla="*/ 990 h 2182754"/>
                <a:gd name="connsiteX4" fmla="*/ 1795892 w 1819226"/>
                <a:gd name="connsiteY4" fmla="*/ 796637 h 2182754"/>
                <a:gd name="connsiteX5" fmla="*/ 1415881 w 1819226"/>
                <a:gd name="connsiteY5" fmla="*/ 1817915 h 2182754"/>
                <a:gd name="connsiteX6" fmla="*/ 1297128 w 1819226"/>
                <a:gd name="connsiteY6" fmla="*/ 2138548 h 2182754"/>
                <a:gd name="connsiteX7" fmla="*/ 477731 w 1819226"/>
                <a:gd name="connsiteY7" fmla="*/ 2138548 h 2182754"/>
                <a:gd name="connsiteX0" fmla="*/ 463577 w 1805072"/>
                <a:gd name="connsiteY0" fmla="*/ 2138548 h 2182754"/>
                <a:gd name="connsiteX1" fmla="*/ 319893 w 1805072"/>
                <a:gd name="connsiteY1" fmla="*/ 1636798 h 2182754"/>
                <a:gd name="connsiteX2" fmla="*/ 439 w 1805072"/>
                <a:gd name="connsiteY2" fmla="*/ 737260 h 2182754"/>
                <a:gd name="connsiteX3" fmla="*/ 843587 w 1805072"/>
                <a:gd name="connsiteY3" fmla="*/ 990 h 2182754"/>
                <a:gd name="connsiteX4" fmla="*/ 1781738 w 1805072"/>
                <a:gd name="connsiteY4" fmla="*/ 796637 h 2182754"/>
                <a:gd name="connsiteX5" fmla="*/ 1401727 w 1805072"/>
                <a:gd name="connsiteY5" fmla="*/ 1817915 h 2182754"/>
                <a:gd name="connsiteX6" fmla="*/ 1282974 w 1805072"/>
                <a:gd name="connsiteY6" fmla="*/ 2138548 h 2182754"/>
                <a:gd name="connsiteX7" fmla="*/ 463577 w 1805072"/>
                <a:gd name="connsiteY7" fmla="*/ 2138548 h 2182754"/>
                <a:gd name="connsiteX0" fmla="*/ 479579 w 1821074"/>
                <a:gd name="connsiteY0" fmla="*/ 2138548 h 2182754"/>
                <a:gd name="connsiteX1" fmla="*/ 314505 w 1821074"/>
                <a:gd name="connsiteY1" fmla="*/ 1695619 h 2182754"/>
                <a:gd name="connsiteX2" fmla="*/ 16441 w 1821074"/>
                <a:gd name="connsiteY2" fmla="*/ 737260 h 2182754"/>
                <a:gd name="connsiteX3" fmla="*/ 859589 w 1821074"/>
                <a:gd name="connsiteY3" fmla="*/ 990 h 2182754"/>
                <a:gd name="connsiteX4" fmla="*/ 1797740 w 1821074"/>
                <a:gd name="connsiteY4" fmla="*/ 796637 h 2182754"/>
                <a:gd name="connsiteX5" fmla="*/ 1417729 w 1821074"/>
                <a:gd name="connsiteY5" fmla="*/ 1817915 h 2182754"/>
                <a:gd name="connsiteX6" fmla="*/ 1298976 w 1821074"/>
                <a:gd name="connsiteY6" fmla="*/ 2138548 h 2182754"/>
                <a:gd name="connsiteX7" fmla="*/ 479579 w 1821074"/>
                <a:gd name="connsiteY7" fmla="*/ 2138548 h 2182754"/>
                <a:gd name="connsiteX0" fmla="*/ 463493 w 1804988"/>
                <a:gd name="connsiteY0" fmla="*/ 2138548 h 2182754"/>
                <a:gd name="connsiteX1" fmla="*/ 298419 w 1804988"/>
                <a:gd name="connsiteY1" fmla="*/ 1695619 h 2182754"/>
                <a:gd name="connsiteX2" fmla="*/ 355 w 1804988"/>
                <a:gd name="connsiteY2" fmla="*/ 737260 h 2182754"/>
                <a:gd name="connsiteX3" fmla="*/ 843503 w 1804988"/>
                <a:gd name="connsiteY3" fmla="*/ 990 h 2182754"/>
                <a:gd name="connsiteX4" fmla="*/ 1781654 w 1804988"/>
                <a:gd name="connsiteY4" fmla="*/ 796637 h 2182754"/>
                <a:gd name="connsiteX5" fmla="*/ 1401643 w 1804988"/>
                <a:gd name="connsiteY5" fmla="*/ 1817915 h 2182754"/>
                <a:gd name="connsiteX6" fmla="*/ 1282890 w 1804988"/>
                <a:gd name="connsiteY6" fmla="*/ 2138548 h 2182754"/>
                <a:gd name="connsiteX7" fmla="*/ 463493 w 1804988"/>
                <a:gd name="connsiteY7" fmla="*/ 2138548 h 2182754"/>
                <a:gd name="connsiteX0" fmla="*/ 463493 w 1783109"/>
                <a:gd name="connsiteY0" fmla="*/ 2138691 h 2182897"/>
                <a:gd name="connsiteX1" fmla="*/ 298419 w 1783109"/>
                <a:gd name="connsiteY1" fmla="*/ 1695762 h 2182897"/>
                <a:gd name="connsiteX2" fmla="*/ 355 w 1783109"/>
                <a:gd name="connsiteY2" fmla="*/ 737403 h 2182897"/>
                <a:gd name="connsiteX3" fmla="*/ 843503 w 1783109"/>
                <a:gd name="connsiteY3" fmla="*/ 1133 h 2182897"/>
                <a:gd name="connsiteX4" fmla="*/ 1781654 w 1783109"/>
                <a:gd name="connsiteY4" fmla="*/ 796780 h 2182897"/>
                <a:gd name="connsiteX5" fmla="*/ 1401643 w 1783109"/>
                <a:gd name="connsiteY5" fmla="*/ 1818058 h 2182897"/>
                <a:gd name="connsiteX6" fmla="*/ 1282890 w 1783109"/>
                <a:gd name="connsiteY6" fmla="*/ 2138691 h 2182897"/>
                <a:gd name="connsiteX7" fmla="*/ 463493 w 1783109"/>
                <a:gd name="connsiteY7" fmla="*/ 2138691 h 2182897"/>
                <a:gd name="connsiteX0" fmla="*/ 463493 w 1760970"/>
                <a:gd name="connsiteY0" fmla="*/ 2138007 h 2182213"/>
                <a:gd name="connsiteX1" fmla="*/ 298419 w 1760970"/>
                <a:gd name="connsiteY1" fmla="*/ 1695078 h 2182213"/>
                <a:gd name="connsiteX2" fmla="*/ 355 w 1760970"/>
                <a:gd name="connsiteY2" fmla="*/ 736719 h 2182213"/>
                <a:gd name="connsiteX3" fmla="*/ 843503 w 1760970"/>
                <a:gd name="connsiteY3" fmla="*/ 449 h 2182213"/>
                <a:gd name="connsiteX4" fmla="*/ 1760264 w 1760970"/>
                <a:gd name="connsiteY4" fmla="*/ 817485 h 2182213"/>
                <a:gd name="connsiteX5" fmla="*/ 1401643 w 1760970"/>
                <a:gd name="connsiteY5" fmla="*/ 1817374 h 2182213"/>
                <a:gd name="connsiteX6" fmla="*/ 1282890 w 1760970"/>
                <a:gd name="connsiteY6" fmla="*/ 2138007 h 2182213"/>
                <a:gd name="connsiteX7" fmla="*/ 463493 w 1760970"/>
                <a:gd name="connsiteY7" fmla="*/ 2138007 h 2182213"/>
                <a:gd name="connsiteX0" fmla="*/ 463493 w 1760707"/>
                <a:gd name="connsiteY0" fmla="*/ 2138007 h 2182213"/>
                <a:gd name="connsiteX1" fmla="*/ 298419 w 1760707"/>
                <a:gd name="connsiteY1" fmla="*/ 1695078 h 2182213"/>
                <a:gd name="connsiteX2" fmla="*/ 355 w 1760707"/>
                <a:gd name="connsiteY2" fmla="*/ 736719 h 2182213"/>
                <a:gd name="connsiteX3" fmla="*/ 843503 w 1760707"/>
                <a:gd name="connsiteY3" fmla="*/ 449 h 2182213"/>
                <a:gd name="connsiteX4" fmla="*/ 1760264 w 1760707"/>
                <a:gd name="connsiteY4" fmla="*/ 817485 h 2182213"/>
                <a:gd name="connsiteX5" fmla="*/ 1401643 w 1760707"/>
                <a:gd name="connsiteY5" fmla="*/ 1817374 h 2182213"/>
                <a:gd name="connsiteX6" fmla="*/ 1282890 w 1760707"/>
                <a:gd name="connsiteY6" fmla="*/ 2138007 h 2182213"/>
                <a:gd name="connsiteX7" fmla="*/ 463493 w 1760707"/>
                <a:gd name="connsiteY7" fmla="*/ 2138007 h 2182213"/>
                <a:gd name="connsiteX0" fmla="*/ 463493 w 1760803"/>
                <a:gd name="connsiteY0" fmla="*/ 2138369 h 2182575"/>
                <a:gd name="connsiteX1" fmla="*/ 298419 w 1760803"/>
                <a:gd name="connsiteY1" fmla="*/ 1695440 h 2182575"/>
                <a:gd name="connsiteX2" fmla="*/ 355 w 1760803"/>
                <a:gd name="connsiteY2" fmla="*/ 737081 h 2182575"/>
                <a:gd name="connsiteX3" fmla="*/ 843503 w 1760803"/>
                <a:gd name="connsiteY3" fmla="*/ 811 h 2182575"/>
                <a:gd name="connsiteX4" fmla="*/ 1760264 w 1760803"/>
                <a:gd name="connsiteY4" fmla="*/ 817847 h 2182575"/>
                <a:gd name="connsiteX5" fmla="*/ 1401643 w 1760803"/>
                <a:gd name="connsiteY5" fmla="*/ 1817736 h 2182575"/>
                <a:gd name="connsiteX6" fmla="*/ 1282890 w 1760803"/>
                <a:gd name="connsiteY6" fmla="*/ 2138369 h 2182575"/>
                <a:gd name="connsiteX7" fmla="*/ 463493 w 1760803"/>
                <a:gd name="connsiteY7" fmla="*/ 2138369 h 2182575"/>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29 w 1760713"/>
                <a:gd name="connsiteY0" fmla="*/ 2137716 h 2181922"/>
                <a:gd name="connsiteX1" fmla="*/ 298355 w 1760713"/>
                <a:gd name="connsiteY1" fmla="*/ 1694787 h 2181922"/>
                <a:gd name="connsiteX2" fmla="*/ 291 w 1760713"/>
                <a:gd name="connsiteY2" fmla="*/ 736428 h 2181922"/>
                <a:gd name="connsiteX3" fmla="*/ 843439 w 1760713"/>
                <a:gd name="connsiteY3" fmla="*/ 158 h 2181922"/>
                <a:gd name="connsiteX4" fmla="*/ 1760200 w 1760713"/>
                <a:gd name="connsiteY4" fmla="*/ 817194 h 2181922"/>
                <a:gd name="connsiteX5" fmla="*/ 1401579 w 1760713"/>
                <a:gd name="connsiteY5" fmla="*/ 1817083 h 2181922"/>
                <a:gd name="connsiteX6" fmla="*/ 1282826 w 1760713"/>
                <a:gd name="connsiteY6" fmla="*/ 2137716 h 2181922"/>
                <a:gd name="connsiteX7" fmla="*/ 463429 w 176071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228"/>
                <a:gd name="connsiteY0" fmla="*/ 2137696 h 2181902"/>
                <a:gd name="connsiteX1" fmla="*/ 298365 w 1760228"/>
                <a:gd name="connsiteY1" fmla="*/ 1694767 h 2181902"/>
                <a:gd name="connsiteX2" fmla="*/ 301 w 1760228"/>
                <a:gd name="connsiteY2" fmla="*/ 736408 h 2181902"/>
                <a:gd name="connsiteX3" fmla="*/ 843449 w 1760228"/>
                <a:gd name="connsiteY3" fmla="*/ 138 h 2181902"/>
                <a:gd name="connsiteX4" fmla="*/ 1760210 w 1760228"/>
                <a:gd name="connsiteY4" fmla="*/ 817174 h 2181902"/>
                <a:gd name="connsiteX5" fmla="*/ 1401589 w 1760228"/>
                <a:gd name="connsiteY5" fmla="*/ 1817063 h 2181902"/>
                <a:gd name="connsiteX6" fmla="*/ 1282836 w 1760228"/>
                <a:gd name="connsiteY6" fmla="*/ 2137696 h 2181902"/>
                <a:gd name="connsiteX7" fmla="*/ 463439 w 1760228"/>
                <a:gd name="connsiteY7" fmla="*/ 2137696 h 2181902"/>
                <a:gd name="connsiteX0" fmla="*/ 463439 w 1760231"/>
                <a:gd name="connsiteY0" fmla="*/ 2137574 h 2181780"/>
                <a:gd name="connsiteX1" fmla="*/ 298365 w 1760231"/>
                <a:gd name="connsiteY1" fmla="*/ 1694645 h 2181780"/>
                <a:gd name="connsiteX2" fmla="*/ 301 w 1760231"/>
                <a:gd name="connsiteY2" fmla="*/ 736286 h 2181780"/>
                <a:gd name="connsiteX3" fmla="*/ 843449 w 1760231"/>
                <a:gd name="connsiteY3" fmla="*/ 16 h 2181780"/>
                <a:gd name="connsiteX4" fmla="*/ 1760210 w 1760231"/>
                <a:gd name="connsiteY4" fmla="*/ 817052 h 2181780"/>
                <a:gd name="connsiteX5" fmla="*/ 1401589 w 1760231"/>
                <a:gd name="connsiteY5" fmla="*/ 1816941 h 2181780"/>
                <a:gd name="connsiteX6" fmla="*/ 1282836 w 1760231"/>
                <a:gd name="connsiteY6" fmla="*/ 2137574 h 2181780"/>
                <a:gd name="connsiteX7" fmla="*/ 463439 w 1760231"/>
                <a:gd name="connsiteY7" fmla="*/ 2137574 h 2181780"/>
                <a:gd name="connsiteX0" fmla="*/ 463194 w 1759986"/>
                <a:gd name="connsiteY0" fmla="*/ 2137574 h 2181780"/>
                <a:gd name="connsiteX1" fmla="*/ 298120 w 1759986"/>
                <a:gd name="connsiteY1" fmla="*/ 1694645 h 2181780"/>
                <a:gd name="connsiteX2" fmla="*/ 56 w 1759986"/>
                <a:gd name="connsiteY2" fmla="*/ 736286 h 2181780"/>
                <a:gd name="connsiteX3" fmla="*/ 843204 w 1759986"/>
                <a:gd name="connsiteY3" fmla="*/ 16 h 2181780"/>
                <a:gd name="connsiteX4" fmla="*/ 1759965 w 1759986"/>
                <a:gd name="connsiteY4" fmla="*/ 817052 h 2181780"/>
                <a:gd name="connsiteX5" fmla="*/ 1401344 w 1759986"/>
                <a:gd name="connsiteY5" fmla="*/ 1816941 h 2181780"/>
                <a:gd name="connsiteX6" fmla="*/ 1282591 w 1759986"/>
                <a:gd name="connsiteY6" fmla="*/ 2137574 h 2181780"/>
                <a:gd name="connsiteX7" fmla="*/ 463194 w 1759986"/>
                <a:gd name="connsiteY7" fmla="*/ 2137574 h 2181780"/>
                <a:gd name="connsiteX0" fmla="*/ 473870 w 1770657"/>
                <a:gd name="connsiteY0" fmla="*/ 2137572 h 2181778"/>
                <a:gd name="connsiteX1" fmla="*/ 308796 w 1770657"/>
                <a:gd name="connsiteY1" fmla="*/ 1694643 h 2181778"/>
                <a:gd name="connsiteX2" fmla="*/ 38 w 1770657"/>
                <a:gd name="connsiteY2" fmla="*/ 800453 h 2181778"/>
                <a:gd name="connsiteX3" fmla="*/ 853880 w 1770657"/>
                <a:gd name="connsiteY3" fmla="*/ 14 h 2181778"/>
                <a:gd name="connsiteX4" fmla="*/ 1770641 w 1770657"/>
                <a:gd name="connsiteY4" fmla="*/ 817050 h 2181778"/>
                <a:gd name="connsiteX5" fmla="*/ 1412020 w 1770657"/>
                <a:gd name="connsiteY5" fmla="*/ 1816939 h 2181778"/>
                <a:gd name="connsiteX6" fmla="*/ 1293267 w 1770657"/>
                <a:gd name="connsiteY6" fmla="*/ 2137572 h 2181778"/>
                <a:gd name="connsiteX7" fmla="*/ 473870 w 1770657"/>
                <a:gd name="connsiteY7" fmla="*/ 2137572 h 2181778"/>
                <a:gd name="connsiteX0" fmla="*/ 473870 w 1770657"/>
                <a:gd name="connsiteY0" fmla="*/ 2137565 h 2181771"/>
                <a:gd name="connsiteX1" fmla="*/ 308796 w 1770657"/>
                <a:gd name="connsiteY1" fmla="*/ 1694636 h 2181771"/>
                <a:gd name="connsiteX2" fmla="*/ 38 w 1770657"/>
                <a:gd name="connsiteY2" fmla="*/ 800446 h 2181771"/>
                <a:gd name="connsiteX3" fmla="*/ 853880 w 1770657"/>
                <a:gd name="connsiteY3" fmla="*/ 7 h 2181771"/>
                <a:gd name="connsiteX4" fmla="*/ 1770641 w 1770657"/>
                <a:gd name="connsiteY4" fmla="*/ 811695 h 2181771"/>
                <a:gd name="connsiteX5" fmla="*/ 1412020 w 1770657"/>
                <a:gd name="connsiteY5" fmla="*/ 1816932 h 2181771"/>
                <a:gd name="connsiteX6" fmla="*/ 1293267 w 1770657"/>
                <a:gd name="connsiteY6" fmla="*/ 2137565 h 2181771"/>
                <a:gd name="connsiteX7" fmla="*/ 473870 w 1770657"/>
                <a:gd name="connsiteY7" fmla="*/ 2137565 h 2181771"/>
                <a:gd name="connsiteX0" fmla="*/ 473870 w 1788602"/>
                <a:gd name="connsiteY0" fmla="*/ 2137565 h 2181771"/>
                <a:gd name="connsiteX1" fmla="*/ 308796 w 1788602"/>
                <a:gd name="connsiteY1" fmla="*/ 1694636 h 2181771"/>
                <a:gd name="connsiteX2" fmla="*/ 38 w 1788602"/>
                <a:gd name="connsiteY2" fmla="*/ 800446 h 2181771"/>
                <a:gd name="connsiteX3" fmla="*/ 853880 w 1788602"/>
                <a:gd name="connsiteY3" fmla="*/ 7 h 2181771"/>
                <a:gd name="connsiteX4" fmla="*/ 1770641 w 1788602"/>
                <a:gd name="connsiteY4" fmla="*/ 811695 h 2181771"/>
                <a:gd name="connsiteX5" fmla="*/ 1449451 w 1788602"/>
                <a:gd name="connsiteY5" fmla="*/ 1747416 h 2181771"/>
                <a:gd name="connsiteX6" fmla="*/ 1293267 w 1788602"/>
                <a:gd name="connsiteY6" fmla="*/ 2137565 h 2181771"/>
                <a:gd name="connsiteX7" fmla="*/ 473870 w 1788602"/>
                <a:gd name="connsiteY7" fmla="*/ 2137565 h 2181771"/>
                <a:gd name="connsiteX0" fmla="*/ 473870 w 1771028"/>
                <a:gd name="connsiteY0" fmla="*/ 2137565 h 2181771"/>
                <a:gd name="connsiteX1" fmla="*/ 308796 w 1771028"/>
                <a:gd name="connsiteY1" fmla="*/ 1694636 h 2181771"/>
                <a:gd name="connsiteX2" fmla="*/ 38 w 1771028"/>
                <a:gd name="connsiteY2" fmla="*/ 800446 h 2181771"/>
                <a:gd name="connsiteX3" fmla="*/ 853880 w 1771028"/>
                <a:gd name="connsiteY3" fmla="*/ 7 h 2181771"/>
                <a:gd name="connsiteX4" fmla="*/ 1770641 w 1771028"/>
                <a:gd name="connsiteY4" fmla="*/ 811695 h 2181771"/>
                <a:gd name="connsiteX5" fmla="*/ 1449451 w 1771028"/>
                <a:gd name="connsiteY5" fmla="*/ 1747416 h 2181771"/>
                <a:gd name="connsiteX6" fmla="*/ 1293267 w 1771028"/>
                <a:gd name="connsiteY6" fmla="*/ 2137565 h 2181771"/>
                <a:gd name="connsiteX7" fmla="*/ 473870 w 1771028"/>
                <a:gd name="connsiteY7" fmla="*/ 2137565 h 2181771"/>
                <a:gd name="connsiteX0" fmla="*/ 474410 w 1771568"/>
                <a:gd name="connsiteY0" fmla="*/ 2137565 h 2181771"/>
                <a:gd name="connsiteX1" fmla="*/ 309336 w 1771568"/>
                <a:gd name="connsiteY1" fmla="*/ 1694636 h 2181771"/>
                <a:gd name="connsiteX2" fmla="*/ 578 w 1771568"/>
                <a:gd name="connsiteY2" fmla="*/ 800446 h 2181771"/>
                <a:gd name="connsiteX3" fmla="*/ 854420 w 1771568"/>
                <a:gd name="connsiteY3" fmla="*/ 7 h 2181771"/>
                <a:gd name="connsiteX4" fmla="*/ 1771181 w 1771568"/>
                <a:gd name="connsiteY4" fmla="*/ 811695 h 2181771"/>
                <a:gd name="connsiteX5" fmla="*/ 1449991 w 1771568"/>
                <a:gd name="connsiteY5" fmla="*/ 1747416 h 2181771"/>
                <a:gd name="connsiteX6" fmla="*/ 1293807 w 1771568"/>
                <a:gd name="connsiteY6" fmla="*/ 2137565 h 2181771"/>
                <a:gd name="connsiteX7" fmla="*/ 474410 w 1771568"/>
                <a:gd name="connsiteY7" fmla="*/ 2137565 h 2181771"/>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71225"/>
                <a:gd name="connsiteX1" fmla="*/ 309792 w 1772287"/>
                <a:gd name="connsiteY1" fmla="*/ 1694984 h 2171225"/>
                <a:gd name="connsiteX2" fmla="*/ 1034 w 1772287"/>
                <a:gd name="connsiteY2" fmla="*/ 800794 h 2171225"/>
                <a:gd name="connsiteX3" fmla="*/ 854876 w 1772287"/>
                <a:gd name="connsiteY3" fmla="*/ 355 h 2171225"/>
                <a:gd name="connsiteX4" fmla="*/ 1771637 w 1772287"/>
                <a:gd name="connsiteY4" fmla="*/ 812043 h 2171225"/>
                <a:gd name="connsiteX5" fmla="*/ 1450447 w 1772287"/>
                <a:gd name="connsiteY5" fmla="*/ 1747764 h 2171225"/>
                <a:gd name="connsiteX6" fmla="*/ 1294263 w 1772287"/>
                <a:gd name="connsiteY6" fmla="*/ 2137913 h 2171225"/>
                <a:gd name="connsiteX7" fmla="*/ 474866 w 1772287"/>
                <a:gd name="connsiteY7" fmla="*/ 2137913 h 2171225"/>
                <a:gd name="connsiteX0" fmla="*/ 474866 w 1772287"/>
                <a:gd name="connsiteY0" fmla="*/ 2137913 h 2155960"/>
                <a:gd name="connsiteX1" fmla="*/ 309792 w 1772287"/>
                <a:gd name="connsiteY1" fmla="*/ 1694984 h 2155960"/>
                <a:gd name="connsiteX2" fmla="*/ 1034 w 1772287"/>
                <a:gd name="connsiteY2" fmla="*/ 800794 h 2155960"/>
                <a:gd name="connsiteX3" fmla="*/ 854876 w 1772287"/>
                <a:gd name="connsiteY3" fmla="*/ 355 h 2155960"/>
                <a:gd name="connsiteX4" fmla="*/ 1771637 w 1772287"/>
                <a:gd name="connsiteY4" fmla="*/ 812043 h 2155960"/>
                <a:gd name="connsiteX5" fmla="*/ 1450447 w 1772287"/>
                <a:gd name="connsiteY5" fmla="*/ 1747764 h 2155960"/>
                <a:gd name="connsiteX6" fmla="*/ 1294263 w 1772287"/>
                <a:gd name="connsiteY6" fmla="*/ 2137913 h 2155960"/>
                <a:gd name="connsiteX7" fmla="*/ 474866 w 1772287"/>
                <a:gd name="connsiteY7" fmla="*/ 2137913 h 2155960"/>
                <a:gd name="connsiteX0" fmla="*/ 474866 w 1772287"/>
                <a:gd name="connsiteY0" fmla="*/ 2137913 h 2165022"/>
                <a:gd name="connsiteX1" fmla="*/ 309792 w 1772287"/>
                <a:gd name="connsiteY1" fmla="*/ 1694984 h 2165022"/>
                <a:gd name="connsiteX2" fmla="*/ 1034 w 1772287"/>
                <a:gd name="connsiteY2" fmla="*/ 800794 h 2165022"/>
                <a:gd name="connsiteX3" fmla="*/ 854876 w 1772287"/>
                <a:gd name="connsiteY3" fmla="*/ 355 h 2165022"/>
                <a:gd name="connsiteX4" fmla="*/ 1771637 w 1772287"/>
                <a:gd name="connsiteY4" fmla="*/ 812043 h 2165022"/>
                <a:gd name="connsiteX5" fmla="*/ 1450447 w 1772287"/>
                <a:gd name="connsiteY5" fmla="*/ 1747764 h 2165022"/>
                <a:gd name="connsiteX6" fmla="*/ 1294263 w 1772287"/>
                <a:gd name="connsiteY6" fmla="*/ 2137913 h 2165022"/>
                <a:gd name="connsiteX7" fmla="*/ 474866 w 1772287"/>
                <a:gd name="connsiteY7" fmla="*/ 2137913 h 2165022"/>
                <a:gd name="connsiteX0" fmla="*/ 474866 w 1772287"/>
                <a:gd name="connsiteY0" fmla="*/ 2137913 h 2165023"/>
                <a:gd name="connsiteX1" fmla="*/ 309792 w 1772287"/>
                <a:gd name="connsiteY1" fmla="*/ 1694984 h 2165023"/>
                <a:gd name="connsiteX2" fmla="*/ 1034 w 1772287"/>
                <a:gd name="connsiteY2" fmla="*/ 800794 h 2165023"/>
                <a:gd name="connsiteX3" fmla="*/ 854876 w 1772287"/>
                <a:gd name="connsiteY3" fmla="*/ 355 h 2165023"/>
                <a:gd name="connsiteX4" fmla="*/ 1771637 w 1772287"/>
                <a:gd name="connsiteY4" fmla="*/ 812043 h 2165023"/>
                <a:gd name="connsiteX5" fmla="*/ 1450447 w 1772287"/>
                <a:gd name="connsiteY5" fmla="*/ 1747764 h 2165023"/>
                <a:gd name="connsiteX6" fmla="*/ 1294263 w 1772287"/>
                <a:gd name="connsiteY6" fmla="*/ 2137913 h 2165023"/>
                <a:gd name="connsiteX7" fmla="*/ 474866 w 1772287"/>
                <a:gd name="connsiteY7" fmla="*/ 2137913 h 216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2287" h="2165023">
                  <a:moveTo>
                    <a:pt x="474866" y="2137913"/>
                  </a:moveTo>
                  <a:cubicBezTo>
                    <a:pt x="363355" y="2094758"/>
                    <a:pt x="356680" y="1917837"/>
                    <a:pt x="309792" y="1694984"/>
                  </a:cubicBezTo>
                  <a:cubicBezTo>
                    <a:pt x="262904" y="1472131"/>
                    <a:pt x="22481" y="1206221"/>
                    <a:pt x="1034" y="800794"/>
                  </a:cubicBezTo>
                  <a:cubicBezTo>
                    <a:pt x="-20413" y="395367"/>
                    <a:pt x="292407" y="14522"/>
                    <a:pt x="854876" y="355"/>
                  </a:cubicBezTo>
                  <a:cubicBezTo>
                    <a:pt x="1417345" y="-13812"/>
                    <a:pt x="1790017" y="397818"/>
                    <a:pt x="1771637" y="812043"/>
                  </a:cubicBezTo>
                  <a:cubicBezTo>
                    <a:pt x="1753257" y="1226268"/>
                    <a:pt x="1476535" y="1532134"/>
                    <a:pt x="1450447" y="1747764"/>
                  </a:cubicBezTo>
                  <a:cubicBezTo>
                    <a:pt x="1448207" y="1939546"/>
                    <a:pt x="1372489" y="2109518"/>
                    <a:pt x="1294263" y="2137913"/>
                  </a:cubicBezTo>
                  <a:cubicBezTo>
                    <a:pt x="1216037" y="2166308"/>
                    <a:pt x="586377" y="2181068"/>
                    <a:pt x="474866" y="2137913"/>
                  </a:cubicBezTo>
                  <a:close/>
                </a:path>
              </a:pathLst>
            </a:custGeom>
            <a:gradFill flip="none" rotWithShape="1">
              <a:gsLst>
                <a:gs pos="9000">
                  <a:schemeClr val="bg2">
                    <a:lumMod val="90000"/>
                    <a:alpha val="25000"/>
                  </a:schemeClr>
                </a:gs>
                <a:gs pos="86000">
                  <a:schemeClr val="bg1">
                    <a:alpha val="0"/>
                  </a:schemeClr>
                </a:gs>
              </a:gsLst>
              <a:lin ang="2700000" scaled="1"/>
              <a:tileRect/>
            </a:gradFill>
            <a:ln w="3175">
              <a:noFill/>
            </a:ln>
            <a:scene3d>
              <a:camera prst="orthographicFront"/>
              <a:lightRig rig="threePt" dir="t">
                <a:rot lat="0" lon="0" rev="1800000"/>
              </a:lightRig>
            </a:scene3d>
            <a:sp3d prstMaterial="metal">
              <a:bevelT w="317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9" name="SChroefdraad"/>
            <p:cNvGrpSpPr/>
            <p:nvPr/>
          </p:nvGrpSpPr>
          <p:grpSpPr>
            <a:xfrm>
              <a:off x="5510871" y="3516803"/>
              <a:ext cx="506891" cy="812909"/>
              <a:chOff x="7371201" y="3516804"/>
              <a:chExt cx="506891" cy="812909"/>
            </a:xfrm>
            <a:effectLst>
              <a:reflection blurRad="63500" stA="40000" endPos="50000" dir="5400000" sy="-100000" algn="bl" rotWithShape="0"/>
            </a:effectLst>
          </p:grpSpPr>
          <p:sp>
            <p:nvSpPr>
              <p:cNvPr id="54" name="Maan 65"/>
              <p:cNvSpPr/>
              <p:nvPr/>
            </p:nvSpPr>
            <p:spPr>
              <a:xfrm rot="16200000">
                <a:off x="7603405" y="4091591"/>
                <a:ext cx="61325" cy="314766"/>
              </a:xfrm>
              <a:custGeom>
                <a:avLst/>
                <a:gdLst>
                  <a:gd name="connsiteX0" fmla="*/ 60226 w 60226"/>
                  <a:gd name="connsiteY0" fmla="*/ 415835 h 415835"/>
                  <a:gd name="connsiteX1" fmla="*/ 0 w 60226"/>
                  <a:gd name="connsiteY1" fmla="*/ 207917 h 415835"/>
                  <a:gd name="connsiteX2" fmla="*/ 60226 w 60226"/>
                  <a:gd name="connsiteY2" fmla="*/ -1 h 415835"/>
                  <a:gd name="connsiteX3" fmla="*/ 44362 w 60226"/>
                  <a:gd name="connsiteY3" fmla="*/ 207917 h 415835"/>
                  <a:gd name="connsiteX4" fmla="*/ 60226 w 60226"/>
                  <a:gd name="connsiteY4" fmla="*/ 415835 h 415835"/>
                  <a:gd name="connsiteX0" fmla="*/ 60226 w 60226"/>
                  <a:gd name="connsiteY0" fmla="*/ 415836 h 415836"/>
                  <a:gd name="connsiteX1" fmla="*/ 0 w 60226"/>
                  <a:gd name="connsiteY1" fmla="*/ 207918 h 415836"/>
                  <a:gd name="connsiteX2" fmla="*/ 60226 w 60226"/>
                  <a:gd name="connsiteY2" fmla="*/ 0 h 415836"/>
                  <a:gd name="connsiteX3" fmla="*/ 44362 w 60226"/>
                  <a:gd name="connsiteY3" fmla="*/ 207918 h 415836"/>
                  <a:gd name="connsiteX4" fmla="*/ 60226 w 60226"/>
                  <a:gd name="connsiteY4" fmla="*/ 415836 h 415836"/>
                  <a:gd name="connsiteX0" fmla="*/ 60226 w 60226"/>
                  <a:gd name="connsiteY0" fmla="*/ 415836 h 415836"/>
                  <a:gd name="connsiteX1" fmla="*/ 0 w 60226"/>
                  <a:gd name="connsiteY1" fmla="*/ 207918 h 415836"/>
                  <a:gd name="connsiteX2" fmla="*/ 60226 w 60226"/>
                  <a:gd name="connsiteY2" fmla="*/ 0 h 415836"/>
                  <a:gd name="connsiteX3" fmla="*/ 44362 w 60226"/>
                  <a:gd name="connsiteY3" fmla="*/ 207918 h 415836"/>
                  <a:gd name="connsiteX4" fmla="*/ 60226 w 60226"/>
                  <a:gd name="connsiteY4" fmla="*/ 415836 h 415836"/>
                  <a:gd name="connsiteX0" fmla="*/ 60399 w 60399"/>
                  <a:gd name="connsiteY0" fmla="*/ 415836 h 415836"/>
                  <a:gd name="connsiteX1" fmla="*/ 173 w 60399"/>
                  <a:gd name="connsiteY1" fmla="*/ 207918 h 415836"/>
                  <a:gd name="connsiteX2" fmla="*/ 60399 w 60399"/>
                  <a:gd name="connsiteY2" fmla="*/ 0 h 415836"/>
                  <a:gd name="connsiteX3" fmla="*/ 44535 w 60399"/>
                  <a:gd name="connsiteY3" fmla="*/ 207918 h 415836"/>
                  <a:gd name="connsiteX4" fmla="*/ 60399 w 60399"/>
                  <a:gd name="connsiteY4" fmla="*/ 415836 h 415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99" h="415836">
                    <a:moveTo>
                      <a:pt x="60399" y="415836"/>
                    </a:moveTo>
                    <a:cubicBezTo>
                      <a:pt x="19991" y="377739"/>
                      <a:pt x="-2208" y="296554"/>
                      <a:pt x="173" y="207918"/>
                    </a:cubicBezTo>
                    <a:cubicBezTo>
                      <a:pt x="2554" y="119282"/>
                      <a:pt x="19993" y="38100"/>
                      <a:pt x="60399" y="0"/>
                    </a:cubicBezTo>
                    <a:cubicBezTo>
                      <a:pt x="50000" y="63416"/>
                      <a:pt x="44535" y="135046"/>
                      <a:pt x="44535" y="207918"/>
                    </a:cubicBezTo>
                    <a:cubicBezTo>
                      <a:pt x="44535" y="280790"/>
                      <a:pt x="50000" y="352420"/>
                      <a:pt x="60399" y="41583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55" name="Maan 54"/>
              <p:cNvSpPr/>
              <p:nvPr/>
            </p:nvSpPr>
            <p:spPr>
              <a:xfrm rot="16200000" flipV="1">
                <a:off x="7611207" y="4198644"/>
                <a:ext cx="45719" cy="161986"/>
              </a:xfrm>
              <a:prstGeom prst="moon">
                <a:avLst>
                  <a:gd name="adj" fmla="val 8556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56" name="Trapezium 63"/>
              <p:cNvSpPr/>
              <p:nvPr/>
            </p:nvSpPr>
            <p:spPr>
              <a:xfrm>
                <a:off x="7412551" y="3898783"/>
                <a:ext cx="450032" cy="336508"/>
              </a:xfrm>
              <a:custGeom>
                <a:avLst/>
                <a:gdLst>
                  <a:gd name="connsiteX0" fmla="*/ 24873 w 542595"/>
                  <a:gd name="connsiteY0" fmla="*/ 0 h 380260"/>
                  <a:gd name="connsiteX1" fmla="*/ 517722 w 542595"/>
                  <a:gd name="connsiteY1" fmla="*/ 0 h 380260"/>
                  <a:gd name="connsiteX2" fmla="*/ 542595 w 542595"/>
                  <a:gd name="connsiteY2" fmla="*/ 24873 h 380260"/>
                  <a:gd name="connsiteX3" fmla="*/ 542595 w 542595"/>
                  <a:gd name="connsiteY3" fmla="*/ 190130 h 380260"/>
                  <a:gd name="connsiteX4" fmla="*/ 352465 w 542595"/>
                  <a:gd name="connsiteY4" fmla="*/ 380260 h 380260"/>
                  <a:gd name="connsiteX5" fmla="*/ 190130 w 542595"/>
                  <a:gd name="connsiteY5" fmla="*/ 380260 h 380260"/>
                  <a:gd name="connsiteX6" fmla="*/ 0 w 542595"/>
                  <a:gd name="connsiteY6" fmla="*/ 190130 h 380260"/>
                  <a:gd name="connsiteX7" fmla="*/ 0 w 542595"/>
                  <a:gd name="connsiteY7" fmla="*/ 24873 h 380260"/>
                  <a:gd name="connsiteX8" fmla="*/ 24873 w 542595"/>
                  <a:gd name="connsiteY8" fmla="*/ 0 h 380260"/>
                  <a:gd name="connsiteX0" fmla="*/ 24873 w 542595"/>
                  <a:gd name="connsiteY0" fmla="*/ 0 h 380260"/>
                  <a:gd name="connsiteX1" fmla="*/ 517722 w 542595"/>
                  <a:gd name="connsiteY1" fmla="*/ 0 h 380260"/>
                  <a:gd name="connsiteX2" fmla="*/ 542595 w 542595"/>
                  <a:gd name="connsiteY2" fmla="*/ 24873 h 380260"/>
                  <a:gd name="connsiteX3" fmla="*/ 542595 w 542595"/>
                  <a:gd name="connsiteY3" fmla="*/ 190130 h 380260"/>
                  <a:gd name="connsiteX4" fmla="*/ 352465 w 542595"/>
                  <a:gd name="connsiteY4" fmla="*/ 380260 h 380260"/>
                  <a:gd name="connsiteX5" fmla="*/ 190130 w 542595"/>
                  <a:gd name="connsiteY5" fmla="*/ 380260 h 380260"/>
                  <a:gd name="connsiteX6" fmla="*/ 0 w 542595"/>
                  <a:gd name="connsiteY6" fmla="*/ 190130 h 380260"/>
                  <a:gd name="connsiteX7" fmla="*/ 116681 w 542595"/>
                  <a:gd name="connsiteY7" fmla="*/ 115360 h 380260"/>
                  <a:gd name="connsiteX8" fmla="*/ 24873 w 542595"/>
                  <a:gd name="connsiteY8" fmla="*/ 0 h 380260"/>
                  <a:gd name="connsiteX0" fmla="*/ 108217 w 542595"/>
                  <a:gd name="connsiteY0" fmla="*/ 4762 h 380260"/>
                  <a:gd name="connsiteX1" fmla="*/ 517722 w 542595"/>
                  <a:gd name="connsiteY1" fmla="*/ 0 h 380260"/>
                  <a:gd name="connsiteX2" fmla="*/ 542595 w 542595"/>
                  <a:gd name="connsiteY2" fmla="*/ 24873 h 380260"/>
                  <a:gd name="connsiteX3" fmla="*/ 542595 w 542595"/>
                  <a:gd name="connsiteY3" fmla="*/ 190130 h 380260"/>
                  <a:gd name="connsiteX4" fmla="*/ 352465 w 542595"/>
                  <a:gd name="connsiteY4" fmla="*/ 380260 h 380260"/>
                  <a:gd name="connsiteX5" fmla="*/ 190130 w 542595"/>
                  <a:gd name="connsiteY5" fmla="*/ 380260 h 380260"/>
                  <a:gd name="connsiteX6" fmla="*/ 0 w 542595"/>
                  <a:gd name="connsiteY6" fmla="*/ 190130 h 380260"/>
                  <a:gd name="connsiteX7" fmla="*/ 116681 w 542595"/>
                  <a:gd name="connsiteY7" fmla="*/ 115360 h 380260"/>
                  <a:gd name="connsiteX8" fmla="*/ 108217 w 542595"/>
                  <a:gd name="connsiteY8" fmla="*/ 4762 h 380260"/>
                  <a:gd name="connsiteX0" fmla="*/ 108217 w 542595"/>
                  <a:gd name="connsiteY0" fmla="*/ 16668 h 392166"/>
                  <a:gd name="connsiteX1" fmla="*/ 458191 w 542595"/>
                  <a:gd name="connsiteY1" fmla="*/ 0 h 392166"/>
                  <a:gd name="connsiteX2" fmla="*/ 542595 w 542595"/>
                  <a:gd name="connsiteY2" fmla="*/ 36779 h 392166"/>
                  <a:gd name="connsiteX3" fmla="*/ 542595 w 542595"/>
                  <a:gd name="connsiteY3" fmla="*/ 202036 h 392166"/>
                  <a:gd name="connsiteX4" fmla="*/ 352465 w 542595"/>
                  <a:gd name="connsiteY4" fmla="*/ 392166 h 392166"/>
                  <a:gd name="connsiteX5" fmla="*/ 190130 w 542595"/>
                  <a:gd name="connsiteY5" fmla="*/ 392166 h 392166"/>
                  <a:gd name="connsiteX6" fmla="*/ 0 w 542595"/>
                  <a:gd name="connsiteY6" fmla="*/ 202036 h 392166"/>
                  <a:gd name="connsiteX7" fmla="*/ 116681 w 542595"/>
                  <a:gd name="connsiteY7" fmla="*/ 127266 h 392166"/>
                  <a:gd name="connsiteX8" fmla="*/ 108217 w 542595"/>
                  <a:gd name="connsiteY8" fmla="*/ 16668 h 392166"/>
                  <a:gd name="connsiteX0" fmla="*/ 108217 w 542595"/>
                  <a:gd name="connsiteY0" fmla="*/ 16668 h 392166"/>
                  <a:gd name="connsiteX1" fmla="*/ 458191 w 542595"/>
                  <a:gd name="connsiteY1" fmla="*/ 0 h 392166"/>
                  <a:gd name="connsiteX2" fmla="*/ 409245 w 542595"/>
                  <a:gd name="connsiteY2" fmla="*/ 89167 h 392166"/>
                  <a:gd name="connsiteX3" fmla="*/ 542595 w 542595"/>
                  <a:gd name="connsiteY3" fmla="*/ 202036 h 392166"/>
                  <a:gd name="connsiteX4" fmla="*/ 352465 w 542595"/>
                  <a:gd name="connsiteY4" fmla="*/ 392166 h 392166"/>
                  <a:gd name="connsiteX5" fmla="*/ 190130 w 542595"/>
                  <a:gd name="connsiteY5" fmla="*/ 392166 h 392166"/>
                  <a:gd name="connsiteX6" fmla="*/ 0 w 542595"/>
                  <a:gd name="connsiteY6" fmla="*/ 202036 h 392166"/>
                  <a:gd name="connsiteX7" fmla="*/ 116681 w 542595"/>
                  <a:gd name="connsiteY7" fmla="*/ 127266 h 392166"/>
                  <a:gd name="connsiteX8" fmla="*/ 108217 w 542595"/>
                  <a:gd name="connsiteY8" fmla="*/ 16668 h 392166"/>
                  <a:gd name="connsiteX0" fmla="*/ 108217 w 542595"/>
                  <a:gd name="connsiteY0" fmla="*/ 21430 h 396928"/>
                  <a:gd name="connsiteX1" fmla="*/ 396278 w 542595"/>
                  <a:gd name="connsiteY1" fmla="*/ 0 h 396928"/>
                  <a:gd name="connsiteX2" fmla="*/ 409245 w 542595"/>
                  <a:gd name="connsiteY2" fmla="*/ 93929 h 396928"/>
                  <a:gd name="connsiteX3" fmla="*/ 542595 w 542595"/>
                  <a:gd name="connsiteY3" fmla="*/ 206798 h 396928"/>
                  <a:gd name="connsiteX4" fmla="*/ 352465 w 542595"/>
                  <a:gd name="connsiteY4" fmla="*/ 396928 h 396928"/>
                  <a:gd name="connsiteX5" fmla="*/ 190130 w 542595"/>
                  <a:gd name="connsiteY5" fmla="*/ 396928 h 396928"/>
                  <a:gd name="connsiteX6" fmla="*/ 0 w 542595"/>
                  <a:gd name="connsiteY6" fmla="*/ 206798 h 396928"/>
                  <a:gd name="connsiteX7" fmla="*/ 116681 w 542595"/>
                  <a:gd name="connsiteY7" fmla="*/ 132028 h 396928"/>
                  <a:gd name="connsiteX8" fmla="*/ 108217 w 542595"/>
                  <a:gd name="connsiteY8" fmla="*/ 21430 h 396928"/>
                  <a:gd name="connsiteX0" fmla="*/ 98692 w 533070"/>
                  <a:gd name="connsiteY0" fmla="*/ 21430 h 396928"/>
                  <a:gd name="connsiteX1" fmla="*/ 386753 w 533070"/>
                  <a:gd name="connsiteY1" fmla="*/ 0 h 396928"/>
                  <a:gd name="connsiteX2" fmla="*/ 399720 w 533070"/>
                  <a:gd name="connsiteY2" fmla="*/ 93929 h 396928"/>
                  <a:gd name="connsiteX3" fmla="*/ 533070 w 533070"/>
                  <a:gd name="connsiteY3" fmla="*/ 206798 h 396928"/>
                  <a:gd name="connsiteX4" fmla="*/ 342940 w 533070"/>
                  <a:gd name="connsiteY4" fmla="*/ 396928 h 396928"/>
                  <a:gd name="connsiteX5" fmla="*/ 180605 w 533070"/>
                  <a:gd name="connsiteY5" fmla="*/ 396928 h 396928"/>
                  <a:gd name="connsiteX6" fmla="*/ 0 w 533070"/>
                  <a:gd name="connsiteY6" fmla="*/ 221085 h 396928"/>
                  <a:gd name="connsiteX7" fmla="*/ 107156 w 533070"/>
                  <a:gd name="connsiteY7" fmla="*/ 132028 h 396928"/>
                  <a:gd name="connsiteX8" fmla="*/ 98692 w 533070"/>
                  <a:gd name="connsiteY8" fmla="*/ 21430 h 396928"/>
                  <a:gd name="connsiteX0" fmla="*/ 98692 w 530689"/>
                  <a:gd name="connsiteY0" fmla="*/ 21430 h 396928"/>
                  <a:gd name="connsiteX1" fmla="*/ 386753 w 530689"/>
                  <a:gd name="connsiteY1" fmla="*/ 0 h 396928"/>
                  <a:gd name="connsiteX2" fmla="*/ 399720 w 530689"/>
                  <a:gd name="connsiteY2" fmla="*/ 93929 h 396928"/>
                  <a:gd name="connsiteX3" fmla="*/ 530689 w 530689"/>
                  <a:gd name="connsiteY3" fmla="*/ 213942 h 396928"/>
                  <a:gd name="connsiteX4" fmla="*/ 342940 w 530689"/>
                  <a:gd name="connsiteY4" fmla="*/ 396928 h 396928"/>
                  <a:gd name="connsiteX5" fmla="*/ 180605 w 530689"/>
                  <a:gd name="connsiteY5" fmla="*/ 396928 h 396928"/>
                  <a:gd name="connsiteX6" fmla="*/ 0 w 530689"/>
                  <a:gd name="connsiteY6" fmla="*/ 221085 h 396928"/>
                  <a:gd name="connsiteX7" fmla="*/ 107156 w 530689"/>
                  <a:gd name="connsiteY7" fmla="*/ 132028 h 396928"/>
                  <a:gd name="connsiteX8" fmla="*/ 98692 w 530689"/>
                  <a:gd name="connsiteY8" fmla="*/ 21430 h 396928"/>
                  <a:gd name="connsiteX0" fmla="*/ 98692 w 530689"/>
                  <a:gd name="connsiteY0" fmla="*/ 21430 h 396928"/>
                  <a:gd name="connsiteX1" fmla="*/ 386753 w 530689"/>
                  <a:gd name="connsiteY1" fmla="*/ 0 h 396928"/>
                  <a:gd name="connsiteX2" fmla="*/ 399720 w 530689"/>
                  <a:gd name="connsiteY2" fmla="*/ 93929 h 396928"/>
                  <a:gd name="connsiteX3" fmla="*/ 530689 w 530689"/>
                  <a:gd name="connsiteY3" fmla="*/ 213942 h 396928"/>
                  <a:gd name="connsiteX4" fmla="*/ 342940 w 530689"/>
                  <a:gd name="connsiteY4" fmla="*/ 396928 h 396928"/>
                  <a:gd name="connsiteX5" fmla="*/ 180605 w 530689"/>
                  <a:gd name="connsiteY5" fmla="*/ 396928 h 396928"/>
                  <a:gd name="connsiteX6" fmla="*/ 0 w 530689"/>
                  <a:gd name="connsiteY6" fmla="*/ 221085 h 396928"/>
                  <a:gd name="connsiteX7" fmla="*/ 107156 w 530689"/>
                  <a:gd name="connsiteY7" fmla="*/ 132028 h 396928"/>
                  <a:gd name="connsiteX8" fmla="*/ 98692 w 530689"/>
                  <a:gd name="connsiteY8" fmla="*/ 21430 h 396928"/>
                  <a:gd name="connsiteX0" fmla="*/ 98692 w 530689"/>
                  <a:gd name="connsiteY0" fmla="*/ 21430 h 396928"/>
                  <a:gd name="connsiteX1" fmla="*/ 386753 w 530689"/>
                  <a:gd name="connsiteY1" fmla="*/ 0 h 396928"/>
                  <a:gd name="connsiteX2" fmla="*/ 399720 w 530689"/>
                  <a:gd name="connsiteY2" fmla="*/ 93929 h 396928"/>
                  <a:gd name="connsiteX3" fmla="*/ 530689 w 530689"/>
                  <a:gd name="connsiteY3" fmla="*/ 213942 h 396928"/>
                  <a:gd name="connsiteX4" fmla="*/ 342940 w 530689"/>
                  <a:gd name="connsiteY4" fmla="*/ 396928 h 396928"/>
                  <a:gd name="connsiteX5" fmla="*/ 180605 w 530689"/>
                  <a:gd name="connsiteY5" fmla="*/ 396928 h 396928"/>
                  <a:gd name="connsiteX6" fmla="*/ 0 w 530689"/>
                  <a:gd name="connsiteY6" fmla="*/ 261566 h 396928"/>
                  <a:gd name="connsiteX7" fmla="*/ 107156 w 530689"/>
                  <a:gd name="connsiteY7" fmla="*/ 132028 h 396928"/>
                  <a:gd name="connsiteX8" fmla="*/ 98692 w 530689"/>
                  <a:gd name="connsiteY8" fmla="*/ 21430 h 396928"/>
                  <a:gd name="connsiteX0" fmla="*/ 98839 w 530836"/>
                  <a:gd name="connsiteY0" fmla="*/ 21430 h 396928"/>
                  <a:gd name="connsiteX1" fmla="*/ 386900 w 530836"/>
                  <a:gd name="connsiteY1" fmla="*/ 0 h 396928"/>
                  <a:gd name="connsiteX2" fmla="*/ 399867 w 530836"/>
                  <a:gd name="connsiteY2" fmla="*/ 93929 h 396928"/>
                  <a:gd name="connsiteX3" fmla="*/ 530836 w 530836"/>
                  <a:gd name="connsiteY3" fmla="*/ 213942 h 396928"/>
                  <a:gd name="connsiteX4" fmla="*/ 343087 w 530836"/>
                  <a:gd name="connsiteY4" fmla="*/ 396928 h 396928"/>
                  <a:gd name="connsiteX5" fmla="*/ 180752 w 530836"/>
                  <a:gd name="connsiteY5" fmla="*/ 396928 h 396928"/>
                  <a:gd name="connsiteX6" fmla="*/ 147 w 530836"/>
                  <a:gd name="connsiteY6" fmla="*/ 261566 h 396928"/>
                  <a:gd name="connsiteX7" fmla="*/ 107303 w 530836"/>
                  <a:gd name="connsiteY7" fmla="*/ 132028 h 396928"/>
                  <a:gd name="connsiteX8" fmla="*/ 98839 w 530836"/>
                  <a:gd name="connsiteY8" fmla="*/ 21430 h 39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836" h="396928">
                    <a:moveTo>
                      <a:pt x="98839" y="21430"/>
                    </a:moveTo>
                    <a:lnTo>
                      <a:pt x="386900" y="0"/>
                    </a:lnTo>
                    <a:cubicBezTo>
                      <a:pt x="400637" y="0"/>
                      <a:pt x="399867" y="80192"/>
                      <a:pt x="399867" y="93929"/>
                    </a:cubicBezTo>
                    <a:cubicBezTo>
                      <a:pt x="443523" y="133933"/>
                      <a:pt x="453842" y="209657"/>
                      <a:pt x="530836" y="213942"/>
                    </a:cubicBezTo>
                    <a:cubicBezTo>
                      <a:pt x="530836" y="318948"/>
                      <a:pt x="448093" y="396928"/>
                      <a:pt x="343087" y="396928"/>
                    </a:cubicBezTo>
                    <a:lnTo>
                      <a:pt x="180752" y="396928"/>
                    </a:lnTo>
                    <a:cubicBezTo>
                      <a:pt x="75746" y="396928"/>
                      <a:pt x="4910" y="330853"/>
                      <a:pt x="147" y="261566"/>
                    </a:cubicBezTo>
                    <a:cubicBezTo>
                      <a:pt x="-4616" y="192279"/>
                      <a:pt x="107303" y="187114"/>
                      <a:pt x="107303" y="132028"/>
                    </a:cubicBezTo>
                    <a:cubicBezTo>
                      <a:pt x="107303" y="118291"/>
                      <a:pt x="85102" y="21430"/>
                      <a:pt x="98839" y="21430"/>
                    </a:cubicBezTo>
                    <a:close/>
                  </a:path>
                </a:pathLst>
              </a:custGeom>
              <a:gradFill flip="none" rotWithShape="1">
                <a:gsLst>
                  <a:gs pos="47000">
                    <a:schemeClr val="bg1"/>
                  </a:gs>
                  <a:gs pos="31000">
                    <a:schemeClr val="bg2">
                      <a:lumMod val="75000"/>
                    </a:schemeClr>
                  </a:gs>
                  <a:gs pos="2917">
                    <a:schemeClr val="bg2">
                      <a:lumMod val="25000"/>
                    </a:schemeClr>
                  </a:gs>
                  <a:gs pos="92083">
                    <a:schemeClr val="bg2">
                      <a:lumMod val="25000"/>
                    </a:schemeClr>
                  </a:gs>
                  <a:gs pos="75000">
                    <a:schemeClr val="bg2">
                      <a:lumMod val="75000"/>
                    </a:schemeClr>
                  </a:gs>
                </a:gsLst>
                <a:lin ang="0" scaled="1"/>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sp>
            <p:nvSpPr>
              <p:cNvPr id="57" name="Trapezium 63"/>
              <p:cNvSpPr/>
              <p:nvPr/>
            </p:nvSpPr>
            <p:spPr>
              <a:xfrm>
                <a:off x="7511203" y="3516804"/>
                <a:ext cx="258460" cy="315116"/>
              </a:xfrm>
              <a:custGeom>
                <a:avLst/>
                <a:gdLst>
                  <a:gd name="connsiteX0" fmla="*/ 0 w 376964"/>
                  <a:gd name="connsiteY0" fmla="*/ 521175 h 521175"/>
                  <a:gd name="connsiteX1" fmla="*/ 94241 w 376964"/>
                  <a:gd name="connsiteY1" fmla="*/ 0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94241 w 376964"/>
                  <a:gd name="connsiteY1" fmla="*/ 0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94241 w 376964"/>
                  <a:gd name="connsiteY1" fmla="*/ 0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313077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313077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313077 w 376964"/>
                  <a:gd name="connsiteY2" fmla="*/ 0 h 521175"/>
                  <a:gd name="connsiteX3" fmla="*/ 376964 w 376964"/>
                  <a:gd name="connsiteY3" fmla="*/ 521175 h 521175"/>
                  <a:gd name="connsiteX4" fmla="*/ 0 w 376964"/>
                  <a:gd name="connsiteY4" fmla="*/ 521175 h 521175"/>
                  <a:gd name="connsiteX0" fmla="*/ 0 w 376964"/>
                  <a:gd name="connsiteY0" fmla="*/ 521175 h 548794"/>
                  <a:gd name="connsiteX1" fmla="*/ 75270 w 376964"/>
                  <a:gd name="connsiteY1" fmla="*/ 3795 h 548794"/>
                  <a:gd name="connsiteX2" fmla="*/ 313077 w 376964"/>
                  <a:gd name="connsiteY2" fmla="*/ 0 h 548794"/>
                  <a:gd name="connsiteX3" fmla="*/ 376964 w 376964"/>
                  <a:gd name="connsiteY3" fmla="*/ 521175 h 548794"/>
                  <a:gd name="connsiteX4" fmla="*/ 0 w 376964"/>
                  <a:gd name="connsiteY4" fmla="*/ 521175 h 548794"/>
                  <a:gd name="connsiteX0" fmla="*/ 0 w 376964"/>
                  <a:gd name="connsiteY0" fmla="*/ 521175 h 558453"/>
                  <a:gd name="connsiteX1" fmla="*/ 75270 w 376964"/>
                  <a:gd name="connsiteY1" fmla="*/ 3795 h 558453"/>
                  <a:gd name="connsiteX2" fmla="*/ 313077 w 376964"/>
                  <a:gd name="connsiteY2" fmla="*/ 0 h 558453"/>
                  <a:gd name="connsiteX3" fmla="*/ 376964 w 376964"/>
                  <a:gd name="connsiteY3" fmla="*/ 521175 h 558453"/>
                  <a:gd name="connsiteX4" fmla="*/ 0 w 376964"/>
                  <a:gd name="connsiteY4" fmla="*/ 521175 h 55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964" h="558453">
                    <a:moveTo>
                      <a:pt x="0" y="521175"/>
                    </a:moveTo>
                    <a:cubicBezTo>
                      <a:pt x="130063" y="286743"/>
                      <a:pt x="78004" y="185108"/>
                      <a:pt x="75270" y="3795"/>
                    </a:cubicBezTo>
                    <a:lnTo>
                      <a:pt x="313077" y="0"/>
                    </a:lnTo>
                    <a:cubicBezTo>
                      <a:pt x="310343" y="181314"/>
                      <a:pt x="243107" y="324685"/>
                      <a:pt x="376964" y="521175"/>
                    </a:cubicBezTo>
                    <a:cubicBezTo>
                      <a:pt x="203088" y="583319"/>
                      <a:pt x="53324" y="556686"/>
                      <a:pt x="0" y="521175"/>
                    </a:cubicBezTo>
                    <a:close/>
                  </a:path>
                </a:pathLst>
              </a:custGeom>
              <a:gradFill flip="none" rotWithShape="1">
                <a:gsLst>
                  <a:gs pos="45000">
                    <a:srgbClr val="758085">
                      <a:lumMod val="0"/>
                      <a:lumOff val="100000"/>
                    </a:srgbClr>
                  </a:gs>
                  <a:gs pos="27000">
                    <a:srgbClr val="ADB4B7"/>
                  </a:gs>
                  <a:gs pos="72000">
                    <a:srgbClr val="758085">
                      <a:lumMod val="100000"/>
                    </a:srgbClr>
                  </a:gs>
                </a:gsLst>
                <a:lin ang="0" scaled="1"/>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sp>
            <p:nvSpPr>
              <p:cNvPr id="58" name="Trapezium 63"/>
              <p:cNvSpPr/>
              <p:nvPr/>
            </p:nvSpPr>
            <p:spPr>
              <a:xfrm>
                <a:off x="7400716" y="3743557"/>
                <a:ext cx="468042" cy="376430"/>
              </a:xfrm>
              <a:custGeom>
                <a:avLst/>
                <a:gdLst>
                  <a:gd name="connsiteX0" fmla="*/ 29043 w 548021"/>
                  <a:gd name="connsiteY0" fmla="*/ 0 h 444018"/>
                  <a:gd name="connsiteX1" fmla="*/ 518978 w 548021"/>
                  <a:gd name="connsiteY1" fmla="*/ 0 h 444018"/>
                  <a:gd name="connsiteX2" fmla="*/ 548021 w 548021"/>
                  <a:gd name="connsiteY2" fmla="*/ 29043 h 444018"/>
                  <a:gd name="connsiteX3" fmla="*/ 548021 w 548021"/>
                  <a:gd name="connsiteY3" fmla="*/ 401397 h 444018"/>
                  <a:gd name="connsiteX4" fmla="*/ 505400 w 548021"/>
                  <a:gd name="connsiteY4" fmla="*/ 444018 h 444018"/>
                  <a:gd name="connsiteX5" fmla="*/ 42621 w 548021"/>
                  <a:gd name="connsiteY5" fmla="*/ 444018 h 444018"/>
                  <a:gd name="connsiteX6" fmla="*/ 0 w 548021"/>
                  <a:gd name="connsiteY6" fmla="*/ 401397 h 444018"/>
                  <a:gd name="connsiteX7" fmla="*/ 0 w 548021"/>
                  <a:gd name="connsiteY7" fmla="*/ 29043 h 444018"/>
                  <a:gd name="connsiteX8" fmla="*/ 29043 w 548021"/>
                  <a:gd name="connsiteY8" fmla="*/ 0 h 444018"/>
                  <a:gd name="connsiteX0" fmla="*/ 29043 w 548021"/>
                  <a:gd name="connsiteY0" fmla="*/ 0 h 444018"/>
                  <a:gd name="connsiteX1" fmla="*/ 518978 w 548021"/>
                  <a:gd name="connsiteY1" fmla="*/ 0 h 444018"/>
                  <a:gd name="connsiteX2" fmla="*/ 548021 w 548021"/>
                  <a:gd name="connsiteY2" fmla="*/ 29043 h 444018"/>
                  <a:gd name="connsiteX3" fmla="*/ 546327 w 548021"/>
                  <a:gd name="connsiteY3" fmla="*/ 195212 h 444018"/>
                  <a:gd name="connsiteX4" fmla="*/ 548021 w 548021"/>
                  <a:gd name="connsiteY4" fmla="*/ 401397 h 444018"/>
                  <a:gd name="connsiteX5" fmla="*/ 505400 w 548021"/>
                  <a:gd name="connsiteY5" fmla="*/ 444018 h 444018"/>
                  <a:gd name="connsiteX6" fmla="*/ 42621 w 548021"/>
                  <a:gd name="connsiteY6" fmla="*/ 444018 h 444018"/>
                  <a:gd name="connsiteX7" fmla="*/ 0 w 548021"/>
                  <a:gd name="connsiteY7" fmla="*/ 401397 h 444018"/>
                  <a:gd name="connsiteX8" fmla="*/ 0 w 548021"/>
                  <a:gd name="connsiteY8" fmla="*/ 29043 h 444018"/>
                  <a:gd name="connsiteX9" fmla="*/ 29043 w 548021"/>
                  <a:gd name="connsiteY9" fmla="*/ 0 h 444018"/>
                  <a:gd name="connsiteX0" fmla="*/ 29043 w 550718"/>
                  <a:gd name="connsiteY0" fmla="*/ 0 h 444018"/>
                  <a:gd name="connsiteX1" fmla="*/ 518978 w 550718"/>
                  <a:gd name="connsiteY1" fmla="*/ 0 h 444018"/>
                  <a:gd name="connsiteX2" fmla="*/ 548021 w 550718"/>
                  <a:gd name="connsiteY2" fmla="*/ 29043 h 444018"/>
                  <a:gd name="connsiteX3" fmla="*/ 546327 w 550718"/>
                  <a:gd name="connsiteY3" fmla="*/ 195212 h 444018"/>
                  <a:gd name="connsiteX4" fmla="*/ 546327 w 550718"/>
                  <a:gd name="connsiteY4" fmla="*/ 297605 h 444018"/>
                  <a:gd name="connsiteX5" fmla="*/ 548021 w 550718"/>
                  <a:gd name="connsiteY5" fmla="*/ 401397 h 444018"/>
                  <a:gd name="connsiteX6" fmla="*/ 505400 w 550718"/>
                  <a:gd name="connsiteY6" fmla="*/ 444018 h 444018"/>
                  <a:gd name="connsiteX7" fmla="*/ 42621 w 550718"/>
                  <a:gd name="connsiteY7" fmla="*/ 444018 h 444018"/>
                  <a:gd name="connsiteX8" fmla="*/ 0 w 550718"/>
                  <a:gd name="connsiteY8" fmla="*/ 401397 h 444018"/>
                  <a:gd name="connsiteX9" fmla="*/ 0 w 550718"/>
                  <a:gd name="connsiteY9" fmla="*/ 29043 h 444018"/>
                  <a:gd name="connsiteX10" fmla="*/ 29043 w 550718"/>
                  <a:gd name="connsiteY10" fmla="*/ 0 h 444018"/>
                  <a:gd name="connsiteX0" fmla="*/ 29043 w 550718"/>
                  <a:gd name="connsiteY0" fmla="*/ 0 h 444018"/>
                  <a:gd name="connsiteX1" fmla="*/ 518978 w 550718"/>
                  <a:gd name="connsiteY1" fmla="*/ 0 h 444018"/>
                  <a:gd name="connsiteX2" fmla="*/ 548021 w 550718"/>
                  <a:gd name="connsiteY2" fmla="*/ 29043 h 444018"/>
                  <a:gd name="connsiteX3" fmla="*/ 546327 w 550718"/>
                  <a:gd name="connsiteY3" fmla="*/ 195212 h 444018"/>
                  <a:gd name="connsiteX4" fmla="*/ 546327 w 550718"/>
                  <a:gd name="connsiteY4" fmla="*/ 297605 h 444018"/>
                  <a:gd name="connsiteX5" fmla="*/ 546326 w 550718"/>
                  <a:gd name="connsiteY5" fmla="*/ 376187 h 444018"/>
                  <a:gd name="connsiteX6" fmla="*/ 548021 w 550718"/>
                  <a:gd name="connsiteY6" fmla="*/ 401397 h 444018"/>
                  <a:gd name="connsiteX7" fmla="*/ 505400 w 550718"/>
                  <a:gd name="connsiteY7" fmla="*/ 444018 h 444018"/>
                  <a:gd name="connsiteX8" fmla="*/ 42621 w 550718"/>
                  <a:gd name="connsiteY8" fmla="*/ 444018 h 444018"/>
                  <a:gd name="connsiteX9" fmla="*/ 0 w 550718"/>
                  <a:gd name="connsiteY9" fmla="*/ 401397 h 444018"/>
                  <a:gd name="connsiteX10" fmla="*/ 0 w 550718"/>
                  <a:gd name="connsiteY10" fmla="*/ 29043 h 444018"/>
                  <a:gd name="connsiteX11" fmla="*/ 29043 w 550718"/>
                  <a:gd name="connsiteY11" fmla="*/ 0 h 444018"/>
                  <a:gd name="connsiteX0" fmla="*/ 29043 w 550718"/>
                  <a:gd name="connsiteY0" fmla="*/ 0 h 444018"/>
                  <a:gd name="connsiteX1" fmla="*/ 518978 w 550718"/>
                  <a:gd name="connsiteY1" fmla="*/ 0 h 444018"/>
                  <a:gd name="connsiteX2" fmla="*/ 548021 w 550718"/>
                  <a:gd name="connsiteY2" fmla="*/ 29043 h 444018"/>
                  <a:gd name="connsiteX3" fmla="*/ 543945 w 550718"/>
                  <a:gd name="connsiteY3" fmla="*/ 102343 h 444018"/>
                  <a:gd name="connsiteX4" fmla="*/ 546327 w 550718"/>
                  <a:gd name="connsiteY4" fmla="*/ 195212 h 444018"/>
                  <a:gd name="connsiteX5" fmla="*/ 546327 w 550718"/>
                  <a:gd name="connsiteY5" fmla="*/ 297605 h 444018"/>
                  <a:gd name="connsiteX6" fmla="*/ 546326 w 550718"/>
                  <a:gd name="connsiteY6" fmla="*/ 376187 h 444018"/>
                  <a:gd name="connsiteX7" fmla="*/ 548021 w 550718"/>
                  <a:gd name="connsiteY7" fmla="*/ 401397 h 444018"/>
                  <a:gd name="connsiteX8" fmla="*/ 505400 w 550718"/>
                  <a:gd name="connsiteY8" fmla="*/ 444018 h 444018"/>
                  <a:gd name="connsiteX9" fmla="*/ 42621 w 550718"/>
                  <a:gd name="connsiteY9" fmla="*/ 444018 h 444018"/>
                  <a:gd name="connsiteX10" fmla="*/ 0 w 550718"/>
                  <a:gd name="connsiteY10" fmla="*/ 401397 h 444018"/>
                  <a:gd name="connsiteX11" fmla="*/ 0 w 550718"/>
                  <a:gd name="connsiteY11" fmla="*/ 29043 h 444018"/>
                  <a:gd name="connsiteX12" fmla="*/ 29043 w 550718"/>
                  <a:gd name="connsiteY12" fmla="*/ 0 h 444018"/>
                  <a:gd name="connsiteX0" fmla="*/ 29043 w 550718"/>
                  <a:gd name="connsiteY0" fmla="*/ 0 h 444018"/>
                  <a:gd name="connsiteX1" fmla="*/ 518978 w 550718"/>
                  <a:gd name="connsiteY1" fmla="*/ 0 h 444018"/>
                  <a:gd name="connsiteX2" fmla="*/ 548021 w 550718"/>
                  <a:gd name="connsiteY2" fmla="*/ 29043 h 444018"/>
                  <a:gd name="connsiteX3" fmla="*/ 543945 w 550718"/>
                  <a:gd name="connsiteY3" fmla="*/ 102343 h 444018"/>
                  <a:gd name="connsiteX4" fmla="*/ 546327 w 550718"/>
                  <a:gd name="connsiteY4" fmla="*/ 195212 h 444018"/>
                  <a:gd name="connsiteX5" fmla="*/ 546327 w 550718"/>
                  <a:gd name="connsiteY5" fmla="*/ 297605 h 444018"/>
                  <a:gd name="connsiteX6" fmla="*/ 546326 w 550718"/>
                  <a:gd name="connsiteY6" fmla="*/ 376187 h 444018"/>
                  <a:gd name="connsiteX7" fmla="*/ 548021 w 550718"/>
                  <a:gd name="connsiteY7" fmla="*/ 401397 h 444018"/>
                  <a:gd name="connsiteX8" fmla="*/ 505400 w 550718"/>
                  <a:gd name="connsiteY8" fmla="*/ 444018 h 444018"/>
                  <a:gd name="connsiteX9" fmla="*/ 42621 w 550718"/>
                  <a:gd name="connsiteY9" fmla="*/ 444018 h 444018"/>
                  <a:gd name="connsiteX10" fmla="*/ 0 w 550718"/>
                  <a:gd name="connsiteY10" fmla="*/ 401397 h 444018"/>
                  <a:gd name="connsiteX11" fmla="*/ 1020 w 550718"/>
                  <a:gd name="connsiteY11" fmla="*/ 147587 h 444018"/>
                  <a:gd name="connsiteX12" fmla="*/ 0 w 550718"/>
                  <a:gd name="connsiteY12" fmla="*/ 29043 h 444018"/>
                  <a:gd name="connsiteX13" fmla="*/ 29043 w 550718"/>
                  <a:gd name="connsiteY1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7689 w 552080"/>
                  <a:gd name="connsiteY4" fmla="*/ 195212 h 444018"/>
                  <a:gd name="connsiteX5" fmla="*/ 547689 w 552080"/>
                  <a:gd name="connsiteY5" fmla="*/ 297605 h 444018"/>
                  <a:gd name="connsiteX6" fmla="*/ 547688 w 552080"/>
                  <a:gd name="connsiteY6" fmla="*/ 376187 h 444018"/>
                  <a:gd name="connsiteX7" fmla="*/ 549383 w 552080"/>
                  <a:gd name="connsiteY7" fmla="*/ 401397 h 444018"/>
                  <a:gd name="connsiteX8" fmla="*/ 506762 w 552080"/>
                  <a:gd name="connsiteY8" fmla="*/ 444018 h 444018"/>
                  <a:gd name="connsiteX9" fmla="*/ 43983 w 552080"/>
                  <a:gd name="connsiteY9" fmla="*/ 444018 h 444018"/>
                  <a:gd name="connsiteX10" fmla="*/ 1362 w 552080"/>
                  <a:gd name="connsiteY10" fmla="*/ 401397 h 444018"/>
                  <a:gd name="connsiteX11" fmla="*/ 0 w 552080"/>
                  <a:gd name="connsiteY11" fmla="*/ 340468 h 444018"/>
                  <a:gd name="connsiteX12" fmla="*/ 2382 w 552080"/>
                  <a:gd name="connsiteY12" fmla="*/ 147587 h 444018"/>
                  <a:gd name="connsiteX13" fmla="*/ 1362 w 552080"/>
                  <a:gd name="connsiteY13" fmla="*/ 29043 h 444018"/>
                  <a:gd name="connsiteX14" fmla="*/ 30405 w 552080"/>
                  <a:gd name="connsiteY14"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7689 w 552080"/>
                  <a:gd name="connsiteY4" fmla="*/ 195212 h 444018"/>
                  <a:gd name="connsiteX5" fmla="*/ 547689 w 552080"/>
                  <a:gd name="connsiteY5" fmla="*/ 297605 h 444018"/>
                  <a:gd name="connsiteX6" fmla="*/ 547688 w 552080"/>
                  <a:gd name="connsiteY6" fmla="*/ 376187 h 444018"/>
                  <a:gd name="connsiteX7" fmla="*/ 549383 w 552080"/>
                  <a:gd name="connsiteY7" fmla="*/ 401397 h 444018"/>
                  <a:gd name="connsiteX8" fmla="*/ 506762 w 552080"/>
                  <a:gd name="connsiteY8" fmla="*/ 444018 h 444018"/>
                  <a:gd name="connsiteX9" fmla="*/ 43983 w 552080"/>
                  <a:gd name="connsiteY9" fmla="*/ 444018 h 444018"/>
                  <a:gd name="connsiteX10" fmla="*/ 1362 w 552080"/>
                  <a:gd name="connsiteY10" fmla="*/ 401397 h 444018"/>
                  <a:gd name="connsiteX11" fmla="*/ 0 w 552080"/>
                  <a:gd name="connsiteY11" fmla="*/ 340468 h 444018"/>
                  <a:gd name="connsiteX12" fmla="*/ 0 w 552080"/>
                  <a:gd name="connsiteY12" fmla="*/ 240455 h 444018"/>
                  <a:gd name="connsiteX13" fmla="*/ 2382 w 552080"/>
                  <a:gd name="connsiteY13" fmla="*/ 147587 h 444018"/>
                  <a:gd name="connsiteX14" fmla="*/ 1362 w 552080"/>
                  <a:gd name="connsiteY14" fmla="*/ 29043 h 444018"/>
                  <a:gd name="connsiteX15" fmla="*/ 30405 w 552080"/>
                  <a:gd name="connsiteY15"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7689 w 552080"/>
                  <a:gd name="connsiteY4" fmla="*/ 195212 h 444018"/>
                  <a:gd name="connsiteX5" fmla="*/ 547689 w 552080"/>
                  <a:gd name="connsiteY5" fmla="*/ 297605 h 444018"/>
                  <a:gd name="connsiteX6" fmla="*/ 547688 w 552080"/>
                  <a:gd name="connsiteY6" fmla="*/ 376187 h 444018"/>
                  <a:gd name="connsiteX7" fmla="*/ 549383 w 552080"/>
                  <a:gd name="connsiteY7" fmla="*/ 401397 h 444018"/>
                  <a:gd name="connsiteX8" fmla="*/ 506762 w 552080"/>
                  <a:gd name="connsiteY8" fmla="*/ 444018 h 444018"/>
                  <a:gd name="connsiteX9" fmla="*/ 43983 w 552080"/>
                  <a:gd name="connsiteY9" fmla="*/ 444018 h 444018"/>
                  <a:gd name="connsiteX10" fmla="*/ 1362 w 552080"/>
                  <a:gd name="connsiteY10" fmla="*/ 401397 h 444018"/>
                  <a:gd name="connsiteX11" fmla="*/ 0 w 552080"/>
                  <a:gd name="connsiteY11" fmla="*/ 340468 h 444018"/>
                  <a:gd name="connsiteX12" fmla="*/ 0 w 552080"/>
                  <a:gd name="connsiteY12" fmla="*/ 240455 h 444018"/>
                  <a:gd name="connsiteX13" fmla="*/ 2382 w 552080"/>
                  <a:gd name="connsiteY13" fmla="*/ 147587 h 444018"/>
                  <a:gd name="connsiteX14" fmla="*/ 0 w 552080"/>
                  <a:gd name="connsiteY14" fmla="*/ 66624 h 444018"/>
                  <a:gd name="connsiteX15" fmla="*/ 1362 w 552080"/>
                  <a:gd name="connsiteY15" fmla="*/ 29043 h 444018"/>
                  <a:gd name="connsiteX16" fmla="*/ 30405 w 552080"/>
                  <a:gd name="connsiteY16"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7689 w 552080"/>
                  <a:gd name="connsiteY6" fmla="*/ 297605 h 444018"/>
                  <a:gd name="connsiteX7" fmla="*/ 547688 w 552080"/>
                  <a:gd name="connsiteY7" fmla="*/ 376187 h 444018"/>
                  <a:gd name="connsiteX8" fmla="*/ 549383 w 552080"/>
                  <a:gd name="connsiteY8" fmla="*/ 401397 h 444018"/>
                  <a:gd name="connsiteX9" fmla="*/ 506762 w 552080"/>
                  <a:gd name="connsiteY9" fmla="*/ 444018 h 444018"/>
                  <a:gd name="connsiteX10" fmla="*/ 43983 w 552080"/>
                  <a:gd name="connsiteY10" fmla="*/ 444018 h 444018"/>
                  <a:gd name="connsiteX11" fmla="*/ 1362 w 552080"/>
                  <a:gd name="connsiteY11" fmla="*/ 401397 h 444018"/>
                  <a:gd name="connsiteX12" fmla="*/ 0 w 552080"/>
                  <a:gd name="connsiteY12" fmla="*/ 340468 h 444018"/>
                  <a:gd name="connsiteX13" fmla="*/ 0 w 552080"/>
                  <a:gd name="connsiteY13" fmla="*/ 240455 h 444018"/>
                  <a:gd name="connsiteX14" fmla="*/ 2382 w 552080"/>
                  <a:gd name="connsiteY14" fmla="*/ 147587 h 444018"/>
                  <a:gd name="connsiteX15" fmla="*/ 0 w 552080"/>
                  <a:gd name="connsiteY15" fmla="*/ 66624 h 444018"/>
                  <a:gd name="connsiteX16" fmla="*/ 1362 w 552080"/>
                  <a:gd name="connsiteY16" fmla="*/ 29043 h 444018"/>
                  <a:gd name="connsiteX17" fmla="*/ 30405 w 552080"/>
                  <a:gd name="connsiteY17"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76187 h 444018"/>
                  <a:gd name="connsiteX9" fmla="*/ 549383 w 552080"/>
                  <a:gd name="connsiteY9" fmla="*/ 401397 h 444018"/>
                  <a:gd name="connsiteX10" fmla="*/ 506762 w 552080"/>
                  <a:gd name="connsiteY10" fmla="*/ 444018 h 444018"/>
                  <a:gd name="connsiteX11" fmla="*/ 43983 w 552080"/>
                  <a:gd name="connsiteY11" fmla="*/ 444018 h 444018"/>
                  <a:gd name="connsiteX12" fmla="*/ 1362 w 552080"/>
                  <a:gd name="connsiteY12" fmla="*/ 401397 h 444018"/>
                  <a:gd name="connsiteX13" fmla="*/ 0 w 552080"/>
                  <a:gd name="connsiteY13" fmla="*/ 340468 h 444018"/>
                  <a:gd name="connsiteX14" fmla="*/ 0 w 552080"/>
                  <a:gd name="connsiteY14" fmla="*/ 240455 h 444018"/>
                  <a:gd name="connsiteX15" fmla="*/ 2382 w 552080"/>
                  <a:gd name="connsiteY15" fmla="*/ 147587 h 444018"/>
                  <a:gd name="connsiteX16" fmla="*/ 0 w 552080"/>
                  <a:gd name="connsiteY16" fmla="*/ 66624 h 444018"/>
                  <a:gd name="connsiteX17" fmla="*/ 1362 w 552080"/>
                  <a:gd name="connsiteY17" fmla="*/ 29043 h 444018"/>
                  <a:gd name="connsiteX18" fmla="*/ 30405 w 552080"/>
                  <a:gd name="connsiteY18"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0 w 552080"/>
                  <a:gd name="connsiteY14" fmla="*/ 340468 h 444018"/>
                  <a:gd name="connsiteX15" fmla="*/ 0 w 552080"/>
                  <a:gd name="connsiteY15" fmla="*/ 240455 h 444018"/>
                  <a:gd name="connsiteX16" fmla="*/ 2382 w 552080"/>
                  <a:gd name="connsiteY16" fmla="*/ 147587 h 444018"/>
                  <a:gd name="connsiteX17" fmla="*/ 0 w 552080"/>
                  <a:gd name="connsiteY17" fmla="*/ 66624 h 444018"/>
                  <a:gd name="connsiteX18" fmla="*/ 1362 w 552080"/>
                  <a:gd name="connsiteY18" fmla="*/ 29043 h 444018"/>
                  <a:gd name="connsiteX19" fmla="*/ 30405 w 552080"/>
                  <a:gd name="connsiteY19"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0 w 552080"/>
                  <a:gd name="connsiteY14" fmla="*/ 373805 h 444018"/>
                  <a:gd name="connsiteX15" fmla="*/ 0 w 552080"/>
                  <a:gd name="connsiteY15" fmla="*/ 340468 h 444018"/>
                  <a:gd name="connsiteX16" fmla="*/ 0 w 552080"/>
                  <a:gd name="connsiteY16" fmla="*/ 240455 h 444018"/>
                  <a:gd name="connsiteX17" fmla="*/ 2382 w 552080"/>
                  <a:gd name="connsiteY17" fmla="*/ 147587 h 444018"/>
                  <a:gd name="connsiteX18" fmla="*/ 0 w 552080"/>
                  <a:gd name="connsiteY18" fmla="*/ 66624 h 444018"/>
                  <a:gd name="connsiteX19" fmla="*/ 1362 w 552080"/>
                  <a:gd name="connsiteY19" fmla="*/ 29043 h 444018"/>
                  <a:gd name="connsiteX20" fmla="*/ 30405 w 552080"/>
                  <a:gd name="connsiteY20"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4763 w 554461"/>
                  <a:gd name="connsiteY18" fmla="*/ 147587 h 444018"/>
                  <a:gd name="connsiteX19" fmla="*/ 2381 w 554461"/>
                  <a:gd name="connsiteY19" fmla="*/ 66624 h 444018"/>
                  <a:gd name="connsiteX20" fmla="*/ 3743 w 554461"/>
                  <a:gd name="connsiteY20" fmla="*/ 29043 h 444018"/>
                  <a:gd name="connsiteX21" fmla="*/ 32786 w 554461"/>
                  <a:gd name="connsiteY21"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1 w 554461"/>
                  <a:gd name="connsiteY18" fmla="*/ 195212 h 444018"/>
                  <a:gd name="connsiteX19" fmla="*/ 4763 w 554461"/>
                  <a:gd name="connsiteY19" fmla="*/ 147587 h 444018"/>
                  <a:gd name="connsiteX20" fmla="*/ 2381 w 554461"/>
                  <a:gd name="connsiteY20" fmla="*/ 66624 h 444018"/>
                  <a:gd name="connsiteX21" fmla="*/ 3743 w 554461"/>
                  <a:gd name="connsiteY21" fmla="*/ 29043 h 444018"/>
                  <a:gd name="connsiteX22" fmla="*/ 32786 w 554461"/>
                  <a:gd name="connsiteY22"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1 w 554461"/>
                  <a:gd name="connsiteY18" fmla="*/ 195212 h 444018"/>
                  <a:gd name="connsiteX19" fmla="*/ 4763 w 554461"/>
                  <a:gd name="connsiteY19" fmla="*/ 147587 h 444018"/>
                  <a:gd name="connsiteX20" fmla="*/ 1 w 554461"/>
                  <a:gd name="connsiteY20" fmla="*/ 107105 h 444018"/>
                  <a:gd name="connsiteX21" fmla="*/ 2381 w 554461"/>
                  <a:gd name="connsiteY21" fmla="*/ 66624 h 444018"/>
                  <a:gd name="connsiteX22" fmla="*/ 3743 w 554461"/>
                  <a:gd name="connsiteY22" fmla="*/ 29043 h 444018"/>
                  <a:gd name="connsiteX23" fmla="*/ 32786 w 554461"/>
                  <a:gd name="connsiteY23"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1 w 554461"/>
                  <a:gd name="connsiteY18" fmla="*/ 195212 h 444018"/>
                  <a:gd name="connsiteX19" fmla="*/ 4763 w 554461"/>
                  <a:gd name="connsiteY19" fmla="*/ 147587 h 444018"/>
                  <a:gd name="connsiteX20" fmla="*/ 23813 w 554461"/>
                  <a:gd name="connsiteY20" fmla="*/ 111868 h 444018"/>
                  <a:gd name="connsiteX21" fmla="*/ 2381 w 554461"/>
                  <a:gd name="connsiteY21" fmla="*/ 66624 h 444018"/>
                  <a:gd name="connsiteX22" fmla="*/ 3743 w 554461"/>
                  <a:gd name="connsiteY22" fmla="*/ 29043 h 444018"/>
                  <a:gd name="connsiteX23" fmla="*/ 32786 w 554461"/>
                  <a:gd name="connsiteY23"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26194 w 554461"/>
                  <a:gd name="connsiteY18" fmla="*/ 199975 h 444018"/>
                  <a:gd name="connsiteX19" fmla="*/ 4763 w 554461"/>
                  <a:gd name="connsiteY19" fmla="*/ 147587 h 444018"/>
                  <a:gd name="connsiteX20" fmla="*/ 23813 w 554461"/>
                  <a:gd name="connsiteY20" fmla="*/ 111868 h 444018"/>
                  <a:gd name="connsiteX21" fmla="*/ 2381 w 554461"/>
                  <a:gd name="connsiteY21" fmla="*/ 66624 h 444018"/>
                  <a:gd name="connsiteX22" fmla="*/ 3743 w 554461"/>
                  <a:gd name="connsiteY22" fmla="*/ 29043 h 444018"/>
                  <a:gd name="connsiteX23" fmla="*/ 32786 w 554461"/>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0 w 552080"/>
                  <a:gd name="connsiteY14" fmla="*/ 373805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28639 w 552080"/>
                  <a:gd name="connsiteY4" fmla="*/ 154731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28639 w 552080"/>
                  <a:gd name="connsiteY4" fmla="*/ 154731 h 444018"/>
                  <a:gd name="connsiteX5" fmla="*/ 547689 w 552080"/>
                  <a:gd name="connsiteY5" fmla="*/ 195212 h 444018"/>
                  <a:gd name="connsiteX6" fmla="*/ 528638 w 552080"/>
                  <a:gd name="connsiteY6" fmla="*/ 249980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28639 w 552080"/>
                  <a:gd name="connsiteY4" fmla="*/ 154731 h 444018"/>
                  <a:gd name="connsiteX5" fmla="*/ 547689 w 552080"/>
                  <a:gd name="connsiteY5" fmla="*/ 195212 h 444018"/>
                  <a:gd name="connsiteX6" fmla="*/ 528638 w 552080"/>
                  <a:gd name="connsiteY6" fmla="*/ 249980 h 444018"/>
                  <a:gd name="connsiteX7" fmla="*/ 547689 w 552080"/>
                  <a:gd name="connsiteY7" fmla="*/ 297605 h 444018"/>
                  <a:gd name="connsiteX8" fmla="*/ 531019 w 552080"/>
                  <a:gd name="connsiteY8" fmla="*/ 345230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2080" h="444018">
                    <a:moveTo>
                      <a:pt x="30405" y="0"/>
                    </a:moveTo>
                    <a:lnTo>
                      <a:pt x="520340" y="0"/>
                    </a:lnTo>
                    <a:cubicBezTo>
                      <a:pt x="536380" y="0"/>
                      <a:pt x="549383" y="13003"/>
                      <a:pt x="549383" y="29043"/>
                    </a:cubicBezTo>
                    <a:cubicBezTo>
                      <a:pt x="553544" y="46100"/>
                      <a:pt x="545589" y="74648"/>
                      <a:pt x="545307" y="102343"/>
                    </a:cubicBezTo>
                    <a:cubicBezTo>
                      <a:pt x="544628" y="122497"/>
                      <a:pt x="528242" y="139253"/>
                      <a:pt x="528639" y="154731"/>
                    </a:cubicBezTo>
                    <a:cubicBezTo>
                      <a:pt x="529036" y="170209"/>
                      <a:pt x="547689" y="179337"/>
                      <a:pt x="547689" y="195212"/>
                    </a:cubicBezTo>
                    <a:cubicBezTo>
                      <a:pt x="547689" y="211087"/>
                      <a:pt x="528638" y="232915"/>
                      <a:pt x="528638" y="249980"/>
                    </a:cubicBezTo>
                    <a:cubicBezTo>
                      <a:pt x="528638" y="267045"/>
                      <a:pt x="547292" y="282524"/>
                      <a:pt x="547689" y="297605"/>
                    </a:cubicBezTo>
                    <a:cubicBezTo>
                      <a:pt x="548086" y="312686"/>
                      <a:pt x="531019" y="332133"/>
                      <a:pt x="531019" y="345230"/>
                    </a:cubicBezTo>
                    <a:cubicBezTo>
                      <a:pt x="531019" y="358327"/>
                      <a:pt x="547405" y="365238"/>
                      <a:pt x="547688" y="376187"/>
                    </a:cubicBezTo>
                    <a:cubicBezTo>
                      <a:pt x="547971" y="387136"/>
                      <a:pt x="556204" y="390092"/>
                      <a:pt x="549383" y="401397"/>
                    </a:cubicBezTo>
                    <a:cubicBezTo>
                      <a:pt x="549383" y="424936"/>
                      <a:pt x="530301" y="444018"/>
                      <a:pt x="506762" y="444018"/>
                    </a:cubicBezTo>
                    <a:lnTo>
                      <a:pt x="43983" y="444018"/>
                    </a:lnTo>
                    <a:cubicBezTo>
                      <a:pt x="20444" y="444018"/>
                      <a:pt x="1362" y="424936"/>
                      <a:pt x="1362" y="401397"/>
                    </a:cubicBezTo>
                    <a:lnTo>
                      <a:pt x="19050" y="380948"/>
                    </a:lnTo>
                    <a:lnTo>
                      <a:pt x="0" y="340468"/>
                    </a:lnTo>
                    <a:lnTo>
                      <a:pt x="23813" y="292842"/>
                    </a:lnTo>
                    <a:lnTo>
                      <a:pt x="0" y="240455"/>
                    </a:lnTo>
                    <a:lnTo>
                      <a:pt x="23813" y="199975"/>
                    </a:lnTo>
                    <a:lnTo>
                      <a:pt x="2382" y="147587"/>
                    </a:lnTo>
                    <a:lnTo>
                      <a:pt x="21432" y="111868"/>
                    </a:lnTo>
                    <a:lnTo>
                      <a:pt x="0" y="66624"/>
                    </a:lnTo>
                    <a:lnTo>
                      <a:pt x="1362" y="29043"/>
                    </a:lnTo>
                    <a:cubicBezTo>
                      <a:pt x="1362" y="13003"/>
                      <a:pt x="14365" y="0"/>
                      <a:pt x="30405" y="0"/>
                    </a:cubicBezTo>
                    <a:close/>
                  </a:path>
                </a:pathLst>
              </a:custGeom>
              <a:gradFill flip="none" rotWithShape="1">
                <a:gsLst>
                  <a:gs pos="33000">
                    <a:schemeClr val="bg1"/>
                  </a:gs>
                  <a:gs pos="16000">
                    <a:schemeClr val="bg2">
                      <a:lumMod val="50000"/>
                    </a:schemeClr>
                  </a:gs>
                  <a:gs pos="90000">
                    <a:schemeClr val="bg2">
                      <a:lumMod val="25000"/>
                    </a:schemeClr>
                  </a:gs>
                  <a:gs pos="51000">
                    <a:schemeClr val="bg2">
                      <a:lumMod val="50000"/>
                    </a:schemeClr>
                  </a:gs>
                </a:gsLst>
                <a:lin ang="0" scaled="1"/>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sp>
            <p:nvSpPr>
              <p:cNvPr id="59" name="Trapezium 63"/>
              <p:cNvSpPr/>
              <p:nvPr/>
            </p:nvSpPr>
            <p:spPr>
              <a:xfrm>
                <a:off x="7397096" y="3694740"/>
                <a:ext cx="473944" cy="70502"/>
              </a:xfrm>
              <a:prstGeom prst="ellipse">
                <a:avLst/>
              </a:prstGeom>
              <a:gradFill flip="none" rotWithShape="1">
                <a:gsLst>
                  <a:gs pos="45000">
                    <a:srgbClr val="758085">
                      <a:lumMod val="0"/>
                      <a:lumOff val="100000"/>
                    </a:srgbClr>
                  </a:gs>
                  <a:gs pos="27000">
                    <a:srgbClr val="ADB4B7"/>
                  </a:gs>
                  <a:gs pos="72000">
                    <a:srgbClr val="758085">
                      <a:lumMod val="100000"/>
                    </a:srgbClr>
                  </a:gs>
                </a:gsLst>
                <a:path path="circle">
                  <a:fillToRect l="50000" t="50000" r="50000" b="50000"/>
                </a:path>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grpSp>
            <p:nvGrpSpPr>
              <p:cNvPr id="60" name="Groep 59"/>
              <p:cNvGrpSpPr/>
              <p:nvPr/>
            </p:nvGrpSpPr>
            <p:grpSpPr>
              <a:xfrm>
                <a:off x="7379036" y="3775107"/>
                <a:ext cx="499056" cy="359322"/>
                <a:chOff x="2172806" y="4005064"/>
                <a:chExt cx="828388" cy="578901"/>
              </a:xfrm>
            </p:grpSpPr>
            <p:sp>
              <p:nvSpPr>
                <p:cNvPr id="63" name="Vrije vorm 62"/>
                <p:cNvSpPr/>
                <p:nvPr/>
              </p:nvSpPr>
              <p:spPr>
                <a:xfrm>
                  <a:off x="2181050" y="4068527"/>
                  <a:ext cx="820144"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64" name="Vrije vorm 63"/>
                <p:cNvSpPr/>
                <p:nvPr/>
              </p:nvSpPr>
              <p:spPr>
                <a:xfrm>
                  <a:off x="2172806" y="4005064"/>
                  <a:ext cx="426214" cy="81333"/>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43575"/>
                    <a:gd name="connsiteY0" fmla="*/ 72090 h 153423"/>
                    <a:gd name="connsiteX1" fmla="*/ 426214 w 843575"/>
                    <a:gd name="connsiteY1" fmla="*/ 91061 h 153423"/>
                    <a:gd name="connsiteX2" fmla="*/ 843575 w 843575"/>
                    <a:gd name="connsiteY2" fmla="*/ 0 h 153423"/>
                    <a:gd name="connsiteX3" fmla="*/ 426214 w 843575"/>
                    <a:gd name="connsiteY3" fmla="*/ 151768 h 153423"/>
                    <a:gd name="connsiteX4" fmla="*/ 31618 w 843575"/>
                    <a:gd name="connsiteY4" fmla="*/ 136591 h 153423"/>
                    <a:gd name="connsiteX5" fmla="*/ 20235 w 843575"/>
                    <a:gd name="connsiteY5" fmla="*/ 72090 h 153423"/>
                    <a:gd name="connsiteX0" fmla="*/ 20235 w 476252"/>
                    <a:gd name="connsiteY0" fmla="*/ 0 h 81333"/>
                    <a:gd name="connsiteX1" fmla="*/ 426214 w 476252"/>
                    <a:gd name="connsiteY1" fmla="*/ 18971 h 81333"/>
                    <a:gd name="connsiteX2" fmla="*/ 426214 w 476252"/>
                    <a:gd name="connsiteY2" fmla="*/ 79678 h 81333"/>
                    <a:gd name="connsiteX3" fmla="*/ 31618 w 476252"/>
                    <a:gd name="connsiteY3" fmla="*/ 64501 h 81333"/>
                    <a:gd name="connsiteX4" fmla="*/ 20235 w 476252"/>
                    <a:gd name="connsiteY4" fmla="*/ 0 h 81333"/>
                    <a:gd name="connsiteX0" fmla="*/ 20235 w 426214"/>
                    <a:gd name="connsiteY0" fmla="*/ 0 h 81333"/>
                    <a:gd name="connsiteX1" fmla="*/ 426214 w 426214"/>
                    <a:gd name="connsiteY1" fmla="*/ 79678 h 81333"/>
                    <a:gd name="connsiteX2" fmla="*/ 31618 w 426214"/>
                    <a:gd name="connsiteY2" fmla="*/ 64501 h 81333"/>
                    <a:gd name="connsiteX3" fmla="*/ 20235 w 426214"/>
                    <a:gd name="connsiteY3" fmla="*/ 0 h 81333"/>
                  </a:gdLst>
                  <a:ahLst/>
                  <a:cxnLst>
                    <a:cxn ang="0">
                      <a:pos x="connsiteX0" y="connsiteY0"/>
                    </a:cxn>
                    <a:cxn ang="0">
                      <a:pos x="connsiteX1" y="connsiteY1"/>
                    </a:cxn>
                    <a:cxn ang="0">
                      <a:pos x="connsiteX2" y="connsiteY2"/>
                    </a:cxn>
                    <a:cxn ang="0">
                      <a:pos x="connsiteX3" y="connsiteY3"/>
                    </a:cxn>
                  </a:cxnLst>
                  <a:rect l="l" t="t" r="r" b="b"/>
                  <a:pathLst>
                    <a:path w="426214" h="81333">
                      <a:moveTo>
                        <a:pt x="20235" y="0"/>
                      </a:moveTo>
                      <a:cubicBezTo>
                        <a:pt x="86001" y="2530"/>
                        <a:pt x="424317" y="68928"/>
                        <a:pt x="426214" y="79678"/>
                      </a:cubicBezTo>
                      <a:cubicBezTo>
                        <a:pt x="269387" y="84737"/>
                        <a:pt x="99281" y="77781"/>
                        <a:pt x="31618" y="64501"/>
                      </a:cubicBezTo>
                      <a:cubicBezTo>
                        <a:pt x="-6324" y="61972"/>
                        <a:pt x="-10118" y="2530"/>
                        <a:pt x="20235" y="0"/>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65" name="Vrije vorm 64"/>
                <p:cNvSpPr/>
                <p:nvPr/>
              </p:nvSpPr>
              <p:spPr>
                <a:xfrm>
                  <a:off x="2181050" y="4192920"/>
                  <a:ext cx="820143"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66" name="Vrije vorm 65"/>
                <p:cNvSpPr/>
                <p:nvPr/>
              </p:nvSpPr>
              <p:spPr>
                <a:xfrm>
                  <a:off x="2181050" y="4317311"/>
                  <a:ext cx="820143"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67" name="Vrije vorm 66"/>
                <p:cNvSpPr/>
                <p:nvPr/>
              </p:nvSpPr>
              <p:spPr>
                <a:xfrm>
                  <a:off x="2196460" y="4441703"/>
                  <a:ext cx="796023"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grpSp>
          <p:sp>
            <p:nvSpPr>
              <p:cNvPr id="61" name="Afgeronde rechthoek 31"/>
              <p:cNvSpPr/>
              <p:nvPr/>
            </p:nvSpPr>
            <p:spPr>
              <a:xfrm>
                <a:off x="7494805" y="3726323"/>
                <a:ext cx="365126" cy="603390"/>
              </a:xfrm>
              <a:custGeom>
                <a:avLst/>
                <a:gdLst>
                  <a:gd name="connsiteX0" fmla="*/ 0 w 252498"/>
                  <a:gd name="connsiteY0" fmla="*/ 76242 h 628386"/>
                  <a:gd name="connsiteX1" fmla="*/ 76242 w 252498"/>
                  <a:gd name="connsiteY1" fmla="*/ 0 h 628386"/>
                  <a:gd name="connsiteX2" fmla="*/ 176256 w 252498"/>
                  <a:gd name="connsiteY2" fmla="*/ 0 h 628386"/>
                  <a:gd name="connsiteX3" fmla="*/ 252498 w 252498"/>
                  <a:gd name="connsiteY3" fmla="*/ 76242 h 628386"/>
                  <a:gd name="connsiteX4" fmla="*/ 252498 w 252498"/>
                  <a:gd name="connsiteY4" fmla="*/ 552144 h 628386"/>
                  <a:gd name="connsiteX5" fmla="*/ 176256 w 252498"/>
                  <a:gd name="connsiteY5" fmla="*/ 628386 h 628386"/>
                  <a:gd name="connsiteX6" fmla="*/ 76242 w 252498"/>
                  <a:gd name="connsiteY6" fmla="*/ 628386 h 628386"/>
                  <a:gd name="connsiteX7" fmla="*/ 0 w 252498"/>
                  <a:gd name="connsiteY7" fmla="*/ 552144 h 628386"/>
                  <a:gd name="connsiteX8" fmla="*/ 0 w 252498"/>
                  <a:gd name="connsiteY8" fmla="*/ 76242 h 628386"/>
                  <a:gd name="connsiteX0" fmla="*/ 65335 w 317833"/>
                  <a:gd name="connsiteY0" fmla="*/ 76242 h 647436"/>
                  <a:gd name="connsiteX1" fmla="*/ 141577 w 317833"/>
                  <a:gd name="connsiteY1" fmla="*/ 0 h 647436"/>
                  <a:gd name="connsiteX2" fmla="*/ 241591 w 317833"/>
                  <a:gd name="connsiteY2" fmla="*/ 0 h 647436"/>
                  <a:gd name="connsiteX3" fmla="*/ 317833 w 317833"/>
                  <a:gd name="connsiteY3" fmla="*/ 76242 h 647436"/>
                  <a:gd name="connsiteX4" fmla="*/ 317833 w 317833"/>
                  <a:gd name="connsiteY4" fmla="*/ 552144 h 647436"/>
                  <a:gd name="connsiteX5" fmla="*/ 241591 w 317833"/>
                  <a:gd name="connsiteY5" fmla="*/ 628386 h 647436"/>
                  <a:gd name="connsiteX6" fmla="*/ 10608 w 317833"/>
                  <a:gd name="connsiteY6" fmla="*/ 647436 h 647436"/>
                  <a:gd name="connsiteX7" fmla="*/ 65335 w 317833"/>
                  <a:gd name="connsiteY7" fmla="*/ 552144 h 647436"/>
                  <a:gd name="connsiteX8" fmla="*/ 65335 w 317833"/>
                  <a:gd name="connsiteY8" fmla="*/ 76242 h 647436"/>
                  <a:gd name="connsiteX0" fmla="*/ 65335 w 317833"/>
                  <a:gd name="connsiteY0" fmla="*/ 76242 h 666486"/>
                  <a:gd name="connsiteX1" fmla="*/ 141577 w 317833"/>
                  <a:gd name="connsiteY1" fmla="*/ 0 h 666486"/>
                  <a:gd name="connsiteX2" fmla="*/ 241591 w 317833"/>
                  <a:gd name="connsiteY2" fmla="*/ 0 h 666486"/>
                  <a:gd name="connsiteX3" fmla="*/ 317833 w 317833"/>
                  <a:gd name="connsiteY3" fmla="*/ 76242 h 666486"/>
                  <a:gd name="connsiteX4" fmla="*/ 317833 w 317833"/>
                  <a:gd name="connsiteY4" fmla="*/ 552144 h 666486"/>
                  <a:gd name="connsiteX5" fmla="*/ 82048 w 317833"/>
                  <a:gd name="connsiteY5" fmla="*/ 666486 h 666486"/>
                  <a:gd name="connsiteX6" fmla="*/ 10608 w 317833"/>
                  <a:gd name="connsiteY6" fmla="*/ 647436 h 666486"/>
                  <a:gd name="connsiteX7" fmla="*/ 65335 w 317833"/>
                  <a:gd name="connsiteY7" fmla="*/ 552144 h 666486"/>
                  <a:gd name="connsiteX8" fmla="*/ 65335 w 317833"/>
                  <a:gd name="connsiteY8" fmla="*/ 76242 h 666486"/>
                  <a:gd name="connsiteX0" fmla="*/ 62421 w 314919"/>
                  <a:gd name="connsiteY0" fmla="*/ 76242 h 666486"/>
                  <a:gd name="connsiteX1" fmla="*/ 138663 w 314919"/>
                  <a:gd name="connsiteY1" fmla="*/ 0 h 666486"/>
                  <a:gd name="connsiteX2" fmla="*/ 238677 w 314919"/>
                  <a:gd name="connsiteY2" fmla="*/ 0 h 666486"/>
                  <a:gd name="connsiteX3" fmla="*/ 314919 w 314919"/>
                  <a:gd name="connsiteY3" fmla="*/ 76242 h 666486"/>
                  <a:gd name="connsiteX4" fmla="*/ 314919 w 314919"/>
                  <a:gd name="connsiteY4" fmla="*/ 552144 h 666486"/>
                  <a:gd name="connsiteX5" fmla="*/ 79134 w 314919"/>
                  <a:gd name="connsiteY5" fmla="*/ 666486 h 666486"/>
                  <a:gd name="connsiteX6" fmla="*/ 7694 w 314919"/>
                  <a:gd name="connsiteY6" fmla="*/ 647436 h 666486"/>
                  <a:gd name="connsiteX7" fmla="*/ 110046 w 314919"/>
                  <a:gd name="connsiteY7" fmla="*/ 537856 h 666486"/>
                  <a:gd name="connsiteX8" fmla="*/ 62421 w 314919"/>
                  <a:gd name="connsiteY8" fmla="*/ 76242 h 666486"/>
                  <a:gd name="connsiteX0" fmla="*/ 107664 w 314919"/>
                  <a:gd name="connsiteY0" fmla="*/ 83386 h 666486"/>
                  <a:gd name="connsiteX1" fmla="*/ 138663 w 314919"/>
                  <a:gd name="connsiteY1" fmla="*/ 0 h 666486"/>
                  <a:gd name="connsiteX2" fmla="*/ 238677 w 314919"/>
                  <a:gd name="connsiteY2" fmla="*/ 0 h 666486"/>
                  <a:gd name="connsiteX3" fmla="*/ 314919 w 314919"/>
                  <a:gd name="connsiteY3" fmla="*/ 76242 h 666486"/>
                  <a:gd name="connsiteX4" fmla="*/ 314919 w 314919"/>
                  <a:gd name="connsiteY4" fmla="*/ 552144 h 666486"/>
                  <a:gd name="connsiteX5" fmla="*/ 79134 w 314919"/>
                  <a:gd name="connsiteY5" fmla="*/ 666486 h 666486"/>
                  <a:gd name="connsiteX6" fmla="*/ 7694 w 314919"/>
                  <a:gd name="connsiteY6" fmla="*/ 647436 h 666486"/>
                  <a:gd name="connsiteX7" fmla="*/ 110046 w 314919"/>
                  <a:gd name="connsiteY7" fmla="*/ 537856 h 666486"/>
                  <a:gd name="connsiteX8" fmla="*/ 107664 w 314919"/>
                  <a:gd name="connsiteY8" fmla="*/ 83386 h 666486"/>
                  <a:gd name="connsiteX0" fmla="*/ 107664 w 314919"/>
                  <a:gd name="connsiteY0" fmla="*/ 83386 h 666486"/>
                  <a:gd name="connsiteX1" fmla="*/ 138663 w 314919"/>
                  <a:gd name="connsiteY1" fmla="*/ 33337 h 666486"/>
                  <a:gd name="connsiteX2" fmla="*/ 238677 w 314919"/>
                  <a:gd name="connsiteY2" fmla="*/ 0 h 666486"/>
                  <a:gd name="connsiteX3" fmla="*/ 314919 w 314919"/>
                  <a:gd name="connsiteY3" fmla="*/ 76242 h 666486"/>
                  <a:gd name="connsiteX4" fmla="*/ 314919 w 314919"/>
                  <a:gd name="connsiteY4" fmla="*/ 552144 h 666486"/>
                  <a:gd name="connsiteX5" fmla="*/ 79134 w 314919"/>
                  <a:gd name="connsiteY5" fmla="*/ 666486 h 666486"/>
                  <a:gd name="connsiteX6" fmla="*/ 7694 w 314919"/>
                  <a:gd name="connsiteY6" fmla="*/ 647436 h 666486"/>
                  <a:gd name="connsiteX7" fmla="*/ 110046 w 314919"/>
                  <a:gd name="connsiteY7" fmla="*/ 537856 h 666486"/>
                  <a:gd name="connsiteX8" fmla="*/ 107664 w 314919"/>
                  <a:gd name="connsiteY8" fmla="*/ 83386 h 666486"/>
                  <a:gd name="connsiteX0" fmla="*/ 107664 w 314919"/>
                  <a:gd name="connsiteY0" fmla="*/ 54811 h 637911"/>
                  <a:gd name="connsiteX1" fmla="*/ 138663 w 314919"/>
                  <a:gd name="connsiteY1" fmla="*/ 4762 h 637911"/>
                  <a:gd name="connsiteX2" fmla="*/ 238677 w 314919"/>
                  <a:gd name="connsiteY2" fmla="*/ 0 h 637911"/>
                  <a:gd name="connsiteX3" fmla="*/ 314919 w 314919"/>
                  <a:gd name="connsiteY3" fmla="*/ 47667 h 637911"/>
                  <a:gd name="connsiteX4" fmla="*/ 314919 w 314919"/>
                  <a:gd name="connsiteY4" fmla="*/ 523569 h 637911"/>
                  <a:gd name="connsiteX5" fmla="*/ 79134 w 314919"/>
                  <a:gd name="connsiteY5" fmla="*/ 637911 h 637911"/>
                  <a:gd name="connsiteX6" fmla="*/ 7694 w 314919"/>
                  <a:gd name="connsiteY6" fmla="*/ 618861 h 637911"/>
                  <a:gd name="connsiteX7" fmla="*/ 110046 w 314919"/>
                  <a:gd name="connsiteY7" fmla="*/ 509281 h 637911"/>
                  <a:gd name="connsiteX8" fmla="*/ 107664 w 314919"/>
                  <a:gd name="connsiteY8" fmla="*/ 54811 h 637911"/>
                  <a:gd name="connsiteX0" fmla="*/ 183842 w 391097"/>
                  <a:gd name="connsiteY0" fmla="*/ 54811 h 637911"/>
                  <a:gd name="connsiteX1" fmla="*/ 214841 w 391097"/>
                  <a:gd name="connsiteY1" fmla="*/ 4762 h 637911"/>
                  <a:gd name="connsiteX2" fmla="*/ 314855 w 391097"/>
                  <a:gd name="connsiteY2" fmla="*/ 0 h 637911"/>
                  <a:gd name="connsiteX3" fmla="*/ 391097 w 391097"/>
                  <a:gd name="connsiteY3" fmla="*/ 47667 h 637911"/>
                  <a:gd name="connsiteX4" fmla="*/ 391097 w 391097"/>
                  <a:gd name="connsiteY4" fmla="*/ 523569 h 637911"/>
                  <a:gd name="connsiteX5" fmla="*/ 155312 w 391097"/>
                  <a:gd name="connsiteY5" fmla="*/ 637911 h 637911"/>
                  <a:gd name="connsiteX6" fmla="*/ 5291 w 391097"/>
                  <a:gd name="connsiteY6" fmla="*/ 597430 h 637911"/>
                  <a:gd name="connsiteX7" fmla="*/ 186224 w 391097"/>
                  <a:gd name="connsiteY7" fmla="*/ 509281 h 637911"/>
                  <a:gd name="connsiteX8" fmla="*/ 183842 w 391097"/>
                  <a:gd name="connsiteY8" fmla="*/ 54811 h 637911"/>
                  <a:gd name="connsiteX0" fmla="*/ 184275 w 391530"/>
                  <a:gd name="connsiteY0" fmla="*/ 54811 h 637911"/>
                  <a:gd name="connsiteX1" fmla="*/ 215274 w 391530"/>
                  <a:gd name="connsiteY1" fmla="*/ 4762 h 637911"/>
                  <a:gd name="connsiteX2" fmla="*/ 315288 w 391530"/>
                  <a:gd name="connsiteY2" fmla="*/ 0 h 637911"/>
                  <a:gd name="connsiteX3" fmla="*/ 391530 w 391530"/>
                  <a:gd name="connsiteY3" fmla="*/ 47667 h 637911"/>
                  <a:gd name="connsiteX4" fmla="*/ 391530 w 391530"/>
                  <a:gd name="connsiteY4" fmla="*/ 523569 h 637911"/>
                  <a:gd name="connsiteX5" fmla="*/ 155745 w 391530"/>
                  <a:gd name="connsiteY5" fmla="*/ 637911 h 637911"/>
                  <a:gd name="connsiteX6" fmla="*/ 5724 w 391530"/>
                  <a:gd name="connsiteY6" fmla="*/ 597430 h 637911"/>
                  <a:gd name="connsiteX7" fmla="*/ 167607 w 391530"/>
                  <a:gd name="connsiteY7" fmla="*/ 497375 h 637911"/>
                  <a:gd name="connsiteX8" fmla="*/ 184275 w 391530"/>
                  <a:gd name="connsiteY8" fmla="*/ 54811 h 637911"/>
                  <a:gd name="connsiteX0" fmla="*/ 184275 w 391530"/>
                  <a:gd name="connsiteY0" fmla="*/ 54811 h 711730"/>
                  <a:gd name="connsiteX1" fmla="*/ 215274 w 391530"/>
                  <a:gd name="connsiteY1" fmla="*/ 4762 h 711730"/>
                  <a:gd name="connsiteX2" fmla="*/ 315288 w 391530"/>
                  <a:gd name="connsiteY2" fmla="*/ 0 h 711730"/>
                  <a:gd name="connsiteX3" fmla="*/ 391530 w 391530"/>
                  <a:gd name="connsiteY3" fmla="*/ 47667 h 711730"/>
                  <a:gd name="connsiteX4" fmla="*/ 391530 w 391530"/>
                  <a:gd name="connsiteY4" fmla="*/ 523569 h 711730"/>
                  <a:gd name="connsiteX5" fmla="*/ 127170 w 391530"/>
                  <a:gd name="connsiteY5" fmla="*/ 711730 h 711730"/>
                  <a:gd name="connsiteX6" fmla="*/ 5724 w 391530"/>
                  <a:gd name="connsiteY6" fmla="*/ 597430 h 711730"/>
                  <a:gd name="connsiteX7" fmla="*/ 167607 w 391530"/>
                  <a:gd name="connsiteY7" fmla="*/ 497375 h 711730"/>
                  <a:gd name="connsiteX8" fmla="*/ 184275 w 391530"/>
                  <a:gd name="connsiteY8" fmla="*/ 54811 h 71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530" h="711730">
                    <a:moveTo>
                      <a:pt x="184275" y="54811"/>
                    </a:moveTo>
                    <a:cubicBezTo>
                      <a:pt x="184275" y="12704"/>
                      <a:pt x="173167" y="4762"/>
                      <a:pt x="215274" y="4762"/>
                    </a:cubicBezTo>
                    <a:lnTo>
                      <a:pt x="315288" y="0"/>
                    </a:lnTo>
                    <a:cubicBezTo>
                      <a:pt x="357395" y="0"/>
                      <a:pt x="391530" y="5560"/>
                      <a:pt x="391530" y="47667"/>
                    </a:cubicBezTo>
                    <a:lnTo>
                      <a:pt x="391530" y="523569"/>
                    </a:lnTo>
                    <a:cubicBezTo>
                      <a:pt x="391530" y="565676"/>
                      <a:pt x="169277" y="711730"/>
                      <a:pt x="127170" y="711730"/>
                    </a:cubicBezTo>
                    <a:cubicBezTo>
                      <a:pt x="93832" y="711730"/>
                      <a:pt x="39062" y="597430"/>
                      <a:pt x="5724" y="597430"/>
                    </a:cubicBezTo>
                    <a:cubicBezTo>
                      <a:pt x="-36383" y="597430"/>
                      <a:pt x="167607" y="539482"/>
                      <a:pt x="167607" y="497375"/>
                    </a:cubicBezTo>
                    <a:lnTo>
                      <a:pt x="184275" y="54811"/>
                    </a:lnTo>
                    <a:close/>
                  </a:path>
                </a:pathLst>
              </a:custGeom>
              <a:solidFill>
                <a:srgbClr val="353535">
                  <a:alpha val="50196"/>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Maan 61"/>
              <p:cNvSpPr/>
              <p:nvPr/>
            </p:nvSpPr>
            <p:spPr>
              <a:xfrm rot="16200000">
                <a:off x="7597010" y="3440615"/>
                <a:ext cx="51362" cy="502980"/>
              </a:xfrm>
              <a:prstGeom prst="moon">
                <a:avLst>
                  <a:gd name="adj" fmla="val 42321"/>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50" name="Glance"/>
            <p:cNvSpPr/>
            <p:nvPr/>
          </p:nvSpPr>
          <p:spPr>
            <a:xfrm rot="3600000">
              <a:off x="5611444" y="2396688"/>
              <a:ext cx="889398" cy="460596"/>
            </a:xfrm>
            <a:custGeom>
              <a:avLst/>
              <a:gdLst>
                <a:gd name="connsiteX0" fmla="*/ 0 w 1001681"/>
                <a:gd name="connsiteY0" fmla="*/ 272863 h 545726"/>
                <a:gd name="connsiteX1" fmla="*/ 500841 w 1001681"/>
                <a:gd name="connsiteY1" fmla="*/ 0 h 545726"/>
                <a:gd name="connsiteX2" fmla="*/ 1001682 w 1001681"/>
                <a:gd name="connsiteY2" fmla="*/ 272863 h 545726"/>
                <a:gd name="connsiteX3" fmla="*/ 500841 w 1001681"/>
                <a:gd name="connsiteY3" fmla="*/ 545726 h 545726"/>
                <a:gd name="connsiteX4" fmla="*/ 0 w 1001681"/>
                <a:gd name="connsiteY4" fmla="*/ 272863 h 545726"/>
                <a:gd name="connsiteX0" fmla="*/ 7 w 1001689"/>
                <a:gd name="connsiteY0" fmla="*/ 272863 h 363820"/>
                <a:gd name="connsiteX1" fmla="*/ 500848 w 1001689"/>
                <a:gd name="connsiteY1" fmla="*/ 0 h 363820"/>
                <a:gd name="connsiteX2" fmla="*/ 1001689 w 1001689"/>
                <a:gd name="connsiteY2" fmla="*/ 272863 h 363820"/>
                <a:gd name="connsiteX3" fmla="*/ 509725 w 1001689"/>
                <a:gd name="connsiteY3" fmla="*/ 341540 h 363820"/>
                <a:gd name="connsiteX4" fmla="*/ 7 w 1001689"/>
                <a:gd name="connsiteY4" fmla="*/ 272863 h 363820"/>
                <a:gd name="connsiteX0" fmla="*/ 7 w 1001689"/>
                <a:gd name="connsiteY0" fmla="*/ 272863 h 410634"/>
                <a:gd name="connsiteX1" fmla="*/ 500848 w 1001689"/>
                <a:gd name="connsiteY1" fmla="*/ 0 h 410634"/>
                <a:gd name="connsiteX2" fmla="*/ 1001689 w 1001689"/>
                <a:gd name="connsiteY2" fmla="*/ 272863 h 410634"/>
                <a:gd name="connsiteX3" fmla="*/ 509725 w 1001689"/>
                <a:gd name="connsiteY3" fmla="*/ 341540 h 410634"/>
                <a:gd name="connsiteX4" fmla="*/ 7 w 1001689"/>
                <a:gd name="connsiteY4" fmla="*/ 272863 h 410634"/>
                <a:gd name="connsiteX0" fmla="*/ 3266 w 1004960"/>
                <a:gd name="connsiteY0" fmla="*/ 272863 h 461767"/>
                <a:gd name="connsiteX1" fmla="*/ 504107 w 1004960"/>
                <a:gd name="connsiteY1" fmla="*/ 0 h 461767"/>
                <a:gd name="connsiteX2" fmla="*/ 1004948 w 1004960"/>
                <a:gd name="connsiteY2" fmla="*/ 272863 h 461767"/>
                <a:gd name="connsiteX3" fmla="*/ 717171 w 1004960"/>
                <a:gd name="connsiteY3" fmla="*/ 412561 h 461767"/>
                <a:gd name="connsiteX4" fmla="*/ 3266 w 1004960"/>
                <a:gd name="connsiteY4" fmla="*/ 272863 h 461767"/>
                <a:gd name="connsiteX0" fmla="*/ 5121 w 1006803"/>
                <a:gd name="connsiteY0" fmla="*/ 272863 h 413390"/>
                <a:gd name="connsiteX1" fmla="*/ 505962 w 1006803"/>
                <a:gd name="connsiteY1" fmla="*/ 0 h 413390"/>
                <a:gd name="connsiteX2" fmla="*/ 1006803 w 1006803"/>
                <a:gd name="connsiteY2" fmla="*/ 272863 h 413390"/>
                <a:gd name="connsiteX3" fmla="*/ 719026 w 1006803"/>
                <a:gd name="connsiteY3" fmla="*/ 412561 h 413390"/>
                <a:gd name="connsiteX4" fmla="*/ 274201 w 1006803"/>
                <a:gd name="connsiteY4" fmla="*/ 328232 h 413390"/>
                <a:gd name="connsiteX5" fmla="*/ 5121 w 1006803"/>
                <a:gd name="connsiteY5" fmla="*/ 272863 h 413390"/>
                <a:gd name="connsiteX0" fmla="*/ 7661 w 1009343"/>
                <a:gd name="connsiteY0" fmla="*/ 272863 h 452661"/>
                <a:gd name="connsiteX1" fmla="*/ 508502 w 1009343"/>
                <a:gd name="connsiteY1" fmla="*/ 0 h 452661"/>
                <a:gd name="connsiteX2" fmla="*/ 1009343 w 1009343"/>
                <a:gd name="connsiteY2" fmla="*/ 272863 h 452661"/>
                <a:gd name="connsiteX3" fmla="*/ 721566 w 1009343"/>
                <a:gd name="connsiteY3" fmla="*/ 412561 h 452661"/>
                <a:gd name="connsiteX4" fmla="*/ 241230 w 1009343"/>
                <a:gd name="connsiteY4" fmla="*/ 443641 h 452661"/>
                <a:gd name="connsiteX5" fmla="*/ 7661 w 1009343"/>
                <a:gd name="connsiteY5" fmla="*/ 272863 h 452661"/>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7662 w 1009344"/>
                <a:gd name="connsiteY0" fmla="*/ 272863 h 475469"/>
                <a:gd name="connsiteX1" fmla="*/ 508503 w 1009344"/>
                <a:gd name="connsiteY1" fmla="*/ 0 h 475469"/>
                <a:gd name="connsiteX2" fmla="*/ 1009344 w 1009344"/>
                <a:gd name="connsiteY2" fmla="*/ 272863 h 475469"/>
                <a:gd name="connsiteX3" fmla="*/ 721567 w 1009344"/>
                <a:gd name="connsiteY3" fmla="*/ 456949 h 475469"/>
                <a:gd name="connsiteX4" fmla="*/ 241231 w 1009344"/>
                <a:gd name="connsiteY4" fmla="*/ 443641 h 475469"/>
                <a:gd name="connsiteX5" fmla="*/ 7662 w 1009344"/>
                <a:gd name="connsiteY5" fmla="*/ 272863 h 475469"/>
                <a:gd name="connsiteX0" fmla="*/ 8764 w 1010446"/>
                <a:gd name="connsiteY0" fmla="*/ 272863 h 475469"/>
                <a:gd name="connsiteX1" fmla="*/ 509605 w 1010446"/>
                <a:gd name="connsiteY1" fmla="*/ 0 h 475469"/>
                <a:gd name="connsiteX2" fmla="*/ 1010446 w 1010446"/>
                <a:gd name="connsiteY2" fmla="*/ 272863 h 475469"/>
                <a:gd name="connsiteX3" fmla="*/ 722669 w 1010446"/>
                <a:gd name="connsiteY3" fmla="*/ 456949 h 475469"/>
                <a:gd name="connsiteX4" fmla="*/ 242333 w 1010446"/>
                <a:gd name="connsiteY4" fmla="*/ 443641 h 475469"/>
                <a:gd name="connsiteX5" fmla="*/ 8764 w 1010446"/>
                <a:gd name="connsiteY5" fmla="*/ 272863 h 47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0446" h="475469">
                  <a:moveTo>
                    <a:pt x="8764" y="272863"/>
                  </a:moveTo>
                  <a:cubicBezTo>
                    <a:pt x="53309" y="198923"/>
                    <a:pt x="232998" y="0"/>
                    <a:pt x="509605" y="0"/>
                  </a:cubicBezTo>
                  <a:cubicBezTo>
                    <a:pt x="786212" y="0"/>
                    <a:pt x="1010446" y="122165"/>
                    <a:pt x="1010446" y="272863"/>
                  </a:cubicBezTo>
                  <a:cubicBezTo>
                    <a:pt x="1010446" y="423561"/>
                    <a:pt x="832933" y="517263"/>
                    <a:pt x="722669" y="456949"/>
                  </a:cubicBezTo>
                  <a:cubicBezTo>
                    <a:pt x="612405" y="396635"/>
                    <a:pt x="387950" y="421056"/>
                    <a:pt x="242333" y="443641"/>
                  </a:cubicBezTo>
                  <a:cubicBezTo>
                    <a:pt x="96716" y="466226"/>
                    <a:pt x="-35781" y="346803"/>
                    <a:pt x="8764" y="272863"/>
                  </a:cubicBezTo>
                  <a:close/>
                </a:path>
              </a:pathLst>
            </a:custGeom>
            <a:gradFill flip="none" rotWithShape="1">
              <a:gsLst>
                <a:gs pos="5000">
                  <a:schemeClr val="bg2">
                    <a:lumMod val="90000"/>
                    <a:alpha val="40000"/>
                  </a:schemeClr>
                </a:gs>
                <a:gs pos="74000">
                  <a:schemeClr val="bg1">
                    <a:alpha val="0"/>
                  </a:schemeClr>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51" name="Glance"/>
            <p:cNvSpPr/>
            <p:nvPr/>
          </p:nvSpPr>
          <p:spPr>
            <a:xfrm rot="18000000">
              <a:off x="5107669" y="2474527"/>
              <a:ext cx="862774" cy="491238"/>
            </a:xfrm>
            <a:custGeom>
              <a:avLst/>
              <a:gdLst>
                <a:gd name="connsiteX0" fmla="*/ 0 w 1001681"/>
                <a:gd name="connsiteY0" fmla="*/ 272863 h 545726"/>
                <a:gd name="connsiteX1" fmla="*/ 500841 w 1001681"/>
                <a:gd name="connsiteY1" fmla="*/ 0 h 545726"/>
                <a:gd name="connsiteX2" fmla="*/ 1001682 w 1001681"/>
                <a:gd name="connsiteY2" fmla="*/ 272863 h 545726"/>
                <a:gd name="connsiteX3" fmla="*/ 500841 w 1001681"/>
                <a:gd name="connsiteY3" fmla="*/ 545726 h 545726"/>
                <a:gd name="connsiteX4" fmla="*/ 0 w 1001681"/>
                <a:gd name="connsiteY4" fmla="*/ 272863 h 545726"/>
                <a:gd name="connsiteX0" fmla="*/ 7 w 1001689"/>
                <a:gd name="connsiteY0" fmla="*/ 272863 h 363820"/>
                <a:gd name="connsiteX1" fmla="*/ 500848 w 1001689"/>
                <a:gd name="connsiteY1" fmla="*/ 0 h 363820"/>
                <a:gd name="connsiteX2" fmla="*/ 1001689 w 1001689"/>
                <a:gd name="connsiteY2" fmla="*/ 272863 h 363820"/>
                <a:gd name="connsiteX3" fmla="*/ 509725 w 1001689"/>
                <a:gd name="connsiteY3" fmla="*/ 341540 h 363820"/>
                <a:gd name="connsiteX4" fmla="*/ 7 w 1001689"/>
                <a:gd name="connsiteY4" fmla="*/ 272863 h 363820"/>
                <a:gd name="connsiteX0" fmla="*/ 7 w 1001689"/>
                <a:gd name="connsiteY0" fmla="*/ 272863 h 410634"/>
                <a:gd name="connsiteX1" fmla="*/ 500848 w 1001689"/>
                <a:gd name="connsiteY1" fmla="*/ 0 h 410634"/>
                <a:gd name="connsiteX2" fmla="*/ 1001689 w 1001689"/>
                <a:gd name="connsiteY2" fmla="*/ 272863 h 410634"/>
                <a:gd name="connsiteX3" fmla="*/ 509725 w 1001689"/>
                <a:gd name="connsiteY3" fmla="*/ 341540 h 410634"/>
                <a:gd name="connsiteX4" fmla="*/ 7 w 1001689"/>
                <a:gd name="connsiteY4" fmla="*/ 272863 h 410634"/>
                <a:gd name="connsiteX0" fmla="*/ 3266 w 1004960"/>
                <a:gd name="connsiteY0" fmla="*/ 272863 h 461767"/>
                <a:gd name="connsiteX1" fmla="*/ 504107 w 1004960"/>
                <a:gd name="connsiteY1" fmla="*/ 0 h 461767"/>
                <a:gd name="connsiteX2" fmla="*/ 1004948 w 1004960"/>
                <a:gd name="connsiteY2" fmla="*/ 272863 h 461767"/>
                <a:gd name="connsiteX3" fmla="*/ 717171 w 1004960"/>
                <a:gd name="connsiteY3" fmla="*/ 412561 h 461767"/>
                <a:gd name="connsiteX4" fmla="*/ 3266 w 1004960"/>
                <a:gd name="connsiteY4" fmla="*/ 272863 h 461767"/>
                <a:gd name="connsiteX0" fmla="*/ 5121 w 1006803"/>
                <a:gd name="connsiteY0" fmla="*/ 272863 h 413390"/>
                <a:gd name="connsiteX1" fmla="*/ 505962 w 1006803"/>
                <a:gd name="connsiteY1" fmla="*/ 0 h 413390"/>
                <a:gd name="connsiteX2" fmla="*/ 1006803 w 1006803"/>
                <a:gd name="connsiteY2" fmla="*/ 272863 h 413390"/>
                <a:gd name="connsiteX3" fmla="*/ 719026 w 1006803"/>
                <a:gd name="connsiteY3" fmla="*/ 412561 h 413390"/>
                <a:gd name="connsiteX4" fmla="*/ 274201 w 1006803"/>
                <a:gd name="connsiteY4" fmla="*/ 328232 h 413390"/>
                <a:gd name="connsiteX5" fmla="*/ 5121 w 1006803"/>
                <a:gd name="connsiteY5" fmla="*/ 272863 h 413390"/>
                <a:gd name="connsiteX0" fmla="*/ 7661 w 1009343"/>
                <a:gd name="connsiteY0" fmla="*/ 272863 h 452661"/>
                <a:gd name="connsiteX1" fmla="*/ 508502 w 1009343"/>
                <a:gd name="connsiteY1" fmla="*/ 0 h 452661"/>
                <a:gd name="connsiteX2" fmla="*/ 1009343 w 1009343"/>
                <a:gd name="connsiteY2" fmla="*/ 272863 h 452661"/>
                <a:gd name="connsiteX3" fmla="*/ 721566 w 1009343"/>
                <a:gd name="connsiteY3" fmla="*/ 412561 h 452661"/>
                <a:gd name="connsiteX4" fmla="*/ 241230 w 1009343"/>
                <a:gd name="connsiteY4" fmla="*/ 443641 h 452661"/>
                <a:gd name="connsiteX5" fmla="*/ 7661 w 1009343"/>
                <a:gd name="connsiteY5" fmla="*/ 272863 h 452661"/>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7662 w 1009344"/>
                <a:gd name="connsiteY0" fmla="*/ 272863 h 475469"/>
                <a:gd name="connsiteX1" fmla="*/ 508503 w 1009344"/>
                <a:gd name="connsiteY1" fmla="*/ 0 h 475469"/>
                <a:gd name="connsiteX2" fmla="*/ 1009344 w 1009344"/>
                <a:gd name="connsiteY2" fmla="*/ 272863 h 475469"/>
                <a:gd name="connsiteX3" fmla="*/ 721567 w 1009344"/>
                <a:gd name="connsiteY3" fmla="*/ 456949 h 475469"/>
                <a:gd name="connsiteX4" fmla="*/ 241231 w 1009344"/>
                <a:gd name="connsiteY4" fmla="*/ 443641 h 475469"/>
                <a:gd name="connsiteX5" fmla="*/ 7662 w 1009344"/>
                <a:gd name="connsiteY5" fmla="*/ 272863 h 475469"/>
                <a:gd name="connsiteX0" fmla="*/ 8764 w 1010446"/>
                <a:gd name="connsiteY0" fmla="*/ 272863 h 475469"/>
                <a:gd name="connsiteX1" fmla="*/ 509605 w 1010446"/>
                <a:gd name="connsiteY1" fmla="*/ 0 h 475469"/>
                <a:gd name="connsiteX2" fmla="*/ 1010446 w 1010446"/>
                <a:gd name="connsiteY2" fmla="*/ 272863 h 475469"/>
                <a:gd name="connsiteX3" fmla="*/ 722669 w 1010446"/>
                <a:gd name="connsiteY3" fmla="*/ 456949 h 475469"/>
                <a:gd name="connsiteX4" fmla="*/ 242333 w 1010446"/>
                <a:gd name="connsiteY4" fmla="*/ 443641 h 475469"/>
                <a:gd name="connsiteX5" fmla="*/ 8764 w 1010446"/>
                <a:gd name="connsiteY5" fmla="*/ 272863 h 47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0446" h="475469">
                  <a:moveTo>
                    <a:pt x="8764" y="272863"/>
                  </a:moveTo>
                  <a:cubicBezTo>
                    <a:pt x="53309" y="198923"/>
                    <a:pt x="232998" y="0"/>
                    <a:pt x="509605" y="0"/>
                  </a:cubicBezTo>
                  <a:cubicBezTo>
                    <a:pt x="786212" y="0"/>
                    <a:pt x="1010446" y="122165"/>
                    <a:pt x="1010446" y="272863"/>
                  </a:cubicBezTo>
                  <a:cubicBezTo>
                    <a:pt x="1010446" y="423561"/>
                    <a:pt x="832933" y="517263"/>
                    <a:pt x="722669" y="456949"/>
                  </a:cubicBezTo>
                  <a:cubicBezTo>
                    <a:pt x="612405" y="396635"/>
                    <a:pt x="387950" y="421056"/>
                    <a:pt x="242333" y="443641"/>
                  </a:cubicBezTo>
                  <a:cubicBezTo>
                    <a:pt x="96716" y="466226"/>
                    <a:pt x="-35781" y="346803"/>
                    <a:pt x="8764" y="272863"/>
                  </a:cubicBezTo>
                  <a:close/>
                </a:path>
              </a:pathLst>
            </a:custGeom>
            <a:gradFill flip="none" rotWithShape="1">
              <a:gsLst>
                <a:gs pos="5000">
                  <a:schemeClr val="bg2">
                    <a:lumMod val="90000"/>
                    <a:alpha val="40000"/>
                  </a:schemeClr>
                </a:gs>
                <a:gs pos="74000">
                  <a:schemeClr val="bg1">
                    <a:alpha val="0"/>
                  </a:schemeClr>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52" name="Glance"/>
            <p:cNvSpPr/>
            <p:nvPr/>
          </p:nvSpPr>
          <p:spPr>
            <a:xfrm rot="21240000">
              <a:off x="5366422" y="2318167"/>
              <a:ext cx="643602" cy="333134"/>
            </a:xfrm>
            <a:custGeom>
              <a:avLst/>
              <a:gdLst>
                <a:gd name="connsiteX0" fmla="*/ 0 w 1001681"/>
                <a:gd name="connsiteY0" fmla="*/ 272863 h 545726"/>
                <a:gd name="connsiteX1" fmla="*/ 500841 w 1001681"/>
                <a:gd name="connsiteY1" fmla="*/ 0 h 545726"/>
                <a:gd name="connsiteX2" fmla="*/ 1001682 w 1001681"/>
                <a:gd name="connsiteY2" fmla="*/ 272863 h 545726"/>
                <a:gd name="connsiteX3" fmla="*/ 500841 w 1001681"/>
                <a:gd name="connsiteY3" fmla="*/ 545726 h 545726"/>
                <a:gd name="connsiteX4" fmla="*/ 0 w 1001681"/>
                <a:gd name="connsiteY4" fmla="*/ 272863 h 545726"/>
                <a:gd name="connsiteX0" fmla="*/ 7 w 1001689"/>
                <a:gd name="connsiteY0" fmla="*/ 272863 h 363820"/>
                <a:gd name="connsiteX1" fmla="*/ 500848 w 1001689"/>
                <a:gd name="connsiteY1" fmla="*/ 0 h 363820"/>
                <a:gd name="connsiteX2" fmla="*/ 1001689 w 1001689"/>
                <a:gd name="connsiteY2" fmla="*/ 272863 h 363820"/>
                <a:gd name="connsiteX3" fmla="*/ 509725 w 1001689"/>
                <a:gd name="connsiteY3" fmla="*/ 341540 h 363820"/>
                <a:gd name="connsiteX4" fmla="*/ 7 w 1001689"/>
                <a:gd name="connsiteY4" fmla="*/ 272863 h 363820"/>
                <a:gd name="connsiteX0" fmla="*/ 7 w 1001689"/>
                <a:gd name="connsiteY0" fmla="*/ 272863 h 410634"/>
                <a:gd name="connsiteX1" fmla="*/ 500848 w 1001689"/>
                <a:gd name="connsiteY1" fmla="*/ 0 h 410634"/>
                <a:gd name="connsiteX2" fmla="*/ 1001689 w 1001689"/>
                <a:gd name="connsiteY2" fmla="*/ 272863 h 410634"/>
                <a:gd name="connsiteX3" fmla="*/ 509725 w 1001689"/>
                <a:gd name="connsiteY3" fmla="*/ 341540 h 410634"/>
                <a:gd name="connsiteX4" fmla="*/ 7 w 1001689"/>
                <a:gd name="connsiteY4" fmla="*/ 272863 h 410634"/>
                <a:gd name="connsiteX0" fmla="*/ 3266 w 1004960"/>
                <a:gd name="connsiteY0" fmla="*/ 272863 h 461767"/>
                <a:gd name="connsiteX1" fmla="*/ 504107 w 1004960"/>
                <a:gd name="connsiteY1" fmla="*/ 0 h 461767"/>
                <a:gd name="connsiteX2" fmla="*/ 1004948 w 1004960"/>
                <a:gd name="connsiteY2" fmla="*/ 272863 h 461767"/>
                <a:gd name="connsiteX3" fmla="*/ 717171 w 1004960"/>
                <a:gd name="connsiteY3" fmla="*/ 412561 h 461767"/>
                <a:gd name="connsiteX4" fmla="*/ 3266 w 1004960"/>
                <a:gd name="connsiteY4" fmla="*/ 272863 h 461767"/>
                <a:gd name="connsiteX0" fmla="*/ 5121 w 1006803"/>
                <a:gd name="connsiteY0" fmla="*/ 272863 h 413390"/>
                <a:gd name="connsiteX1" fmla="*/ 505962 w 1006803"/>
                <a:gd name="connsiteY1" fmla="*/ 0 h 413390"/>
                <a:gd name="connsiteX2" fmla="*/ 1006803 w 1006803"/>
                <a:gd name="connsiteY2" fmla="*/ 272863 h 413390"/>
                <a:gd name="connsiteX3" fmla="*/ 719026 w 1006803"/>
                <a:gd name="connsiteY3" fmla="*/ 412561 h 413390"/>
                <a:gd name="connsiteX4" fmla="*/ 274201 w 1006803"/>
                <a:gd name="connsiteY4" fmla="*/ 328232 h 413390"/>
                <a:gd name="connsiteX5" fmla="*/ 5121 w 1006803"/>
                <a:gd name="connsiteY5" fmla="*/ 272863 h 413390"/>
                <a:gd name="connsiteX0" fmla="*/ 7661 w 1009343"/>
                <a:gd name="connsiteY0" fmla="*/ 272863 h 452661"/>
                <a:gd name="connsiteX1" fmla="*/ 508502 w 1009343"/>
                <a:gd name="connsiteY1" fmla="*/ 0 h 452661"/>
                <a:gd name="connsiteX2" fmla="*/ 1009343 w 1009343"/>
                <a:gd name="connsiteY2" fmla="*/ 272863 h 452661"/>
                <a:gd name="connsiteX3" fmla="*/ 721566 w 1009343"/>
                <a:gd name="connsiteY3" fmla="*/ 412561 h 452661"/>
                <a:gd name="connsiteX4" fmla="*/ 241230 w 1009343"/>
                <a:gd name="connsiteY4" fmla="*/ 443641 h 452661"/>
                <a:gd name="connsiteX5" fmla="*/ 7661 w 1009343"/>
                <a:gd name="connsiteY5" fmla="*/ 272863 h 452661"/>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7662 w 1009344"/>
                <a:gd name="connsiteY0" fmla="*/ 272863 h 475469"/>
                <a:gd name="connsiteX1" fmla="*/ 508503 w 1009344"/>
                <a:gd name="connsiteY1" fmla="*/ 0 h 475469"/>
                <a:gd name="connsiteX2" fmla="*/ 1009344 w 1009344"/>
                <a:gd name="connsiteY2" fmla="*/ 272863 h 475469"/>
                <a:gd name="connsiteX3" fmla="*/ 721567 w 1009344"/>
                <a:gd name="connsiteY3" fmla="*/ 456949 h 475469"/>
                <a:gd name="connsiteX4" fmla="*/ 241231 w 1009344"/>
                <a:gd name="connsiteY4" fmla="*/ 443641 h 475469"/>
                <a:gd name="connsiteX5" fmla="*/ 7662 w 1009344"/>
                <a:gd name="connsiteY5" fmla="*/ 272863 h 475469"/>
                <a:gd name="connsiteX0" fmla="*/ 8764 w 1010446"/>
                <a:gd name="connsiteY0" fmla="*/ 272863 h 475469"/>
                <a:gd name="connsiteX1" fmla="*/ 509605 w 1010446"/>
                <a:gd name="connsiteY1" fmla="*/ 0 h 475469"/>
                <a:gd name="connsiteX2" fmla="*/ 1010446 w 1010446"/>
                <a:gd name="connsiteY2" fmla="*/ 272863 h 475469"/>
                <a:gd name="connsiteX3" fmla="*/ 722669 w 1010446"/>
                <a:gd name="connsiteY3" fmla="*/ 456949 h 475469"/>
                <a:gd name="connsiteX4" fmla="*/ 242333 w 1010446"/>
                <a:gd name="connsiteY4" fmla="*/ 443641 h 475469"/>
                <a:gd name="connsiteX5" fmla="*/ 8764 w 1010446"/>
                <a:gd name="connsiteY5" fmla="*/ 272863 h 47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0446" h="475469">
                  <a:moveTo>
                    <a:pt x="8764" y="272863"/>
                  </a:moveTo>
                  <a:cubicBezTo>
                    <a:pt x="53309" y="198923"/>
                    <a:pt x="232998" y="0"/>
                    <a:pt x="509605" y="0"/>
                  </a:cubicBezTo>
                  <a:cubicBezTo>
                    <a:pt x="786212" y="0"/>
                    <a:pt x="1010446" y="122165"/>
                    <a:pt x="1010446" y="272863"/>
                  </a:cubicBezTo>
                  <a:cubicBezTo>
                    <a:pt x="1010446" y="423561"/>
                    <a:pt x="832933" y="517263"/>
                    <a:pt x="722669" y="456949"/>
                  </a:cubicBezTo>
                  <a:cubicBezTo>
                    <a:pt x="612405" y="396635"/>
                    <a:pt x="387950" y="421056"/>
                    <a:pt x="242333" y="443641"/>
                  </a:cubicBezTo>
                  <a:cubicBezTo>
                    <a:pt x="96716" y="466226"/>
                    <a:pt x="-35781" y="346803"/>
                    <a:pt x="8764" y="272863"/>
                  </a:cubicBezTo>
                  <a:close/>
                </a:path>
              </a:pathLst>
            </a:custGeom>
            <a:gradFill flip="none" rotWithShape="1">
              <a:gsLst>
                <a:gs pos="42000">
                  <a:schemeClr val="bg1"/>
                </a:gs>
                <a:gs pos="100000">
                  <a:schemeClr val="bg1">
                    <a:alpha val="0"/>
                  </a:schemeClr>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53" name="Gloeidraad"/>
            <p:cNvSpPr/>
            <p:nvPr/>
          </p:nvSpPr>
          <p:spPr>
            <a:xfrm>
              <a:off x="5646628" y="3157877"/>
              <a:ext cx="286002" cy="65700"/>
            </a:xfrm>
            <a:custGeom>
              <a:avLst/>
              <a:gdLst>
                <a:gd name="connsiteX0" fmla="*/ 0 w 337351"/>
                <a:gd name="connsiteY0" fmla="*/ 71021 h 97654"/>
                <a:gd name="connsiteX1" fmla="*/ 115410 w 337351"/>
                <a:gd name="connsiteY1" fmla="*/ 53266 h 97654"/>
                <a:gd name="connsiteX2" fmla="*/ 115410 w 337351"/>
                <a:gd name="connsiteY2" fmla="*/ 53266 h 97654"/>
                <a:gd name="connsiteX3" fmla="*/ 44388 w 337351"/>
                <a:gd name="connsiteY3" fmla="*/ 0 h 97654"/>
                <a:gd name="connsiteX4" fmla="*/ 97654 w 337351"/>
                <a:gd name="connsiteY4" fmla="*/ 97654 h 97654"/>
                <a:gd name="connsiteX5" fmla="*/ 248575 w 337351"/>
                <a:gd name="connsiteY5" fmla="*/ 53266 h 97654"/>
                <a:gd name="connsiteX6" fmla="*/ 301841 w 337351"/>
                <a:gd name="connsiteY6" fmla="*/ 0 h 97654"/>
                <a:gd name="connsiteX7" fmla="*/ 301841 w 337351"/>
                <a:gd name="connsiteY7" fmla="*/ 0 h 97654"/>
                <a:gd name="connsiteX8" fmla="*/ 239697 w 337351"/>
                <a:gd name="connsiteY8" fmla="*/ 79899 h 97654"/>
                <a:gd name="connsiteX9" fmla="*/ 337351 w 337351"/>
                <a:gd name="connsiteY9" fmla="*/ 79899 h 97654"/>
                <a:gd name="connsiteX0" fmla="*/ 0 w 337351"/>
                <a:gd name="connsiteY0" fmla="*/ 71741 h 98374"/>
                <a:gd name="connsiteX1" fmla="*/ 115410 w 337351"/>
                <a:gd name="connsiteY1" fmla="*/ 53986 h 98374"/>
                <a:gd name="connsiteX2" fmla="*/ 115410 w 337351"/>
                <a:gd name="connsiteY2" fmla="*/ 53986 h 98374"/>
                <a:gd name="connsiteX3" fmla="*/ 44388 w 337351"/>
                <a:gd name="connsiteY3" fmla="*/ 720 h 98374"/>
                <a:gd name="connsiteX4" fmla="*/ 97654 w 337351"/>
                <a:gd name="connsiteY4" fmla="*/ 98374 h 98374"/>
                <a:gd name="connsiteX5" fmla="*/ 248575 w 337351"/>
                <a:gd name="connsiteY5" fmla="*/ 53986 h 98374"/>
                <a:gd name="connsiteX6" fmla="*/ 301841 w 337351"/>
                <a:gd name="connsiteY6" fmla="*/ 720 h 98374"/>
                <a:gd name="connsiteX7" fmla="*/ 301841 w 337351"/>
                <a:gd name="connsiteY7" fmla="*/ 720 h 98374"/>
                <a:gd name="connsiteX8" fmla="*/ 239697 w 337351"/>
                <a:gd name="connsiteY8" fmla="*/ 80619 h 98374"/>
                <a:gd name="connsiteX9" fmla="*/ 337351 w 337351"/>
                <a:gd name="connsiteY9" fmla="*/ 80619 h 98374"/>
                <a:gd name="connsiteX0" fmla="*/ 0 w 337351"/>
                <a:gd name="connsiteY0" fmla="*/ 71741 h 98374"/>
                <a:gd name="connsiteX1" fmla="*/ 115410 w 337351"/>
                <a:gd name="connsiteY1" fmla="*/ 53986 h 98374"/>
                <a:gd name="connsiteX2" fmla="*/ 115410 w 337351"/>
                <a:gd name="connsiteY2" fmla="*/ 53986 h 98374"/>
                <a:gd name="connsiteX3" fmla="*/ 44388 w 337351"/>
                <a:gd name="connsiteY3" fmla="*/ 720 h 98374"/>
                <a:gd name="connsiteX4" fmla="*/ 97654 w 337351"/>
                <a:gd name="connsiteY4" fmla="*/ 98374 h 98374"/>
                <a:gd name="connsiteX5" fmla="*/ 248575 w 337351"/>
                <a:gd name="connsiteY5" fmla="*/ 53986 h 98374"/>
                <a:gd name="connsiteX6" fmla="*/ 301841 w 337351"/>
                <a:gd name="connsiteY6" fmla="*/ 720 h 98374"/>
                <a:gd name="connsiteX7" fmla="*/ 301841 w 337351"/>
                <a:gd name="connsiteY7" fmla="*/ 720 h 98374"/>
                <a:gd name="connsiteX8" fmla="*/ 239697 w 337351"/>
                <a:gd name="connsiteY8" fmla="*/ 80619 h 98374"/>
                <a:gd name="connsiteX9" fmla="*/ 337351 w 337351"/>
                <a:gd name="connsiteY9" fmla="*/ 80619 h 98374"/>
                <a:gd name="connsiteX0" fmla="*/ 0 w 337351"/>
                <a:gd name="connsiteY0" fmla="*/ 71741 h 80619"/>
                <a:gd name="connsiteX1" fmla="*/ 115410 w 337351"/>
                <a:gd name="connsiteY1" fmla="*/ 53986 h 80619"/>
                <a:gd name="connsiteX2" fmla="*/ 115410 w 337351"/>
                <a:gd name="connsiteY2" fmla="*/ 53986 h 80619"/>
                <a:gd name="connsiteX3" fmla="*/ 44388 w 337351"/>
                <a:gd name="connsiteY3" fmla="*/ 720 h 80619"/>
                <a:gd name="connsiteX4" fmla="*/ 90510 w 337351"/>
                <a:gd name="connsiteY4" fmla="*/ 65037 h 80619"/>
                <a:gd name="connsiteX5" fmla="*/ 248575 w 337351"/>
                <a:gd name="connsiteY5" fmla="*/ 53986 h 80619"/>
                <a:gd name="connsiteX6" fmla="*/ 301841 w 337351"/>
                <a:gd name="connsiteY6" fmla="*/ 720 h 80619"/>
                <a:gd name="connsiteX7" fmla="*/ 301841 w 337351"/>
                <a:gd name="connsiteY7" fmla="*/ 720 h 80619"/>
                <a:gd name="connsiteX8" fmla="*/ 239697 w 337351"/>
                <a:gd name="connsiteY8" fmla="*/ 80619 h 80619"/>
                <a:gd name="connsiteX9" fmla="*/ 337351 w 337351"/>
                <a:gd name="connsiteY9" fmla="*/ 80619 h 80619"/>
                <a:gd name="connsiteX0" fmla="*/ 0 w 337351"/>
                <a:gd name="connsiteY0" fmla="*/ 71021 h 79899"/>
                <a:gd name="connsiteX1" fmla="*/ 115410 w 337351"/>
                <a:gd name="connsiteY1" fmla="*/ 53266 h 79899"/>
                <a:gd name="connsiteX2" fmla="*/ 44388 w 337351"/>
                <a:gd name="connsiteY2" fmla="*/ 0 h 79899"/>
                <a:gd name="connsiteX3" fmla="*/ 90510 w 337351"/>
                <a:gd name="connsiteY3" fmla="*/ 64317 h 79899"/>
                <a:gd name="connsiteX4" fmla="*/ 248575 w 337351"/>
                <a:gd name="connsiteY4" fmla="*/ 53266 h 79899"/>
                <a:gd name="connsiteX5" fmla="*/ 301841 w 337351"/>
                <a:gd name="connsiteY5" fmla="*/ 0 h 79899"/>
                <a:gd name="connsiteX6" fmla="*/ 301841 w 337351"/>
                <a:gd name="connsiteY6" fmla="*/ 0 h 79899"/>
                <a:gd name="connsiteX7" fmla="*/ 239697 w 337351"/>
                <a:gd name="connsiteY7" fmla="*/ 79899 h 79899"/>
                <a:gd name="connsiteX8" fmla="*/ 337351 w 337351"/>
                <a:gd name="connsiteY8" fmla="*/ 79899 h 79899"/>
                <a:gd name="connsiteX0" fmla="*/ 0 w 337351"/>
                <a:gd name="connsiteY0" fmla="*/ 71021 h 79899"/>
                <a:gd name="connsiteX1" fmla="*/ 44388 w 337351"/>
                <a:gd name="connsiteY1" fmla="*/ 0 h 79899"/>
                <a:gd name="connsiteX2" fmla="*/ 90510 w 337351"/>
                <a:gd name="connsiteY2" fmla="*/ 64317 h 79899"/>
                <a:gd name="connsiteX3" fmla="*/ 248575 w 337351"/>
                <a:gd name="connsiteY3" fmla="*/ 53266 h 79899"/>
                <a:gd name="connsiteX4" fmla="*/ 301841 w 337351"/>
                <a:gd name="connsiteY4" fmla="*/ 0 h 79899"/>
                <a:gd name="connsiteX5" fmla="*/ 301841 w 337351"/>
                <a:gd name="connsiteY5" fmla="*/ 0 h 79899"/>
                <a:gd name="connsiteX6" fmla="*/ 239697 w 337351"/>
                <a:gd name="connsiteY6" fmla="*/ 79899 h 79899"/>
                <a:gd name="connsiteX7" fmla="*/ 337351 w 337351"/>
                <a:gd name="connsiteY7" fmla="*/ 79899 h 79899"/>
                <a:gd name="connsiteX0" fmla="*/ 0 w 337351"/>
                <a:gd name="connsiteY0" fmla="*/ 71021 h 79899"/>
                <a:gd name="connsiteX1" fmla="*/ 68201 w 337351"/>
                <a:gd name="connsiteY1" fmla="*/ 69057 h 79899"/>
                <a:gd name="connsiteX2" fmla="*/ 90510 w 337351"/>
                <a:gd name="connsiteY2" fmla="*/ 64317 h 79899"/>
                <a:gd name="connsiteX3" fmla="*/ 248575 w 337351"/>
                <a:gd name="connsiteY3" fmla="*/ 53266 h 79899"/>
                <a:gd name="connsiteX4" fmla="*/ 301841 w 337351"/>
                <a:gd name="connsiteY4" fmla="*/ 0 h 79899"/>
                <a:gd name="connsiteX5" fmla="*/ 301841 w 337351"/>
                <a:gd name="connsiteY5" fmla="*/ 0 h 79899"/>
                <a:gd name="connsiteX6" fmla="*/ 239697 w 337351"/>
                <a:gd name="connsiteY6" fmla="*/ 79899 h 79899"/>
                <a:gd name="connsiteX7" fmla="*/ 337351 w 337351"/>
                <a:gd name="connsiteY7" fmla="*/ 79899 h 79899"/>
                <a:gd name="connsiteX0" fmla="*/ 0 w 337351"/>
                <a:gd name="connsiteY0" fmla="*/ 71021 h 79899"/>
                <a:gd name="connsiteX1" fmla="*/ 68201 w 337351"/>
                <a:gd name="connsiteY1" fmla="*/ 69057 h 79899"/>
                <a:gd name="connsiteX2" fmla="*/ 52410 w 337351"/>
                <a:gd name="connsiteY2" fmla="*/ 2405 h 79899"/>
                <a:gd name="connsiteX3" fmla="*/ 248575 w 337351"/>
                <a:gd name="connsiteY3" fmla="*/ 53266 h 79899"/>
                <a:gd name="connsiteX4" fmla="*/ 301841 w 337351"/>
                <a:gd name="connsiteY4" fmla="*/ 0 h 79899"/>
                <a:gd name="connsiteX5" fmla="*/ 301841 w 337351"/>
                <a:gd name="connsiteY5" fmla="*/ 0 h 79899"/>
                <a:gd name="connsiteX6" fmla="*/ 239697 w 337351"/>
                <a:gd name="connsiteY6" fmla="*/ 79899 h 79899"/>
                <a:gd name="connsiteX7" fmla="*/ 337351 w 337351"/>
                <a:gd name="connsiteY7" fmla="*/ 79899 h 79899"/>
                <a:gd name="connsiteX0" fmla="*/ 0 w 337351"/>
                <a:gd name="connsiteY0" fmla="*/ 77759 h 86637"/>
                <a:gd name="connsiteX1" fmla="*/ 68201 w 337351"/>
                <a:gd name="connsiteY1" fmla="*/ 75795 h 86637"/>
                <a:gd name="connsiteX2" fmla="*/ 52410 w 337351"/>
                <a:gd name="connsiteY2" fmla="*/ 9143 h 86637"/>
                <a:gd name="connsiteX3" fmla="*/ 248575 w 337351"/>
                <a:gd name="connsiteY3" fmla="*/ 60004 h 86637"/>
                <a:gd name="connsiteX4" fmla="*/ 301841 w 337351"/>
                <a:gd name="connsiteY4" fmla="*/ 6738 h 86637"/>
                <a:gd name="connsiteX5" fmla="*/ 301841 w 337351"/>
                <a:gd name="connsiteY5" fmla="*/ 6738 h 86637"/>
                <a:gd name="connsiteX6" fmla="*/ 239697 w 337351"/>
                <a:gd name="connsiteY6" fmla="*/ 86637 h 86637"/>
                <a:gd name="connsiteX7" fmla="*/ 337351 w 337351"/>
                <a:gd name="connsiteY7" fmla="*/ 86637 h 86637"/>
                <a:gd name="connsiteX0" fmla="*/ 0 w 337351"/>
                <a:gd name="connsiteY0" fmla="*/ 71021 h 79899"/>
                <a:gd name="connsiteX1" fmla="*/ 52410 w 337351"/>
                <a:gd name="connsiteY1" fmla="*/ 2405 h 79899"/>
                <a:gd name="connsiteX2" fmla="*/ 248575 w 337351"/>
                <a:gd name="connsiteY2" fmla="*/ 53266 h 79899"/>
                <a:gd name="connsiteX3" fmla="*/ 301841 w 337351"/>
                <a:gd name="connsiteY3" fmla="*/ 0 h 79899"/>
                <a:gd name="connsiteX4" fmla="*/ 301841 w 337351"/>
                <a:gd name="connsiteY4" fmla="*/ 0 h 79899"/>
                <a:gd name="connsiteX5" fmla="*/ 239697 w 337351"/>
                <a:gd name="connsiteY5" fmla="*/ 79899 h 79899"/>
                <a:gd name="connsiteX6" fmla="*/ 337351 w 337351"/>
                <a:gd name="connsiteY6" fmla="*/ 79899 h 79899"/>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239697 w 337351"/>
                <a:gd name="connsiteY5" fmla="*/ 85907 h 85907"/>
                <a:gd name="connsiteX6" fmla="*/ 337351 w 337351"/>
                <a:gd name="connsiteY6"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337351 w 337351"/>
                <a:gd name="connsiteY5"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299853 w 337351"/>
                <a:gd name="connsiteY5" fmla="*/ 14863 h 85907"/>
                <a:gd name="connsiteX6" fmla="*/ 337351 w 337351"/>
                <a:gd name="connsiteY6"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337351 w 337351"/>
                <a:gd name="connsiteY5"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37351 w 337351"/>
                <a:gd name="connsiteY4" fmla="*/ 85907 h 85907"/>
                <a:gd name="connsiteX0" fmla="*/ 0 w 337351"/>
                <a:gd name="connsiteY0" fmla="*/ 77029 h 85907"/>
                <a:gd name="connsiteX1" fmla="*/ 52410 w 337351"/>
                <a:gd name="connsiteY1" fmla="*/ 8413 h 85907"/>
                <a:gd name="connsiteX2" fmla="*/ 248575 w 337351"/>
                <a:gd name="connsiteY2" fmla="*/ 59274 h 85907"/>
                <a:gd name="connsiteX3" fmla="*/ 337351 w 337351"/>
                <a:gd name="connsiteY3" fmla="*/ 85907 h 85907"/>
                <a:gd name="connsiteX0" fmla="*/ 0 w 337351"/>
                <a:gd name="connsiteY0" fmla="*/ 77029 h 85907"/>
                <a:gd name="connsiteX1" fmla="*/ 52410 w 337351"/>
                <a:gd name="connsiteY1" fmla="*/ 8413 h 85907"/>
                <a:gd name="connsiteX2" fmla="*/ 248575 w 337351"/>
                <a:gd name="connsiteY2" fmla="*/ 59274 h 85907"/>
                <a:gd name="connsiteX3" fmla="*/ 337351 w 337351"/>
                <a:gd name="connsiteY3" fmla="*/ 85907 h 85907"/>
                <a:gd name="connsiteX0" fmla="*/ 0 w 337351"/>
                <a:gd name="connsiteY0" fmla="*/ 72277 h 81155"/>
                <a:gd name="connsiteX1" fmla="*/ 52410 w 337351"/>
                <a:gd name="connsiteY1" fmla="*/ 3661 h 81155"/>
                <a:gd name="connsiteX2" fmla="*/ 279531 w 337351"/>
                <a:gd name="connsiteY2" fmla="*/ 23566 h 81155"/>
                <a:gd name="connsiteX3" fmla="*/ 337351 w 337351"/>
                <a:gd name="connsiteY3" fmla="*/ 81155 h 81155"/>
                <a:gd name="connsiteX0" fmla="*/ 0 w 337351"/>
                <a:gd name="connsiteY0" fmla="*/ 69308 h 78186"/>
                <a:gd name="connsiteX1" fmla="*/ 52410 w 337351"/>
                <a:gd name="connsiteY1" fmla="*/ 692 h 78186"/>
                <a:gd name="connsiteX2" fmla="*/ 279531 w 337351"/>
                <a:gd name="connsiteY2" fmla="*/ 20597 h 78186"/>
                <a:gd name="connsiteX3" fmla="*/ 337351 w 337351"/>
                <a:gd name="connsiteY3" fmla="*/ 78186 h 78186"/>
                <a:gd name="connsiteX0" fmla="*/ 0 w 337351"/>
                <a:gd name="connsiteY0" fmla="*/ 72135 h 81013"/>
                <a:gd name="connsiteX1" fmla="*/ 52410 w 337351"/>
                <a:gd name="connsiteY1" fmla="*/ 3519 h 81013"/>
                <a:gd name="connsiteX2" fmla="*/ 279531 w 337351"/>
                <a:gd name="connsiteY2" fmla="*/ 23424 h 81013"/>
                <a:gd name="connsiteX3" fmla="*/ 337351 w 337351"/>
                <a:gd name="connsiteY3" fmla="*/ 81013 h 81013"/>
                <a:gd name="connsiteX0" fmla="*/ 0 w 337351"/>
                <a:gd name="connsiteY0" fmla="*/ 72135 h 81013"/>
                <a:gd name="connsiteX1" fmla="*/ 52410 w 337351"/>
                <a:gd name="connsiteY1" fmla="*/ 3519 h 81013"/>
                <a:gd name="connsiteX2" fmla="*/ 159359 w 337351"/>
                <a:gd name="connsiteY2" fmla="*/ 33782 h 81013"/>
                <a:gd name="connsiteX3" fmla="*/ 279531 w 337351"/>
                <a:gd name="connsiteY3" fmla="*/ 23424 h 81013"/>
                <a:gd name="connsiteX4" fmla="*/ 337351 w 337351"/>
                <a:gd name="connsiteY4" fmla="*/ 81013 h 81013"/>
                <a:gd name="connsiteX0" fmla="*/ 0 w 337351"/>
                <a:gd name="connsiteY0" fmla="*/ 68671 h 77549"/>
                <a:gd name="connsiteX1" fmla="*/ 52410 w 337351"/>
                <a:gd name="connsiteY1" fmla="*/ 55 h 77549"/>
                <a:gd name="connsiteX2" fmla="*/ 154597 w 337351"/>
                <a:gd name="connsiteY2" fmla="*/ 56512 h 77549"/>
                <a:gd name="connsiteX3" fmla="*/ 279531 w 337351"/>
                <a:gd name="connsiteY3" fmla="*/ 19960 h 77549"/>
                <a:gd name="connsiteX4" fmla="*/ 337351 w 337351"/>
                <a:gd name="connsiteY4" fmla="*/ 77549 h 77549"/>
                <a:gd name="connsiteX0" fmla="*/ 0 w 337351"/>
                <a:gd name="connsiteY0" fmla="*/ 68667 h 77545"/>
                <a:gd name="connsiteX1" fmla="*/ 52410 w 337351"/>
                <a:gd name="connsiteY1" fmla="*/ 51 h 77545"/>
                <a:gd name="connsiteX2" fmla="*/ 154597 w 337351"/>
                <a:gd name="connsiteY2" fmla="*/ 56508 h 77545"/>
                <a:gd name="connsiteX3" fmla="*/ 279531 w 337351"/>
                <a:gd name="connsiteY3" fmla="*/ 19956 h 77545"/>
                <a:gd name="connsiteX4" fmla="*/ 337351 w 337351"/>
                <a:gd name="connsiteY4" fmla="*/ 77545 h 77545"/>
                <a:gd name="connsiteX0" fmla="*/ 0 w 337351"/>
                <a:gd name="connsiteY0" fmla="*/ 68667 h 77545"/>
                <a:gd name="connsiteX1" fmla="*/ 52410 w 337351"/>
                <a:gd name="connsiteY1" fmla="*/ 51 h 77545"/>
                <a:gd name="connsiteX2" fmla="*/ 154597 w 337351"/>
                <a:gd name="connsiteY2" fmla="*/ 56508 h 77545"/>
                <a:gd name="connsiteX3" fmla="*/ 279531 w 337351"/>
                <a:gd name="connsiteY3" fmla="*/ 19956 h 77545"/>
                <a:gd name="connsiteX4" fmla="*/ 337351 w 337351"/>
                <a:gd name="connsiteY4" fmla="*/ 77545 h 77545"/>
                <a:gd name="connsiteX0" fmla="*/ 0 w 337351"/>
                <a:gd name="connsiteY0" fmla="*/ 68618 h 77496"/>
                <a:gd name="connsiteX1" fmla="*/ 52410 w 337351"/>
                <a:gd name="connsiteY1" fmla="*/ 2 h 77496"/>
                <a:gd name="connsiteX2" fmla="*/ 154597 w 337351"/>
                <a:gd name="connsiteY2" fmla="*/ 56459 h 77496"/>
                <a:gd name="connsiteX3" fmla="*/ 279531 w 337351"/>
                <a:gd name="connsiteY3" fmla="*/ 19907 h 77496"/>
                <a:gd name="connsiteX4" fmla="*/ 337351 w 337351"/>
                <a:gd name="connsiteY4" fmla="*/ 77496 h 77496"/>
                <a:gd name="connsiteX0" fmla="*/ 0 w 337351"/>
                <a:gd name="connsiteY0" fmla="*/ 68618 h 77496"/>
                <a:gd name="connsiteX1" fmla="*/ 52410 w 337351"/>
                <a:gd name="connsiteY1" fmla="*/ 2 h 77496"/>
                <a:gd name="connsiteX2" fmla="*/ 154597 w 337351"/>
                <a:gd name="connsiteY2" fmla="*/ 56459 h 77496"/>
                <a:gd name="connsiteX3" fmla="*/ 270006 w 337351"/>
                <a:gd name="connsiteY3" fmla="*/ 8001 h 77496"/>
                <a:gd name="connsiteX4" fmla="*/ 337351 w 337351"/>
                <a:gd name="connsiteY4" fmla="*/ 77496 h 77496"/>
                <a:gd name="connsiteX0" fmla="*/ 0 w 337351"/>
                <a:gd name="connsiteY0" fmla="*/ 68618 h 77496"/>
                <a:gd name="connsiteX1" fmla="*/ 52410 w 337351"/>
                <a:gd name="connsiteY1" fmla="*/ 2 h 77496"/>
                <a:gd name="connsiteX2" fmla="*/ 154597 w 337351"/>
                <a:gd name="connsiteY2" fmla="*/ 56459 h 77496"/>
                <a:gd name="connsiteX3" fmla="*/ 270006 w 337351"/>
                <a:gd name="connsiteY3" fmla="*/ 8001 h 77496"/>
                <a:gd name="connsiteX4" fmla="*/ 337351 w 337351"/>
                <a:gd name="connsiteY4" fmla="*/ 77496 h 77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351" h="77496">
                  <a:moveTo>
                    <a:pt x="0" y="68618"/>
                  </a:moveTo>
                  <a:cubicBezTo>
                    <a:pt x="10919" y="54323"/>
                    <a:pt x="124275" y="-353"/>
                    <a:pt x="52410" y="2"/>
                  </a:cubicBezTo>
                  <a:cubicBezTo>
                    <a:pt x="-19455" y="357"/>
                    <a:pt x="87375" y="55126"/>
                    <a:pt x="154597" y="56459"/>
                  </a:cubicBezTo>
                  <a:cubicBezTo>
                    <a:pt x="221819" y="57792"/>
                    <a:pt x="349084" y="6876"/>
                    <a:pt x="270006" y="8001"/>
                  </a:cubicBezTo>
                  <a:cubicBezTo>
                    <a:pt x="190928" y="9126"/>
                    <a:pt x="307759" y="68618"/>
                    <a:pt x="337351" y="77496"/>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grpSp>
      <p:grpSp>
        <p:nvGrpSpPr>
          <p:cNvPr id="72" name="Groep 71"/>
          <p:cNvGrpSpPr/>
          <p:nvPr userDrawn="1"/>
        </p:nvGrpSpPr>
        <p:grpSpPr>
          <a:xfrm>
            <a:off x="3506887" y="1959856"/>
            <a:ext cx="1118628" cy="2147425"/>
            <a:chOff x="5215480" y="2182287"/>
            <a:chExt cx="1118628" cy="2147425"/>
          </a:xfrm>
        </p:grpSpPr>
        <p:sp>
          <p:nvSpPr>
            <p:cNvPr id="73" name="GLASS OUTLINE"/>
            <p:cNvSpPr/>
            <p:nvPr/>
          </p:nvSpPr>
          <p:spPr>
            <a:xfrm>
              <a:off x="5215480" y="2309679"/>
              <a:ext cx="1118628" cy="1476654"/>
            </a:xfrm>
            <a:custGeom>
              <a:avLst/>
              <a:gdLst>
                <a:gd name="connsiteX0" fmla="*/ 463138 w 1781299"/>
                <a:gd name="connsiteY0" fmla="*/ 2137558 h 2137558"/>
                <a:gd name="connsiteX1" fmla="*/ 308759 w 1781299"/>
                <a:gd name="connsiteY1" fmla="*/ 1662545 h 2137558"/>
                <a:gd name="connsiteX2" fmla="*/ 0 w 1781299"/>
                <a:gd name="connsiteY2" fmla="*/ 736270 h 2137558"/>
                <a:gd name="connsiteX3" fmla="*/ 843148 w 1781299"/>
                <a:gd name="connsiteY3" fmla="*/ 0 h 2137558"/>
                <a:gd name="connsiteX4" fmla="*/ 1781299 w 1781299"/>
                <a:gd name="connsiteY4" fmla="*/ 795647 h 2137558"/>
                <a:gd name="connsiteX5" fmla="*/ 1401288 w 1781299"/>
                <a:gd name="connsiteY5" fmla="*/ 1816925 h 2137558"/>
                <a:gd name="connsiteX6" fmla="*/ 1282535 w 1781299"/>
                <a:gd name="connsiteY6" fmla="*/ 2137558 h 2137558"/>
                <a:gd name="connsiteX7" fmla="*/ 463138 w 1781299"/>
                <a:gd name="connsiteY7" fmla="*/ 2137558 h 2137558"/>
                <a:gd name="connsiteX0" fmla="*/ 463138 w 1781299"/>
                <a:gd name="connsiteY0" fmla="*/ 2137712 h 2137712"/>
                <a:gd name="connsiteX1" fmla="*/ 308759 w 1781299"/>
                <a:gd name="connsiteY1" fmla="*/ 1662699 h 2137712"/>
                <a:gd name="connsiteX2" fmla="*/ 0 w 1781299"/>
                <a:gd name="connsiteY2" fmla="*/ 736424 h 2137712"/>
                <a:gd name="connsiteX3" fmla="*/ 843148 w 1781299"/>
                <a:gd name="connsiteY3" fmla="*/ 154 h 2137712"/>
                <a:gd name="connsiteX4" fmla="*/ 1781299 w 1781299"/>
                <a:gd name="connsiteY4" fmla="*/ 795801 h 2137712"/>
                <a:gd name="connsiteX5" fmla="*/ 1401288 w 1781299"/>
                <a:gd name="connsiteY5" fmla="*/ 1817079 h 2137712"/>
                <a:gd name="connsiteX6" fmla="*/ 1282535 w 1781299"/>
                <a:gd name="connsiteY6" fmla="*/ 2137712 h 2137712"/>
                <a:gd name="connsiteX7" fmla="*/ 463138 w 1781299"/>
                <a:gd name="connsiteY7" fmla="*/ 2137712 h 2137712"/>
                <a:gd name="connsiteX0" fmla="*/ 463138 w 1781299"/>
                <a:gd name="connsiteY0" fmla="*/ 2138480 h 2138480"/>
                <a:gd name="connsiteX1" fmla="*/ 308759 w 1781299"/>
                <a:gd name="connsiteY1" fmla="*/ 1663467 h 2138480"/>
                <a:gd name="connsiteX2" fmla="*/ 0 w 1781299"/>
                <a:gd name="connsiteY2" fmla="*/ 737192 h 2138480"/>
                <a:gd name="connsiteX3" fmla="*/ 843148 w 1781299"/>
                <a:gd name="connsiteY3" fmla="*/ 922 h 2138480"/>
                <a:gd name="connsiteX4" fmla="*/ 1781299 w 1781299"/>
                <a:gd name="connsiteY4" fmla="*/ 796569 h 2138480"/>
                <a:gd name="connsiteX5" fmla="*/ 1401288 w 1781299"/>
                <a:gd name="connsiteY5" fmla="*/ 1817847 h 2138480"/>
                <a:gd name="connsiteX6" fmla="*/ 1282535 w 1781299"/>
                <a:gd name="connsiteY6" fmla="*/ 2138480 h 2138480"/>
                <a:gd name="connsiteX7" fmla="*/ 463138 w 1781299"/>
                <a:gd name="connsiteY7" fmla="*/ 2138480 h 2138480"/>
                <a:gd name="connsiteX0" fmla="*/ 463138 w 1804633"/>
                <a:gd name="connsiteY0" fmla="*/ 2138548 h 2138548"/>
                <a:gd name="connsiteX1" fmla="*/ 308759 w 1804633"/>
                <a:gd name="connsiteY1" fmla="*/ 1663535 h 2138548"/>
                <a:gd name="connsiteX2" fmla="*/ 0 w 1804633"/>
                <a:gd name="connsiteY2" fmla="*/ 737260 h 2138548"/>
                <a:gd name="connsiteX3" fmla="*/ 843148 w 1804633"/>
                <a:gd name="connsiteY3" fmla="*/ 990 h 2138548"/>
                <a:gd name="connsiteX4" fmla="*/ 1781299 w 1804633"/>
                <a:gd name="connsiteY4" fmla="*/ 796637 h 2138548"/>
                <a:gd name="connsiteX5" fmla="*/ 1401288 w 1804633"/>
                <a:gd name="connsiteY5" fmla="*/ 1817915 h 2138548"/>
                <a:gd name="connsiteX6" fmla="*/ 1282535 w 1804633"/>
                <a:gd name="connsiteY6" fmla="*/ 2138548 h 2138548"/>
                <a:gd name="connsiteX7" fmla="*/ 463138 w 1804633"/>
                <a:gd name="connsiteY7" fmla="*/ 2138548 h 2138548"/>
                <a:gd name="connsiteX0" fmla="*/ 478631 w 1820126"/>
                <a:gd name="connsiteY0" fmla="*/ 2138548 h 2138548"/>
                <a:gd name="connsiteX1" fmla="*/ 324252 w 1820126"/>
                <a:gd name="connsiteY1" fmla="*/ 1663535 h 2138548"/>
                <a:gd name="connsiteX2" fmla="*/ 15493 w 1820126"/>
                <a:gd name="connsiteY2" fmla="*/ 737260 h 2138548"/>
                <a:gd name="connsiteX3" fmla="*/ 858641 w 1820126"/>
                <a:gd name="connsiteY3" fmla="*/ 990 h 2138548"/>
                <a:gd name="connsiteX4" fmla="*/ 1796792 w 1820126"/>
                <a:gd name="connsiteY4" fmla="*/ 796637 h 2138548"/>
                <a:gd name="connsiteX5" fmla="*/ 1416781 w 1820126"/>
                <a:gd name="connsiteY5" fmla="*/ 1817915 h 2138548"/>
                <a:gd name="connsiteX6" fmla="*/ 1298028 w 1820126"/>
                <a:gd name="connsiteY6" fmla="*/ 2138548 h 2138548"/>
                <a:gd name="connsiteX7" fmla="*/ 478631 w 1820126"/>
                <a:gd name="connsiteY7" fmla="*/ 2138548 h 213854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67067"/>
                <a:gd name="connsiteX1" fmla="*/ 324252 w 1820126"/>
                <a:gd name="connsiteY1" fmla="*/ 1663535 h 2167067"/>
                <a:gd name="connsiteX2" fmla="*/ 15493 w 1820126"/>
                <a:gd name="connsiteY2" fmla="*/ 737260 h 2167067"/>
                <a:gd name="connsiteX3" fmla="*/ 858641 w 1820126"/>
                <a:gd name="connsiteY3" fmla="*/ 990 h 2167067"/>
                <a:gd name="connsiteX4" fmla="*/ 1796792 w 1820126"/>
                <a:gd name="connsiteY4" fmla="*/ 796637 h 2167067"/>
                <a:gd name="connsiteX5" fmla="*/ 1416781 w 1820126"/>
                <a:gd name="connsiteY5" fmla="*/ 1817915 h 2167067"/>
                <a:gd name="connsiteX6" fmla="*/ 1298028 w 1820126"/>
                <a:gd name="connsiteY6" fmla="*/ 2138548 h 2167067"/>
                <a:gd name="connsiteX7" fmla="*/ 478631 w 1820126"/>
                <a:gd name="connsiteY7" fmla="*/ 2138548 h 2167067"/>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7731 w 1819226"/>
                <a:gd name="connsiteY0" fmla="*/ 2138548 h 2182754"/>
                <a:gd name="connsiteX1" fmla="*/ 334047 w 1819226"/>
                <a:gd name="connsiteY1" fmla="*/ 1636798 h 2182754"/>
                <a:gd name="connsiteX2" fmla="*/ 14593 w 1819226"/>
                <a:gd name="connsiteY2" fmla="*/ 737260 h 2182754"/>
                <a:gd name="connsiteX3" fmla="*/ 857741 w 1819226"/>
                <a:gd name="connsiteY3" fmla="*/ 990 h 2182754"/>
                <a:gd name="connsiteX4" fmla="*/ 1795892 w 1819226"/>
                <a:gd name="connsiteY4" fmla="*/ 796637 h 2182754"/>
                <a:gd name="connsiteX5" fmla="*/ 1415881 w 1819226"/>
                <a:gd name="connsiteY5" fmla="*/ 1817915 h 2182754"/>
                <a:gd name="connsiteX6" fmla="*/ 1297128 w 1819226"/>
                <a:gd name="connsiteY6" fmla="*/ 2138548 h 2182754"/>
                <a:gd name="connsiteX7" fmla="*/ 477731 w 1819226"/>
                <a:gd name="connsiteY7" fmla="*/ 2138548 h 2182754"/>
                <a:gd name="connsiteX0" fmla="*/ 463577 w 1805072"/>
                <a:gd name="connsiteY0" fmla="*/ 2138548 h 2182754"/>
                <a:gd name="connsiteX1" fmla="*/ 319893 w 1805072"/>
                <a:gd name="connsiteY1" fmla="*/ 1636798 h 2182754"/>
                <a:gd name="connsiteX2" fmla="*/ 439 w 1805072"/>
                <a:gd name="connsiteY2" fmla="*/ 737260 h 2182754"/>
                <a:gd name="connsiteX3" fmla="*/ 843587 w 1805072"/>
                <a:gd name="connsiteY3" fmla="*/ 990 h 2182754"/>
                <a:gd name="connsiteX4" fmla="*/ 1781738 w 1805072"/>
                <a:gd name="connsiteY4" fmla="*/ 796637 h 2182754"/>
                <a:gd name="connsiteX5" fmla="*/ 1401727 w 1805072"/>
                <a:gd name="connsiteY5" fmla="*/ 1817915 h 2182754"/>
                <a:gd name="connsiteX6" fmla="*/ 1282974 w 1805072"/>
                <a:gd name="connsiteY6" fmla="*/ 2138548 h 2182754"/>
                <a:gd name="connsiteX7" fmla="*/ 463577 w 1805072"/>
                <a:gd name="connsiteY7" fmla="*/ 2138548 h 2182754"/>
                <a:gd name="connsiteX0" fmla="*/ 479579 w 1821074"/>
                <a:gd name="connsiteY0" fmla="*/ 2138548 h 2182754"/>
                <a:gd name="connsiteX1" fmla="*/ 314505 w 1821074"/>
                <a:gd name="connsiteY1" fmla="*/ 1695619 h 2182754"/>
                <a:gd name="connsiteX2" fmla="*/ 16441 w 1821074"/>
                <a:gd name="connsiteY2" fmla="*/ 737260 h 2182754"/>
                <a:gd name="connsiteX3" fmla="*/ 859589 w 1821074"/>
                <a:gd name="connsiteY3" fmla="*/ 990 h 2182754"/>
                <a:gd name="connsiteX4" fmla="*/ 1797740 w 1821074"/>
                <a:gd name="connsiteY4" fmla="*/ 796637 h 2182754"/>
                <a:gd name="connsiteX5" fmla="*/ 1417729 w 1821074"/>
                <a:gd name="connsiteY5" fmla="*/ 1817915 h 2182754"/>
                <a:gd name="connsiteX6" fmla="*/ 1298976 w 1821074"/>
                <a:gd name="connsiteY6" fmla="*/ 2138548 h 2182754"/>
                <a:gd name="connsiteX7" fmla="*/ 479579 w 1821074"/>
                <a:gd name="connsiteY7" fmla="*/ 2138548 h 2182754"/>
                <a:gd name="connsiteX0" fmla="*/ 463493 w 1804988"/>
                <a:gd name="connsiteY0" fmla="*/ 2138548 h 2182754"/>
                <a:gd name="connsiteX1" fmla="*/ 298419 w 1804988"/>
                <a:gd name="connsiteY1" fmla="*/ 1695619 h 2182754"/>
                <a:gd name="connsiteX2" fmla="*/ 355 w 1804988"/>
                <a:gd name="connsiteY2" fmla="*/ 737260 h 2182754"/>
                <a:gd name="connsiteX3" fmla="*/ 843503 w 1804988"/>
                <a:gd name="connsiteY3" fmla="*/ 990 h 2182754"/>
                <a:gd name="connsiteX4" fmla="*/ 1781654 w 1804988"/>
                <a:gd name="connsiteY4" fmla="*/ 796637 h 2182754"/>
                <a:gd name="connsiteX5" fmla="*/ 1401643 w 1804988"/>
                <a:gd name="connsiteY5" fmla="*/ 1817915 h 2182754"/>
                <a:gd name="connsiteX6" fmla="*/ 1282890 w 1804988"/>
                <a:gd name="connsiteY6" fmla="*/ 2138548 h 2182754"/>
                <a:gd name="connsiteX7" fmla="*/ 463493 w 1804988"/>
                <a:gd name="connsiteY7" fmla="*/ 2138548 h 2182754"/>
                <a:gd name="connsiteX0" fmla="*/ 463493 w 1783109"/>
                <a:gd name="connsiteY0" fmla="*/ 2138691 h 2182897"/>
                <a:gd name="connsiteX1" fmla="*/ 298419 w 1783109"/>
                <a:gd name="connsiteY1" fmla="*/ 1695762 h 2182897"/>
                <a:gd name="connsiteX2" fmla="*/ 355 w 1783109"/>
                <a:gd name="connsiteY2" fmla="*/ 737403 h 2182897"/>
                <a:gd name="connsiteX3" fmla="*/ 843503 w 1783109"/>
                <a:gd name="connsiteY3" fmla="*/ 1133 h 2182897"/>
                <a:gd name="connsiteX4" fmla="*/ 1781654 w 1783109"/>
                <a:gd name="connsiteY4" fmla="*/ 796780 h 2182897"/>
                <a:gd name="connsiteX5" fmla="*/ 1401643 w 1783109"/>
                <a:gd name="connsiteY5" fmla="*/ 1818058 h 2182897"/>
                <a:gd name="connsiteX6" fmla="*/ 1282890 w 1783109"/>
                <a:gd name="connsiteY6" fmla="*/ 2138691 h 2182897"/>
                <a:gd name="connsiteX7" fmla="*/ 463493 w 1783109"/>
                <a:gd name="connsiteY7" fmla="*/ 2138691 h 2182897"/>
                <a:gd name="connsiteX0" fmla="*/ 463493 w 1760970"/>
                <a:gd name="connsiteY0" fmla="*/ 2138007 h 2182213"/>
                <a:gd name="connsiteX1" fmla="*/ 298419 w 1760970"/>
                <a:gd name="connsiteY1" fmla="*/ 1695078 h 2182213"/>
                <a:gd name="connsiteX2" fmla="*/ 355 w 1760970"/>
                <a:gd name="connsiteY2" fmla="*/ 736719 h 2182213"/>
                <a:gd name="connsiteX3" fmla="*/ 843503 w 1760970"/>
                <a:gd name="connsiteY3" fmla="*/ 449 h 2182213"/>
                <a:gd name="connsiteX4" fmla="*/ 1760264 w 1760970"/>
                <a:gd name="connsiteY4" fmla="*/ 817485 h 2182213"/>
                <a:gd name="connsiteX5" fmla="*/ 1401643 w 1760970"/>
                <a:gd name="connsiteY5" fmla="*/ 1817374 h 2182213"/>
                <a:gd name="connsiteX6" fmla="*/ 1282890 w 1760970"/>
                <a:gd name="connsiteY6" fmla="*/ 2138007 h 2182213"/>
                <a:gd name="connsiteX7" fmla="*/ 463493 w 1760970"/>
                <a:gd name="connsiteY7" fmla="*/ 2138007 h 2182213"/>
                <a:gd name="connsiteX0" fmla="*/ 463493 w 1760707"/>
                <a:gd name="connsiteY0" fmla="*/ 2138007 h 2182213"/>
                <a:gd name="connsiteX1" fmla="*/ 298419 w 1760707"/>
                <a:gd name="connsiteY1" fmla="*/ 1695078 h 2182213"/>
                <a:gd name="connsiteX2" fmla="*/ 355 w 1760707"/>
                <a:gd name="connsiteY2" fmla="*/ 736719 h 2182213"/>
                <a:gd name="connsiteX3" fmla="*/ 843503 w 1760707"/>
                <a:gd name="connsiteY3" fmla="*/ 449 h 2182213"/>
                <a:gd name="connsiteX4" fmla="*/ 1760264 w 1760707"/>
                <a:gd name="connsiteY4" fmla="*/ 817485 h 2182213"/>
                <a:gd name="connsiteX5" fmla="*/ 1401643 w 1760707"/>
                <a:gd name="connsiteY5" fmla="*/ 1817374 h 2182213"/>
                <a:gd name="connsiteX6" fmla="*/ 1282890 w 1760707"/>
                <a:gd name="connsiteY6" fmla="*/ 2138007 h 2182213"/>
                <a:gd name="connsiteX7" fmla="*/ 463493 w 1760707"/>
                <a:gd name="connsiteY7" fmla="*/ 2138007 h 2182213"/>
                <a:gd name="connsiteX0" fmla="*/ 463493 w 1760803"/>
                <a:gd name="connsiteY0" fmla="*/ 2138369 h 2182575"/>
                <a:gd name="connsiteX1" fmla="*/ 298419 w 1760803"/>
                <a:gd name="connsiteY1" fmla="*/ 1695440 h 2182575"/>
                <a:gd name="connsiteX2" fmla="*/ 355 w 1760803"/>
                <a:gd name="connsiteY2" fmla="*/ 737081 h 2182575"/>
                <a:gd name="connsiteX3" fmla="*/ 843503 w 1760803"/>
                <a:gd name="connsiteY3" fmla="*/ 811 h 2182575"/>
                <a:gd name="connsiteX4" fmla="*/ 1760264 w 1760803"/>
                <a:gd name="connsiteY4" fmla="*/ 817847 h 2182575"/>
                <a:gd name="connsiteX5" fmla="*/ 1401643 w 1760803"/>
                <a:gd name="connsiteY5" fmla="*/ 1817736 h 2182575"/>
                <a:gd name="connsiteX6" fmla="*/ 1282890 w 1760803"/>
                <a:gd name="connsiteY6" fmla="*/ 2138369 h 2182575"/>
                <a:gd name="connsiteX7" fmla="*/ 463493 w 1760803"/>
                <a:gd name="connsiteY7" fmla="*/ 2138369 h 2182575"/>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29 w 1760713"/>
                <a:gd name="connsiteY0" fmla="*/ 2137716 h 2181922"/>
                <a:gd name="connsiteX1" fmla="*/ 298355 w 1760713"/>
                <a:gd name="connsiteY1" fmla="*/ 1694787 h 2181922"/>
                <a:gd name="connsiteX2" fmla="*/ 291 w 1760713"/>
                <a:gd name="connsiteY2" fmla="*/ 736428 h 2181922"/>
                <a:gd name="connsiteX3" fmla="*/ 843439 w 1760713"/>
                <a:gd name="connsiteY3" fmla="*/ 158 h 2181922"/>
                <a:gd name="connsiteX4" fmla="*/ 1760200 w 1760713"/>
                <a:gd name="connsiteY4" fmla="*/ 817194 h 2181922"/>
                <a:gd name="connsiteX5" fmla="*/ 1401579 w 1760713"/>
                <a:gd name="connsiteY5" fmla="*/ 1817083 h 2181922"/>
                <a:gd name="connsiteX6" fmla="*/ 1282826 w 1760713"/>
                <a:gd name="connsiteY6" fmla="*/ 2137716 h 2181922"/>
                <a:gd name="connsiteX7" fmla="*/ 463429 w 176071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228"/>
                <a:gd name="connsiteY0" fmla="*/ 2137696 h 2181902"/>
                <a:gd name="connsiteX1" fmla="*/ 298365 w 1760228"/>
                <a:gd name="connsiteY1" fmla="*/ 1694767 h 2181902"/>
                <a:gd name="connsiteX2" fmla="*/ 301 w 1760228"/>
                <a:gd name="connsiteY2" fmla="*/ 736408 h 2181902"/>
                <a:gd name="connsiteX3" fmla="*/ 843449 w 1760228"/>
                <a:gd name="connsiteY3" fmla="*/ 138 h 2181902"/>
                <a:gd name="connsiteX4" fmla="*/ 1760210 w 1760228"/>
                <a:gd name="connsiteY4" fmla="*/ 817174 h 2181902"/>
                <a:gd name="connsiteX5" fmla="*/ 1401589 w 1760228"/>
                <a:gd name="connsiteY5" fmla="*/ 1817063 h 2181902"/>
                <a:gd name="connsiteX6" fmla="*/ 1282836 w 1760228"/>
                <a:gd name="connsiteY6" fmla="*/ 2137696 h 2181902"/>
                <a:gd name="connsiteX7" fmla="*/ 463439 w 1760228"/>
                <a:gd name="connsiteY7" fmla="*/ 2137696 h 2181902"/>
                <a:gd name="connsiteX0" fmla="*/ 463439 w 1760231"/>
                <a:gd name="connsiteY0" fmla="*/ 2137574 h 2181780"/>
                <a:gd name="connsiteX1" fmla="*/ 298365 w 1760231"/>
                <a:gd name="connsiteY1" fmla="*/ 1694645 h 2181780"/>
                <a:gd name="connsiteX2" fmla="*/ 301 w 1760231"/>
                <a:gd name="connsiteY2" fmla="*/ 736286 h 2181780"/>
                <a:gd name="connsiteX3" fmla="*/ 843449 w 1760231"/>
                <a:gd name="connsiteY3" fmla="*/ 16 h 2181780"/>
                <a:gd name="connsiteX4" fmla="*/ 1760210 w 1760231"/>
                <a:gd name="connsiteY4" fmla="*/ 817052 h 2181780"/>
                <a:gd name="connsiteX5" fmla="*/ 1401589 w 1760231"/>
                <a:gd name="connsiteY5" fmla="*/ 1816941 h 2181780"/>
                <a:gd name="connsiteX6" fmla="*/ 1282836 w 1760231"/>
                <a:gd name="connsiteY6" fmla="*/ 2137574 h 2181780"/>
                <a:gd name="connsiteX7" fmla="*/ 463439 w 1760231"/>
                <a:gd name="connsiteY7" fmla="*/ 2137574 h 2181780"/>
                <a:gd name="connsiteX0" fmla="*/ 463194 w 1759986"/>
                <a:gd name="connsiteY0" fmla="*/ 2137574 h 2181780"/>
                <a:gd name="connsiteX1" fmla="*/ 298120 w 1759986"/>
                <a:gd name="connsiteY1" fmla="*/ 1694645 h 2181780"/>
                <a:gd name="connsiteX2" fmla="*/ 56 w 1759986"/>
                <a:gd name="connsiteY2" fmla="*/ 736286 h 2181780"/>
                <a:gd name="connsiteX3" fmla="*/ 843204 w 1759986"/>
                <a:gd name="connsiteY3" fmla="*/ 16 h 2181780"/>
                <a:gd name="connsiteX4" fmla="*/ 1759965 w 1759986"/>
                <a:gd name="connsiteY4" fmla="*/ 817052 h 2181780"/>
                <a:gd name="connsiteX5" fmla="*/ 1401344 w 1759986"/>
                <a:gd name="connsiteY5" fmla="*/ 1816941 h 2181780"/>
                <a:gd name="connsiteX6" fmla="*/ 1282591 w 1759986"/>
                <a:gd name="connsiteY6" fmla="*/ 2137574 h 2181780"/>
                <a:gd name="connsiteX7" fmla="*/ 463194 w 1759986"/>
                <a:gd name="connsiteY7" fmla="*/ 2137574 h 2181780"/>
                <a:gd name="connsiteX0" fmla="*/ 473870 w 1770657"/>
                <a:gd name="connsiteY0" fmla="*/ 2137572 h 2181778"/>
                <a:gd name="connsiteX1" fmla="*/ 308796 w 1770657"/>
                <a:gd name="connsiteY1" fmla="*/ 1694643 h 2181778"/>
                <a:gd name="connsiteX2" fmla="*/ 38 w 1770657"/>
                <a:gd name="connsiteY2" fmla="*/ 800453 h 2181778"/>
                <a:gd name="connsiteX3" fmla="*/ 853880 w 1770657"/>
                <a:gd name="connsiteY3" fmla="*/ 14 h 2181778"/>
                <a:gd name="connsiteX4" fmla="*/ 1770641 w 1770657"/>
                <a:gd name="connsiteY4" fmla="*/ 817050 h 2181778"/>
                <a:gd name="connsiteX5" fmla="*/ 1412020 w 1770657"/>
                <a:gd name="connsiteY5" fmla="*/ 1816939 h 2181778"/>
                <a:gd name="connsiteX6" fmla="*/ 1293267 w 1770657"/>
                <a:gd name="connsiteY6" fmla="*/ 2137572 h 2181778"/>
                <a:gd name="connsiteX7" fmla="*/ 473870 w 1770657"/>
                <a:gd name="connsiteY7" fmla="*/ 2137572 h 2181778"/>
                <a:gd name="connsiteX0" fmla="*/ 473870 w 1770657"/>
                <a:gd name="connsiteY0" fmla="*/ 2137565 h 2181771"/>
                <a:gd name="connsiteX1" fmla="*/ 308796 w 1770657"/>
                <a:gd name="connsiteY1" fmla="*/ 1694636 h 2181771"/>
                <a:gd name="connsiteX2" fmla="*/ 38 w 1770657"/>
                <a:gd name="connsiteY2" fmla="*/ 800446 h 2181771"/>
                <a:gd name="connsiteX3" fmla="*/ 853880 w 1770657"/>
                <a:gd name="connsiteY3" fmla="*/ 7 h 2181771"/>
                <a:gd name="connsiteX4" fmla="*/ 1770641 w 1770657"/>
                <a:gd name="connsiteY4" fmla="*/ 811695 h 2181771"/>
                <a:gd name="connsiteX5" fmla="*/ 1412020 w 1770657"/>
                <a:gd name="connsiteY5" fmla="*/ 1816932 h 2181771"/>
                <a:gd name="connsiteX6" fmla="*/ 1293267 w 1770657"/>
                <a:gd name="connsiteY6" fmla="*/ 2137565 h 2181771"/>
                <a:gd name="connsiteX7" fmla="*/ 473870 w 1770657"/>
                <a:gd name="connsiteY7" fmla="*/ 2137565 h 2181771"/>
                <a:gd name="connsiteX0" fmla="*/ 473870 w 1788602"/>
                <a:gd name="connsiteY0" fmla="*/ 2137565 h 2181771"/>
                <a:gd name="connsiteX1" fmla="*/ 308796 w 1788602"/>
                <a:gd name="connsiteY1" fmla="*/ 1694636 h 2181771"/>
                <a:gd name="connsiteX2" fmla="*/ 38 w 1788602"/>
                <a:gd name="connsiteY2" fmla="*/ 800446 h 2181771"/>
                <a:gd name="connsiteX3" fmla="*/ 853880 w 1788602"/>
                <a:gd name="connsiteY3" fmla="*/ 7 h 2181771"/>
                <a:gd name="connsiteX4" fmla="*/ 1770641 w 1788602"/>
                <a:gd name="connsiteY4" fmla="*/ 811695 h 2181771"/>
                <a:gd name="connsiteX5" fmla="*/ 1449451 w 1788602"/>
                <a:gd name="connsiteY5" fmla="*/ 1747416 h 2181771"/>
                <a:gd name="connsiteX6" fmla="*/ 1293267 w 1788602"/>
                <a:gd name="connsiteY6" fmla="*/ 2137565 h 2181771"/>
                <a:gd name="connsiteX7" fmla="*/ 473870 w 1788602"/>
                <a:gd name="connsiteY7" fmla="*/ 2137565 h 2181771"/>
                <a:gd name="connsiteX0" fmla="*/ 473870 w 1771028"/>
                <a:gd name="connsiteY0" fmla="*/ 2137565 h 2181771"/>
                <a:gd name="connsiteX1" fmla="*/ 308796 w 1771028"/>
                <a:gd name="connsiteY1" fmla="*/ 1694636 h 2181771"/>
                <a:gd name="connsiteX2" fmla="*/ 38 w 1771028"/>
                <a:gd name="connsiteY2" fmla="*/ 800446 h 2181771"/>
                <a:gd name="connsiteX3" fmla="*/ 853880 w 1771028"/>
                <a:gd name="connsiteY3" fmla="*/ 7 h 2181771"/>
                <a:gd name="connsiteX4" fmla="*/ 1770641 w 1771028"/>
                <a:gd name="connsiteY4" fmla="*/ 811695 h 2181771"/>
                <a:gd name="connsiteX5" fmla="*/ 1449451 w 1771028"/>
                <a:gd name="connsiteY5" fmla="*/ 1747416 h 2181771"/>
                <a:gd name="connsiteX6" fmla="*/ 1293267 w 1771028"/>
                <a:gd name="connsiteY6" fmla="*/ 2137565 h 2181771"/>
                <a:gd name="connsiteX7" fmla="*/ 473870 w 1771028"/>
                <a:gd name="connsiteY7" fmla="*/ 2137565 h 2181771"/>
                <a:gd name="connsiteX0" fmla="*/ 474410 w 1771568"/>
                <a:gd name="connsiteY0" fmla="*/ 2137565 h 2181771"/>
                <a:gd name="connsiteX1" fmla="*/ 309336 w 1771568"/>
                <a:gd name="connsiteY1" fmla="*/ 1694636 h 2181771"/>
                <a:gd name="connsiteX2" fmla="*/ 578 w 1771568"/>
                <a:gd name="connsiteY2" fmla="*/ 800446 h 2181771"/>
                <a:gd name="connsiteX3" fmla="*/ 854420 w 1771568"/>
                <a:gd name="connsiteY3" fmla="*/ 7 h 2181771"/>
                <a:gd name="connsiteX4" fmla="*/ 1771181 w 1771568"/>
                <a:gd name="connsiteY4" fmla="*/ 811695 h 2181771"/>
                <a:gd name="connsiteX5" fmla="*/ 1449991 w 1771568"/>
                <a:gd name="connsiteY5" fmla="*/ 1747416 h 2181771"/>
                <a:gd name="connsiteX6" fmla="*/ 1293807 w 1771568"/>
                <a:gd name="connsiteY6" fmla="*/ 2137565 h 2181771"/>
                <a:gd name="connsiteX7" fmla="*/ 474410 w 1771568"/>
                <a:gd name="connsiteY7" fmla="*/ 2137565 h 2181771"/>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2287" h="2182119">
                  <a:moveTo>
                    <a:pt x="474866" y="2137913"/>
                  </a:moveTo>
                  <a:cubicBezTo>
                    <a:pt x="375280" y="2118606"/>
                    <a:pt x="356680" y="1917837"/>
                    <a:pt x="309792" y="1694984"/>
                  </a:cubicBezTo>
                  <a:cubicBezTo>
                    <a:pt x="262904" y="1472131"/>
                    <a:pt x="22481" y="1206221"/>
                    <a:pt x="1034" y="800794"/>
                  </a:cubicBezTo>
                  <a:cubicBezTo>
                    <a:pt x="-20413" y="395367"/>
                    <a:pt x="292407" y="14522"/>
                    <a:pt x="854876" y="355"/>
                  </a:cubicBezTo>
                  <a:cubicBezTo>
                    <a:pt x="1417345" y="-13812"/>
                    <a:pt x="1790017" y="397818"/>
                    <a:pt x="1771637" y="812043"/>
                  </a:cubicBezTo>
                  <a:cubicBezTo>
                    <a:pt x="1753257" y="1226268"/>
                    <a:pt x="1476535" y="1532134"/>
                    <a:pt x="1450447" y="1747764"/>
                  </a:cubicBezTo>
                  <a:cubicBezTo>
                    <a:pt x="1424359" y="1963394"/>
                    <a:pt x="1360583" y="2127288"/>
                    <a:pt x="1294263" y="2137913"/>
                  </a:cubicBezTo>
                  <a:cubicBezTo>
                    <a:pt x="1037173" y="2202081"/>
                    <a:pt x="646398" y="2191386"/>
                    <a:pt x="474866" y="2137913"/>
                  </a:cubicBezTo>
                  <a:close/>
                </a:path>
              </a:pathLst>
            </a:custGeom>
            <a:gradFill flip="none" rotWithShape="1">
              <a:gsLst>
                <a:gs pos="100000">
                  <a:schemeClr val="bg2">
                    <a:alpha val="75000"/>
                  </a:schemeClr>
                </a:gs>
                <a:gs pos="48000">
                  <a:schemeClr val="bg2">
                    <a:lumMod val="50000"/>
                    <a:alpha val="5000"/>
                  </a:schemeClr>
                </a:gs>
              </a:gsLst>
              <a:path path="circle">
                <a:fillToRect l="50000" t="50000" r="50000" b="50000"/>
              </a:path>
              <a:tileRect/>
            </a:gra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74" name="WIRES"/>
            <p:cNvGrpSpPr/>
            <p:nvPr/>
          </p:nvGrpSpPr>
          <p:grpSpPr>
            <a:xfrm>
              <a:off x="5634694" y="3160454"/>
              <a:ext cx="302686" cy="358202"/>
              <a:chOff x="7495024" y="3160455"/>
              <a:chExt cx="302686" cy="358202"/>
            </a:xfrm>
          </p:grpSpPr>
          <p:sp>
            <p:nvSpPr>
              <p:cNvPr id="95" name="Vrije vorm 94"/>
              <p:cNvSpPr/>
              <p:nvPr/>
            </p:nvSpPr>
            <p:spPr>
              <a:xfrm>
                <a:off x="7495024" y="3181576"/>
                <a:ext cx="76340" cy="335228"/>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Lst>
                <a:ahLst/>
                <a:cxnLst>
                  <a:cxn ang="0">
                    <a:pos x="connsiteX0" y="connsiteY0"/>
                  </a:cxn>
                  <a:cxn ang="0">
                    <a:pos x="connsiteX1" y="connsiteY1"/>
                  </a:cxn>
                  <a:cxn ang="0">
                    <a:pos x="connsiteX2" y="connsiteY2"/>
                  </a:cxn>
                </a:cxnLst>
                <a:rect l="l" t="t" r="r" b="b"/>
                <a:pathLst>
                  <a:path w="122990" h="540084">
                    <a:moveTo>
                      <a:pt x="122990" y="540084"/>
                    </a:moveTo>
                    <a:lnTo>
                      <a:pt x="0" y="48126"/>
                    </a:lnTo>
                    <a:cubicBezTo>
                      <a:pt x="58821" y="48126"/>
                      <a:pt x="74864" y="32084"/>
                      <a:pt x="80211" y="0"/>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96" name="Vrije vorm 95"/>
              <p:cNvSpPr/>
              <p:nvPr/>
            </p:nvSpPr>
            <p:spPr>
              <a:xfrm flipH="1">
                <a:off x="7721370" y="3181576"/>
                <a:ext cx="76340" cy="335228"/>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Lst>
                <a:ahLst/>
                <a:cxnLst>
                  <a:cxn ang="0">
                    <a:pos x="connsiteX0" y="connsiteY0"/>
                  </a:cxn>
                  <a:cxn ang="0">
                    <a:pos x="connsiteX1" y="connsiteY1"/>
                  </a:cxn>
                  <a:cxn ang="0">
                    <a:pos x="connsiteX2" y="connsiteY2"/>
                  </a:cxn>
                </a:cxnLst>
                <a:rect l="l" t="t" r="r" b="b"/>
                <a:pathLst>
                  <a:path w="122990" h="540084">
                    <a:moveTo>
                      <a:pt x="122990" y="540084"/>
                    </a:moveTo>
                    <a:lnTo>
                      <a:pt x="0" y="48126"/>
                    </a:lnTo>
                    <a:cubicBezTo>
                      <a:pt x="58821" y="48126"/>
                      <a:pt x="74864" y="32084"/>
                      <a:pt x="80211" y="0"/>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97" name="Vrije vorm 96"/>
              <p:cNvSpPr/>
              <p:nvPr/>
            </p:nvSpPr>
            <p:spPr>
              <a:xfrm>
                <a:off x="7533193" y="3160455"/>
                <a:ext cx="90440" cy="358202"/>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01601 w 101601"/>
                  <a:gd name="connsiteY0" fmla="*/ 540084 h 540084"/>
                  <a:gd name="connsiteX1" fmla="*/ 0 w 101601"/>
                  <a:gd name="connsiteY1" fmla="*/ 48126 h 540084"/>
                  <a:gd name="connsiteX2" fmla="*/ 80211 w 101601"/>
                  <a:gd name="connsiteY2" fmla="*/ 0 h 540084"/>
                  <a:gd name="connsiteX0" fmla="*/ 101601 w 105811"/>
                  <a:gd name="connsiteY0" fmla="*/ 540084 h 540084"/>
                  <a:gd name="connsiteX1" fmla="*/ 0 w 105811"/>
                  <a:gd name="connsiteY1" fmla="*/ 48126 h 540084"/>
                  <a:gd name="connsiteX2" fmla="*/ 80211 w 105811"/>
                  <a:gd name="connsiteY2" fmla="*/ 0 h 540084"/>
                  <a:gd name="connsiteX0" fmla="*/ 74864 w 80374"/>
                  <a:gd name="connsiteY0" fmla="*/ 545431 h 545431"/>
                  <a:gd name="connsiteX1" fmla="*/ 0 w 80374"/>
                  <a:gd name="connsiteY1" fmla="*/ 48126 h 545431"/>
                  <a:gd name="connsiteX2" fmla="*/ 80211 w 80374"/>
                  <a:gd name="connsiteY2" fmla="*/ 0 h 545431"/>
                  <a:gd name="connsiteX0" fmla="*/ 106948 w 112295"/>
                  <a:gd name="connsiteY0" fmla="*/ 545431 h 545431"/>
                  <a:gd name="connsiteX1" fmla="*/ 0 w 112295"/>
                  <a:gd name="connsiteY1" fmla="*/ 37431 h 545431"/>
                  <a:gd name="connsiteX2" fmla="*/ 112295 w 112295"/>
                  <a:gd name="connsiteY2" fmla="*/ 0 h 545431"/>
                  <a:gd name="connsiteX0" fmla="*/ 136850 w 142197"/>
                  <a:gd name="connsiteY0" fmla="*/ 577317 h 577317"/>
                  <a:gd name="connsiteX1" fmla="*/ 29902 w 142197"/>
                  <a:gd name="connsiteY1" fmla="*/ 69317 h 577317"/>
                  <a:gd name="connsiteX2" fmla="*/ 142197 w 142197"/>
                  <a:gd name="connsiteY2" fmla="*/ 31886 h 577317"/>
                  <a:gd name="connsiteX0" fmla="*/ 136850 w 142197"/>
                  <a:gd name="connsiteY0" fmla="*/ 577317 h 577317"/>
                  <a:gd name="connsiteX1" fmla="*/ 29902 w 142197"/>
                  <a:gd name="connsiteY1" fmla="*/ 69317 h 577317"/>
                  <a:gd name="connsiteX2" fmla="*/ 142197 w 142197"/>
                  <a:gd name="connsiteY2" fmla="*/ 31886 h 577317"/>
                  <a:gd name="connsiteX0" fmla="*/ 135783 w 151825"/>
                  <a:gd name="connsiteY0" fmla="*/ 566835 h 566835"/>
                  <a:gd name="connsiteX1" fmla="*/ 28835 w 151825"/>
                  <a:gd name="connsiteY1" fmla="*/ 58835 h 566835"/>
                  <a:gd name="connsiteX2" fmla="*/ 151825 w 151825"/>
                  <a:gd name="connsiteY2" fmla="*/ 64183 h 566835"/>
                  <a:gd name="connsiteX0" fmla="*/ 146455 w 162497"/>
                  <a:gd name="connsiteY0" fmla="*/ 567822 h 567822"/>
                  <a:gd name="connsiteX1" fmla="*/ 39507 w 162497"/>
                  <a:gd name="connsiteY1" fmla="*/ 59822 h 567822"/>
                  <a:gd name="connsiteX2" fmla="*/ 162497 w 162497"/>
                  <a:gd name="connsiteY2" fmla="*/ 65170 h 567822"/>
                  <a:gd name="connsiteX0" fmla="*/ 112719 w 128761"/>
                  <a:gd name="connsiteY0" fmla="*/ 518694 h 518694"/>
                  <a:gd name="connsiteX1" fmla="*/ 5771 w 128761"/>
                  <a:gd name="connsiteY1" fmla="*/ 10694 h 518694"/>
                  <a:gd name="connsiteX2" fmla="*/ 128761 w 128761"/>
                  <a:gd name="connsiteY2" fmla="*/ 16042 h 518694"/>
                  <a:gd name="connsiteX0" fmla="*/ 132904 w 148946"/>
                  <a:gd name="connsiteY0" fmla="*/ 562894 h 562894"/>
                  <a:gd name="connsiteX1" fmla="*/ 4525 w 148946"/>
                  <a:gd name="connsiteY1" fmla="*/ 9650 h 562894"/>
                  <a:gd name="connsiteX2" fmla="*/ 148946 w 148946"/>
                  <a:gd name="connsiteY2" fmla="*/ 60242 h 562894"/>
                  <a:gd name="connsiteX0" fmla="*/ 138352 w 154394"/>
                  <a:gd name="connsiteY0" fmla="*/ 554929 h 554929"/>
                  <a:gd name="connsiteX1" fmla="*/ 9973 w 154394"/>
                  <a:gd name="connsiteY1" fmla="*/ 1685 h 554929"/>
                  <a:gd name="connsiteX2" fmla="*/ 154394 w 154394"/>
                  <a:gd name="connsiteY2" fmla="*/ 52277 h 554929"/>
                  <a:gd name="connsiteX0" fmla="*/ 131235 w 147277"/>
                  <a:gd name="connsiteY0" fmla="*/ 580961 h 580961"/>
                  <a:gd name="connsiteX1" fmla="*/ 2856 w 147277"/>
                  <a:gd name="connsiteY1" fmla="*/ 27717 h 580961"/>
                  <a:gd name="connsiteX2" fmla="*/ 50565 w 147277"/>
                  <a:gd name="connsiteY2" fmla="*/ 82445 h 580961"/>
                  <a:gd name="connsiteX3" fmla="*/ 147277 w 147277"/>
                  <a:gd name="connsiteY3" fmla="*/ 78309 h 580961"/>
                  <a:gd name="connsiteX0" fmla="*/ 142101 w 158143"/>
                  <a:gd name="connsiteY0" fmla="*/ 556764 h 556764"/>
                  <a:gd name="connsiteX1" fmla="*/ 13722 w 158143"/>
                  <a:gd name="connsiteY1" fmla="*/ 3520 h 556764"/>
                  <a:gd name="connsiteX2" fmla="*/ 61431 w 158143"/>
                  <a:gd name="connsiteY2" fmla="*/ 58248 h 556764"/>
                  <a:gd name="connsiteX3" fmla="*/ 158143 w 158143"/>
                  <a:gd name="connsiteY3" fmla="*/ 54112 h 556764"/>
                  <a:gd name="connsiteX0" fmla="*/ 142101 w 145705"/>
                  <a:gd name="connsiteY0" fmla="*/ 556764 h 556764"/>
                  <a:gd name="connsiteX1" fmla="*/ 13722 w 145705"/>
                  <a:gd name="connsiteY1" fmla="*/ 3520 h 556764"/>
                  <a:gd name="connsiteX2" fmla="*/ 61431 w 145705"/>
                  <a:gd name="connsiteY2" fmla="*/ 58248 h 556764"/>
                </a:gdLst>
                <a:ahLst/>
                <a:cxnLst>
                  <a:cxn ang="0">
                    <a:pos x="connsiteX0" y="connsiteY0"/>
                  </a:cxn>
                  <a:cxn ang="0">
                    <a:pos x="connsiteX1" y="connsiteY1"/>
                  </a:cxn>
                  <a:cxn ang="0">
                    <a:pos x="connsiteX2" y="connsiteY2"/>
                  </a:cxn>
                </a:cxnLst>
                <a:rect l="l" t="t" r="r" b="b"/>
                <a:pathLst>
                  <a:path w="145705" h="556764">
                    <a:moveTo>
                      <a:pt x="142101" y="556764"/>
                    </a:moveTo>
                    <a:cubicBezTo>
                      <a:pt x="167055" y="323263"/>
                      <a:pt x="55742" y="-39601"/>
                      <a:pt x="13722" y="3520"/>
                    </a:cubicBezTo>
                    <a:cubicBezTo>
                      <a:pt x="-28298" y="46641"/>
                      <a:pt x="37361" y="49816"/>
                      <a:pt x="61431" y="58248"/>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98" name="Vrije vorm 97"/>
              <p:cNvSpPr/>
              <p:nvPr/>
            </p:nvSpPr>
            <p:spPr>
              <a:xfrm flipH="1">
                <a:off x="7672002" y="3160455"/>
                <a:ext cx="90438" cy="358202"/>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01601 w 101601"/>
                  <a:gd name="connsiteY0" fmla="*/ 540084 h 540084"/>
                  <a:gd name="connsiteX1" fmla="*/ 0 w 101601"/>
                  <a:gd name="connsiteY1" fmla="*/ 48126 h 540084"/>
                  <a:gd name="connsiteX2" fmla="*/ 80211 w 101601"/>
                  <a:gd name="connsiteY2" fmla="*/ 0 h 540084"/>
                  <a:gd name="connsiteX0" fmla="*/ 101601 w 105811"/>
                  <a:gd name="connsiteY0" fmla="*/ 540084 h 540084"/>
                  <a:gd name="connsiteX1" fmla="*/ 0 w 105811"/>
                  <a:gd name="connsiteY1" fmla="*/ 48126 h 540084"/>
                  <a:gd name="connsiteX2" fmla="*/ 80211 w 105811"/>
                  <a:gd name="connsiteY2" fmla="*/ 0 h 540084"/>
                  <a:gd name="connsiteX0" fmla="*/ 74864 w 80374"/>
                  <a:gd name="connsiteY0" fmla="*/ 545431 h 545431"/>
                  <a:gd name="connsiteX1" fmla="*/ 0 w 80374"/>
                  <a:gd name="connsiteY1" fmla="*/ 48126 h 545431"/>
                  <a:gd name="connsiteX2" fmla="*/ 80211 w 80374"/>
                  <a:gd name="connsiteY2" fmla="*/ 0 h 545431"/>
                  <a:gd name="connsiteX0" fmla="*/ 106948 w 112295"/>
                  <a:gd name="connsiteY0" fmla="*/ 545431 h 545431"/>
                  <a:gd name="connsiteX1" fmla="*/ 0 w 112295"/>
                  <a:gd name="connsiteY1" fmla="*/ 37431 h 545431"/>
                  <a:gd name="connsiteX2" fmla="*/ 112295 w 112295"/>
                  <a:gd name="connsiteY2" fmla="*/ 0 h 545431"/>
                  <a:gd name="connsiteX0" fmla="*/ 136850 w 142197"/>
                  <a:gd name="connsiteY0" fmla="*/ 577317 h 577317"/>
                  <a:gd name="connsiteX1" fmla="*/ 29902 w 142197"/>
                  <a:gd name="connsiteY1" fmla="*/ 69317 h 577317"/>
                  <a:gd name="connsiteX2" fmla="*/ 142197 w 142197"/>
                  <a:gd name="connsiteY2" fmla="*/ 31886 h 577317"/>
                  <a:gd name="connsiteX0" fmla="*/ 136850 w 142197"/>
                  <a:gd name="connsiteY0" fmla="*/ 577317 h 577317"/>
                  <a:gd name="connsiteX1" fmla="*/ 29902 w 142197"/>
                  <a:gd name="connsiteY1" fmla="*/ 69317 h 577317"/>
                  <a:gd name="connsiteX2" fmla="*/ 142197 w 142197"/>
                  <a:gd name="connsiteY2" fmla="*/ 31886 h 577317"/>
                  <a:gd name="connsiteX0" fmla="*/ 135783 w 151825"/>
                  <a:gd name="connsiteY0" fmla="*/ 566835 h 566835"/>
                  <a:gd name="connsiteX1" fmla="*/ 28835 w 151825"/>
                  <a:gd name="connsiteY1" fmla="*/ 58835 h 566835"/>
                  <a:gd name="connsiteX2" fmla="*/ 151825 w 151825"/>
                  <a:gd name="connsiteY2" fmla="*/ 64183 h 566835"/>
                  <a:gd name="connsiteX0" fmla="*/ 146455 w 162497"/>
                  <a:gd name="connsiteY0" fmla="*/ 567822 h 567822"/>
                  <a:gd name="connsiteX1" fmla="*/ 39507 w 162497"/>
                  <a:gd name="connsiteY1" fmla="*/ 59822 h 567822"/>
                  <a:gd name="connsiteX2" fmla="*/ 162497 w 162497"/>
                  <a:gd name="connsiteY2" fmla="*/ 65170 h 567822"/>
                  <a:gd name="connsiteX0" fmla="*/ 112719 w 128761"/>
                  <a:gd name="connsiteY0" fmla="*/ 518694 h 518694"/>
                  <a:gd name="connsiteX1" fmla="*/ 5771 w 128761"/>
                  <a:gd name="connsiteY1" fmla="*/ 10694 h 518694"/>
                  <a:gd name="connsiteX2" fmla="*/ 128761 w 128761"/>
                  <a:gd name="connsiteY2" fmla="*/ 16042 h 518694"/>
                  <a:gd name="connsiteX0" fmla="*/ 132904 w 148946"/>
                  <a:gd name="connsiteY0" fmla="*/ 562894 h 562894"/>
                  <a:gd name="connsiteX1" fmla="*/ 4525 w 148946"/>
                  <a:gd name="connsiteY1" fmla="*/ 9650 h 562894"/>
                  <a:gd name="connsiteX2" fmla="*/ 148946 w 148946"/>
                  <a:gd name="connsiteY2" fmla="*/ 60242 h 562894"/>
                  <a:gd name="connsiteX0" fmla="*/ 138352 w 154394"/>
                  <a:gd name="connsiteY0" fmla="*/ 554929 h 554929"/>
                  <a:gd name="connsiteX1" fmla="*/ 9973 w 154394"/>
                  <a:gd name="connsiteY1" fmla="*/ 1685 h 554929"/>
                  <a:gd name="connsiteX2" fmla="*/ 154394 w 154394"/>
                  <a:gd name="connsiteY2" fmla="*/ 52277 h 554929"/>
                  <a:gd name="connsiteX0" fmla="*/ 131235 w 147277"/>
                  <a:gd name="connsiteY0" fmla="*/ 580961 h 580961"/>
                  <a:gd name="connsiteX1" fmla="*/ 2856 w 147277"/>
                  <a:gd name="connsiteY1" fmla="*/ 27717 h 580961"/>
                  <a:gd name="connsiteX2" fmla="*/ 50565 w 147277"/>
                  <a:gd name="connsiteY2" fmla="*/ 82445 h 580961"/>
                  <a:gd name="connsiteX3" fmla="*/ 147277 w 147277"/>
                  <a:gd name="connsiteY3" fmla="*/ 78309 h 580961"/>
                  <a:gd name="connsiteX0" fmla="*/ 142101 w 158143"/>
                  <a:gd name="connsiteY0" fmla="*/ 556764 h 556764"/>
                  <a:gd name="connsiteX1" fmla="*/ 13722 w 158143"/>
                  <a:gd name="connsiteY1" fmla="*/ 3520 h 556764"/>
                  <a:gd name="connsiteX2" fmla="*/ 61431 w 158143"/>
                  <a:gd name="connsiteY2" fmla="*/ 58248 h 556764"/>
                  <a:gd name="connsiteX3" fmla="*/ 158143 w 158143"/>
                  <a:gd name="connsiteY3" fmla="*/ 54112 h 556764"/>
                  <a:gd name="connsiteX0" fmla="*/ 142101 w 145705"/>
                  <a:gd name="connsiteY0" fmla="*/ 556764 h 556764"/>
                  <a:gd name="connsiteX1" fmla="*/ 13722 w 145705"/>
                  <a:gd name="connsiteY1" fmla="*/ 3520 h 556764"/>
                  <a:gd name="connsiteX2" fmla="*/ 61431 w 145705"/>
                  <a:gd name="connsiteY2" fmla="*/ 58248 h 556764"/>
                </a:gdLst>
                <a:ahLst/>
                <a:cxnLst>
                  <a:cxn ang="0">
                    <a:pos x="connsiteX0" y="connsiteY0"/>
                  </a:cxn>
                  <a:cxn ang="0">
                    <a:pos x="connsiteX1" y="connsiteY1"/>
                  </a:cxn>
                  <a:cxn ang="0">
                    <a:pos x="connsiteX2" y="connsiteY2"/>
                  </a:cxn>
                </a:cxnLst>
                <a:rect l="l" t="t" r="r" b="b"/>
                <a:pathLst>
                  <a:path w="145705" h="556764">
                    <a:moveTo>
                      <a:pt x="142101" y="556764"/>
                    </a:moveTo>
                    <a:cubicBezTo>
                      <a:pt x="167055" y="323263"/>
                      <a:pt x="55742" y="-39601"/>
                      <a:pt x="13722" y="3520"/>
                    </a:cubicBezTo>
                    <a:cubicBezTo>
                      <a:pt x="-28298" y="46641"/>
                      <a:pt x="37361" y="49816"/>
                      <a:pt x="61431" y="58248"/>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grpSp>
        <p:sp>
          <p:nvSpPr>
            <p:cNvPr id="75" name="GLASS"/>
            <p:cNvSpPr/>
            <p:nvPr/>
          </p:nvSpPr>
          <p:spPr>
            <a:xfrm>
              <a:off x="5215480" y="2309100"/>
              <a:ext cx="1118628" cy="1465084"/>
            </a:xfrm>
            <a:custGeom>
              <a:avLst/>
              <a:gdLst>
                <a:gd name="connsiteX0" fmla="*/ 463138 w 1781299"/>
                <a:gd name="connsiteY0" fmla="*/ 2137558 h 2137558"/>
                <a:gd name="connsiteX1" fmla="*/ 308759 w 1781299"/>
                <a:gd name="connsiteY1" fmla="*/ 1662545 h 2137558"/>
                <a:gd name="connsiteX2" fmla="*/ 0 w 1781299"/>
                <a:gd name="connsiteY2" fmla="*/ 736270 h 2137558"/>
                <a:gd name="connsiteX3" fmla="*/ 843148 w 1781299"/>
                <a:gd name="connsiteY3" fmla="*/ 0 h 2137558"/>
                <a:gd name="connsiteX4" fmla="*/ 1781299 w 1781299"/>
                <a:gd name="connsiteY4" fmla="*/ 795647 h 2137558"/>
                <a:gd name="connsiteX5" fmla="*/ 1401288 w 1781299"/>
                <a:gd name="connsiteY5" fmla="*/ 1816925 h 2137558"/>
                <a:gd name="connsiteX6" fmla="*/ 1282535 w 1781299"/>
                <a:gd name="connsiteY6" fmla="*/ 2137558 h 2137558"/>
                <a:gd name="connsiteX7" fmla="*/ 463138 w 1781299"/>
                <a:gd name="connsiteY7" fmla="*/ 2137558 h 2137558"/>
                <a:gd name="connsiteX0" fmla="*/ 463138 w 1781299"/>
                <a:gd name="connsiteY0" fmla="*/ 2137712 h 2137712"/>
                <a:gd name="connsiteX1" fmla="*/ 308759 w 1781299"/>
                <a:gd name="connsiteY1" fmla="*/ 1662699 h 2137712"/>
                <a:gd name="connsiteX2" fmla="*/ 0 w 1781299"/>
                <a:gd name="connsiteY2" fmla="*/ 736424 h 2137712"/>
                <a:gd name="connsiteX3" fmla="*/ 843148 w 1781299"/>
                <a:gd name="connsiteY3" fmla="*/ 154 h 2137712"/>
                <a:gd name="connsiteX4" fmla="*/ 1781299 w 1781299"/>
                <a:gd name="connsiteY4" fmla="*/ 795801 h 2137712"/>
                <a:gd name="connsiteX5" fmla="*/ 1401288 w 1781299"/>
                <a:gd name="connsiteY5" fmla="*/ 1817079 h 2137712"/>
                <a:gd name="connsiteX6" fmla="*/ 1282535 w 1781299"/>
                <a:gd name="connsiteY6" fmla="*/ 2137712 h 2137712"/>
                <a:gd name="connsiteX7" fmla="*/ 463138 w 1781299"/>
                <a:gd name="connsiteY7" fmla="*/ 2137712 h 2137712"/>
                <a:gd name="connsiteX0" fmla="*/ 463138 w 1781299"/>
                <a:gd name="connsiteY0" fmla="*/ 2138480 h 2138480"/>
                <a:gd name="connsiteX1" fmla="*/ 308759 w 1781299"/>
                <a:gd name="connsiteY1" fmla="*/ 1663467 h 2138480"/>
                <a:gd name="connsiteX2" fmla="*/ 0 w 1781299"/>
                <a:gd name="connsiteY2" fmla="*/ 737192 h 2138480"/>
                <a:gd name="connsiteX3" fmla="*/ 843148 w 1781299"/>
                <a:gd name="connsiteY3" fmla="*/ 922 h 2138480"/>
                <a:gd name="connsiteX4" fmla="*/ 1781299 w 1781299"/>
                <a:gd name="connsiteY4" fmla="*/ 796569 h 2138480"/>
                <a:gd name="connsiteX5" fmla="*/ 1401288 w 1781299"/>
                <a:gd name="connsiteY5" fmla="*/ 1817847 h 2138480"/>
                <a:gd name="connsiteX6" fmla="*/ 1282535 w 1781299"/>
                <a:gd name="connsiteY6" fmla="*/ 2138480 h 2138480"/>
                <a:gd name="connsiteX7" fmla="*/ 463138 w 1781299"/>
                <a:gd name="connsiteY7" fmla="*/ 2138480 h 2138480"/>
                <a:gd name="connsiteX0" fmla="*/ 463138 w 1804633"/>
                <a:gd name="connsiteY0" fmla="*/ 2138548 h 2138548"/>
                <a:gd name="connsiteX1" fmla="*/ 308759 w 1804633"/>
                <a:gd name="connsiteY1" fmla="*/ 1663535 h 2138548"/>
                <a:gd name="connsiteX2" fmla="*/ 0 w 1804633"/>
                <a:gd name="connsiteY2" fmla="*/ 737260 h 2138548"/>
                <a:gd name="connsiteX3" fmla="*/ 843148 w 1804633"/>
                <a:gd name="connsiteY3" fmla="*/ 990 h 2138548"/>
                <a:gd name="connsiteX4" fmla="*/ 1781299 w 1804633"/>
                <a:gd name="connsiteY4" fmla="*/ 796637 h 2138548"/>
                <a:gd name="connsiteX5" fmla="*/ 1401288 w 1804633"/>
                <a:gd name="connsiteY5" fmla="*/ 1817915 h 2138548"/>
                <a:gd name="connsiteX6" fmla="*/ 1282535 w 1804633"/>
                <a:gd name="connsiteY6" fmla="*/ 2138548 h 2138548"/>
                <a:gd name="connsiteX7" fmla="*/ 463138 w 1804633"/>
                <a:gd name="connsiteY7" fmla="*/ 2138548 h 2138548"/>
                <a:gd name="connsiteX0" fmla="*/ 478631 w 1820126"/>
                <a:gd name="connsiteY0" fmla="*/ 2138548 h 2138548"/>
                <a:gd name="connsiteX1" fmla="*/ 324252 w 1820126"/>
                <a:gd name="connsiteY1" fmla="*/ 1663535 h 2138548"/>
                <a:gd name="connsiteX2" fmla="*/ 15493 w 1820126"/>
                <a:gd name="connsiteY2" fmla="*/ 737260 h 2138548"/>
                <a:gd name="connsiteX3" fmla="*/ 858641 w 1820126"/>
                <a:gd name="connsiteY3" fmla="*/ 990 h 2138548"/>
                <a:gd name="connsiteX4" fmla="*/ 1796792 w 1820126"/>
                <a:gd name="connsiteY4" fmla="*/ 796637 h 2138548"/>
                <a:gd name="connsiteX5" fmla="*/ 1416781 w 1820126"/>
                <a:gd name="connsiteY5" fmla="*/ 1817915 h 2138548"/>
                <a:gd name="connsiteX6" fmla="*/ 1298028 w 1820126"/>
                <a:gd name="connsiteY6" fmla="*/ 2138548 h 2138548"/>
                <a:gd name="connsiteX7" fmla="*/ 478631 w 1820126"/>
                <a:gd name="connsiteY7" fmla="*/ 2138548 h 213854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67067"/>
                <a:gd name="connsiteX1" fmla="*/ 324252 w 1820126"/>
                <a:gd name="connsiteY1" fmla="*/ 1663535 h 2167067"/>
                <a:gd name="connsiteX2" fmla="*/ 15493 w 1820126"/>
                <a:gd name="connsiteY2" fmla="*/ 737260 h 2167067"/>
                <a:gd name="connsiteX3" fmla="*/ 858641 w 1820126"/>
                <a:gd name="connsiteY3" fmla="*/ 990 h 2167067"/>
                <a:gd name="connsiteX4" fmla="*/ 1796792 w 1820126"/>
                <a:gd name="connsiteY4" fmla="*/ 796637 h 2167067"/>
                <a:gd name="connsiteX5" fmla="*/ 1416781 w 1820126"/>
                <a:gd name="connsiteY5" fmla="*/ 1817915 h 2167067"/>
                <a:gd name="connsiteX6" fmla="*/ 1298028 w 1820126"/>
                <a:gd name="connsiteY6" fmla="*/ 2138548 h 2167067"/>
                <a:gd name="connsiteX7" fmla="*/ 478631 w 1820126"/>
                <a:gd name="connsiteY7" fmla="*/ 2138548 h 2167067"/>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7731 w 1819226"/>
                <a:gd name="connsiteY0" fmla="*/ 2138548 h 2182754"/>
                <a:gd name="connsiteX1" fmla="*/ 334047 w 1819226"/>
                <a:gd name="connsiteY1" fmla="*/ 1636798 h 2182754"/>
                <a:gd name="connsiteX2" fmla="*/ 14593 w 1819226"/>
                <a:gd name="connsiteY2" fmla="*/ 737260 h 2182754"/>
                <a:gd name="connsiteX3" fmla="*/ 857741 w 1819226"/>
                <a:gd name="connsiteY3" fmla="*/ 990 h 2182754"/>
                <a:gd name="connsiteX4" fmla="*/ 1795892 w 1819226"/>
                <a:gd name="connsiteY4" fmla="*/ 796637 h 2182754"/>
                <a:gd name="connsiteX5" fmla="*/ 1415881 w 1819226"/>
                <a:gd name="connsiteY5" fmla="*/ 1817915 h 2182754"/>
                <a:gd name="connsiteX6" fmla="*/ 1297128 w 1819226"/>
                <a:gd name="connsiteY6" fmla="*/ 2138548 h 2182754"/>
                <a:gd name="connsiteX7" fmla="*/ 477731 w 1819226"/>
                <a:gd name="connsiteY7" fmla="*/ 2138548 h 2182754"/>
                <a:gd name="connsiteX0" fmla="*/ 463577 w 1805072"/>
                <a:gd name="connsiteY0" fmla="*/ 2138548 h 2182754"/>
                <a:gd name="connsiteX1" fmla="*/ 319893 w 1805072"/>
                <a:gd name="connsiteY1" fmla="*/ 1636798 h 2182754"/>
                <a:gd name="connsiteX2" fmla="*/ 439 w 1805072"/>
                <a:gd name="connsiteY2" fmla="*/ 737260 h 2182754"/>
                <a:gd name="connsiteX3" fmla="*/ 843587 w 1805072"/>
                <a:gd name="connsiteY3" fmla="*/ 990 h 2182754"/>
                <a:gd name="connsiteX4" fmla="*/ 1781738 w 1805072"/>
                <a:gd name="connsiteY4" fmla="*/ 796637 h 2182754"/>
                <a:gd name="connsiteX5" fmla="*/ 1401727 w 1805072"/>
                <a:gd name="connsiteY5" fmla="*/ 1817915 h 2182754"/>
                <a:gd name="connsiteX6" fmla="*/ 1282974 w 1805072"/>
                <a:gd name="connsiteY6" fmla="*/ 2138548 h 2182754"/>
                <a:gd name="connsiteX7" fmla="*/ 463577 w 1805072"/>
                <a:gd name="connsiteY7" fmla="*/ 2138548 h 2182754"/>
                <a:gd name="connsiteX0" fmla="*/ 479579 w 1821074"/>
                <a:gd name="connsiteY0" fmla="*/ 2138548 h 2182754"/>
                <a:gd name="connsiteX1" fmla="*/ 314505 w 1821074"/>
                <a:gd name="connsiteY1" fmla="*/ 1695619 h 2182754"/>
                <a:gd name="connsiteX2" fmla="*/ 16441 w 1821074"/>
                <a:gd name="connsiteY2" fmla="*/ 737260 h 2182754"/>
                <a:gd name="connsiteX3" fmla="*/ 859589 w 1821074"/>
                <a:gd name="connsiteY3" fmla="*/ 990 h 2182754"/>
                <a:gd name="connsiteX4" fmla="*/ 1797740 w 1821074"/>
                <a:gd name="connsiteY4" fmla="*/ 796637 h 2182754"/>
                <a:gd name="connsiteX5" fmla="*/ 1417729 w 1821074"/>
                <a:gd name="connsiteY5" fmla="*/ 1817915 h 2182754"/>
                <a:gd name="connsiteX6" fmla="*/ 1298976 w 1821074"/>
                <a:gd name="connsiteY6" fmla="*/ 2138548 h 2182754"/>
                <a:gd name="connsiteX7" fmla="*/ 479579 w 1821074"/>
                <a:gd name="connsiteY7" fmla="*/ 2138548 h 2182754"/>
                <a:gd name="connsiteX0" fmla="*/ 463493 w 1804988"/>
                <a:gd name="connsiteY0" fmla="*/ 2138548 h 2182754"/>
                <a:gd name="connsiteX1" fmla="*/ 298419 w 1804988"/>
                <a:gd name="connsiteY1" fmla="*/ 1695619 h 2182754"/>
                <a:gd name="connsiteX2" fmla="*/ 355 w 1804988"/>
                <a:gd name="connsiteY2" fmla="*/ 737260 h 2182754"/>
                <a:gd name="connsiteX3" fmla="*/ 843503 w 1804988"/>
                <a:gd name="connsiteY3" fmla="*/ 990 h 2182754"/>
                <a:gd name="connsiteX4" fmla="*/ 1781654 w 1804988"/>
                <a:gd name="connsiteY4" fmla="*/ 796637 h 2182754"/>
                <a:gd name="connsiteX5" fmla="*/ 1401643 w 1804988"/>
                <a:gd name="connsiteY5" fmla="*/ 1817915 h 2182754"/>
                <a:gd name="connsiteX6" fmla="*/ 1282890 w 1804988"/>
                <a:gd name="connsiteY6" fmla="*/ 2138548 h 2182754"/>
                <a:gd name="connsiteX7" fmla="*/ 463493 w 1804988"/>
                <a:gd name="connsiteY7" fmla="*/ 2138548 h 2182754"/>
                <a:gd name="connsiteX0" fmla="*/ 463493 w 1783109"/>
                <a:gd name="connsiteY0" fmla="*/ 2138691 h 2182897"/>
                <a:gd name="connsiteX1" fmla="*/ 298419 w 1783109"/>
                <a:gd name="connsiteY1" fmla="*/ 1695762 h 2182897"/>
                <a:gd name="connsiteX2" fmla="*/ 355 w 1783109"/>
                <a:gd name="connsiteY2" fmla="*/ 737403 h 2182897"/>
                <a:gd name="connsiteX3" fmla="*/ 843503 w 1783109"/>
                <a:gd name="connsiteY3" fmla="*/ 1133 h 2182897"/>
                <a:gd name="connsiteX4" fmla="*/ 1781654 w 1783109"/>
                <a:gd name="connsiteY4" fmla="*/ 796780 h 2182897"/>
                <a:gd name="connsiteX5" fmla="*/ 1401643 w 1783109"/>
                <a:gd name="connsiteY5" fmla="*/ 1818058 h 2182897"/>
                <a:gd name="connsiteX6" fmla="*/ 1282890 w 1783109"/>
                <a:gd name="connsiteY6" fmla="*/ 2138691 h 2182897"/>
                <a:gd name="connsiteX7" fmla="*/ 463493 w 1783109"/>
                <a:gd name="connsiteY7" fmla="*/ 2138691 h 2182897"/>
                <a:gd name="connsiteX0" fmla="*/ 463493 w 1760970"/>
                <a:gd name="connsiteY0" fmla="*/ 2138007 h 2182213"/>
                <a:gd name="connsiteX1" fmla="*/ 298419 w 1760970"/>
                <a:gd name="connsiteY1" fmla="*/ 1695078 h 2182213"/>
                <a:gd name="connsiteX2" fmla="*/ 355 w 1760970"/>
                <a:gd name="connsiteY2" fmla="*/ 736719 h 2182213"/>
                <a:gd name="connsiteX3" fmla="*/ 843503 w 1760970"/>
                <a:gd name="connsiteY3" fmla="*/ 449 h 2182213"/>
                <a:gd name="connsiteX4" fmla="*/ 1760264 w 1760970"/>
                <a:gd name="connsiteY4" fmla="*/ 817485 h 2182213"/>
                <a:gd name="connsiteX5" fmla="*/ 1401643 w 1760970"/>
                <a:gd name="connsiteY5" fmla="*/ 1817374 h 2182213"/>
                <a:gd name="connsiteX6" fmla="*/ 1282890 w 1760970"/>
                <a:gd name="connsiteY6" fmla="*/ 2138007 h 2182213"/>
                <a:gd name="connsiteX7" fmla="*/ 463493 w 1760970"/>
                <a:gd name="connsiteY7" fmla="*/ 2138007 h 2182213"/>
                <a:gd name="connsiteX0" fmla="*/ 463493 w 1760707"/>
                <a:gd name="connsiteY0" fmla="*/ 2138007 h 2182213"/>
                <a:gd name="connsiteX1" fmla="*/ 298419 w 1760707"/>
                <a:gd name="connsiteY1" fmla="*/ 1695078 h 2182213"/>
                <a:gd name="connsiteX2" fmla="*/ 355 w 1760707"/>
                <a:gd name="connsiteY2" fmla="*/ 736719 h 2182213"/>
                <a:gd name="connsiteX3" fmla="*/ 843503 w 1760707"/>
                <a:gd name="connsiteY3" fmla="*/ 449 h 2182213"/>
                <a:gd name="connsiteX4" fmla="*/ 1760264 w 1760707"/>
                <a:gd name="connsiteY4" fmla="*/ 817485 h 2182213"/>
                <a:gd name="connsiteX5" fmla="*/ 1401643 w 1760707"/>
                <a:gd name="connsiteY5" fmla="*/ 1817374 h 2182213"/>
                <a:gd name="connsiteX6" fmla="*/ 1282890 w 1760707"/>
                <a:gd name="connsiteY6" fmla="*/ 2138007 h 2182213"/>
                <a:gd name="connsiteX7" fmla="*/ 463493 w 1760707"/>
                <a:gd name="connsiteY7" fmla="*/ 2138007 h 2182213"/>
                <a:gd name="connsiteX0" fmla="*/ 463493 w 1760803"/>
                <a:gd name="connsiteY0" fmla="*/ 2138369 h 2182575"/>
                <a:gd name="connsiteX1" fmla="*/ 298419 w 1760803"/>
                <a:gd name="connsiteY1" fmla="*/ 1695440 h 2182575"/>
                <a:gd name="connsiteX2" fmla="*/ 355 w 1760803"/>
                <a:gd name="connsiteY2" fmla="*/ 737081 h 2182575"/>
                <a:gd name="connsiteX3" fmla="*/ 843503 w 1760803"/>
                <a:gd name="connsiteY3" fmla="*/ 811 h 2182575"/>
                <a:gd name="connsiteX4" fmla="*/ 1760264 w 1760803"/>
                <a:gd name="connsiteY4" fmla="*/ 817847 h 2182575"/>
                <a:gd name="connsiteX5" fmla="*/ 1401643 w 1760803"/>
                <a:gd name="connsiteY5" fmla="*/ 1817736 h 2182575"/>
                <a:gd name="connsiteX6" fmla="*/ 1282890 w 1760803"/>
                <a:gd name="connsiteY6" fmla="*/ 2138369 h 2182575"/>
                <a:gd name="connsiteX7" fmla="*/ 463493 w 1760803"/>
                <a:gd name="connsiteY7" fmla="*/ 2138369 h 2182575"/>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29 w 1760713"/>
                <a:gd name="connsiteY0" fmla="*/ 2137716 h 2181922"/>
                <a:gd name="connsiteX1" fmla="*/ 298355 w 1760713"/>
                <a:gd name="connsiteY1" fmla="*/ 1694787 h 2181922"/>
                <a:gd name="connsiteX2" fmla="*/ 291 w 1760713"/>
                <a:gd name="connsiteY2" fmla="*/ 736428 h 2181922"/>
                <a:gd name="connsiteX3" fmla="*/ 843439 w 1760713"/>
                <a:gd name="connsiteY3" fmla="*/ 158 h 2181922"/>
                <a:gd name="connsiteX4" fmla="*/ 1760200 w 1760713"/>
                <a:gd name="connsiteY4" fmla="*/ 817194 h 2181922"/>
                <a:gd name="connsiteX5" fmla="*/ 1401579 w 1760713"/>
                <a:gd name="connsiteY5" fmla="*/ 1817083 h 2181922"/>
                <a:gd name="connsiteX6" fmla="*/ 1282826 w 1760713"/>
                <a:gd name="connsiteY6" fmla="*/ 2137716 h 2181922"/>
                <a:gd name="connsiteX7" fmla="*/ 463429 w 176071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228"/>
                <a:gd name="connsiteY0" fmla="*/ 2137696 h 2181902"/>
                <a:gd name="connsiteX1" fmla="*/ 298365 w 1760228"/>
                <a:gd name="connsiteY1" fmla="*/ 1694767 h 2181902"/>
                <a:gd name="connsiteX2" fmla="*/ 301 w 1760228"/>
                <a:gd name="connsiteY2" fmla="*/ 736408 h 2181902"/>
                <a:gd name="connsiteX3" fmla="*/ 843449 w 1760228"/>
                <a:gd name="connsiteY3" fmla="*/ 138 h 2181902"/>
                <a:gd name="connsiteX4" fmla="*/ 1760210 w 1760228"/>
                <a:gd name="connsiteY4" fmla="*/ 817174 h 2181902"/>
                <a:gd name="connsiteX5" fmla="*/ 1401589 w 1760228"/>
                <a:gd name="connsiteY5" fmla="*/ 1817063 h 2181902"/>
                <a:gd name="connsiteX6" fmla="*/ 1282836 w 1760228"/>
                <a:gd name="connsiteY6" fmla="*/ 2137696 h 2181902"/>
                <a:gd name="connsiteX7" fmla="*/ 463439 w 1760228"/>
                <a:gd name="connsiteY7" fmla="*/ 2137696 h 2181902"/>
                <a:gd name="connsiteX0" fmla="*/ 463439 w 1760231"/>
                <a:gd name="connsiteY0" fmla="*/ 2137574 h 2181780"/>
                <a:gd name="connsiteX1" fmla="*/ 298365 w 1760231"/>
                <a:gd name="connsiteY1" fmla="*/ 1694645 h 2181780"/>
                <a:gd name="connsiteX2" fmla="*/ 301 w 1760231"/>
                <a:gd name="connsiteY2" fmla="*/ 736286 h 2181780"/>
                <a:gd name="connsiteX3" fmla="*/ 843449 w 1760231"/>
                <a:gd name="connsiteY3" fmla="*/ 16 h 2181780"/>
                <a:gd name="connsiteX4" fmla="*/ 1760210 w 1760231"/>
                <a:gd name="connsiteY4" fmla="*/ 817052 h 2181780"/>
                <a:gd name="connsiteX5" fmla="*/ 1401589 w 1760231"/>
                <a:gd name="connsiteY5" fmla="*/ 1816941 h 2181780"/>
                <a:gd name="connsiteX6" fmla="*/ 1282836 w 1760231"/>
                <a:gd name="connsiteY6" fmla="*/ 2137574 h 2181780"/>
                <a:gd name="connsiteX7" fmla="*/ 463439 w 1760231"/>
                <a:gd name="connsiteY7" fmla="*/ 2137574 h 2181780"/>
                <a:gd name="connsiteX0" fmla="*/ 463194 w 1759986"/>
                <a:gd name="connsiteY0" fmla="*/ 2137574 h 2181780"/>
                <a:gd name="connsiteX1" fmla="*/ 298120 w 1759986"/>
                <a:gd name="connsiteY1" fmla="*/ 1694645 h 2181780"/>
                <a:gd name="connsiteX2" fmla="*/ 56 w 1759986"/>
                <a:gd name="connsiteY2" fmla="*/ 736286 h 2181780"/>
                <a:gd name="connsiteX3" fmla="*/ 843204 w 1759986"/>
                <a:gd name="connsiteY3" fmla="*/ 16 h 2181780"/>
                <a:gd name="connsiteX4" fmla="*/ 1759965 w 1759986"/>
                <a:gd name="connsiteY4" fmla="*/ 817052 h 2181780"/>
                <a:gd name="connsiteX5" fmla="*/ 1401344 w 1759986"/>
                <a:gd name="connsiteY5" fmla="*/ 1816941 h 2181780"/>
                <a:gd name="connsiteX6" fmla="*/ 1282591 w 1759986"/>
                <a:gd name="connsiteY6" fmla="*/ 2137574 h 2181780"/>
                <a:gd name="connsiteX7" fmla="*/ 463194 w 1759986"/>
                <a:gd name="connsiteY7" fmla="*/ 2137574 h 2181780"/>
                <a:gd name="connsiteX0" fmla="*/ 473870 w 1770657"/>
                <a:gd name="connsiteY0" fmla="*/ 2137572 h 2181778"/>
                <a:gd name="connsiteX1" fmla="*/ 308796 w 1770657"/>
                <a:gd name="connsiteY1" fmla="*/ 1694643 h 2181778"/>
                <a:gd name="connsiteX2" fmla="*/ 38 w 1770657"/>
                <a:gd name="connsiteY2" fmla="*/ 800453 h 2181778"/>
                <a:gd name="connsiteX3" fmla="*/ 853880 w 1770657"/>
                <a:gd name="connsiteY3" fmla="*/ 14 h 2181778"/>
                <a:gd name="connsiteX4" fmla="*/ 1770641 w 1770657"/>
                <a:gd name="connsiteY4" fmla="*/ 817050 h 2181778"/>
                <a:gd name="connsiteX5" fmla="*/ 1412020 w 1770657"/>
                <a:gd name="connsiteY5" fmla="*/ 1816939 h 2181778"/>
                <a:gd name="connsiteX6" fmla="*/ 1293267 w 1770657"/>
                <a:gd name="connsiteY6" fmla="*/ 2137572 h 2181778"/>
                <a:gd name="connsiteX7" fmla="*/ 473870 w 1770657"/>
                <a:gd name="connsiteY7" fmla="*/ 2137572 h 2181778"/>
                <a:gd name="connsiteX0" fmla="*/ 473870 w 1770657"/>
                <a:gd name="connsiteY0" fmla="*/ 2137565 h 2181771"/>
                <a:gd name="connsiteX1" fmla="*/ 308796 w 1770657"/>
                <a:gd name="connsiteY1" fmla="*/ 1694636 h 2181771"/>
                <a:gd name="connsiteX2" fmla="*/ 38 w 1770657"/>
                <a:gd name="connsiteY2" fmla="*/ 800446 h 2181771"/>
                <a:gd name="connsiteX3" fmla="*/ 853880 w 1770657"/>
                <a:gd name="connsiteY3" fmla="*/ 7 h 2181771"/>
                <a:gd name="connsiteX4" fmla="*/ 1770641 w 1770657"/>
                <a:gd name="connsiteY4" fmla="*/ 811695 h 2181771"/>
                <a:gd name="connsiteX5" fmla="*/ 1412020 w 1770657"/>
                <a:gd name="connsiteY5" fmla="*/ 1816932 h 2181771"/>
                <a:gd name="connsiteX6" fmla="*/ 1293267 w 1770657"/>
                <a:gd name="connsiteY6" fmla="*/ 2137565 h 2181771"/>
                <a:gd name="connsiteX7" fmla="*/ 473870 w 1770657"/>
                <a:gd name="connsiteY7" fmla="*/ 2137565 h 2181771"/>
                <a:gd name="connsiteX0" fmla="*/ 473870 w 1788602"/>
                <a:gd name="connsiteY0" fmla="*/ 2137565 h 2181771"/>
                <a:gd name="connsiteX1" fmla="*/ 308796 w 1788602"/>
                <a:gd name="connsiteY1" fmla="*/ 1694636 h 2181771"/>
                <a:gd name="connsiteX2" fmla="*/ 38 w 1788602"/>
                <a:gd name="connsiteY2" fmla="*/ 800446 h 2181771"/>
                <a:gd name="connsiteX3" fmla="*/ 853880 w 1788602"/>
                <a:gd name="connsiteY3" fmla="*/ 7 h 2181771"/>
                <a:gd name="connsiteX4" fmla="*/ 1770641 w 1788602"/>
                <a:gd name="connsiteY4" fmla="*/ 811695 h 2181771"/>
                <a:gd name="connsiteX5" fmla="*/ 1449451 w 1788602"/>
                <a:gd name="connsiteY5" fmla="*/ 1747416 h 2181771"/>
                <a:gd name="connsiteX6" fmla="*/ 1293267 w 1788602"/>
                <a:gd name="connsiteY6" fmla="*/ 2137565 h 2181771"/>
                <a:gd name="connsiteX7" fmla="*/ 473870 w 1788602"/>
                <a:gd name="connsiteY7" fmla="*/ 2137565 h 2181771"/>
                <a:gd name="connsiteX0" fmla="*/ 473870 w 1771028"/>
                <a:gd name="connsiteY0" fmla="*/ 2137565 h 2181771"/>
                <a:gd name="connsiteX1" fmla="*/ 308796 w 1771028"/>
                <a:gd name="connsiteY1" fmla="*/ 1694636 h 2181771"/>
                <a:gd name="connsiteX2" fmla="*/ 38 w 1771028"/>
                <a:gd name="connsiteY2" fmla="*/ 800446 h 2181771"/>
                <a:gd name="connsiteX3" fmla="*/ 853880 w 1771028"/>
                <a:gd name="connsiteY3" fmla="*/ 7 h 2181771"/>
                <a:gd name="connsiteX4" fmla="*/ 1770641 w 1771028"/>
                <a:gd name="connsiteY4" fmla="*/ 811695 h 2181771"/>
                <a:gd name="connsiteX5" fmla="*/ 1449451 w 1771028"/>
                <a:gd name="connsiteY5" fmla="*/ 1747416 h 2181771"/>
                <a:gd name="connsiteX6" fmla="*/ 1293267 w 1771028"/>
                <a:gd name="connsiteY6" fmla="*/ 2137565 h 2181771"/>
                <a:gd name="connsiteX7" fmla="*/ 473870 w 1771028"/>
                <a:gd name="connsiteY7" fmla="*/ 2137565 h 2181771"/>
                <a:gd name="connsiteX0" fmla="*/ 474410 w 1771568"/>
                <a:gd name="connsiteY0" fmla="*/ 2137565 h 2181771"/>
                <a:gd name="connsiteX1" fmla="*/ 309336 w 1771568"/>
                <a:gd name="connsiteY1" fmla="*/ 1694636 h 2181771"/>
                <a:gd name="connsiteX2" fmla="*/ 578 w 1771568"/>
                <a:gd name="connsiteY2" fmla="*/ 800446 h 2181771"/>
                <a:gd name="connsiteX3" fmla="*/ 854420 w 1771568"/>
                <a:gd name="connsiteY3" fmla="*/ 7 h 2181771"/>
                <a:gd name="connsiteX4" fmla="*/ 1771181 w 1771568"/>
                <a:gd name="connsiteY4" fmla="*/ 811695 h 2181771"/>
                <a:gd name="connsiteX5" fmla="*/ 1449991 w 1771568"/>
                <a:gd name="connsiteY5" fmla="*/ 1747416 h 2181771"/>
                <a:gd name="connsiteX6" fmla="*/ 1293807 w 1771568"/>
                <a:gd name="connsiteY6" fmla="*/ 2137565 h 2181771"/>
                <a:gd name="connsiteX7" fmla="*/ 474410 w 1771568"/>
                <a:gd name="connsiteY7" fmla="*/ 2137565 h 2181771"/>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71225"/>
                <a:gd name="connsiteX1" fmla="*/ 309792 w 1772287"/>
                <a:gd name="connsiteY1" fmla="*/ 1694984 h 2171225"/>
                <a:gd name="connsiteX2" fmla="*/ 1034 w 1772287"/>
                <a:gd name="connsiteY2" fmla="*/ 800794 h 2171225"/>
                <a:gd name="connsiteX3" fmla="*/ 854876 w 1772287"/>
                <a:gd name="connsiteY3" fmla="*/ 355 h 2171225"/>
                <a:gd name="connsiteX4" fmla="*/ 1771637 w 1772287"/>
                <a:gd name="connsiteY4" fmla="*/ 812043 h 2171225"/>
                <a:gd name="connsiteX5" fmla="*/ 1450447 w 1772287"/>
                <a:gd name="connsiteY5" fmla="*/ 1747764 h 2171225"/>
                <a:gd name="connsiteX6" fmla="*/ 1294263 w 1772287"/>
                <a:gd name="connsiteY6" fmla="*/ 2137913 h 2171225"/>
                <a:gd name="connsiteX7" fmla="*/ 474866 w 1772287"/>
                <a:gd name="connsiteY7" fmla="*/ 2137913 h 2171225"/>
                <a:gd name="connsiteX0" fmla="*/ 474866 w 1772287"/>
                <a:gd name="connsiteY0" fmla="*/ 2137913 h 2155960"/>
                <a:gd name="connsiteX1" fmla="*/ 309792 w 1772287"/>
                <a:gd name="connsiteY1" fmla="*/ 1694984 h 2155960"/>
                <a:gd name="connsiteX2" fmla="*/ 1034 w 1772287"/>
                <a:gd name="connsiteY2" fmla="*/ 800794 h 2155960"/>
                <a:gd name="connsiteX3" fmla="*/ 854876 w 1772287"/>
                <a:gd name="connsiteY3" fmla="*/ 355 h 2155960"/>
                <a:gd name="connsiteX4" fmla="*/ 1771637 w 1772287"/>
                <a:gd name="connsiteY4" fmla="*/ 812043 h 2155960"/>
                <a:gd name="connsiteX5" fmla="*/ 1450447 w 1772287"/>
                <a:gd name="connsiteY5" fmla="*/ 1747764 h 2155960"/>
                <a:gd name="connsiteX6" fmla="*/ 1294263 w 1772287"/>
                <a:gd name="connsiteY6" fmla="*/ 2137913 h 2155960"/>
                <a:gd name="connsiteX7" fmla="*/ 474866 w 1772287"/>
                <a:gd name="connsiteY7" fmla="*/ 2137913 h 2155960"/>
                <a:gd name="connsiteX0" fmla="*/ 474866 w 1772287"/>
                <a:gd name="connsiteY0" fmla="*/ 2137913 h 2165022"/>
                <a:gd name="connsiteX1" fmla="*/ 309792 w 1772287"/>
                <a:gd name="connsiteY1" fmla="*/ 1694984 h 2165022"/>
                <a:gd name="connsiteX2" fmla="*/ 1034 w 1772287"/>
                <a:gd name="connsiteY2" fmla="*/ 800794 h 2165022"/>
                <a:gd name="connsiteX3" fmla="*/ 854876 w 1772287"/>
                <a:gd name="connsiteY3" fmla="*/ 355 h 2165022"/>
                <a:gd name="connsiteX4" fmla="*/ 1771637 w 1772287"/>
                <a:gd name="connsiteY4" fmla="*/ 812043 h 2165022"/>
                <a:gd name="connsiteX5" fmla="*/ 1450447 w 1772287"/>
                <a:gd name="connsiteY5" fmla="*/ 1747764 h 2165022"/>
                <a:gd name="connsiteX6" fmla="*/ 1294263 w 1772287"/>
                <a:gd name="connsiteY6" fmla="*/ 2137913 h 2165022"/>
                <a:gd name="connsiteX7" fmla="*/ 474866 w 1772287"/>
                <a:gd name="connsiteY7" fmla="*/ 2137913 h 2165022"/>
                <a:gd name="connsiteX0" fmla="*/ 474866 w 1772287"/>
                <a:gd name="connsiteY0" fmla="*/ 2137913 h 2165023"/>
                <a:gd name="connsiteX1" fmla="*/ 309792 w 1772287"/>
                <a:gd name="connsiteY1" fmla="*/ 1694984 h 2165023"/>
                <a:gd name="connsiteX2" fmla="*/ 1034 w 1772287"/>
                <a:gd name="connsiteY2" fmla="*/ 800794 h 2165023"/>
                <a:gd name="connsiteX3" fmla="*/ 854876 w 1772287"/>
                <a:gd name="connsiteY3" fmla="*/ 355 h 2165023"/>
                <a:gd name="connsiteX4" fmla="*/ 1771637 w 1772287"/>
                <a:gd name="connsiteY4" fmla="*/ 812043 h 2165023"/>
                <a:gd name="connsiteX5" fmla="*/ 1450447 w 1772287"/>
                <a:gd name="connsiteY5" fmla="*/ 1747764 h 2165023"/>
                <a:gd name="connsiteX6" fmla="*/ 1294263 w 1772287"/>
                <a:gd name="connsiteY6" fmla="*/ 2137913 h 2165023"/>
                <a:gd name="connsiteX7" fmla="*/ 474866 w 1772287"/>
                <a:gd name="connsiteY7" fmla="*/ 2137913 h 216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2287" h="2165023">
                  <a:moveTo>
                    <a:pt x="474866" y="2137913"/>
                  </a:moveTo>
                  <a:cubicBezTo>
                    <a:pt x="363355" y="2094758"/>
                    <a:pt x="356680" y="1917837"/>
                    <a:pt x="309792" y="1694984"/>
                  </a:cubicBezTo>
                  <a:cubicBezTo>
                    <a:pt x="262904" y="1472131"/>
                    <a:pt x="22481" y="1206221"/>
                    <a:pt x="1034" y="800794"/>
                  </a:cubicBezTo>
                  <a:cubicBezTo>
                    <a:pt x="-20413" y="395367"/>
                    <a:pt x="292407" y="14522"/>
                    <a:pt x="854876" y="355"/>
                  </a:cubicBezTo>
                  <a:cubicBezTo>
                    <a:pt x="1417345" y="-13812"/>
                    <a:pt x="1790017" y="397818"/>
                    <a:pt x="1771637" y="812043"/>
                  </a:cubicBezTo>
                  <a:cubicBezTo>
                    <a:pt x="1753257" y="1226268"/>
                    <a:pt x="1476535" y="1532134"/>
                    <a:pt x="1450447" y="1747764"/>
                  </a:cubicBezTo>
                  <a:cubicBezTo>
                    <a:pt x="1448207" y="1939546"/>
                    <a:pt x="1372489" y="2109518"/>
                    <a:pt x="1294263" y="2137913"/>
                  </a:cubicBezTo>
                  <a:cubicBezTo>
                    <a:pt x="1216037" y="2166308"/>
                    <a:pt x="586377" y="2181068"/>
                    <a:pt x="474866" y="2137913"/>
                  </a:cubicBezTo>
                  <a:close/>
                </a:path>
              </a:pathLst>
            </a:custGeom>
            <a:gradFill flip="none" rotWithShape="1">
              <a:gsLst>
                <a:gs pos="9000">
                  <a:schemeClr val="bg2">
                    <a:lumMod val="90000"/>
                    <a:alpha val="25000"/>
                  </a:schemeClr>
                </a:gs>
                <a:gs pos="86000">
                  <a:schemeClr val="bg1">
                    <a:alpha val="0"/>
                  </a:schemeClr>
                </a:gs>
              </a:gsLst>
              <a:lin ang="2700000" scaled="1"/>
              <a:tileRect/>
            </a:gradFill>
            <a:ln w="3175">
              <a:noFill/>
            </a:ln>
            <a:scene3d>
              <a:camera prst="orthographicFront"/>
              <a:lightRig rig="threePt" dir="t">
                <a:rot lat="0" lon="0" rev="1800000"/>
              </a:lightRig>
            </a:scene3d>
            <a:sp3d prstMaterial="metal">
              <a:bevelT w="317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76" name="SChroefdraad"/>
            <p:cNvGrpSpPr/>
            <p:nvPr/>
          </p:nvGrpSpPr>
          <p:grpSpPr>
            <a:xfrm>
              <a:off x="5510871" y="3516803"/>
              <a:ext cx="506891" cy="812909"/>
              <a:chOff x="7371201" y="3516804"/>
              <a:chExt cx="506891" cy="812909"/>
            </a:xfrm>
            <a:effectLst>
              <a:reflection blurRad="63500" stA="40000" endPos="50000" dir="5400000" sy="-100000" algn="bl" rotWithShape="0"/>
            </a:effectLst>
          </p:grpSpPr>
          <p:sp>
            <p:nvSpPr>
              <p:cNvPr id="81" name="Maan 65"/>
              <p:cNvSpPr/>
              <p:nvPr/>
            </p:nvSpPr>
            <p:spPr>
              <a:xfrm rot="16200000">
                <a:off x="7603405" y="4091591"/>
                <a:ext cx="61325" cy="314766"/>
              </a:xfrm>
              <a:custGeom>
                <a:avLst/>
                <a:gdLst>
                  <a:gd name="connsiteX0" fmla="*/ 60226 w 60226"/>
                  <a:gd name="connsiteY0" fmla="*/ 415835 h 415835"/>
                  <a:gd name="connsiteX1" fmla="*/ 0 w 60226"/>
                  <a:gd name="connsiteY1" fmla="*/ 207917 h 415835"/>
                  <a:gd name="connsiteX2" fmla="*/ 60226 w 60226"/>
                  <a:gd name="connsiteY2" fmla="*/ -1 h 415835"/>
                  <a:gd name="connsiteX3" fmla="*/ 44362 w 60226"/>
                  <a:gd name="connsiteY3" fmla="*/ 207917 h 415835"/>
                  <a:gd name="connsiteX4" fmla="*/ 60226 w 60226"/>
                  <a:gd name="connsiteY4" fmla="*/ 415835 h 415835"/>
                  <a:gd name="connsiteX0" fmla="*/ 60226 w 60226"/>
                  <a:gd name="connsiteY0" fmla="*/ 415836 h 415836"/>
                  <a:gd name="connsiteX1" fmla="*/ 0 w 60226"/>
                  <a:gd name="connsiteY1" fmla="*/ 207918 h 415836"/>
                  <a:gd name="connsiteX2" fmla="*/ 60226 w 60226"/>
                  <a:gd name="connsiteY2" fmla="*/ 0 h 415836"/>
                  <a:gd name="connsiteX3" fmla="*/ 44362 w 60226"/>
                  <a:gd name="connsiteY3" fmla="*/ 207918 h 415836"/>
                  <a:gd name="connsiteX4" fmla="*/ 60226 w 60226"/>
                  <a:gd name="connsiteY4" fmla="*/ 415836 h 415836"/>
                  <a:gd name="connsiteX0" fmla="*/ 60226 w 60226"/>
                  <a:gd name="connsiteY0" fmla="*/ 415836 h 415836"/>
                  <a:gd name="connsiteX1" fmla="*/ 0 w 60226"/>
                  <a:gd name="connsiteY1" fmla="*/ 207918 h 415836"/>
                  <a:gd name="connsiteX2" fmla="*/ 60226 w 60226"/>
                  <a:gd name="connsiteY2" fmla="*/ 0 h 415836"/>
                  <a:gd name="connsiteX3" fmla="*/ 44362 w 60226"/>
                  <a:gd name="connsiteY3" fmla="*/ 207918 h 415836"/>
                  <a:gd name="connsiteX4" fmla="*/ 60226 w 60226"/>
                  <a:gd name="connsiteY4" fmla="*/ 415836 h 415836"/>
                  <a:gd name="connsiteX0" fmla="*/ 60399 w 60399"/>
                  <a:gd name="connsiteY0" fmla="*/ 415836 h 415836"/>
                  <a:gd name="connsiteX1" fmla="*/ 173 w 60399"/>
                  <a:gd name="connsiteY1" fmla="*/ 207918 h 415836"/>
                  <a:gd name="connsiteX2" fmla="*/ 60399 w 60399"/>
                  <a:gd name="connsiteY2" fmla="*/ 0 h 415836"/>
                  <a:gd name="connsiteX3" fmla="*/ 44535 w 60399"/>
                  <a:gd name="connsiteY3" fmla="*/ 207918 h 415836"/>
                  <a:gd name="connsiteX4" fmla="*/ 60399 w 60399"/>
                  <a:gd name="connsiteY4" fmla="*/ 415836 h 415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99" h="415836">
                    <a:moveTo>
                      <a:pt x="60399" y="415836"/>
                    </a:moveTo>
                    <a:cubicBezTo>
                      <a:pt x="19991" y="377739"/>
                      <a:pt x="-2208" y="296554"/>
                      <a:pt x="173" y="207918"/>
                    </a:cubicBezTo>
                    <a:cubicBezTo>
                      <a:pt x="2554" y="119282"/>
                      <a:pt x="19993" y="38100"/>
                      <a:pt x="60399" y="0"/>
                    </a:cubicBezTo>
                    <a:cubicBezTo>
                      <a:pt x="50000" y="63416"/>
                      <a:pt x="44535" y="135046"/>
                      <a:pt x="44535" y="207918"/>
                    </a:cubicBezTo>
                    <a:cubicBezTo>
                      <a:pt x="44535" y="280790"/>
                      <a:pt x="50000" y="352420"/>
                      <a:pt x="60399" y="41583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82" name="Maan 81"/>
              <p:cNvSpPr/>
              <p:nvPr/>
            </p:nvSpPr>
            <p:spPr>
              <a:xfrm rot="16200000" flipV="1">
                <a:off x="7611207" y="4198644"/>
                <a:ext cx="45719" cy="161986"/>
              </a:xfrm>
              <a:prstGeom prst="moon">
                <a:avLst>
                  <a:gd name="adj" fmla="val 8556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83" name="Trapezium 63"/>
              <p:cNvSpPr/>
              <p:nvPr/>
            </p:nvSpPr>
            <p:spPr>
              <a:xfrm>
                <a:off x="7412551" y="3898783"/>
                <a:ext cx="450032" cy="336508"/>
              </a:xfrm>
              <a:custGeom>
                <a:avLst/>
                <a:gdLst>
                  <a:gd name="connsiteX0" fmla="*/ 24873 w 542595"/>
                  <a:gd name="connsiteY0" fmla="*/ 0 h 380260"/>
                  <a:gd name="connsiteX1" fmla="*/ 517722 w 542595"/>
                  <a:gd name="connsiteY1" fmla="*/ 0 h 380260"/>
                  <a:gd name="connsiteX2" fmla="*/ 542595 w 542595"/>
                  <a:gd name="connsiteY2" fmla="*/ 24873 h 380260"/>
                  <a:gd name="connsiteX3" fmla="*/ 542595 w 542595"/>
                  <a:gd name="connsiteY3" fmla="*/ 190130 h 380260"/>
                  <a:gd name="connsiteX4" fmla="*/ 352465 w 542595"/>
                  <a:gd name="connsiteY4" fmla="*/ 380260 h 380260"/>
                  <a:gd name="connsiteX5" fmla="*/ 190130 w 542595"/>
                  <a:gd name="connsiteY5" fmla="*/ 380260 h 380260"/>
                  <a:gd name="connsiteX6" fmla="*/ 0 w 542595"/>
                  <a:gd name="connsiteY6" fmla="*/ 190130 h 380260"/>
                  <a:gd name="connsiteX7" fmla="*/ 0 w 542595"/>
                  <a:gd name="connsiteY7" fmla="*/ 24873 h 380260"/>
                  <a:gd name="connsiteX8" fmla="*/ 24873 w 542595"/>
                  <a:gd name="connsiteY8" fmla="*/ 0 h 380260"/>
                  <a:gd name="connsiteX0" fmla="*/ 24873 w 542595"/>
                  <a:gd name="connsiteY0" fmla="*/ 0 h 380260"/>
                  <a:gd name="connsiteX1" fmla="*/ 517722 w 542595"/>
                  <a:gd name="connsiteY1" fmla="*/ 0 h 380260"/>
                  <a:gd name="connsiteX2" fmla="*/ 542595 w 542595"/>
                  <a:gd name="connsiteY2" fmla="*/ 24873 h 380260"/>
                  <a:gd name="connsiteX3" fmla="*/ 542595 w 542595"/>
                  <a:gd name="connsiteY3" fmla="*/ 190130 h 380260"/>
                  <a:gd name="connsiteX4" fmla="*/ 352465 w 542595"/>
                  <a:gd name="connsiteY4" fmla="*/ 380260 h 380260"/>
                  <a:gd name="connsiteX5" fmla="*/ 190130 w 542595"/>
                  <a:gd name="connsiteY5" fmla="*/ 380260 h 380260"/>
                  <a:gd name="connsiteX6" fmla="*/ 0 w 542595"/>
                  <a:gd name="connsiteY6" fmla="*/ 190130 h 380260"/>
                  <a:gd name="connsiteX7" fmla="*/ 116681 w 542595"/>
                  <a:gd name="connsiteY7" fmla="*/ 115360 h 380260"/>
                  <a:gd name="connsiteX8" fmla="*/ 24873 w 542595"/>
                  <a:gd name="connsiteY8" fmla="*/ 0 h 380260"/>
                  <a:gd name="connsiteX0" fmla="*/ 108217 w 542595"/>
                  <a:gd name="connsiteY0" fmla="*/ 4762 h 380260"/>
                  <a:gd name="connsiteX1" fmla="*/ 517722 w 542595"/>
                  <a:gd name="connsiteY1" fmla="*/ 0 h 380260"/>
                  <a:gd name="connsiteX2" fmla="*/ 542595 w 542595"/>
                  <a:gd name="connsiteY2" fmla="*/ 24873 h 380260"/>
                  <a:gd name="connsiteX3" fmla="*/ 542595 w 542595"/>
                  <a:gd name="connsiteY3" fmla="*/ 190130 h 380260"/>
                  <a:gd name="connsiteX4" fmla="*/ 352465 w 542595"/>
                  <a:gd name="connsiteY4" fmla="*/ 380260 h 380260"/>
                  <a:gd name="connsiteX5" fmla="*/ 190130 w 542595"/>
                  <a:gd name="connsiteY5" fmla="*/ 380260 h 380260"/>
                  <a:gd name="connsiteX6" fmla="*/ 0 w 542595"/>
                  <a:gd name="connsiteY6" fmla="*/ 190130 h 380260"/>
                  <a:gd name="connsiteX7" fmla="*/ 116681 w 542595"/>
                  <a:gd name="connsiteY7" fmla="*/ 115360 h 380260"/>
                  <a:gd name="connsiteX8" fmla="*/ 108217 w 542595"/>
                  <a:gd name="connsiteY8" fmla="*/ 4762 h 380260"/>
                  <a:gd name="connsiteX0" fmla="*/ 108217 w 542595"/>
                  <a:gd name="connsiteY0" fmla="*/ 16668 h 392166"/>
                  <a:gd name="connsiteX1" fmla="*/ 458191 w 542595"/>
                  <a:gd name="connsiteY1" fmla="*/ 0 h 392166"/>
                  <a:gd name="connsiteX2" fmla="*/ 542595 w 542595"/>
                  <a:gd name="connsiteY2" fmla="*/ 36779 h 392166"/>
                  <a:gd name="connsiteX3" fmla="*/ 542595 w 542595"/>
                  <a:gd name="connsiteY3" fmla="*/ 202036 h 392166"/>
                  <a:gd name="connsiteX4" fmla="*/ 352465 w 542595"/>
                  <a:gd name="connsiteY4" fmla="*/ 392166 h 392166"/>
                  <a:gd name="connsiteX5" fmla="*/ 190130 w 542595"/>
                  <a:gd name="connsiteY5" fmla="*/ 392166 h 392166"/>
                  <a:gd name="connsiteX6" fmla="*/ 0 w 542595"/>
                  <a:gd name="connsiteY6" fmla="*/ 202036 h 392166"/>
                  <a:gd name="connsiteX7" fmla="*/ 116681 w 542595"/>
                  <a:gd name="connsiteY7" fmla="*/ 127266 h 392166"/>
                  <a:gd name="connsiteX8" fmla="*/ 108217 w 542595"/>
                  <a:gd name="connsiteY8" fmla="*/ 16668 h 392166"/>
                  <a:gd name="connsiteX0" fmla="*/ 108217 w 542595"/>
                  <a:gd name="connsiteY0" fmla="*/ 16668 h 392166"/>
                  <a:gd name="connsiteX1" fmla="*/ 458191 w 542595"/>
                  <a:gd name="connsiteY1" fmla="*/ 0 h 392166"/>
                  <a:gd name="connsiteX2" fmla="*/ 409245 w 542595"/>
                  <a:gd name="connsiteY2" fmla="*/ 89167 h 392166"/>
                  <a:gd name="connsiteX3" fmla="*/ 542595 w 542595"/>
                  <a:gd name="connsiteY3" fmla="*/ 202036 h 392166"/>
                  <a:gd name="connsiteX4" fmla="*/ 352465 w 542595"/>
                  <a:gd name="connsiteY4" fmla="*/ 392166 h 392166"/>
                  <a:gd name="connsiteX5" fmla="*/ 190130 w 542595"/>
                  <a:gd name="connsiteY5" fmla="*/ 392166 h 392166"/>
                  <a:gd name="connsiteX6" fmla="*/ 0 w 542595"/>
                  <a:gd name="connsiteY6" fmla="*/ 202036 h 392166"/>
                  <a:gd name="connsiteX7" fmla="*/ 116681 w 542595"/>
                  <a:gd name="connsiteY7" fmla="*/ 127266 h 392166"/>
                  <a:gd name="connsiteX8" fmla="*/ 108217 w 542595"/>
                  <a:gd name="connsiteY8" fmla="*/ 16668 h 392166"/>
                  <a:gd name="connsiteX0" fmla="*/ 108217 w 542595"/>
                  <a:gd name="connsiteY0" fmla="*/ 21430 h 396928"/>
                  <a:gd name="connsiteX1" fmla="*/ 396278 w 542595"/>
                  <a:gd name="connsiteY1" fmla="*/ 0 h 396928"/>
                  <a:gd name="connsiteX2" fmla="*/ 409245 w 542595"/>
                  <a:gd name="connsiteY2" fmla="*/ 93929 h 396928"/>
                  <a:gd name="connsiteX3" fmla="*/ 542595 w 542595"/>
                  <a:gd name="connsiteY3" fmla="*/ 206798 h 396928"/>
                  <a:gd name="connsiteX4" fmla="*/ 352465 w 542595"/>
                  <a:gd name="connsiteY4" fmla="*/ 396928 h 396928"/>
                  <a:gd name="connsiteX5" fmla="*/ 190130 w 542595"/>
                  <a:gd name="connsiteY5" fmla="*/ 396928 h 396928"/>
                  <a:gd name="connsiteX6" fmla="*/ 0 w 542595"/>
                  <a:gd name="connsiteY6" fmla="*/ 206798 h 396928"/>
                  <a:gd name="connsiteX7" fmla="*/ 116681 w 542595"/>
                  <a:gd name="connsiteY7" fmla="*/ 132028 h 396928"/>
                  <a:gd name="connsiteX8" fmla="*/ 108217 w 542595"/>
                  <a:gd name="connsiteY8" fmla="*/ 21430 h 396928"/>
                  <a:gd name="connsiteX0" fmla="*/ 98692 w 533070"/>
                  <a:gd name="connsiteY0" fmla="*/ 21430 h 396928"/>
                  <a:gd name="connsiteX1" fmla="*/ 386753 w 533070"/>
                  <a:gd name="connsiteY1" fmla="*/ 0 h 396928"/>
                  <a:gd name="connsiteX2" fmla="*/ 399720 w 533070"/>
                  <a:gd name="connsiteY2" fmla="*/ 93929 h 396928"/>
                  <a:gd name="connsiteX3" fmla="*/ 533070 w 533070"/>
                  <a:gd name="connsiteY3" fmla="*/ 206798 h 396928"/>
                  <a:gd name="connsiteX4" fmla="*/ 342940 w 533070"/>
                  <a:gd name="connsiteY4" fmla="*/ 396928 h 396928"/>
                  <a:gd name="connsiteX5" fmla="*/ 180605 w 533070"/>
                  <a:gd name="connsiteY5" fmla="*/ 396928 h 396928"/>
                  <a:gd name="connsiteX6" fmla="*/ 0 w 533070"/>
                  <a:gd name="connsiteY6" fmla="*/ 221085 h 396928"/>
                  <a:gd name="connsiteX7" fmla="*/ 107156 w 533070"/>
                  <a:gd name="connsiteY7" fmla="*/ 132028 h 396928"/>
                  <a:gd name="connsiteX8" fmla="*/ 98692 w 533070"/>
                  <a:gd name="connsiteY8" fmla="*/ 21430 h 396928"/>
                  <a:gd name="connsiteX0" fmla="*/ 98692 w 530689"/>
                  <a:gd name="connsiteY0" fmla="*/ 21430 h 396928"/>
                  <a:gd name="connsiteX1" fmla="*/ 386753 w 530689"/>
                  <a:gd name="connsiteY1" fmla="*/ 0 h 396928"/>
                  <a:gd name="connsiteX2" fmla="*/ 399720 w 530689"/>
                  <a:gd name="connsiteY2" fmla="*/ 93929 h 396928"/>
                  <a:gd name="connsiteX3" fmla="*/ 530689 w 530689"/>
                  <a:gd name="connsiteY3" fmla="*/ 213942 h 396928"/>
                  <a:gd name="connsiteX4" fmla="*/ 342940 w 530689"/>
                  <a:gd name="connsiteY4" fmla="*/ 396928 h 396928"/>
                  <a:gd name="connsiteX5" fmla="*/ 180605 w 530689"/>
                  <a:gd name="connsiteY5" fmla="*/ 396928 h 396928"/>
                  <a:gd name="connsiteX6" fmla="*/ 0 w 530689"/>
                  <a:gd name="connsiteY6" fmla="*/ 221085 h 396928"/>
                  <a:gd name="connsiteX7" fmla="*/ 107156 w 530689"/>
                  <a:gd name="connsiteY7" fmla="*/ 132028 h 396928"/>
                  <a:gd name="connsiteX8" fmla="*/ 98692 w 530689"/>
                  <a:gd name="connsiteY8" fmla="*/ 21430 h 396928"/>
                  <a:gd name="connsiteX0" fmla="*/ 98692 w 530689"/>
                  <a:gd name="connsiteY0" fmla="*/ 21430 h 396928"/>
                  <a:gd name="connsiteX1" fmla="*/ 386753 w 530689"/>
                  <a:gd name="connsiteY1" fmla="*/ 0 h 396928"/>
                  <a:gd name="connsiteX2" fmla="*/ 399720 w 530689"/>
                  <a:gd name="connsiteY2" fmla="*/ 93929 h 396928"/>
                  <a:gd name="connsiteX3" fmla="*/ 530689 w 530689"/>
                  <a:gd name="connsiteY3" fmla="*/ 213942 h 396928"/>
                  <a:gd name="connsiteX4" fmla="*/ 342940 w 530689"/>
                  <a:gd name="connsiteY4" fmla="*/ 396928 h 396928"/>
                  <a:gd name="connsiteX5" fmla="*/ 180605 w 530689"/>
                  <a:gd name="connsiteY5" fmla="*/ 396928 h 396928"/>
                  <a:gd name="connsiteX6" fmla="*/ 0 w 530689"/>
                  <a:gd name="connsiteY6" fmla="*/ 221085 h 396928"/>
                  <a:gd name="connsiteX7" fmla="*/ 107156 w 530689"/>
                  <a:gd name="connsiteY7" fmla="*/ 132028 h 396928"/>
                  <a:gd name="connsiteX8" fmla="*/ 98692 w 530689"/>
                  <a:gd name="connsiteY8" fmla="*/ 21430 h 396928"/>
                  <a:gd name="connsiteX0" fmla="*/ 98692 w 530689"/>
                  <a:gd name="connsiteY0" fmla="*/ 21430 h 396928"/>
                  <a:gd name="connsiteX1" fmla="*/ 386753 w 530689"/>
                  <a:gd name="connsiteY1" fmla="*/ 0 h 396928"/>
                  <a:gd name="connsiteX2" fmla="*/ 399720 w 530689"/>
                  <a:gd name="connsiteY2" fmla="*/ 93929 h 396928"/>
                  <a:gd name="connsiteX3" fmla="*/ 530689 w 530689"/>
                  <a:gd name="connsiteY3" fmla="*/ 213942 h 396928"/>
                  <a:gd name="connsiteX4" fmla="*/ 342940 w 530689"/>
                  <a:gd name="connsiteY4" fmla="*/ 396928 h 396928"/>
                  <a:gd name="connsiteX5" fmla="*/ 180605 w 530689"/>
                  <a:gd name="connsiteY5" fmla="*/ 396928 h 396928"/>
                  <a:gd name="connsiteX6" fmla="*/ 0 w 530689"/>
                  <a:gd name="connsiteY6" fmla="*/ 261566 h 396928"/>
                  <a:gd name="connsiteX7" fmla="*/ 107156 w 530689"/>
                  <a:gd name="connsiteY7" fmla="*/ 132028 h 396928"/>
                  <a:gd name="connsiteX8" fmla="*/ 98692 w 530689"/>
                  <a:gd name="connsiteY8" fmla="*/ 21430 h 396928"/>
                  <a:gd name="connsiteX0" fmla="*/ 98839 w 530836"/>
                  <a:gd name="connsiteY0" fmla="*/ 21430 h 396928"/>
                  <a:gd name="connsiteX1" fmla="*/ 386900 w 530836"/>
                  <a:gd name="connsiteY1" fmla="*/ 0 h 396928"/>
                  <a:gd name="connsiteX2" fmla="*/ 399867 w 530836"/>
                  <a:gd name="connsiteY2" fmla="*/ 93929 h 396928"/>
                  <a:gd name="connsiteX3" fmla="*/ 530836 w 530836"/>
                  <a:gd name="connsiteY3" fmla="*/ 213942 h 396928"/>
                  <a:gd name="connsiteX4" fmla="*/ 343087 w 530836"/>
                  <a:gd name="connsiteY4" fmla="*/ 396928 h 396928"/>
                  <a:gd name="connsiteX5" fmla="*/ 180752 w 530836"/>
                  <a:gd name="connsiteY5" fmla="*/ 396928 h 396928"/>
                  <a:gd name="connsiteX6" fmla="*/ 147 w 530836"/>
                  <a:gd name="connsiteY6" fmla="*/ 261566 h 396928"/>
                  <a:gd name="connsiteX7" fmla="*/ 107303 w 530836"/>
                  <a:gd name="connsiteY7" fmla="*/ 132028 h 396928"/>
                  <a:gd name="connsiteX8" fmla="*/ 98839 w 530836"/>
                  <a:gd name="connsiteY8" fmla="*/ 21430 h 39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836" h="396928">
                    <a:moveTo>
                      <a:pt x="98839" y="21430"/>
                    </a:moveTo>
                    <a:lnTo>
                      <a:pt x="386900" y="0"/>
                    </a:lnTo>
                    <a:cubicBezTo>
                      <a:pt x="400637" y="0"/>
                      <a:pt x="399867" y="80192"/>
                      <a:pt x="399867" y="93929"/>
                    </a:cubicBezTo>
                    <a:cubicBezTo>
                      <a:pt x="443523" y="133933"/>
                      <a:pt x="453842" y="209657"/>
                      <a:pt x="530836" y="213942"/>
                    </a:cubicBezTo>
                    <a:cubicBezTo>
                      <a:pt x="530836" y="318948"/>
                      <a:pt x="448093" y="396928"/>
                      <a:pt x="343087" y="396928"/>
                    </a:cubicBezTo>
                    <a:lnTo>
                      <a:pt x="180752" y="396928"/>
                    </a:lnTo>
                    <a:cubicBezTo>
                      <a:pt x="75746" y="396928"/>
                      <a:pt x="4910" y="330853"/>
                      <a:pt x="147" y="261566"/>
                    </a:cubicBezTo>
                    <a:cubicBezTo>
                      <a:pt x="-4616" y="192279"/>
                      <a:pt x="107303" y="187114"/>
                      <a:pt x="107303" y="132028"/>
                    </a:cubicBezTo>
                    <a:cubicBezTo>
                      <a:pt x="107303" y="118291"/>
                      <a:pt x="85102" y="21430"/>
                      <a:pt x="98839" y="21430"/>
                    </a:cubicBezTo>
                    <a:close/>
                  </a:path>
                </a:pathLst>
              </a:custGeom>
              <a:gradFill flip="none" rotWithShape="1">
                <a:gsLst>
                  <a:gs pos="47000">
                    <a:schemeClr val="bg1"/>
                  </a:gs>
                  <a:gs pos="31000">
                    <a:schemeClr val="bg2">
                      <a:lumMod val="75000"/>
                    </a:schemeClr>
                  </a:gs>
                  <a:gs pos="2917">
                    <a:schemeClr val="bg2">
                      <a:lumMod val="25000"/>
                    </a:schemeClr>
                  </a:gs>
                  <a:gs pos="92083">
                    <a:schemeClr val="bg2">
                      <a:lumMod val="25000"/>
                    </a:schemeClr>
                  </a:gs>
                  <a:gs pos="75000">
                    <a:schemeClr val="bg2">
                      <a:lumMod val="75000"/>
                    </a:schemeClr>
                  </a:gs>
                </a:gsLst>
                <a:lin ang="0" scaled="1"/>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sp>
            <p:nvSpPr>
              <p:cNvPr id="84" name="Trapezium 63"/>
              <p:cNvSpPr/>
              <p:nvPr/>
            </p:nvSpPr>
            <p:spPr>
              <a:xfrm>
                <a:off x="7511203" y="3516804"/>
                <a:ext cx="258460" cy="315116"/>
              </a:xfrm>
              <a:custGeom>
                <a:avLst/>
                <a:gdLst>
                  <a:gd name="connsiteX0" fmla="*/ 0 w 376964"/>
                  <a:gd name="connsiteY0" fmla="*/ 521175 h 521175"/>
                  <a:gd name="connsiteX1" fmla="*/ 94241 w 376964"/>
                  <a:gd name="connsiteY1" fmla="*/ 0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94241 w 376964"/>
                  <a:gd name="connsiteY1" fmla="*/ 0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94241 w 376964"/>
                  <a:gd name="connsiteY1" fmla="*/ 0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313077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313077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313077 w 376964"/>
                  <a:gd name="connsiteY2" fmla="*/ 0 h 521175"/>
                  <a:gd name="connsiteX3" fmla="*/ 376964 w 376964"/>
                  <a:gd name="connsiteY3" fmla="*/ 521175 h 521175"/>
                  <a:gd name="connsiteX4" fmla="*/ 0 w 376964"/>
                  <a:gd name="connsiteY4" fmla="*/ 521175 h 521175"/>
                  <a:gd name="connsiteX0" fmla="*/ 0 w 376964"/>
                  <a:gd name="connsiteY0" fmla="*/ 521175 h 548794"/>
                  <a:gd name="connsiteX1" fmla="*/ 75270 w 376964"/>
                  <a:gd name="connsiteY1" fmla="*/ 3795 h 548794"/>
                  <a:gd name="connsiteX2" fmla="*/ 313077 w 376964"/>
                  <a:gd name="connsiteY2" fmla="*/ 0 h 548794"/>
                  <a:gd name="connsiteX3" fmla="*/ 376964 w 376964"/>
                  <a:gd name="connsiteY3" fmla="*/ 521175 h 548794"/>
                  <a:gd name="connsiteX4" fmla="*/ 0 w 376964"/>
                  <a:gd name="connsiteY4" fmla="*/ 521175 h 548794"/>
                  <a:gd name="connsiteX0" fmla="*/ 0 w 376964"/>
                  <a:gd name="connsiteY0" fmla="*/ 521175 h 558453"/>
                  <a:gd name="connsiteX1" fmla="*/ 75270 w 376964"/>
                  <a:gd name="connsiteY1" fmla="*/ 3795 h 558453"/>
                  <a:gd name="connsiteX2" fmla="*/ 313077 w 376964"/>
                  <a:gd name="connsiteY2" fmla="*/ 0 h 558453"/>
                  <a:gd name="connsiteX3" fmla="*/ 376964 w 376964"/>
                  <a:gd name="connsiteY3" fmla="*/ 521175 h 558453"/>
                  <a:gd name="connsiteX4" fmla="*/ 0 w 376964"/>
                  <a:gd name="connsiteY4" fmla="*/ 521175 h 55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964" h="558453">
                    <a:moveTo>
                      <a:pt x="0" y="521175"/>
                    </a:moveTo>
                    <a:cubicBezTo>
                      <a:pt x="130063" y="286743"/>
                      <a:pt x="78004" y="185108"/>
                      <a:pt x="75270" y="3795"/>
                    </a:cubicBezTo>
                    <a:lnTo>
                      <a:pt x="313077" y="0"/>
                    </a:lnTo>
                    <a:cubicBezTo>
                      <a:pt x="310343" y="181314"/>
                      <a:pt x="243107" y="324685"/>
                      <a:pt x="376964" y="521175"/>
                    </a:cubicBezTo>
                    <a:cubicBezTo>
                      <a:pt x="203088" y="583319"/>
                      <a:pt x="53324" y="556686"/>
                      <a:pt x="0" y="521175"/>
                    </a:cubicBezTo>
                    <a:close/>
                  </a:path>
                </a:pathLst>
              </a:custGeom>
              <a:gradFill flip="none" rotWithShape="1">
                <a:gsLst>
                  <a:gs pos="45000">
                    <a:srgbClr val="758085">
                      <a:lumMod val="0"/>
                      <a:lumOff val="100000"/>
                    </a:srgbClr>
                  </a:gs>
                  <a:gs pos="27000">
                    <a:srgbClr val="ADB4B7"/>
                  </a:gs>
                  <a:gs pos="72000">
                    <a:srgbClr val="758085">
                      <a:lumMod val="100000"/>
                    </a:srgbClr>
                  </a:gs>
                </a:gsLst>
                <a:lin ang="0" scaled="1"/>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sp>
            <p:nvSpPr>
              <p:cNvPr id="85" name="Trapezium 63"/>
              <p:cNvSpPr/>
              <p:nvPr/>
            </p:nvSpPr>
            <p:spPr>
              <a:xfrm>
                <a:off x="7400716" y="3743557"/>
                <a:ext cx="468042" cy="376430"/>
              </a:xfrm>
              <a:custGeom>
                <a:avLst/>
                <a:gdLst>
                  <a:gd name="connsiteX0" fmla="*/ 29043 w 548021"/>
                  <a:gd name="connsiteY0" fmla="*/ 0 h 444018"/>
                  <a:gd name="connsiteX1" fmla="*/ 518978 w 548021"/>
                  <a:gd name="connsiteY1" fmla="*/ 0 h 444018"/>
                  <a:gd name="connsiteX2" fmla="*/ 548021 w 548021"/>
                  <a:gd name="connsiteY2" fmla="*/ 29043 h 444018"/>
                  <a:gd name="connsiteX3" fmla="*/ 548021 w 548021"/>
                  <a:gd name="connsiteY3" fmla="*/ 401397 h 444018"/>
                  <a:gd name="connsiteX4" fmla="*/ 505400 w 548021"/>
                  <a:gd name="connsiteY4" fmla="*/ 444018 h 444018"/>
                  <a:gd name="connsiteX5" fmla="*/ 42621 w 548021"/>
                  <a:gd name="connsiteY5" fmla="*/ 444018 h 444018"/>
                  <a:gd name="connsiteX6" fmla="*/ 0 w 548021"/>
                  <a:gd name="connsiteY6" fmla="*/ 401397 h 444018"/>
                  <a:gd name="connsiteX7" fmla="*/ 0 w 548021"/>
                  <a:gd name="connsiteY7" fmla="*/ 29043 h 444018"/>
                  <a:gd name="connsiteX8" fmla="*/ 29043 w 548021"/>
                  <a:gd name="connsiteY8" fmla="*/ 0 h 444018"/>
                  <a:gd name="connsiteX0" fmla="*/ 29043 w 548021"/>
                  <a:gd name="connsiteY0" fmla="*/ 0 h 444018"/>
                  <a:gd name="connsiteX1" fmla="*/ 518978 w 548021"/>
                  <a:gd name="connsiteY1" fmla="*/ 0 h 444018"/>
                  <a:gd name="connsiteX2" fmla="*/ 548021 w 548021"/>
                  <a:gd name="connsiteY2" fmla="*/ 29043 h 444018"/>
                  <a:gd name="connsiteX3" fmla="*/ 546327 w 548021"/>
                  <a:gd name="connsiteY3" fmla="*/ 195212 h 444018"/>
                  <a:gd name="connsiteX4" fmla="*/ 548021 w 548021"/>
                  <a:gd name="connsiteY4" fmla="*/ 401397 h 444018"/>
                  <a:gd name="connsiteX5" fmla="*/ 505400 w 548021"/>
                  <a:gd name="connsiteY5" fmla="*/ 444018 h 444018"/>
                  <a:gd name="connsiteX6" fmla="*/ 42621 w 548021"/>
                  <a:gd name="connsiteY6" fmla="*/ 444018 h 444018"/>
                  <a:gd name="connsiteX7" fmla="*/ 0 w 548021"/>
                  <a:gd name="connsiteY7" fmla="*/ 401397 h 444018"/>
                  <a:gd name="connsiteX8" fmla="*/ 0 w 548021"/>
                  <a:gd name="connsiteY8" fmla="*/ 29043 h 444018"/>
                  <a:gd name="connsiteX9" fmla="*/ 29043 w 548021"/>
                  <a:gd name="connsiteY9" fmla="*/ 0 h 444018"/>
                  <a:gd name="connsiteX0" fmla="*/ 29043 w 550718"/>
                  <a:gd name="connsiteY0" fmla="*/ 0 h 444018"/>
                  <a:gd name="connsiteX1" fmla="*/ 518978 w 550718"/>
                  <a:gd name="connsiteY1" fmla="*/ 0 h 444018"/>
                  <a:gd name="connsiteX2" fmla="*/ 548021 w 550718"/>
                  <a:gd name="connsiteY2" fmla="*/ 29043 h 444018"/>
                  <a:gd name="connsiteX3" fmla="*/ 546327 w 550718"/>
                  <a:gd name="connsiteY3" fmla="*/ 195212 h 444018"/>
                  <a:gd name="connsiteX4" fmla="*/ 546327 w 550718"/>
                  <a:gd name="connsiteY4" fmla="*/ 297605 h 444018"/>
                  <a:gd name="connsiteX5" fmla="*/ 548021 w 550718"/>
                  <a:gd name="connsiteY5" fmla="*/ 401397 h 444018"/>
                  <a:gd name="connsiteX6" fmla="*/ 505400 w 550718"/>
                  <a:gd name="connsiteY6" fmla="*/ 444018 h 444018"/>
                  <a:gd name="connsiteX7" fmla="*/ 42621 w 550718"/>
                  <a:gd name="connsiteY7" fmla="*/ 444018 h 444018"/>
                  <a:gd name="connsiteX8" fmla="*/ 0 w 550718"/>
                  <a:gd name="connsiteY8" fmla="*/ 401397 h 444018"/>
                  <a:gd name="connsiteX9" fmla="*/ 0 w 550718"/>
                  <a:gd name="connsiteY9" fmla="*/ 29043 h 444018"/>
                  <a:gd name="connsiteX10" fmla="*/ 29043 w 550718"/>
                  <a:gd name="connsiteY10" fmla="*/ 0 h 444018"/>
                  <a:gd name="connsiteX0" fmla="*/ 29043 w 550718"/>
                  <a:gd name="connsiteY0" fmla="*/ 0 h 444018"/>
                  <a:gd name="connsiteX1" fmla="*/ 518978 w 550718"/>
                  <a:gd name="connsiteY1" fmla="*/ 0 h 444018"/>
                  <a:gd name="connsiteX2" fmla="*/ 548021 w 550718"/>
                  <a:gd name="connsiteY2" fmla="*/ 29043 h 444018"/>
                  <a:gd name="connsiteX3" fmla="*/ 546327 w 550718"/>
                  <a:gd name="connsiteY3" fmla="*/ 195212 h 444018"/>
                  <a:gd name="connsiteX4" fmla="*/ 546327 w 550718"/>
                  <a:gd name="connsiteY4" fmla="*/ 297605 h 444018"/>
                  <a:gd name="connsiteX5" fmla="*/ 546326 w 550718"/>
                  <a:gd name="connsiteY5" fmla="*/ 376187 h 444018"/>
                  <a:gd name="connsiteX6" fmla="*/ 548021 w 550718"/>
                  <a:gd name="connsiteY6" fmla="*/ 401397 h 444018"/>
                  <a:gd name="connsiteX7" fmla="*/ 505400 w 550718"/>
                  <a:gd name="connsiteY7" fmla="*/ 444018 h 444018"/>
                  <a:gd name="connsiteX8" fmla="*/ 42621 w 550718"/>
                  <a:gd name="connsiteY8" fmla="*/ 444018 h 444018"/>
                  <a:gd name="connsiteX9" fmla="*/ 0 w 550718"/>
                  <a:gd name="connsiteY9" fmla="*/ 401397 h 444018"/>
                  <a:gd name="connsiteX10" fmla="*/ 0 w 550718"/>
                  <a:gd name="connsiteY10" fmla="*/ 29043 h 444018"/>
                  <a:gd name="connsiteX11" fmla="*/ 29043 w 550718"/>
                  <a:gd name="connsiteY11" fmla="*/ 0 h 444018"/>
                  <a:gd name="connsiteX0" fmla="*/ 29043 w 550718"/>
                  <a:gd name="connsiteY0" fmla="*/ 0 h 444018"/>
                  <a:gd name="connsiteX1" fmla="*/ 518978 w 550718"/>
                  <a:gd name="connsiteY1" fmla="*/ 0 h 444018"/>
                  <a:gd name="connsiteX2" fmla="*/ 548021 w 550718"/>
                  <a:gd name="connsiteY2" fmla="*/ 29043 h 444018"/>
                  <a:gd name="connsiteX3" fmla="*/ 543945 w 550718"/>
                  <a:gd name="connsiteY3" fmla="*/ 102343 h 444018"/>
                  <a:gd name="connsiteX4" fmla="*/ 546327 w 550718"/>
                  <a:gd name="connsiteY4" fmla="*/ 195212 h 444018"/>
                  <a:gd name="connsiteX5" fmla="*/ 546327 w 550718"/>
                  <a:gd name="connsiteY5" fmla="*/ 297605 h 444018"/>
                  <a:gd name="connsiteX6" fmla="*/ 546326 w 550718"/>
                  <a:gd name="connsiteY6" fmla="*/ 376187 h 444018"/>
                  <a:gd name="connsiteX7" fmla="*/ 548021 w 550718"/>
                  <a:gd name="connsiteY7" fmla="*/ 401397 h 444018"/>
                  <a:gd name="connsiteX8" fmla="*/ 505400 w 550718"/>
                  <a:gd name="connsiteY8" fmla="*/ 444018 h 444018"/>
                  <a:gd name="connsiteX9" fmla="*/ 42621 w 550718"/>
                  <a:gd name="connsiteY9" fmla="*/ 444018 h 444018"/>
                  <a:gd name="connsiteX10" fmla="*/ 0 w 550718"/>
                  <a:gd name="connsiteY10" fmla="*/ 401397 h 444018"/>
                  <a:gd name="connsiteX11" fmla="*/ 0 w 550718"/>
                  <a:gd name="connsiteY11" fmla="*/ 29043 h 444018"/>
                  <a:gd name="connsiteX12" fmla="*/ 29043 w 550718"/>
                  <a:gd name="connsiteY12" fmla="*/ 0 h 444018"/>
                  <a:gd name="connsiteX0" fmla="*/ 29043 w 550718"/>
                  <a:gd name="connsiteY0" fmla="*/ 0 h 444018"/>
                  <a:gd name="connsiteX1" fmla="*/ 518978 w 550718"/>
                  <a:gd name="connsiteY1" fmla="*/ 0 h 444018"/>
                  <a:gd name="connsiteX2" fmla="*/ 548021 w 550718"/>
                  <a:gd name="connsiteY2" fmla="*/ 29043 h 444018"/>
                  <a:gd name="connsiteX3" fmla="*/ 543945 w 550718"/>
                  <a:gd name="connsiteY3" fmla="*/ 102343 h 444018"/>
                  <a:gd name="connsiteX4" fmla="*/ 546327 w 550718"/>
                  <a:gd name="connsiteY4" fmla="*/ 195212 h 444018"/>
                  <a:gd name="connsiteX5" fmla="*/ 546327 w 550718"/>
                  <a:gd name="connsiteY5" fmla="*/ 297605 h 444018"/>
                  <a:gd name="connsiteX6" fmla="*/ 546326 w 550718"/>
                  <a:gd name="connsiteY6" fmla="*/ 376187 h 444018"/>
                  <a:gd name="connsiteX7" fmla="*/ 548021 w 550718"/>
                  <a:gd name="connsiteY7" fmla="*/ 401397 h 444018"/>
                  <a:gd name="connsiteX8" fmla="*/ 505400 w 550718"/>
                  <a:gd name="connsiteY8" fmla="*/ 444018 h 444018"/>
                  <a:gd name="connsiteX9" fmla="*/ 42621 w 550718"/>
                  <a:gd name="connsiteY9" fmla="*/ 444018 h 444018"/>
                  <a:gd name="connsiteX10" fmla="*/ 0 w 550718"/>
                  <a:gd name="connsiteY10" fmla="*/ 401397 h 444018"/>
                  <a:gd name="connsiteX11" fmla="*/ 1020 w 550718"/>
                  <a:gd name="connsiteY11" fmla="*/ 147587 h 444018"/>
                  <a:gd name="connsiteX12" fmla="*/ 0 w 550718"/>
                  <a:gd name="connsiteY12" fmla="*/ 29043 h 444018"/>
                  <a:gd name="connsiteX13" fmla="*/ 29043 w 550718"/>
                  <a:gd name="connsiteY1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7689 w 552080"/>
                  <a:gd name="connsiteY4" fmla="*/ 195212 h 444018"/>
                  <a:gd name="connsiteX5" fmla="*/ 547689 w 552080"/>
                  <a:gd name="connsiteY5" fmla="*/ 297605 h 444018"/>
                  <a:gd name="connsiteX6" fmla="*/ 547688 w 552080"/>
                  <a:gd name="connsiteY6" fmla="*/ 376187 h 444018"/>
                  <a:gd name="connsiteX7" fmla="*/ 549383 w 552080"/>
                  <a:gd name="connsiteY7" fmla="*/ 401397 h 444018"/>
                  <a:gd name="connsiteX8" fmla="*/ 506762 w 552080"/>
                  <a:gd name="connsiteY8" fmla="*/ 444018 h 444018"/>
                  <a:gd name="connsiteX9" fmla="*/ 43983 w 552080"/>
                  <a:gd name="connsiteY9" fmla="*/ 444018 h 444018"/>
                  <a:gd name="connsiteX10" fmla="*/ 1362 w 552080"/>
                  <a:gd name="connsiteY10" fmla="*/ 401397 h 444018"/>
                  <a:gd name="connsiteX11" fmla="*/ 0 w 552080"/>
                  <a:gd name="connsiteY11" fmla="*/ 340468 h 444018"/>
                  <a:gd name="connsiteX12" fmla="*/ 2382 w 552080"/>
                  <a:gd name="connsiteY12" fmla="*/ 147587 h 444018"/>
                  <a:gd name="connsiteX13" fmla="*/ 1362 w 552080"/>
                  <a:gd name="connsiteY13" fmla="*/ 29043 h 444018"/>
                  <a:gd name="connsiteX14" fmla="*/ 30405 w 552080"/>
                  <a:gd name="connsiteY14"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7689 w 552080"/>
                  <a:gd name="connsiteY4" fmla="*/ 195212 h 444018"/>
                  <a:gd name="connsiteX5" fmla="*/ 547689 w 552080"/>
                  <a:gd name="connsiteY5" fmla="*/ 297605 h 444018"/>
                  <a:gd name="connsiteX6" fmla="*/ 547688 w 552080"/>
                  <a:gd name="connsiteY6" fmla="*/ 376187 h 444018"/>
                  <a:gd name="connsiteX7" fmla="*/ 549383 w 552080"/>
                  <a:gd name="connsiteY7" fmla="*/ 401397 h 444018"/>
                  <a:gd name="connsiteX8" fmla="*/ 506762 w 552080"/>
                  <a:gd name="connsiteY8" fmla="*/ 444018 h 444018"/>
                  <a:gd name="connsiteX9" fmla="*/ 43983 w 552080"/>
                  <a:gd name="connsiteY9" fmla="*/ 444018 h 444018"/>
                  <a:gd name="connsiteX10" fmla="*/ 1362 w 552080"/>
                  <a:gd name="connsiteY10" fmla="*/ 401397 h 444018"/>
                  <a:gd name="connsiteX11" fmla="*/ 0 w 552080"/>
                  <a:gd name="connsiteY11" fmla="*/ 340468 h 444018"/>
                  <a:gd name="connsiteX12" fmla="*/ 0 w 552080"/>
                  <a:gd name="connsiteY12" fmla="*/ 240455 h 444018"/>
                  <a:gd name="connsiteX13" fmla="*/ 2382 w 552080"/>
                  <a:gd name="connsiteY13" fmla="*/ 147587 h 444018"/>
                  <a:gd name="connsiteX14" fmla="*/ 1362 w 552080"/>
                  <a:gd name="connsiteY14" fmla="*/ 29043 h 444018"/>
                  <a:gd name="connsiteX15" fmla="*/ 30405 w 552080"/>
                  <a:gd name="connsiteY15"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7689 w 552080"/>
                  <a:gd name="connsiteY4" fmla="*/ 195212 h 444018"/>
                  <a:gd name="connsiteX5" fmla="*/ 547689 w 552080"/>
                  <a:gd name="connsiteY5" fmla="*/ 297605 h 444018"/>
                  <a:gd name="connsiteX6" fmla="*/ 547688 w 552080"/>
                  <a:gd name="connsiteY6" fmla="*/ 376187 h 444018"/>
                  <a:gd name="connsiteX7" fmla="*/ 549383 w 552080"/>
                  <a:gd name="connsiteY7" fmla="*/ 401397 h 444018"/>
                  <a:gd name="connsiteX8" fmla="*/ 506762 w 552080"/>
                  <a:gd name="connsiteY8" fmla="*/ 444018 h 444018"/>
                  <a:gd name="connsiteX9" fmla="*/ 43983 w 552080"/>
                  <a:gd name="connsiteY9" fmla="*/ 444018 h 444018"/>
                  <a:gd name="connsiteX10" fmla="*/ 1362 w 552080"/>
                  <a:gd name="connsiteY10" fmla="*/ 401397 h 444018"/>
                  <a:gd name="connsiteX11" fmla="*/ 0 w 552080"/>
                  <a:gd name="connsiteY11" fmla="*/ 340468 h 444018"/>
                  <a:gd name="connsiteX12" fmla="*/ 0 w 552080"/>
                  <a:gd name="connsiteY12" fmla="*/ 240455 h 444018"/>
                  <a:gd name="connsiteX13" fmla="*/ 2382 w 552080"/>
                  <a:gd name="connsiteY13" fmla="*/ 147587 h 444018"/>
                  <a:gd name="connsiteX14" fmla="*/ 0 w 552080"/>
                  <a:gd name="connsiteY14" fmla="*/ 66624 h 444018"/>
                  <a:gd name="connsiteX15" fmla="*/ 1362 w 552080"/>
                  <a:gd name="connsiteY15" fmla="*/ 29043 h 444018"/>
                  <a:gd name="connsiteX16" fmla="*/ 30405 w 552080"/>
                  <a:gd name="connsiteY16"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7689 w 552080"/>
                  <a:gd name="connsiteY6" fmla="*/ 297605 h 444018"/>
                  <a:gd name="connsiteX7" fmla="*/ 547688 w 552080"/>
                  <a:gd name="connsiteY7" fmla="*/ 376187 h 444018"/>
                  <a:gd name="connsiteX8" fmla="*/ 549383 w 552080"/>
                  <a:gd name="connsiteY8" fmla="*/ 401397 h 444018"/>
                  <a:gd name="connsiteX9" fmla="*/ 506762 w 552080"/>
                  <a:gd name="connsiteY9" fmla="*/ 444018 h 444018"/>
                  <a:gd name="connsiteX10" fmla="*/ 43983 w 552080"/>
                  <a:gd name="connsiteY10" fmla="*/ 444018 h 444018"/>
                  <a:gd name="connsiteX11" fmla="*/ 1362 w 552080"/>
                  <a:gd name="connsiteY11" fmla="*/ 401397 h 444018"/>
                  <a:gd name="connsiteX12" fmla="*/ 0 w 552080"/>
                  <a:gd name="connsiteY12" fmla="*/ 340468 h 444018"/>
                  <a:gd name="connsiteX13" fmla="*/ 0 w 552080"/>
                  <a:gd name="connsiteY13" fmla="*/ 240455 h 444018"/>
                  <a:gd name="connsiteX14" fmla="*/ 2382 w 552080"/>
                  <a:gd name="connsiteY14" fmla="*/ 147587 h 444018"/>
                  <a:gd name="connsiteX15" fmla="*/ 0 w 552080"/>
                  <a:gd name="connsiteY15" fmla="*/ 66624 h 444018"/>
                  <a:gd name="connsiteX16" fmla="*/ 1362 w 552080"/>
                  <a:gd name="connsiteY16" fmla="*/ 29043 h 444018"/>
                  <a:gd name="connsiteX17" fmla="*/ 30405 w 552080"/>
                  <a:gd name="connsiteY17"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76187 h 444018"/>
                  <a:gd name="connsiteX9" fmla="*/ 549383 w 552080"/>
                  <a:gd name="connsiteY9" fmla="*/ 401397 h 444018"/>
                  <a:gd name="connsiteX10" fmla="*/ 506762 w 552080"/>
                  <a:gd name="connsiteY10" fmla="*/ 444018 h 444018"/>
                  <a:gd name="connsiteX11" fmla="*/ 43983 w 552080"/>
                  <a:gd name="connsiteY11" fmla="*/ 444018 h 444018"/>
                  <a:gd name="connsiteX12" fmla="*/ 1362 w 552080"/>
                  <a:gd name="connsiteY12" fmla="*/ 401397 h 444018"/>
                  <a:gd name="connsiteX13" fmla="*/ 0 w 552080"/>
                  <a:gd name="connsiteY13" fmla="*/ 340468 h 444018"/>
                  <a:gd name="connsiteX14" fmla="*/ 0 w 552080"/>
                  <a:gd name="connsiteY14" fmla="*/ 240455 h 444018"/>
                  <a:gd name="connsiteX15" fmla="*/ 2382 w 552080"/>
                  <a:gd name="connsiteY15" fmla="*/ 147587 h 444018"/>
                  <a:gd name="connsiteX16" fmla="*/ 0 w 552080"/>
                  <a:gd name="connsiteY16" fmla="*/ 66624 h 444018"/>
                  <a:gd name="connsiteX17" fmla="*/ 1362 w 552080"/>
                  <a:gd name="connsiteY17" fmla="*/ 29043 h 444018"/>
                  <a:gd name="connsiteX18" fmla="*/ 30405 w 552080"/>
                  <a:gd name="connsiteY18"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0 w 552080"/>
                  <a:gd name="connsiteY14" fmla="*/ 340468 h 444018"/>
                  <a:gd name="connsiteX15" fmla="*/ 0 w 552080"/>
                  <a:gd name="connsiteY15" fmla="*/ 240455 h 444018"/>
                  <a:gd name="connsiteX16" fmla="*/ 2382 w 552080"/>
                  <a:gd name="connsiteY16" fmla="*/ 147587 h 444018"/>
                  <a:gd name="connsiteX17" fmla="*/ 0 w 552080"/>
                  <a:gd name="connsiteY17" fmla="*/ 66624 h 444018"/>
                  <a:gd name="connsiteX18" fmla="*/ 1362 w 552080"/>
                  <a:gd name="connsiteY18" fmla="*/ 29043 h 444018"/>
                  <a:gd name="connsiteX19" fmla="*/ 30405 w 552080"/>
                  <a:gd name="connsiteY19"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0 w 552080"/>
                  <a:gd name="connsiteY14" fmla="*/ 373805 h 444018"/>
                  <a:gd name="connsiteX15" fmla="*/ 0 w 552080"/>
                  <a:gd name="connsiteY15" fmla="*/ 340468 h 444018"/>
                  <a:gd name="connsiteX16" fmla="*/ 0 w 552080"/>
                  <a:gd name="connsiteY16" fmla="*/ 240455 h 444018"/>
                  <a:gd name="connsiteX17" fmla="*/ 2382 w 552080"/>
                  <a:gd name="connsiteY17" fmla="*/ 147587 h 444018"/>
                  <a:gd name="connsiteX18" fmla="*/ 0 w 552080"/>
                  <a:gd name="connsiteY18" fmla="*/ 66624 h 444018"/>
                  <a:gd name="connsiteX19" fmla="*/ 1362 w 552080"/>
                  <a:gd name="connsiteY19" fmla="*/ 29043 h 444018"/>
                  <a:gd name="connsiteX20" fmla="*/ 30405 w 552080"/>
                  <a:gd name="connsiteY20"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4763 w 554461"/>
                  <a:gd name="connsiteY18" fmla="*/ 147587 h 444018"/>
                  <a:gd name="connsiteX19" fmla="*/ 2381 w 554461"/>
                  <a:gd name="connsiteY19" fmla="*/ 66624 h 444018"/>
                  <a:gd name="connsiteX20" fmla="*/ 3743 w 554461"/>
                  <a:gd name="connsiteY20" fmla="*/ 29043 h 444018"/>
                  <a:gd name="connsiteX21" fmla="*/ 32786 w 554461"/>
                  <a:gd name="connsiteY21"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1 w 554461"/>
                  <a:gd name="connsiteY18" fmla="*/ 195212 h 444018"/>
                  <a:gd name="connsiteX19" fmla="*/ 4763 w 554461"/>
                  <a:gd name="connsiteY19" fmla="*/ 147587 h 444018"/>
                  <a:gd name="connsiteX20" fmla="*/ 2381 w 554461"/>
                  <a:gd name="connsiteY20" fmla="*/ 66624 h 444018"/>
                  <a:gd name="connsiteX21" fmla="*/ 3743 w 554461"/>
                  <a:gd name="connsiteY21" fmla="*/ 29043 h 444018"/>
                  <a:gd name="connsiteX22" fmla="*/ 32786 w 554461"/>
                  <a:gd name="connsiteY22"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1 w 554461"/>
                  <a:gd name="connsiteY18" fmla="*/ 195212 h 444018"/>
                  <a:gd name="connsiteX19" fmla="*/ 4763 w 554461"/>
                  <a:gd name="connsiteY19" fmla="*/ 147587 h 444018"/>
                  <a:gd name="connsiteX20" fmla="*/ 1 w 554461"/>
                  <a:gd name="connsiteY20" fmla="*/ 107105 h 444018"/>
                  <a:gd name="connsiteX21" fmla="*/ 2381 w 554461"/>
                  <a:gd name="connsiteY21" fmla="*/ 66624 h 444018"/>
                  <a:gd name="connsiteX22" fmla="*/ 3743 w 554461"/>
                  <a:gd name="connsiteY22" fmla="*/ 29043 h 444018"/>
                  <a:gd name="connsiteX23" fmla="*/ 32786 w 554461"/>
                  <a:gd name="connsiteY23"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1 w 554461"/>
                  <a:gd name="connsiteY18" fmla="*/ 195212 h 444018"/>
                  <a:gd name="connsiteX19" fmla="*/ 4763 w 554461"/>
                  <a:gd name="connsiteY19" fmla="*/ 147587 h 444018"/>
                  <a:gd name="connsiteX20" fmla="*/ 23813 w 554461"/>
                  <a:gd name="connsiteY20" fmla="*/ 111868 h 444018"/>
                  <a:gd name="connsiteX21" fmla="*/ 2381 w 554461"/>
                  <a:gd name="connsiteY21" fmla="*/ 66624 h 444018"/>
                  <a:gd name="connsiteX22" fmla="*/ 3743 w 554461"/>
                  <a:gd name="connsiteY22" fmla="*/ 29043 h 444018"/>
                  <a:gd name="connsiteX23" fmla="*/ 32786 w 554461"/>
                  <a:gd name="connsiteY23"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26194 w 554461"/>
                  <a:gd name="connsiteY18" fmla="*/ 199975 h 444018"/>
                  <a:gd name="connsiteX19" fmla="*/ 4763 w 554461"/>
                  <a:gd name="connsiteY19" fmla="*/ 147587 h 444018"/>
                  <a:gd name="connsiteX20" fmla="*/ 23813 w 554461"/>
                  <a:gd name="connsiteY20" fmla="*/ 111868 h 444018"/>
                  <a:gd name="connsiteX21" fmla="*/ 2381 w 554461"/>
                  <a:gd name="connsiteY21" fmla="*/ 66624 h 444018"/>
                  <a:gd name="connsiteX22" fmla="*/ 3743 w 554461"/>
                  <a:gd name="connsiteY22" fmla="*/ 29043 h 444018"/>
                  <a:gd name="connsiteX23" fmla="*/ 32786 w 554461"/>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0 w 552080"/>
                  <a:gd name="connsiteY14" fmla="*/ 373805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28639 w 552080"/>
                  <a:gd name="connsiteY4" fmla="*/ 154731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28639 w 552080"/>
                  <a:gd name="connsiteY4" fmla="*/ 154731 h 444018"/>
                  <a:gd name="connsiteX5" fmla="*/ 547689 w 552080"/>
                  <a:gd name="connsiteY5" fmla="*/ 195212 h 444018"/>
                  <a:gd name="connsiteX6" fmla="*/ 528638 w 552080"/>
                  <a:gd name="connsiteY6" fmla="*/ 249980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28639 w 552080"/>
                  <a:gd name="connsiteY4" fmla="*/ 154731 h 444018"/>
                  <a:gd name="connsiteX5" fmla="*/ 547689 w 552080"/>
                  <a:gd name="connsiteY5" fmla="*/ 195212 h 444018"/>
                  <a:gd name="connsiteX6" fmla="*/ 528638 w 552080"/>
                  <a:gd name="connsiteY6" fmla="*/ 249980 h 444018"/>
                  <a:gd name="connsiteX7" fmla="*/ 547689 w 552080"/>
                  <a:gd name="connsiteY7" fmla="*/ 297605 h 444018"/>
                  <a:gd name="connsiteX8" fmla="*/ 531019 w 552080"/>
                  <a:gd name="connsiteY8" fmla="*/ 345230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2080" h="444018">
                    <a:moveTo>
                      <a:pt x="30405" y="0"/>
                    </a:moveTo>
                    <a:lnTo>
                      <a:pt x="520340" y="0"/>
                    </a:lnTo>
                    <a:cubicBezTo>
                      <a:pt x="536380" y="0"/>
                      <a:pt x="549383" y="13003"/>
                      <a:pt x="549383" y="29043"/>
                    </a:cubicBezTo>
                    <a:cubicBezTo>
                      <a:pt x="553544" y="46100"/>
                      <a:pt x="545589" y="74648"/>
                      <a:pt x="545307" y="102343"/>
                    </a:cubicBezTo>
                    <a:cubicBezTo>
                      <a:pt x="544628" y="122497"/>
                      <a:pt x="528242" y="139253"/>
                      <a:pt x="528639" y="154731"/>
                    </a:cubicBezTo>
                    <a:cubicBezTo>
                      <a:pt x="529036" y="170209"/>
                      <a:pt x="547689" y="179337"/>
                      <a:pt x="547689" y="195212"/>
                    </a:cubicBezTo>
                    <a:cubicBezTo>
                      <a:pt x="547689" y="211087"/>
                      <a:pt x="528638" y="232915"/>
                      <a:pt x="528638" y="249980"/>
                    </a:cubicBezTo>
                    <a:cubicBezTo>
                      <a:pt x="528638" y="267045"/>
                      <a:pt x="547292" y="282524"/>
                      <a:pt x="547689" y="297605"/>
                    </a:cubicBezTo>
                    <a:cubicBezTo>
                      <a:pt x="548086" y="312686"/>
                      <a:pt x="531019" y="332133"/>
                      <a:pt x="531019" y="345230"/>
                    </a:cubicBezTo>
                    <a:cubicBezTo>
                      <a:pt x="531019" y="358327"/>
                      <a:pt x="547405" y="365238"/>
                      <a:pt x="547688" y="376187"/>
                    </a:cubicBezTo>
                    <a:cubicBezTo>
                      <a:pt x="547971" y="387136"/>
                      <a:pt x="556204" y="390092"/>
                      <a:pt x="549383" y="401397"/>
                    </a:cubicBezTo>
                    <a:cubicBezTo>
                      <a:pt x="549383" y="424936"/>
                      <a:pt x="530301" y="444018"/>
                      <a:pt x="506762" y="444018"/>
                    </a:cubicBezTo>
                    <a:lnTo>
                      <a:pt x="43983" y="444018"/>
                    </a:lnTo>
                    <a:cubicBezTo>
                      <a:pt x="20444" y="444018"/>
                      <a:pt x="1362" y="424936"/>
                      <a:pt x="1362" y="401397"/>
                    </a:cubicBezTo>
                    <a:lnTo>
                      <a:pt x="19050" y="380948"/>
                    </a:lnTo>
                    <a:lnTo>
                      <a:pt x="0" y="340468"/>
                    </a:lnTo>
                    <a:lnTo>
                      <a:pt x="23813" y="292842"/>
                    </a:lnTo>
                    <a:lnTo>
                      <a:pt x="0" y="240455"/>
                    </a:lnTo>
                    <a:lnTo>
                      <a:pt x="23813" y="199975"/>
                    </a:lnTo>
                    <a:lnTo>
                      <a:pt x="2382" y="147587"/>
                    </a:lnTo>
                    <a:lnTo>
                      <a:pt x="21432" y="111868"/>
                    </a:lnTo>
                    <a:lnTo>
                      <a:pt x="0" y="66624"/>
                    </a:lnTo>
                    <a:lnTo>
                      <a:pt x="1362" y="29043"/>
                    </a:lnTo>
                    <a:cubicBezTo>
                      <a:pt x="1362" y="13003"/>
                      <a:pt x="14365" y="0"/>
                      <a:pt x="30405" y="0"/>
                    </a:cubicBezTo>
                    <a:close/>
                  </a:path>
                </a:pathLst>
              </a:custGeom>
              <a:gradFill flip="none" rotWithShape="1">
                <a:gsLst>
                  <a:gs pos="33000">
                    <a:schemeClr val="bg1"/>
                  </a:gs>
                  <a:gs pos="16000">
                    <a:schemeClr val="bg2">
                      <a:lumMod val="50000"/>
                    </a:schemeClr>
                  </a:gs>
                  <a:gs pos="90000">
                    <a:schemeClr val="bg2">
                      <a:lumMod val="25000"/>
                    </a:schemeClr>
                  </a:gs>
                  <a:gs pos="51000">
                    <a:schemeClr val="bg2">
                      <a:lumMod val="50000"/>
                    </a:schemeClr>
                  </a:gs>
                </a:gsLst>
                <a:lin ang="0" scaled="1"/>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sp>
            <p:nvSpPr>
              <p:cNvPr id="86" name="Trapezium 63"/>
              <p:cNvSpPr/>
              <p:nvPr/>
            </p:nvSpPr>
            <p:spPr>
              <a:xfrm>
                <a:off x="7397096" y="3694740"/>
                <a:ext cx="473944" cy="70502"/>
              </a:xfrm>
              <a:prstGeom prst="ellipse">
                <a:avLst/>
              </a:prstGeom>
              <a:gradFill flip="none" rotWithShape="1">
                <a:gsLst>
                  <a:gs pos="45000">
                    <a:srgbClr val="758085">
                      <a:lumMod val="0"/>
                      <a:lumOff val="100000"/>
                    </a:srgbClr>
                  </a:gs>
                  <a:gs pos="27000">
                    <a:srgbClr val="ADB4B7"/>
                  </a:gs>
                  <a:gs pos="72000">
                    <a:srgbClr val="758085">
                      <a:lumMod val="100000"/>
                    </a:srgbClr>
                  </a:gs>
                </a:gsLst>
                <a:path path="circle">
                  <a:fillToRect l="50000" t="50000" r="50000" b="50000"/>
                </a:path>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grpSp>
            <p:nvGrpSpPr>
              <p:cNvPr id="87" name="Groep 86"/>
              <p:cNvGrpSpPr/>
              <p:nvPr/>
            </p:nvGrpSpPr>
            <p:grpSpPr>
              <a:xfrm>
                <a:off x="7379036" y="3775107"/>
                <a:ext cx="499056" cy="359322"/>
                <a:chOff x="2172806" y="4005064"/>
                <a:chExt cx="828388" cy="578901"/>
              </a:xfrm>
            </p:grpSpPr>
            <p:sp>
              <p:nvSpPr>
                <p:cNvPr id="90" name="Vrije vorm 89"/>
                <p:cNvSpPr/>
                <p:nvPr/>
              </p:nvSpPr>
              <p:spPr>
                <a:xfrm>
                  <a:off x="2181050" y="4068527"/>
                  <a:ext cx="820144"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91" name="Vrije vorm 90"/>
                <p:cNvSpPr/>
                <p:nvPr/>
              </p:nvSpPr>
              <p:spPr>
                <a:xfrm>
                  <a:off x="2172806" y="4005064"/>
                  <a:ext cx="426214" cy="81333"/>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43575"/>
                    <a:gd name="connsiteY0" fmla="*/ 72090 h 153423"/>
                    <a:gd name="connsiteX1" fmla="*/ 426214 w 843575"/>
                    <a:gd name="connsiteY1" fmla="*/ 91061 h 153423"/>
                    <a:gd name="connsiteX2" fmla="*/ 843575 w 843575"/>
                    <a:gd name="connsiteY2" fmla="*/ 0 h 153423"/>
                    <a:gd name="connsiteX3" fmla="*/ 426214 w 843575"/>
                    <a:gd name="connsiteY3" fmla="*/ 151768 h 153423"/>
                    <a:gd name="connsiteX4" fmla="*/ 31618 w 843575"/>
                    <a:gd name="connsiteY4" fmla="*/ 136591 h 153423"/>
                    <a:gd name="connsiteX5" fmla="*/ 20235 w 843575"/>
                    <a:gd name="connsiteY5" fmla="*/ 72090 h 153423"/>
                    <a:gd name="connsiteX0" fmla="*/ 20235 w 476252"/>
                    <a:gd name="connsiteY0" fmla="*/ 0 h 81333"/>
                    <a:gd name="connsiteX1" fmla="*/ 426214 w 476252"/>
                    <a:gd name="connsiteY1" fmla="*/ 18971 h 81333"/>
                    <a:gd name="connsiteX2" fmla="*/ 426214 w 476252"/>
                    <a:gd name="connsiteY2" fmla="*/ 79678 h 81333"/>
                    <a:gd name="connsiteX3" fmla="*/ 31618 w 476252"/>
                    <a:gd name="connsiteY3" fmla="*/ 64501 h 81333"/>
                    <a:gd name="connsiteX4" fmla="*/ 20235 w 476252"/>
                    <a:gd name="connsiteY4" fmla="*/ 0 h 81333"/>
                    <a:gd name="connsiteX0" fmla="*/ 20235 w 426214"/>
                    <a:gd name="connsiteY0" fmla="*/ 0 h 81333"/>
                    <a:gd name="connsiteX1" fmla="*/ 426214 w 426214"/>
                    <a:gd name="connsiteY1" fmla="*/ 79678 h 81333"/>
                    <a:gd name="connsiteX2" fmla="*/ 31618 w 426214"/>
                    <a:gd name="connsiteY2" fmla="*/ 64501 h 81333"/>
                    <a:gd name="connsiteX3" fmla="*/ 20235 w 426214"/>
                    <a:gd name="connsiteY3" fmla="*/ 0 h 81333"/>
                  </a:gdLst>
                  <a:ahLst/>
                  <a:cxnLst>
                    <a:cxn ang="0">
                      <a:pos x="connsiteX0" y="connsiteY0"/>
                    </a:cxn>
                    <a:cxn ang="0">
                      <a:pos x="connsiteX1" y="connsiteY1"/>
                    </a:cxn>
                    <a:cxn ang="0">
                      <a:pos x="connsiteX2" y="connsiteY2"/>
                    </a:cxn>
                    <a:cxn ang="0">
                      <a:pos x="connsiteX3" y="connsiteY3"/>
                    </a:cxn>
                  </a:cxnLst>
                  <a:rect l="l" t="t" r="r" b="b"/>
                  <a:pathLst>
                    <a:path w="426214" h="81333">
                      <a:moveTo>
                        <a:pt x="20235" y="0"/>
                      </a:moveTo>
                      <a:cubicBezTo>
                        <a:pt x="86001" y="2530"/>
                        <a:pt x="424317" y="68928"/>
                        <a:pt x="426214" y="79678"/>
                      </a:cubicBezTo>
                      <a:cubicBezTo>
                        <a:pt x="269387" y="84737"/>
                        <a:pt x="99281" y="77781"/>
                        <a:pt x="31618" y="64501"/>
                      </a:cubicBezTo>
                      <a:cubicBezTo>
                        <a:pt x="-6324" y="61972"/>
                        <a:pt x="-10118" y="2530"/>
                        <a:pt x="20235" y="0"/>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92" name="Vrije vorm 91"/>
                <p:cNvSpPr/>
                <p:nvPr/>
              </p:nvSpPr>
              <p:spPr>
                <a:xfrm>
                  <a:off x="2181050" y="4192920"/>
                  <a:ext cx="820143"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93" name="Vrije vorm 92"/>
                <p:cNvSpPr/>
                <p:nvPr/>
              </p:nvSpPr>
              <p:spPr>
                <a:xfrm>
                  <a:off x="2181050" y="4317311"/>
                  <a:ext cx="820143"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94" name="Vrije vorm 93"/>
                <p:cNvSpPr/>
                <p:nvPr/>
              </p:nvSpPr>
              <p:spPr>
                <a:xfrm>
                  <a:off x="2196460" y="4441703"/>
                  <a:ext cx="796023"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grpSp>
          <p:sp>
            <p:nvSpPr>
              <p:cNvPr id="88" name="Afgeronde rechthoek 31"/>
              <p:cNvSpPr/>
              <p:nvPr/>
            </p:nvSpPr>
            <p:spPr>
              <a:xfrm>
                <a:off x="7494805" y="3726323"/>
                <a:ext cx="365126" cy="603390"/>
              </a:xfrm>
              <a:custGeom>
                <a:avLst/>
                <a:gdLst>
                  <a:gd name="connsiteX0" fmla="*/ 0 w 252498"/>
                  <a:gd name="connsiteY0" fmla="*/ 76242 h 628386"/>
                  <a:gd name="connsiteX1" fmla="*/ 76242 w 252498"/>
                  <a:gd name="connsiteY1" fmla="*/ 0 h 628386"/>
                  <a:gd name="connsiteX2" fmla="*/ 176256 w 252498"/>
                  <a:gd name="connsiteY2" fmla="*/ 0 h 628386"/>
                  <a:gd name="connsiteX3" fmla="*/ 252498 w 252498"/>
                  <a:gd name="connsiteY3" fmla="*/ 76242 h 628386"/>
                  <a:gd name="connsiteX4" fmla="*/ 252498 w 252498"/>
                  <a:gd name="connsiteY4" fmla="*/ 552144 h 628386"/>
                  <a:gd name="connsiteX5" fmla="*/ 176256 w 252498"/>
                  <a:gd name="connsiteY5" fmla="*/ 628386 h 628386"/>
                  <a:gd name="connsiteX6" fmla="*/ 76242 w 252498"/>
                  <a:gd name="connsiteY6" fmla="*/ 628386 h 628386"/>
                  <a:gd name="connsiteX7" fmla="*/ 0 w 252498"/>
                  <a:gd name="connsiteY7" fmla="*/ 552144 h 628386"/>
                  <a:gd name="connsiteX8" fmla="*/ 0 w 252498"/>
                  <a:gd name="connsiteY8" fmla="*/ 76242 h 628386"/>
                  <a:gd name="connsiteX0" fmla="*/ 65335 w 317833"/>
                  <a:gd name="connsiteY0" fmla="*/ 76242 h 647436"/>
                  <a:gd name="connsiteX1" fmla="*/ 141577 w 317833"/>
                  <a:gd name="connsiteY1" fmla="*/ 0 h 647436"/>
                  <a:gd name="connsiteX2" fmla="*/ 241591 w 317833"/>
                  <a:gd name="connsiteY2" fmla="*/ 0 h 647436"/>
                  <a:gd name="connsiteX3" fmla="*/ 317833 w 317833"/>
                  <a:gd name="connsiteY3" fmla="*/ 76242 h 647436"/>
                  <a:gd name="connsiteX4" fmla="*/ 317833 w 317833"/>
                  <a:gd name="connsiteY4" fmla="*/ 552144 h 647436"/>
                  <a:gd name="connsiteX5" fmla="*/ 241591 w 317833"/>
                  <a:gd name="connsiteY5" fmla="*/ 628386 h 647436"/>
                  <a:gd name="connsiteX6" fmla="*/ 10608 w 317833"/>
                  <a:gd name="connsiteY6" fmla="*/ 647436 h 647436"/>
                  <a:gd name="connsiteX7" fmla="*/ 65335 w 317833"/>
                  <a:gd name="connsiteY7" fmla="*/ 552144 h 647436"/>
                  <a:gd name="connsiteX8" fmla="*/ 65335 w 317833"/>
                  <a:gd name="connsiteY8" fmla="*/ 76242 h 647436"/>
                  <a:gd name="connsiteX0" fmla="*/ 65335 w 317833"/>
                  <a:gd name="connsiteY0" fmla="*/ 76242 h 666486"/>
                  <a:gd name="connsiteX1" fmla="*/ 141577 w 317833"/>
                  <a:gd name="connsiteY1" fmla="*/ 0 h 666486"/>
                  <a:gd name="connsiteX2" fmla="*/ 241591 w 317833"/>
                  <a:gd name="connsiteY2" fmla="*/ 0 h 666486"/>
                  <a:gd name="connsiteX3" fmla="*/ 317833 w 317833"/>
                  <a:gd name="connsiteY3" fmla="*/ 76242 h 666486"/>
                  <a:gd name="connsiteX4" fmla="*/ 317833 w 317833"/>
                  <a:gd name="connsiteY4" fmla="*/ 552144 h 666486"/>
                  <a:gd name="connsiteX5" fmla="*/ 82048 w 317833"/>
                  <a:gd name="connsiteY5" fmla="*/ 666486 h 666486"/>
                  <a:gd name="connsiteX6" fmla="*/ 10608 w 317833"/>
                  <a:gd name="connsiteY6" fmla="*/ 647436 h 666486"/>
                  <a:gd name="connsiteX7" fmla="*/ 65335 w 317833"/>
                  <a:gd name="connsiteY7" fmla="*/ 552144 h 666486"/>
                  <a:gd name="connsiteX8" fmla="*/ 65335 w 317833"/>
                  <a:gd name="connsiteY8" fmla="*/ 76242 h 666486"/>
                  <a:gd name="connsiteX0" fmla="*/ 62421 w 314919"/>
                  <a:gd name="connsiteY0" fmla="*/ 76242 h 666486"/>
                  <a:gd name="connsiteX1" fmla="*/ 138663 w 314919"/>
                  <a:gd name="connsiteY1" fmla="*/ 0 h 666486"/>
                  <a:gd name="connsiteX2" fmla="*/ 238677 w 314919"/>
                  <a:gd name="connsiteY2" fmla="*/ 0 h 666486"/>
                  <a:gd name="connsiteX3" fmla="*/ 314919 w 314919"/>
                  <a:gd name="connsiteY3" fmla="*/ 76242 h 666486"/>
                  <a:gd name="connsiteX4" fmla="*/ 314919 w 314919"/>
                  <a:gd name="connsiteY4" fmla="*/ 552144 h 666486"/>
                  <a:gd name="connsiteX5" fmla="*/ 79134 w 314919"/>
                  <a:gd name="connsiteY5" fmla="*/ 666486 h 666486"/>
                  <a:gd name="connsiteX6" fmla="*/ 7694 w 314919"/>
                  <a:gd name="connsiteY6" fmla="*/ 647436 h 666486"/>
                  <a:gd name="connsiteX7" fmla="*/ 110046 w 314919"/>
                  <a:gd name="connsiteY7" fmla="*/ 537856 h 666486"/>
                  <a:gd name="connsiteX8" fmla="*/ 62421 w 314919"/>
                  <a:gd name="connsiteY8" fmla="*/ 76242 h 666486"/>
                  <a:gd name="connsiteX0" fmla="*/ 107664 w 314919"/>
                  <a:gd name="connsiteY0" fmla="*/ 83386 h 666486"/>
                  <a:gd name="connsiteX1" fmla="*/ 138663 w 314919"/>
                  <a:gd name="connsiteY1" fmla="*/ 0 h 666486"/>
                  <a:gd name="connsiteX2" fmla="*/ 238677 w 314919"/>
                  <a:gd name="connsiteY2" fmla="*/ 0 h 666486"/>
                  <a:gd name="connsiteX3" fmla="*/ 314919 w 314919"/>
                  <a:gd name="connsiteY3" fmla="*/ 76242 h 666486"/>
                  <a:gd name="connsiteX4" fmla="*/ 314919 w 314919"/>
                  <a:gd name="connsiteY4" fmla="*/ 552144 h 666486"/>
                  <a:gd name="connsiteX5" fmla="*/ 79134 w 314919"/>
                  <a:gd name="connsiteY5" fmla="*/ 666486 h 666486"/>
                  <a:gd name="connsiteX6" fmla="*/ 7694 w 314919"/>
                  <a:gd name="connsiteY6" fmla="*/ 647436 h 666486"/>
                  <a:gd name="connsiteX7" fmla="*/ 110046 w 314919"/>
                  <a:gd name="connsiteY7" fmla="*/ 537856 h 666486"/>
                  <a:gd name="connsiteX8" fmla="*/ 107664 w 314919"/>
                  <a:gd name="connsiteY8" fmla="*/ 83386 h 666486"/>
                  <a:gd name="connsiteX0" fmla="*/ 107664 w 314919"/>
                  <a:gd name="connsiteY0" fmla="*/ 83386 h 666486"/>
                  <a:gd name="connsiteX1" fmla="*/ 138663 w 314919"/>
                  <a:gd name="connsiteY1" fmla="*/ 33337 h 666486"/>
                  <a:gd name="connsiteX2" fmla="*/ 238677 w 314919"/>
                  <a:gd name="connsiteY2" fmla="*/ 0 h 666486"/>
                  <a:gd name="connsiteX3" fmla="*/ 314919 w 314919"/>
                  <a:gd name="connsiteY3" fmla="*/ 76242 h 666486"/>
                  <a:gd name="connsiteX4" fmla="*/ 314919 w 314919"/>
                  <a:gd name="connsiteY4" fmla="*/ 552144 h 666486"/>
                  <a:gd name="connsiteX5" fmla="*/ 79134 w 314919"/>
                  <a:gd name="connsiteY5" fmla="*/ 666486 h 666486"/>
                  <a:gd name="connsiteX6" fmla="*/ 7694 w 314919"/>
                  <a:gd name="connsiteY6" fmla="*/ 647436 h 666486"/>
                  <a:gd name="connsiteX7" fmla="*/ 110046 w 314919"/>
                  <a:gd name="connsiteY7" fmla="*/ 537856 h 666486"/>
                  <a:gd name="connsiteX8" fmla="*/ 107664 w 314919"/>
                  <a:gd name="connsiteY8" fmla="*/ 83386 h 666486"/>
                  <a:gd name="connsiteX0" fmla="*/ 107664 w 314919"/>
                  <a:gd name="connsiteY0" fmla="*/ 54811 h 637911"/>
                  <a:gd name="connsiteX1" fmla="*/ 138663 w 314919"/>
                  <a:gd name="connsiteY1" fmla="*/ 4762 h 637911"/>
                  <a:gd name="connsiteX2" fmla="*/ 238677 w 314919"/>
                  <a:gd name="connsiteY2" fmla="*/ 0 h 637911"/>
                  <a:gd name="connsiteX3" fmla="*/ 314919 w 314919"/>
                  <a:gd name="connsiteY3" fmla="*/ 47667 h 637911"/>
                  <a:gd name="connsiteX4" fmla="*/ 314919 w 314919"/>
                  <a:gd name="connsiteY4" fmla="*/ 523569 h 637911"/>
                  <a:gd name="connsiteX5" fmla="*/ 79134 w 314919"/>
                  <a:gd name="connsiteY5" fmla="*/ 637911 h 637911"/>
                  <a:gd name="connsiteX6" fmla="*/ 7694 w 314919"/>
                  <a:gd name="connsiteY6" fmla="*/ 618861 h 637911"/>
                  <a:gd name="connsiteX7" fmla="*/ 110046 w 314919"/>
                  <a:gd name="connsiteY7" fmla="*/ 509281 h 637911"/>
                  <a:gd name="connsiteX8" fmla="*/ 107664 w 314919"/>
                  <a:gd name="connsiteY8" fmla="*/ 54811 h 637911"/>
                  <a:gd name="connsiteX0" fmla="*/ 183842 w 391097"/>
                  <a:gd name="connsiteY0" fmla="*/ 54811 h 637911"/>
                  <a:gd name="connsiteX1" fmla="*/ 214841 w 391097"/>
                  <a:gd name="connsiteY1" fmla="*/ 4762 h 637911"/>
                  <a:gd name="connsiteX2" fmla="*/ 314855 w 391097"/>
                  <a:gd name="connsiteY2" fmla="*/ 0 h 637911"/>
                  <a:gd name="connsiteX3" fmla="*/ 391097 w 391097"/>
                  <a:gd name="connsiteY3" fmla="*/ 47667 h 637911"/>
                  <a:gd name="connsiteX4" fmla="*/ 391097 w 391097"/>
                  <a:gd name="connsiteY4" fmla="*/ 523569 h 637911"/>
                  <a:gd name="connsiteX5" fmla="*/ 155312 w 391097"/>
                  <a:gd name="connsiteY5" fmla="*/ 637911 h 637911"/>
                  <a:gd name="connsiteX6" fmla="*/ 5291 w 391097"/>
                  <a:gd name="connsiteY6" fmla="*/ 597430 h 637911"/>
                  <a:gd name="connsiteX7" fmla="*/ 186224 w 391097"/>
                  <a:gd name="connsiteY7" fmla="*/ 509281 h 637911"/>
                  <a:gd name="connsiteX8" fmla="*/ 183842 w 391097"/>
                  <a:gd name="connsiteY8" fmla="*/ 54811 h 637911"/>
                  <a:gd name="connsiteX0" fmla="*/ 184275 w 391530"/>
                  <a:gd name="connsiteY0" fmla="*/ 54811 h 637911"/>
                  <a:gd name="connsiteX1" fmla="*/ 215274 w 391530"/>
                  <a:gd name="connsiteY1" fmla="*/ 4762 h 637911"/>
                  <a:gd name="connsiteX2" fmla="*/ 315288 w 391530"/>
                  <a:gd name="connsiteY2" fmla="*/ 0 h 637911"/>
                  <a:gd name="connsiteX3" fmla="*/ 391530 w 391530"/>
                  <a:gd name="connsiteY3" fmla="*/ 47667 h 637911"/>
                  <a:gd name="connsiteX4" fmla="*/ 391530 w 391530"/>
                  <a:gd name="connsiteY4" fmla="*/ 523569 h 637911"/>
                  <a:gd name="connsiteX5" fmla="*/ 155745 w 391530"/>
                  <a:gd name="connsiteY5" fmla="*/ 637911 h 637911"/>
                  <a:gd name="connsiteX6" fmla="*/ 5724 w 391530"/>
                  <a:gd name="connsiteY6" fmla="*/ 597430 h 637911"/>
                  <a:gd name="connsiteX7" fmla="*/ 167607 w 391530"/>
                  <a:gd name="connsiteY7" fmla="*/ 497375 h 637911"/>
                  <a:gd name="connsiteX8" fmla="*/ 184275 w 391530"/>
                  <a:gd name="connsiteY8" fmla="*/ 54811 h 637911"/>
                  <a:gd name="connsiteX0" fmla="*/ 184275 w 391530"/>
                  <a:gd name="connsiteY0" fmla="*/ 54811 h 711730"/>
                  <a:gd name="connsiteX1" fmla="*/ 215274 w 391530"/>
                  <a:gd name="connsiteY1" fmla="*/ 4762 h 711730"/>
                  <a:gd name="connsiteX2" fmla="*/ 315288 w 391530"/>
                  <a:gd name="connsiteY2" fmla="*/ 0 h 711730"/>
                  <a:gd name="connsiteX3" fmla="*/ 391530 w 391530"/>
                  <a:gd name="connsiteY3" fmla="*/ 47667 h 711730"/>
                  <a:gd name="connsiteX4" fmla="*/ 391530 w 391530"/>
                  <a:gd name="connsiteY4" fmla="*/ 523569 h 711730"/>
                  <a:gd name="connsiteX5" fmla="*/ 127170 w 391530"/>
                  <a:gd name="connsiteY5" fmla="*/ 711730 h 711730"/>
                  <a:gd name="connsiteX6" fmla="*/ 5724 w 391530"/>
                  <a:gd name="connsiteY6" fmla="*/ 597430 h 711730"/>
                  <a:gd name="connsiteX7" fmla="*/ 167607 w 391530"/>
                  <a:gd name="connsiteY7" fmla="*/ 497375 h 711730"/>
                  <a:gd name="connsiteX8" fmla="*/ 184275 w 391530"/>
                  <a:gd name="connsiteY8" fmla="*/ 54811 h 71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530" h="711730">
                    <a:moveTo>
                      <a:pt x="184275" y="54811"/>
                    </a:moveTo>
                    <a:cubicBezTo>
                      <a:pt x="184275" y="12704"/>
                      <a:pt x="173167" y="4762"/>
                      <a:pt x="215274" y="4762"/>
                    </a:cubicBezTo>
                    <a:lnTo>
                      <a:pt x="315288" y="0"/>
                    </a:lnTo>
                    <a:cubicBezTo>
                      <a:pt x="357395" y="0"/>
                      <a:pt x="391530" y="5560"/>
                      <a:pt x="391530" y="47667"/>
                    </a:cubicBezTo>
                    <a:lnTo>
                      <a:pt x="391530" y="523569"/>
                    </a:lnTo>
                    <a:cubicBezTo>
                      <a:pt x="391530" y="565676"/>
                      <a:pt x="169277" y="711730"/>
                      <a:pt x="127170" y="711730"/>
                    </a:cubicBezTo>
                    <a:cubicBezTo>
                      <a:pt x="93832" y="711730"/>
                      <a:pt x="39062" y="597430"/>
                      <a:pt x="5724" y="597430"/>
                    </a:cubicBezTo>
                    <a:cubicBezTo>
                      <a:pt x="-36383" y="597430"/>
                      <a:pt x="167607" y="539482"/>
                      <a:pt x="167607" y="497375"/>
                    </a:cubicBezTo>
                    <a:lnTo>
                      <a:pt x="184275" y="54811"/>
                    </a:lnTo>
                    <a:close/>
                  </a:path>
                </a:pathLst>
              </a:custGeom>
              <a:solidFill>
                <a:srgbClr val="353535">
                  <a:alpha val="50196"/>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9" name="Maan 88"/>
              <p:cNvSpPr/>
              <p:nvPr/>
            </p:nvSpPr>
            <p:spPr>
              <a:xfrm rot="16200000">
                <a:off x="7597010" y="3440615"/>
                <a:ext cx="51362" cy="502980"/>
              </a:xfrm>
              <a:prstGeom prst="moon">
                <a:avLst>
                  <a:gd name="adj" fmla="val 42321"/>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77" name="Glance"/>
            <p:cNvSpPr/>
            <p:nvPr/>
          </p:nvSpPr>
          <p:spPr>
            <a:xfrm rot="3600000">
              <a:off x="5611444" y="2396688"/>
              <a:ext cx="889398" cy="460596"/>
            </a:xfrm>
            <a:custGeom>
              <a:avLst/>
              <a:gdLst>
                <a:gd name="connsiteX0" fmla="*/ 0 w 1001681"/>
                <a:gd name="connsiteY0" fmla="*/ 272863 h 545726"/>
                <a:gd name="connsiteX1" fmla="*/ 500841 w 1001681"/>
                <a:gd name="connsiteY1" fmla="*/ 0 h 545726"/>
                <a:gd name="connsiteX2" fmla="*/ 1001682 w 1001681"/>
                <a:gd name="connsiteY2" fmla="*/ 272863 h 545726"/>
                <a:gd name="connsiteX3" fmla="*/ 500841 w 1001681"/>
                <a:gd name="connsiteY3" fmla="*/ 545726 h 545726"/>
                <a:gd name="connsiteX4" fmla="*/ 0 w 1001681"/>
                <a:gd name="connsiteY4" fmla="*/ 272863 h 545726"/>
                <a:gd name="connsiteX0" fmla="*/ 7 w 1001689"/>
                <a:gd name="connsiteY0" fmla="*/ 272863 h 363820"/>
                <a:gd name="connsiteX1" fmla="*/ 500848 w 1001689"/>
                <a:gd name="connsiteY1" fmla="*/ 0 h 363820"/>
                <a:gd name="connsiteX2" fmla="*/ 1001689 w 1001689"/>
                <a:gd name="connsiteY2" fmla="*/ 272863 h 363820"/>
                <a:gd name="connsiteX3" fmla="*/ 509725 w 1001689"/>
                <a:gd name="connsiteY3" fmla="*/ 341540 h 363820"/>
                <a:gd name="connsiteX4" fmla="*/ 7 w 1001689"/>
                <a:gd name="connsiteY4" fmla="*/ 272863 h 363820"/>
                <a:gd name="connsiteX0" fmla="*/ 7 w 1001689"/>
                <a:gd name="connsiteY0" fmla="*/ 272863 h 410634"/>
                <a:gd name="connsiteX1" fmla="*/ 500848 w 1001689"/>
                <a:gd name="connsiteY1" fmla="*/ 0 h 410634"/>
                <a:gd name="connsiteX2" fmla="*/ 1001689 w 1001689"/>
                <a:gd name="connsiteY2" fmla="*/ 272863 h 410634"/>
                <a:gd name="connsiteX3" fmla="*/ 509725 w 1001689"/>
                <a:gd name="connsiteY3" fmla="*/ 341540 h 410634"/>
                <a:gd name="connsiteX4" fmla="*/ 7 w 1001689"/>
                <a:gd name="connsiteY4" fmla="*/ 272863 h 410634"/>
                <a:gd name="connsiteX0" fmla="*/ 3266 w 1004960"/>
                <a:gd name="connsiteY0" fmla="*/ 272863 h 461767"/>
                <a:gd name="connsiteX1" fmla="*/ 504107 w 1004960"/>
                <a:gd name="connsiteY1" fmla="*/ 0 h 461767"/>
                <a:gd name="connsiteX2" fmla="*/ 1004948 w 1004960"/>
                <a:gd name="connsiteY2" fmla="*/ 272863 h 461767"/>
                <a:gd name="connsiteX3" fmla="*/ 717171 w 1004960"/>
                <a:gd name="connsiteY3" fmla="*/ 412561 h 461767"/>
                <a:gd name="connsiteX4" fmla="*/ 3266 w 1004960"/>
                <a:gd name="connsiteY4" fmla="*/ 272863 h 461767"/>
                <a:gd name="connsiteX0" fmla="*/ 5121 w 1006803"/>
                <a:gd name="connsiteY0" fmla="*/ 272863 h 413390"/>
                <a:gd name="connsiteX1" fmla="*/ 505962 w 1006803"/>
                <a:gd name="connsiteY1" fmla="*/ 0 h 413390"/>
                <a:gd name="connsiteX2" fmla="*/ 1006803 w 1006803"/>
                <a:gd name="connsiteY2" fmla="*/ 272863 h 413390"/>
                <a:gd name="connsiteX3" fmla="*/ 719026 w 1006803"/>
                <a:gd name="connsiteY3" fmla="*/ 412561 h 413390"/>
                <a:gd name="connsiteX4" fmla="*/ 274201 w 1006803"/>
                <a:gd name="connsiteY4" fmla="*/ 328232 h 413390"/>
                <a:gd name="connsiteX5" fmla="*/ 5121 w 1006803"/>
                <a:gd name="connsiteY5" fmla="*/ 272863 h 413390"/>
                <a:gd name="connsiteX0" fmla="*/ 7661 w 1009343"/>
                <a:gd name="connsiteY0" fmla="*/ 272863 h 452661"/>
                <a:gd name="connsiteX1" fmla="*/ 508502 w 1009343"/>
                <a:gd name="connsiteY1" fmla="*/ 0 h 452661"/>
                <a:gd name="connsiteX2" fmla="*/ 1009343 w 1009343"/>
                <a:gd name="connsiteY2" fmla="*/ 272863 h 452661"/>
                <a:gd name="connsiteX3" fmla="*/ 721566 w 1009343"/>
                <a:gd name="connsiteY3" fmla="*/ 412561 h 452661"/>
                <a:gd name="connsiteX4" fmla="*/ 241230 w 1009343"/>
                <a:gd name="connsiteY4" fmla="*/ 443641 h 452661"/>
                <a:gd name="connsiteX5" fmla="*/ 7661 w 1009343"/>
                <a:gd name="connsiteY5" fmla="*/ 272863 h 452661"/>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7662 w 1009344"/>
                <a:gd name="connsiteY0" fmla="*/ 272863 h 475469"/>
                <a:gd name="connsiteX1" fmla="*/ 508503 w 1009344"/>
                <a:gd name="connsiteY1" fmla="*/ 0 h 475469"/>
                <a:gd name="connsiteX2" fmla="*/ 1009344 w 1009344"/>
                <a:gd name="connsiteY2" fmla="*/ 272863 h 475469"/>
                <a:gd name="connsiteX3" fmla="*/ 721567 w 1009344"/>
                <a:gd name="connsiteY3" fmla="*/ 456949 h 475469"/>
                <a:gd name="connsiteX4" fmla="*/ 241231 w 1009344"/>
                <a:gd name="connsiteY4" fmla="*/ 443641 h 475469"/>
                <a:gd name="connsiteX5" fmla="*/ 7662 w 1009344"/>
                <a:gd name="connsiteY5" fmla="*/ 272863 h 475469"/>
                <a:gd name="connsiteX0" fmla="*/ 8764 w 1010446"/>
                <a:gd name="connsiteY0" fmla="*/ 272863 h 475469"/>
                <a:gd name="connsiteX1" fmla="*/ 509605 w 1010446"/>
                <a:gd name="connsiteY1" fmla="*/ 0 h 475469"/>
                <a:gd name="connsiteX2" fmla="*/ 1010446 w 1010446"/>
                <a:gd name="connsiteY2" fmla="*/ 272863 h 475469"/>
                <a:gd name="connsiteX3" fmla="*/ 722669 w 1010446"/>
                <a:gd name="connsiteY3" fmla="*/ 456949 h 475469"/>
                <a:gd name="connsiteX4" fmla="*/ 242333 w 1010446"/>
                <a:gd name="connsiteY4" fmla="*/ 443641 h 475469"/>
                <a:gd name="connsiteX5" fmla="*/ 8764 w 1010446"/>
                <a:gd name="connsiteY5" fmla="*/ 272863 h 47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0446" h="475469">
                  <a:moveTo>
                    <a:pt x="8764" y="272863"/>
                  </a:moveTo>
                  <a:cubicBezTo>
                    <a:pt x="53309" y="198923"/>
                    <a:pt x="232998" y="0"/>
                    <a:pt x="509605" y="0"/>
                  </a:cubicBezTo>
                  <a:cubicBezTo>
                    <a:pt x="786212" y="0"/>
                    <a:pt x="1010446" y="122165"/>
                    <a:pt x="1010446" y="272863"/>
                  </a:cubicBezTo>
                  <a:cubicBezTo>
                    <a:pt x="1010446" y="423561"/>
                    <a:pt x="832933" y="517263"/>
                    <a:pt x="722669" y="456949"/>
                  </a:cubicBezTo>
                  <a:cubicBezTo>
                    <a:pt x="612405" y="396635"/>
                    <a:pt x="387950" y="421056"/>
                    <a:pt x="242333" y="443641"/>
                  </a:cubicBezTo>
                  <a:cubicBezTo>
                    <a:pt x="96716" y="466226"/>
                    <a:pt x="-35781" y="346803"/>
                    <a:pt x="8764" y="272863"/>
                  </a:cubicBezTo>
                  <a:close/>
                </a:path>
              </a:pathLst>
            </a:custGeom>
            <a:gradFill flip="none" rotWithShape="1">
              <a:gsLst>
                <a:gs pos="5000">
                  <a:schemeClr val="bg2">
                    <a:lumMod val="90000"/>
                    <a:alpha val="40000"/>
                  </a:schemeClr>
                </a:gs>
                <a:gs pos="74000">
                  <a:schemeClr val="bg1">
                    <a:alpha val="0"/>
                  </a:schemeClr>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78" name="Glance"/>
            <p:cNvSpPr/>
            <p:nvPr/>
          </p:nvSpPr>
          <p:spPr>
            <a:xfrm rot="18000000">
              <a:off x="5107669" y="2474527"/>
              <a:ext cx="862774" cy="491238"/>
            </a:xfrm>
            <a:custGeom>
              <a:avLst/>
              <a:gdLst>
                <a:gd name="connsiteX0" fmla="*/ 0 w 1001681"/>
                <a:gd name="connsiteY0" fmla="*/ 272863 h 545726"/>
                <a:gd name="connsiteX1" fmla="*/ 500841 w 1001681"/>
                <a:gd name="connsiteY1" fmla="*/ 0 h 545726"/>
                <a:gd name="connsiteX2" fmla="*/ 1001682 w 1001681"/>
                <a:gd name="connsiteY2" fmla="*/ 272863 h 545726"/>
                <a:gd name="connsiteX3" fmla="*/ 500841 w 1001681"/>
                <a:gd name="connsiteY3" fmla="*/ 545726 h 545726"/>
                <a:gd name="connsiteX4" fmla="*/ 0 w 1001681"/>
                <a:gd name="connsiteY4" fmla="*/ 272863 h 545726"/>
                <a:gd name="connsiteX0" fmla="*/ 7 w 1001689"/>
                <a:gd name="connsiteY0" fmla="*/ 272863 h 363820"/>
                <a:gd name="connsiteX1" fmla="*/ 500848 w 1001689"/>
                <a:gd name="connsiteY1" fmla="*/ 0 h 363820"/>
                <a:gd name="connsiteX2" fmla="*/ 1001689 w 1001689"/>
                <a:gd name="connsiteY2" fmla="*/ 272863 h 363820"/>
                <a:gd name="connsiteX3" fmla="*/ 509725 w 1001689"/>
                <a:gd name="connsiteY3" fmla="*/ 341540 h 363820"/>
                <a:gd name="connsiteX4" fmla="*/ 7 w 1001689"/>
                <a:gd name="connsiteY4" fmla="*/ 272863 h 363820"/>
                <a:gd name="connsiteX0" fmla="*/ 7 w 1001689"/>
                <a:gd name="connsiteY0" fmla="*/ 272863 h 410634"/>
                <a:gd name="connsiteX1" fmla="*/ 500848 w 1001689"/>
                <a:gd name="connsiteY1" fmla="*/ 0 h 410634"/>
                <a:gd name="connsiteX2" fmla="*/ 1001689 w 1001689"/>
                <a:gd name="connsiteY2" fmla="*/ 272863 h 410634"/>
                <a:gd name="connsiteX3" fmla="*/ 509725 w 1001689"/>
                <a:gd name="connsiteY3" fmla="*/ 341540 h 410634"/>
                <a:gd name="connsiteX4" fmla="*/ 7 w 1001689"/>
                <a:gd name="connsiteY4" fmla="*/ 272863 h 410634"/>
                <a:gd name="connsiteX0" fmla="*/ 3266 w 1004960"/>
                <a:gd name="connsiteY0" fmla="*/ 272863 h 461767"/>
                <a:gd name="connsiteX1" fmla="*/ 504107 w 1004960"/>
                <a:gd name="connsiteY1" fmla="*/ 0 h 461767"/>
                <a:gd name="connsiteX2" fmla="*/ 1004948 w 1004960"/>
                <a:gd name="connsiteY2" fmla="*/ 272863 h 461767"/>
                <a:gd name="connsiteX3" fmla="*/ 717171 w 1004960"/>
                <a:gd name="connsiteY3" fmla="*/ 412561 h 461767"/>
                <a:gd name="connsiteX4" fmla="*/ 3266 w 1004960"/>
                <a:gd name="connsiteY4" fmla="*/ 272863 h 461767"/>
                <a:gd name="connsiteX0" fmla="*/ 5121 w 1006803"/>
                <a:gd name="connsiteY0" fmla="*/ 272863 h 413390"/>
                <a:gd name="connsiteX1" fmla="*/ 505962 w 1006803"/>
                <a:gd name="connsiteY1" fmla="*/ 0 h 413390"/>
                <a:gd name="connsiteX2" fmla="*/ 1006803 w 1006803"/>
                <a:gd name="connsiteY2" fmla="*/ 272863 h 413390"/>
                <a:gd name="connsiteX3" fmla="*/ 719026 w 1006803"/>
                <a:gd name="connsiteY3" fmla="*/ 412561 h 413390"/>
                <a:gd name="connsiteX4" fmla="*/ 274201 w 1006803"/>
                <a:gd name="connsiteY4" fmla="*/ 328232 h 413390"/>
                <a:gd name="connsiteX5" fmla="*/ 5121 w 1006803"/>
                <a:gd name="connsiteY5" fmla="*/ 272863 h 413390"/>
                <a:gd name="connsiteX0" fmla="*/ 7661 w 1009343"/>
                <a:gd name="connsiteY0" fmla="*/ 272863 h 452661"/>
                <a:gd name="connsiteX1" fmla="*/ 508502 w 1009343"/>
                <a:gd name="connsiteY1" fmla="*/ 0 h 452661"/>
                <a:gd name="connsiteX2" fmla="*/ 1009343 w 1009343"/>
                <a:gd name="connsiteY2" fmla="*/ 272863 h 452661"/>
                <a:gd name="connsiteX3" fmla="*/ 721566 w 1009343"/>
                <a:gd name="connsiteY3" fmla="*/ 412561 h 452661"/>
                <a:gd name="connsiteX4" fmla="*/ 241230 w 1009343"/>
                <a:gd name="connsiteY4" fmla="*/ 443641 h 452661"/>
                <a:gd name="connsiteX5" fmla="*/ 7661 w 1009343"/>
                <a:gd name="connsiteY5" fmla="*/ 272863 h 452661"/>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7662 w 1009344"/>
                <a:gd name="connsiteY0" fmla="*/ 272863 h 475469"/>
                <a:gd name="connsiteX1" fmla="*/ 508503 w 1009344"/>
                <a:gd name="connsiteY1" fmla="*/ 0 h 475469"/>
                <a:gd name="connsiteX2" fmla="*/ 1009344 w 1009344"/>
                <a:gd name="connsiteY2" fmla="*/ 272863 h 475469"/>
                <a:gd name="connsiteX3" fmla="*/ 721567 w 1009344"/>
                <a:gd name="connsiteY3" fmla="*/ 456949 h 475469"/>
                <a:gd name="connsiteX4" fmla="*/ 241231 w 1009344"/>
                <a:gd name="connsiteY4" fmla="*/ 443641 h 475469"/>
                <a:gd name="connsiteX5" fmla="*/ 7662 w 1009344"/>
                <a:gd name="connsiteY5" fmla="*/ 272863 h 475469"/>
                <a:gd name="connsiteX0" fmla="*/ 8764 w 1010446"/>
                <a:gd name="connsiteY0" fmla="*/ 272863 h 475469"/>
                <a:gd name="connsiteX1" fmla="*/ 509605 w 1010446"/>
                <a:gd name="connsiteY1" fmla="*/ 0 h 475469"/>
                <a:gd name="connsiteX2" fmla="*/ 1010446 w 1010446"/>
                <a:gd name="connsiteY2" fmla="*/ 272863 h 475469"/>
                <a:gd name="connsiteX3" fmla="*/ 722669 w 1010446"/>
                <a:gd name="connsiteY3" fmla="*/ 456949 h 475469"/>
                <a:gd name="connsiteX4" fmla="*/ 242333 w 1010446"/>
                <a:gd name="connsiteY4" fmla="*/ 443641 h 475469"/>
                <a:gd name="connsiteX5" fmla="*/ 8764 w 1010446"/>
                <a:gd name="connsiteY5" fmla="*/ 272863 h 47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0446" h="475469">
                  <a:moveTo>
                    <a:pt x="8764" y="272863"/>
                  </a:moveTo>
                  <a:cubicBezTo>
                    <a:pt x="53309" y="198923"/>
                    <a:pt x="232998" y="0"/>
                    <a:pt x="509605" y="0"/>
                  </a:cubicBezTo>
                  <a:cubicBezTo>
                    <a:pt x="786212" y="0"/>
                    <a:pt x="1010446" y="122165"/>
                    <a:pt x="1010446" y="272863"/>
                  </a:cubicBezTo>
                  <a:cubicBezTo>
                    <a:pt x="1010446" y="423561"/>
                    <a:pt x="832933" y="517263"/>
                    <a:pt x="722669" y="456949"/>
                  </a:cubicBezTo>
                  <a:cubicBezTo>
                    <a:pt x="612405" y="396635"/>
                    <a:pt x="387950" y="421056"/>
                    <a:pt x="242333" y="443641"/>
                  </a:cubicBezTo>
                  <a:cubicBezTo>
                    <a:pt x="96716" y="466226"/>
                    <a:pt x="-35781" y="346803"/>
                    <a:pt x="8764" y="272863"/>
                  </a:cubicBezTo>
                  <a:close/>
                </a:path>
              </a:pathLst>
            </a:custGeom>
            <a:gradFill flip="none" rotWithShape="1">
              <a:gsLst>
                <a:gs pos="5000">
                  <a:schemeClr val="bg2">
                    <a:lumMod val="90000"/>
                    <a:alpha val="40000"/>
                  </a:schemeClr>
                </a:gs>
                <a:gs pos="74000">
                  <a:schemeClr val="bg1">
                    <a:alpha val="0"/>
                  </a:schemeClr>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79" name="Glance"/>
            <p:cNvSpPr/>
            <p:nvPr/>
          </p:nvSpPr>
          <p:spPr>
            <a:xfrm rot="21240000">
              <a:off x="5366422" y="2318167"/>
              <a:ext cx="643602" cy="333134"/>
            </a:xfrm>
            <a:custGeom>
              <a:avLst/>
              <a:gdLst>
                <a:gd name="connsiteX0" fmla="*/ 0 w 1001681"/>
                <a:gd name="connsiteY0" fmla="*/ 272863 h 545726"/>
                <a:gd name="connsiteX1" fmla="*/ 500841 w 1001681"/>
                <a:gd name="connsiteY1" fmla="*/ 0 h 545726"/>
                <a:gd name="connsiteX2" fmla="*/ 1001682 w 1001681"/>
                <a:gd name="connsiteY2" fmla="*/ 272863 h 545726"/>
                <a:gd name="connsiteX3" fmla="*/ 500841 w 1001681"/>
                <a:gd name="connsiteY3" fmla="*/ 545726 h 545726"/>
                <a:gd name="connsiteX4" fmla="*/ 0 w 1001681"/>
                <a:gd name="connsiteY4" fmla="*/ 272863 h 545726"/>
                <a:gd name="connsiteX0" fmla="*/ 7 w 1001689"/>
                <a:gd name="connsiteY0" fmla="*/ 272863 h 363820"/>
                <a:gd name="connsiteX1" fmla="*/ 500848 w 1001689"/>
                <a:gd name="connsiteY1" fmla="*/ 0 h 363820"/>
                <a:gd name="connsiteX2" fmla="*/ 1001689 w 1001689"/>
                <a:gd name="connsiteY2" fmla="*/ 272863 h 363820"/>
                <a:gd name="connsiteX3" fmla="*/ 509725 w 1001689"/>
                <a:gd name="connsiteY3" fmla="*/ 341540 h 363820"/>
                <a:gd name="connsiteX4" fmla="*/ 7 w 1001689"/>
                <a:gd name="connsiteY4" fmla="*/ 272863 h 363820"/>
                <a:gd name="connsiteX0" fmla="*/ 7 w 1001689"/>
                <a:gd name="connsiteY0" fmla="*/ 272863 h 410634"/>
                <a:gd name="connsiteX1" fmla="*/ 500848 w 1001689"/>
                <a:gd name="connsiteY1" fmla="*/ 0 h 410634"/>
                <a:gd name="connsiteX2" fmla="*/ 1001689 w 1001689"/>
                <a:gd name="connsiteY2" fmla="*/ 272863 h 410634"/>
                <a:gd name="connsiteX3" fmla="*/ 509725 w 1001689"/>
                <a:gd name="connsiteY3" fmla="*/ 341540 h 410634"/>
                <a:gd name="connsiteX4" fmla="*/ 7 w 1001689"/>
                <a:gd name="connsiteY4" fmla="*/ 272863 h 410634"/>
                <a:gd name="connsiteX0" fmla="*/ 3266 w 1004960"/>
                <a:gd name="connsiteY0" fmla="*/ 272863 h 461767"/>
                <a:gd name="connsiteX1" fmla="*/ 504107 w 1004960"/>
                <a:gd name="connsiteY1" fmla="*/ 0 h 461767"/>
                <a:gd name="connsiteX2" fmla="*/ 1004948 w 1004960"/>
                <a:gd name="connsiteY2" fmla="*/ 272863 h 461767"/>
                <a:gd name="connsiteX3" fmla="*/ 717171 w 1004960"/>
                <a:gd name="connsiteY3" fmla="*/ 412561 h 461767"/>
                <a:gd name="connsiteX4" fmla="*/ 3266 w 1004960"/>
                <a:gd name="connsiteY4" fmla="*/ 272863 h 461767"/>
                <a:gd name="connsiteX0" fmla="*/ 5121 w 1006803"/>
                <a:gd name="connsiteY0" fmla="*/ 272863 h 413390"/>
                <a:gd name="connsiteX1" fmla="*/ 505962 w 1006803"/>
                <a:gd name="connsiteY1" fmla="*/ 0 h 413390"/>
                <a:gd name="connsiteX2" fmla="*/ 1006803 w 1006803"/>
                <a:gd name="connsiteY2" fmla="*/ 272863 h 413390"/>
                <a:gd name="connsiteX3" fmla="*/ 719026 w 1006803"/>
                <a:gd name="connsiteY3" fmla="*/ 412561 h 413390"/>
                <a:gd name="connsiteX4" fmla="*/ 274201 w 1006803"/>
                <a:gd name="connsiteY4" fmla="*/ 328232 h 413390"/>
                <a:gd name="connsiteX5" fmla="*/ 5121 w 1006803"/>
                <a:gd name="connsiteY5" fmla="*/ 272863 h 413390"/>
                <a:gd name="connsiteX0" fmla="*/ 7661 w 1009343"/>
                <a:gd name="connsiteY0" fmla="*/ 272863 h 452661"/>
                <a:gd name="connsiteX1" fmla="*/ 508502 w 1009343"/>
                <a:gd name="connsiteY1" fmla="*/ 0 h 452661"/>
                <a:gd name="connsiteX2" fmla="*/ 1009343 w 1009343"/>
                <a:gd name="connsiteY2" fmla="*/ 272863 h 452661"/>
                <a:gd name="connsiteX3" fmla="*/ 721566 w 1009343"/>
                <a:gd name="connsiteY3" fmla="*/ 412561 h 452661"/>
                <a:gd name="connsiteX4" fmla="*/ 241230 w 1009343"/>
                <a:gd name="connsiteY4" fmla="*/ 443641 h 452661"/>
                <a:gd name="connsiteX5" fmla="*/ 7661 w 1009343"/>
                <a:gd name="connsiteY5" fmla="*/ 272863 h 452661"/>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7662 w 1009344"/>
                <a:gd name="connsiteY0" fmla="*/ 272863 h 475469"/>
                <a:gd name="connsiteX1" fmla="*/ 508503 w 1009344"/>
                <a:gd name="connsiteY1" fmla="*/ 0 h 475469"/>
                <a:gd name="connsiteX2" fmla="*/ 1009344 w 1009344"/>
                <a:gd name="connsiteY2" fmla="*/ 272863 h 475469"/>
                <a:gd name="connsiteX3" fmla="*/ 721567 w 1009344"/>
                <a:gd name="connsiteY3" fmla="*/ 456949 h 475469"/>
                <a:gd name="connsiteX4" fmla="*/ 241231 w 1009344"/>
                <a:gd name="connsiteY4" fmla="*/ 443641 h 475469"/>
                <a:gd name="connsiteX5" fmla="*/ 7662 w 1009344"/>
                <a:gd name="connsiteY5" fmla="*/ 272863 h 475469"/>
                <a:gd name="connsiteX0" fmla="*/ 8764 w 1010446"/>
                <a:gd name="connsiteY0" fmla="*/ 272863 h 475469"/>
                <a:gd name="connsiteX1" fmla="*/ 509605 w 1010446"/>
                <a:gd name="connsiteY1" fmla="*/ 0 h 475469"/>
                <a:gd name="connsiteX2" fmla="*/ 1010446 w 1010446"/>
                <a:gd name="connsiteY2" fmla="*/ 272863 h 475469"/>
                <a:gd name="connsiteX3" fmla="*/ 722669 w 1010446"/>
                <a:gd name="connsiteY3" fmla="*/ 456949 h 475469"/>
                <a:gd name="connsiteX4" fmla="*/ 242333 w 1010446"/>
                <a:gd name="connsiteY4" fmla="*/ 443641 h 475469"/>
                <a:gd name="connsiteX5" fmla="*/ 8764 w 1010446"/>
                <a:gd name="connsiteY5" fmla="*/ 272863 h 47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0446" h="475469">
                  <a:moveTo>
                    <a:pt x="8764" y="272863"/>
                  </a:moveTo>
                  <a:cubicBezTo>
                    <a:pt x="53309" y="198923"/>
                    <a:pt x="232998" y="0"/>
                    <a:pt x="509605" y="0"/>
                  </a:cubicBezTo>
                  <a:cubicBezTo>
                    <a:pt x="786212" y="0"/>
                    <a:pt x="1010446" y="122165"/>
                    <a:pt x="1010446" y="272863"/>
                  </a:cubicBezTo>
                  <a:cubicBezTo>
                    <a:pt x="1010446" y="423561"/>
                    <a:pt x="832933" y="517263"/>
                    <a:pt x="722669" y="456949"/>
                  </a:cubicBezTo>
                  <a:cubicBezTo>
                    <a:pt x="612405" y="396635"/>
                    <a:pt x="387950" y="421056"/>
                    <a:pt x="242333" y="443641"/>
                  </a:cubicBezTo>
                  <a:cubicBezTo>
                    <a:pt x="96716" y="466226"/>
                    <a:pt x="-35781" y="346803"/>
                    <a:pt x="8764" y="272863"/>
                  </a:cubicBezTo>
                  <a:close/>
                </a:path>
              </a:pathLst>
            </a:custGeom>
            <a:gradFill flip="none" rotWithShape="1">
              <a:gsLst>
                <a:gs pos="42000">
                  <a:schemeClr val="bg1"/>
                </a:gs>
                <a:gs pos="100000">
                  <a:schemeClr val="bg1">
                    <a:alpha val="0"/>
                  </a:schemeClr>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80" name="Gloeidraad"/>
            <p:cNvSpPr/>
            <p:nvPr/>
          </p:nvSpPr>
          <p:spPr>
            <a:xfrm>
              <a:off x="5646628" y="3157877"/>
              <a:ext cx="286002" cy="65700"/>
            </a:xfrm>
            <a:custGeom>
              <a:avLst/>
              <a:gdLst>
                <a:gd name="connsiteX0" fmla="*/ 0 w 337351"/>
                <a:gd name="connsiteY0" fmla="*/ 71021 h 97654"/>
                <a:gd name="connsiteX1" fmla="*/ 115410 w 337351"/>
                <a:gd name="connsiteY1" fmla="*/ 53266 h 97654"/>
                <a:gd name="connsiteX2" fmla="*/ 115410 w 337351"/>
                <a:gd name="connsiteY2" fmla="*/ 53266 h 97654"/>
                <a:gd name="connsiteX3" fmla="*/ 44388 w 337351"/>
                <a:gd name="connsiteY3" fmla="*/ 0 h 97654"/>
                <a:gd name="connsiteX4" fmla="*/ 97654 w 337351"/>
                <a:gd name="connsiteY4" fmla="*/ 97654 h 97654"/>
                <a:gd name="connsiteX5" fmla="*/ 248575 w 337351"/>
                <a:gd name="connsiteY5" fmla="*/ 53266 h 97654"/>
                <a:gd name="connsiteX6" fmla="*/ 301841 w 337351"/>
                <a:gd name="connsiteY6" fmla="*/ 0 h 97654"/>
                <a:gd name="connsiteX7" fmla="*/ 301841 w 337351"/>
                <a:gd name="connsiteY7" fmla="*/ 0 h 97654"/>
                <a:gd name="connsiteX8" fmla="*/ 239697 w 337351"/>
                <a:gd name="connsiteY8" fmla="*/ 79899 h 97654"/>
                <a:gd name="connsiteX9" fmla="*/ 337351 w 337351"/>
                <a:gd name="connsiteY9" fmla="*/ 79899 h 97654"/>
                <a:gd name="connsiteX0" fmla="*/ 0 w 337351"/>
                <a:gd name="connsiteY0" fmla="*/ 71741 h 98374"/>
                <a:gd name="connsiteX1" fmla="*/ 115410 w 337351"/>
                <a:gd name="connsiteY1" fmla="*/ 53986 h 98374"/>
                <a:gd name="connsiteX2" fmla="*/ 115410 w 337351"/>
                <a:gd name="connsiteY2" fmla="*/ 53986 h 98374"/>
                <a:gd name="connsiteX3" fmla="*/ 44388 w 337351"/>
                <a:gd name="connsiteY3" fmla="*/ 720 h 98374"/>
                <a:gd name="connsiteX4" fmla="*/ 97654 w 337351"/>
                <a:gd name="connsiteY4" fmla="*/ 98374 h 98374"/>
                <a:gd name="connsiteX5" fmla="*/ 248575 w 337351"/>
                <a:gd name="connsiteY5" fmla="*/ 53986 h 98374"/>
                <a:gd name="connsiteX6" fmla="*/ 301841 w 337351"/>
                <a:gd name="connsiteY6" fmla="*/ 720 h 98374"/>
                <a:gd name="connsiteX7" fmla="*/ 301841 w 337351"/>
                <a:gd name="connsiteY7" fmla="*/ 720 h 98374"/>
                <a:gd name="connsiteX8" fmla="*/ 239697 w 337351"/>
                <a:gd name="connsiteY8" fmla="*/ 80619 h 98374"/>
                <a:gd name="connsiteX9" fmla="*/ 337351 w 337351"/>
                <a:gd name="connsiteY9" fmla="*/ 80619 h 98374"/>
                <a:gd name="connsiteX0" fmla="*/ 0 w 337351"/>
                <a:gd name="connsiteY0" fmla="*/ 71741 h 98374"/>
                <a:gd name="connsiteX1" fmla="*/ 115410 w 337351"/>
                <a:gd name="connsiteY1" fmla="*/ 53986 h 98374"/>
                <a:gd name="connsiteX2" fmla="*/ 115410 w 337351"/>
                <a:gd name="connsiteY2" fmla="*/ 53986 h 98374"/>
                <a:gd name="connsiteX3" fmla="*/ 44388 w 337351"/>
                <a:gd name="connsiteY3" fmla="*/ 720 h 98374"/>
                <a:gd name="connsiteX4" fmla="*/ 97654 w 337351"/>
                <a:gd name="connsiteY4" fmla="*/ 98374 h 98374"/>
                <a:gd name="connsiteX5" fmla="*/ 248575 w 337351"/>
                <a:gd name="connsiteY5" fmla="*/ 53986 h 98374"/>
                <a:gd name="connsiteX6" fmla="*/ 301841 w 337351"/>
                <a:gd name="connsiteY6" fmla="*/ 720 h 98374"/>
                <a:gd name="connsiteX7" fmla="*/ 301841 w 337351"/>
                <a:gd name="connsiteY7" fmla="*/ 720 h 98374"/>
                <a:gd name="connsiteX8" fmla="*/ 239697 w 337351"/>
                <a:gd name="connsiteY8" fmla="*/ 80619 h 98374"/>
                <a:gd name="connsiteX9" fmla="*/ 337351 w 337351"/>
                <a:gd name="connsiteY9" fmla="*/ 80619 h 98374"/>
                <a:gd name="connsiteX0" fmla="*/ 0 w 337351"/>
                <a:gd name="connsiteY0" fmla="*/ 71741 h 80619"/>
                <a:gd name="connsiteX1" fmla="*/ 115410 w 337351"/>
                <a:gd name="connsiteY1" fmla="*/ 53986 h 80619"/>
                <a:gd name="connsiteX2" fmla="*/ 115410 w 337351"/>
                <a:gd name="connsiteY2" fmla="*/ 53986 h 80619"/>
                <a:gd name="connsiteX3" fmla="*/ 44388 w 337351"/>
                <a:gd name="connsiteY3" fmla="*/ 720 h 80619"/>
                <a:gd name="connsiteX4" fmla="*/ 90510 w 337351"/>
                <a:gd name="connsiteY4" fmla="*/ 65037 h 80619"/>
                <a:gd name="connsiteX5" fmla="*/ 248575 w 337351"/>
                <a:gd name="connsiteY5" fmla="*/ 53986 h 80619"/>
                <a:gd name="connsiteX6" fmla="*/ 301841 w 337351"/>
                <a:gd name="connsiteY6" fmla="*/ 720 h 80619"/>
                <a:gd name="connsiteX7" fmla="*/ 301841 w 337351"/>
                <a:gd name="connsiteY7" fmla="*/ 720 h 80619"/>
                <a:gd name="connsiteX8" fmla="*/ 239697 w 337351"/>
                <a:gd name="connsiteY8" fmla="*/ 80619 h 80619"/>
                <a:gd name="connsiteX9" fmla="*/ 337351 w 337351"/>
                <a:gd name="connsiteY9" fmla="*/ 80619 h 80619"/>
                <a:gd name="connsiteX0" fmla="*/ 0 w 337351"/>
                <a:gd name="connsiteY0" fmla="*/ 71021 h 79899"/>
                <a:gd name="connsiteX1" fmla="*/ 115410 w 337351"/>
                <a:gd name="connsiteY1" fmla="*/ 53266 h 79899"/>
                <a:gd name="connsiteX2" fmla="*/ 44388 w 337351"/>
                <a:gd name="connsiteY2" fmla="*/ 0 h 79899"/>
                <a:gd name="connsiteX3" fmla="*/ 90510 w 337351"/>
                <a:gd name="connsiteY3" fmla="*/ 64317 h 79899"/>
                <a:gd name="connsiteX4" fmla="*/ 248575 w 337351"/>
                <a:gd name="connsiteY4" fmla="*/ 53266 h 79899"/>
                <a:gd name="connsiteX5" fmla="*/ 301841 w 337351"/>
                <a:gd name="connsiteY5" fmla="*/ 0 h 79899"/>
                <a:gd name="connsiteX6" fmla="*/ 301841 w 337351"/>
                <a:gd name="connsiteY6" fmla="*/ 0 h 79899"/>
                <a:gd name="connsiteX7" fmla="*/ 239697 w 337351"/>
                <a:gd name="connsiteY7" fmla="*/ 79899 h 79899"/>
                <a:gd name="connsiteX8" fmla="*/ 337351 w 337351"/>
                <a:gd name="connsiteY8" fmla="*/ 79899 h 79899"/>
                <a:gd name="connsiteX0" fmla="*/ 0 w 337351"/>
                <a:gd name="connsiteY0" fmla="*/ 71021 h 79899"/>
                <a:gd name="connsiteX1" fmla="*/ 44388 w 337351"/>
                <a:gd name="connsiteY1" fmla="*/ 0 h 79899"/>
                <a:gd name="connsiteX2" fmla="*/ 90510 w 337351"/>
                <a:gd name="connsiteY2" fmla="*/ 64317 h 79899"/>
                <a:gd name="connsiteX3" fmla="*/ 248575 w 337351"/>
                <a:gd name="connsiteY3" fmla="*/ 53266 h 79899"/>
                <a:gd name="connsiteX4" fmla="*/ 301841 w 337351"/>
                <a:gd name="connsiteY4" fmla="*/ 0 h 79899"/>
                <a:gd name="connsiteX5" fmla="*/ 301841 w 337351"/>
                <a:gd name="connsiteY5" fmla="*/ 0 h 79899"/>
                <a:gd name="connsiteX6" fmla="*/ 239697 w 337351"/>
                <a:gd name="connsiteY6" fmla="*/ 79899 h 79899"/>
                <a:gd name="connsiteX7" fmla="*/ 337351 w 337351"/>
                <a:gd name="connsiteY7" fmla="*/ 79899 h 79899"/>
                <a:gd name="connsiteX0" fmla="*/ 0 w 337351"/>
                <a:gd name="connsiteY0" fmla="*/ 71021 h 79899"/>
                <a:gd name="connsiteX1" fmla="*/ 68201 w 337351"/>
                <a:gd name="connsiteY1" fmla="*/ 69057 h 79899"/>
                <a:gd name="connsiteX2" fmla="*/ 90510 w 337351"/>
                <a:gd name="connsiteY2" fmla="*/ 64317 h 79899"/>
                <a:gd name="connsiteX3" fmla="*/ 248575 w 337351"/>
                <a:gd name="connsiteY3" fmla="*/ 53266 h 79899"/>
                <a:gd name="connsiteX4" fmla="*/ 301841 w 337351"/>
                <a:gd name="connsiteY4" fmla="*/ 0 h 79899"/>
                <a:gd name="connsiteX5" fmla="*/ 301841 w 337351"/>
                <a:gd name="connsiteY5" fmla="*/ 0 h 79899"/>
                <a:gd name="connsiteX6" fmla="*/ 239697 w 337351"/>
                <a:gd name="connsiteY6" fmla="*/ 79899 h 79899"/>
                <a:gd name="connsiteX7" fmla="*/ 337351 w 337351"/>
                <a:gd name="connsiteY7" fmla="*/ 79899 h 79899"/>
                <a:gd name="connsiteX0" fmla="*/ 0 w 337351"/>
                <a:gd name="connsiteY0" fmla="*/ 71021 h 79899"/>
                <a:gd name="connsiteX1" fmla="*/ 68201 w 337351"/>
                <a:gd name="connsiteY1" fmla="*/ 69057 h 79899"/>
                <a:gd name="connsiteX2" fmla="*/ 52410 w 337351"/>
                <a:gd name="connsiteY2" fmla="*/ 2405 h 79899"/>
                <a:gd name="connsiteX3" fmla="*/ 248575 w 337351"/>
                <a:gd name="connsiteY3" fmla="*/ 53266 h 79899"/>
                <a:gd name="connsiteX4" fmla="*/ 301841 w 337351"/>
                <a:gd name="connsiteY4" fmla="*/ 0 h 79899"/>
                <a:gd name="connsiteX5" fmla="*/ 301841 w 337351"/>
                <a:gd name="connsiteY5" fmla="*/ 0 h 79899"/>
                <a:gd name="connsiteX6" fmla="*/ 239697 w 337351"/>
                <a:gd name="connsiteY6" fmla="*/ 79899 h 79899"/>
                <a:gd name="connsiteX7" fmla="*/ 337351 w 337351"/>
                <a:gd name="connsiteY7" fmla="*/ 79899 h 79899"/>
                <a:gd name="connsiteX0" fmla="*/ 0 w 337351"/>
                <a:gd name="connsiteY0" fmla="*/ 77759 h 86637"/>
                <a:gd name="connsiteX1" fmla="*/ 68201 w 337351"/>
                <a:gd name="connsiteY1" fmla="*/ 75795 h 86637"/>
                <a:gd name="connsiteX2" fmla="*/ 52410 w 337351"/>
                <a:gd name="connsiteY2" fmla="*/ 9143 h 86637"/>
                <a:gd name="connsiteX3" fmla="*/ 248575 w 337351"/>
                <a:gd name="connsiteY3" fmla="*/ 60004 h 86637"/>
                <a:gd name="connsiteX4" fmla="*/ 301841 w 337351"/>
                <a:gd name="connsiteY4" fmla="*/ 6738 h 86637"/>
                <a:gd name="connsiteX5" fmla="*/ 301841 w 337351"/>
                <a:gd name="connsiteY5" fmla="*/ 6738 h 86637"/>
                <a:gd name="connsiteX6" fmla="*/ 239697 w 337351"/>
                <a:gd name="connsiteY6" fmla="*/ 86637 h 86637"/>
                <a:gd name="connsiteX7" fmla="*/ 337351 w 337351"/>
                <a:gd name="connsiteY7" fmla="*/ 86637 h 86637"/>
                <a:gd name="connsiteX0" fmla="*/ 0 w 337351"/>
                <a:gd name="connsiteY0" fmla="*/ 71021 h 79899"/>
                <a:gd name="connsiteX1" fmla="*/ 52410 w 337351"/>
                <a:gd name="connsiteY1" fmla="*/ 2405 h 79899"/>
                <a:gd name="connsiteX2" fmla="*/ 248575 w 337351"/>
                <a:gd name="connsiteY2" fmla="*/ 53266 h 79899"/>
                <a:gd name="connsiteX3" fmla="*/ 301841 w 337351"/>
                <a:gd name="connsiteY3" fmla="*/ 0 h 79899"/>
                <a:gd name="connsiteX4" fmla="*/ 301841 w 337351"/>
                <a:gd name="connsiteY4" fmla="*/ 0 h 79899"/>
                <a:gd name="connsiteX5" fmla="*/ 239697 w 337351"/>
                <a:gd name="connsiteY5" fmla="*/ 79899 h 79899"/>
                <a:gd name="connsiteX6" fmla="*/ 337351 w 337351"/>
                <a:gd name="connsiteY6" fmla="*/ 79899 h 79899"/>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239697 w 337351"/>
                <a:gd name="connsiteY5" fmla="*/ 85907 h 85907"/>
                <a:gd name="connsiteX6" fmla="*/ 337351 w 337351"/>
                <a:gd name="connsiteY6"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337351 w 337351"/>
                <a:gd name="connsiteY5"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299853 w 337351"/>
                <a:gd name="connsiteY5" fmla="*/ 14863 h 85907"/>
                <a:gd name="connsiteX6" fmla="*/ 337351 w 337351"/>
                <a:gd name="connsiteY6"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337351 w 337351"/>
                <a:gd name="connsiteY5"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37351 w 337351"/>
                <a:gd name="connsiteY4" fmla="*/ 85907 h 85907"/>
                <a:gd name="connsiteX0" fmla="*/ 0 w 337351"/>
                <a:gd name="connsiteY0" fmla="*/ 77029 h 85907"/>
                <a:gd name="connsiteX1" fmla="*/ 52410 w 337351"/>
                <a:gd name="connsiteY1" fmla="*/ 8413 h 85907"/>
                <a:gd name="connsiteX2" fmla="*/ 248575 w 337351"/>
                <a:gd name="connsiteY2" fmla="*/ 59274 h 85907"/>
                <a:gd name="connsiteX3" fmla="*/ 337351 w 337351"/>
                <a:gd name="connsiteY3" fmla="*/ 85907 h 85907"/>
                <a:gd name="connsiteX0" fmla="*/ 0 w 337351"/>
                <a:gd name="connsiteY0" fmla="*/ 77029 h 85907"/>
                <a:gd name="connsiteX1" fmla="*/ 52410 w 337351"/>
                <a:gd name="connsiteY1" fmla="*/ 8413 h 85907"/>
                <a:gd name="connsiteX2" fmla="*/ 248575 w 337351"/>
                <a:gd name="connsiteY2" fmla="*/ 59274 h 85907"/>
                <a:gd name="connsiteX3" fmla="*/ 337351 w 337351"/>
                <a:gd name="connsiteY3" fmla="*/ 85907 h 85907"/>
                <a:gd name="connsiteX0" fmla="*/ 0 w 337351"/>
                <a:gd name="connsiteY0" fmla="*/ 72277 h 81155"/>
                <a:gd name="connsiteX1" fmla="*/ 52410 w 337351"/>
                <a:gd name="connsiteY1" fmla="*/ 3661 h 81155"/>
                <a:gd name="connsiteX2" fmla="*/ 279531 w 337351"/>
                <a:gd name="connsiteY2" fmla="*/ 23566 h 81155"/>
                <a:gd name="connsiteX3" fmla="*/ 337351 w 337351"/>
                <a:gd name="connsiteY3" fmla="*/ 81155 h 81155"/>
                <a:gd name="connsiteX0" fmla="*/ 0 w 337351"/>
                <a:gd name="connsiteY0" fmla="*/ 69308 h 78186"/>
                <a:gd name="connsiteX1" fmla="*/ 52410 w 337351"/>
                <a:gd name="connsiteY1" fmla="*/ 692 h 78186"/>
                <a:gd name="connsiteX2" fmla="*/ 279531 w 337351"/>
                <a:gd name="connsiteY2" fmla="*/ 20597 h 78186"/>
                <a:gd name="connsiteX3" fmla="*/ 337351 w 337351"/>
                <a:gd name="connsiteY3" fmla="*/ 78186 h 78186"/>
                <a:gd name="connsiteX0" fmla="*/ 0 w 337351"/>
                <a:gd name="connsiteY0" fmla="*/ 72135 h 81013"/>
                <a:gd name="connsiteX1" fmla="*/ 52410 w 337351"/>
                <a:gd name="connsiteY1" fmla="*/ 3519 h 81013"/>
                <a:gd name="connsiteX2" fmla="*/ 279531 w 337351"/>
                <a:gd name="connsiteY2" fmla="*/ 23424 h 81013"/>
                <a:gd name="connsiteX3" fmla="*/ 337351 w 337351"/>
                <a:gd name="connsiteY3" fmla="*/ 81013 h 81013"/>
                <a:gd name="connsiteX0" fmla="*/ 0 w 337351"/>
                <a:gd name="connsiteY0" fmla="*/ 72135 h 81013"/>
                <a:gd name="connsiteX1" fmla="*/ 52410 w 337351"/>
                <a:gd name="connsiteY1" fmla="*/ 3519 h 81013"/>
                <a:gd name="connsiteX2" fmla="*/ 159359 w 337351"/>
                <a:gd name="connsiteY2" fmla="*/ 33782 h 81013"/>
                <a:gd name="connsiteX3" fmla="*/ 279531 w 337351"/>
                <a:gd name="connsiteY3" fmla="*/ 23424 h 81013"/>
                <a:gd name="connsiteX4" fmla="*/ 337351 w 337351"/>
                <a:gd name="connsiteY4" fmla="*/ 81013 h 81013"/>
                <a:gd name="connsiteX0" fmla="*/ 0 w 337351"/>
                <a:gd name="connsiteY0" fmla="*/ 68671 h 77549"/>
                <a:gd name="connsiteX1" fmla="*/ 52410 w 337351"/>
                <a:gd name="connsiteY1" fmla="*/ 55 h 77549"/>
                <a:gd name="connsiteX2" fmla="*/ 154597 w 337351"/>
                <a:gd name="connsiteY2" fmla="*/ 56512 h 77549"/>
                <a:gd name="connsiteX3" fmla="*/ 279531 w 337351"/>
                <a:gd name="connsiteY3" fmla="*/ 19960 h 77549"/>
                <a:gd name="connsiteX4" fmla="*/ 337351 w 337351"/>
                <a:gd name="connsiteY4" fmla="*/ 77549 h 77549"/>
                <a:gd name="connsiteX0" fmla="*/ 0 w 337351"/>
                <a:gd name="connsiteY0" fmla="*/ 68667 h 77545"/>
                <a:gd name="connsiteX1" fmla="*/ 52410 w 337351"/>
                <a:gd name="connsiteY1" fmla="*/ 51 h 77545"/>
                <a:gd name="connsiteX2" fmla="*/ 154597 w 337351"/>
                <a:gd name="connsiteY2" fmla="*/ 56508 h 77545"/>
                <a:gd name="connsiteX3" fmla="*/ 279531 w 337351"/>
                <a:gd name="connsiteY3" fmla="*/ 19956 h 77545"/>
                <a:gd name="connsiteX4" fmla="*/ 337351 w 337351"/>
                <a:gd name="connsiteY4" fmla="*/ 77545 h 77545"/>
                <a:gd name="connsiteX0" fmla="*/ 0 w 337351"/>
                <a:gd name="connsiteY0" fmla="*/ 68667 h 77545"/>
                <a:gd name="connsiteX1" fmla="*/ 52410 w 337351"/>
                <a:gd name="connsiteY1" fmla="*/ 51 h 77545"/>
                <a:gd name="connsiteX2" fmla="*/ 154597 w 337351"/>
                <a:gd name="connsiteY2" fmla="*/ 56508 h 77545"/>
                <a:gd name="connsiteX3" fmla="*/ 279531 w 337351"/>
                <a:gd name="connsiteY3" fmla="*/ 19956 h 77545"/>
                <a:gd name="connsiteX4" fmla="*/ 337351 w 337351"/>
                <a:gd name="connsiteY4" fmla="*/ 77545 h 77545"/>
                <a:gd name="connsiteX0" fmla="*/ 0 w 337351"/>
                <a:gd name="connsiteY0" fmla="*/ 68618 h 77496"/>
                <a:gd name="connsiteX1" fmla="*/ 52410 w 337351"/>
                <a:gd name="connsiteY1" fmla="*/ 2 h 77496"/>
                <a:gd name="connsiteX2" fmla="*/ 154597 w 337351"/>
                <a:gd name="connsiteY2" fmla="*/ 56459 h 77496"/>
                <a:gd name="connsiteX3" fmla="*/ 279531 w 337351"/>
                <a:gd name="connsiteY3" fmla="*/ 19907 h 77496"/>
                <a:gd name="connsiteX4" fmla="*/ 337351 w 337351"/>
                <a:gd name="connsiteY4" fmla="*/ 77496 h 77496"/>
                <a:gd name="connsiteX0" fmla="*/ 0 w 337351"/>
                <a:gd name="connsiteY0" fmla="*/ 68618 h 77496"/>
                <a:gd name="connsiteX1" fmla="*/ 52410 w 337351"/>
                <a:gd name="connsiteY1" fmla="*/ 2 h 77496"/>
                <a:gd name="connsiteX2" fmla="*/ 154597 w 337351"/>
                <a:gd name="connsiteY2" fmla="*/ 56459 h 77496"/>
                <a:gd name="connsiteX3" fmla="*/ 270006 w 337351"/>
                <a:gd name="connsiteY3" fmla="*/ 8001 h 77496"/>
                <a:gd name="connsiteX4" fmla="*/ 337351 w 337351"/>
                <a:gd name="connsiteY4" fmla="*/ 77496 h 77496"/>
                <a:gd name="connsiteX0" fmla="*/ 0 w 337351"/>
                <a:gd name="connsiteY0" fmla="*/ 68618 h 77496"/>
                <a:gd name="connsiteX1" fmla="*/ 52410 w 337351"/>
                <a:gd name="connsiteY1" fmla="*/ 2 h 77496"/>
                <a:gd name="connsiteX2" fmla="*/ 154597 w 337351"/>
                <a:gd name="connsiteY2" fmla="*/ 56459 h 77496"/>
                <a:gd name="connsiteX3" fmla="*/ 270006 w 337351"/>
                <a:gd name="connsiteY3" fmla="*/ 8001 h 77496"/>
                <a:gd name="connsiteX4" fmla="*/ 337351 w 337351"/>
                <a:gd name="connsiteY4" fmla="*/ 77496 h 77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351" h="77496">
                  <a:moveTo>
                    <a:pt x="0" y="68618"/>
                  </a:moveTo>
                  <a:cubicBezTo>
                    <a:pt x="10919" y="54323"/>
                    <a:pt x="124275" y="-353"/>
                    <a:pt x="52410" y="2"/>
                  </a:cubicBezTo>
                  <a:cubicBezTo>
                    <a:pt x="-19455" y="357"/>
                    <a:pt x="87375" y="55126"/>
                    <a:pt x="154597" y="56459"/>
                  </a:cubicBezTo>
                  <a:cubicBezTo>
                    <a:pt x="221819" y="57792"/>
                    <a:pt x="349084" y="6876"/>
                    <a:pt x="270006" y="8001"/>
                  </a:cubicBezTo>
                  <a:cubicBezTo>
                    <a:pt x="190928" y="9126"/>
                    <a:pt x="307759" y="68618"/>
                    <a:pt x="337351" y="77496"/>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grpSp>
      <p:sp>
        <p:nvSpPr>
          <p:cNvPr id="99" name="Rechthoek 98"/>
          <p:cNvSpPr/>
          <p:nvPr userDrawn="1"/>
        </p:nvSpPr>
        <p:spPr>
          <a:xfrm>
            <a:off x="8338267" y="-9354"/>
            <a:ext cx="3860082" cy="5921423"/>
          </a:xfrm>
          <a:prstGeom prst="rect">
            <a:avLst/>
          </a:prstGeom>
          <a:gradFill flip="none" rotWithShape="1">
            <a:gsLst>
              <a:gs pos="0">
                <a:schemeClr val="tx1">
                  <a:lumMod val="85000"/>
                  <a:lumOff val="15000"/>
                </a:schemeClr>
              </a:gs>
              <a:gs pos="100000">
                <a:schemeClr val="tx1">
                  <a:lumMod val="85000"/>
                  <a:lumOff val="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0" name="Rechthoek 99"/>
          <p:cNvSpPr/>
          <p:nvPr userDrawn="1"/>
        </p:nvSpPr>
        <p:spPr>
          <a:xfrm>
            <a:off x="0" y="0"/>
            <a:ext cx="7064493" cy="5921423"/>
          </a:xfrm>
          <a:prstGeom prst="rect">
            <a:avLst/>
          </a:prstGeom>
          <a:gradFill flip="none" rotWithShape="1">
            <a:gsLst>
              <a:gs pos="0">
                <a:schemeClr val="tx1">
                  <a:lumMod val="85000"/>
                  <a:lumOff val="15000"/>
                </a:schemeClr>
              </a:gs>
              <a:gs pos="100000">
                <a:schemeClr val="tx1">
                  <a:lumMod val="85000"/>
                  <a:lumOff val="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1" name="Tijdelijke aanduiding voor tekst 6"/>
          <p:cNvSpPr>
            <a:spLocks noGrp="1"/>
          </p:cNvSpPr>
          <p:nvPr>
            <p:ph type="body" sz="quarter" idx="17"/>
          </p:nvPr>
        </p:nvSpPr>
        <p:spPr>
          <a:xfrm>
            <a:off x="-13494" y="5581651"/>
            <a:ext cx="12225338" cy="348800"/>
          </a:xfrm>
        </p:spPr>
        <p:txBody>
          <a:bodyPr/>
          <a:lstStyle/>
          <a:p>
            <a:pPr lvl="0"/>
            <a:r>
              <a:rPr lang="nl-NL"/>
              <a:t>Klik om de modelstijlen te bewerken</a:t>
            </a:r>
          </a:p>
        </p:txBody>
      </p:sp>
      <p:sp>
        <p:nvSpPr>
          <p:cNvPr id="102" name="Tijdelijke aanduiding voor tekst 7"/>
          <p:cNvSpPr>
            <a:spLocks noGrp="1"/>
          </p:cNvSpPr>
          <p:nvPr>
            <p:ph type="body" sz="quarter" idx="18"/>
          </p:nvPr>
        </p:nvSpPr>
        <p:spPr>
          <a:xfrm>
            <a:off x="-13494" y="5876129"/>
            <a:ext cx="12225338" cy="62735"/>
          </a:xfrm>
        </p:spPr>
        <p:txBody>
          <a:bodyPr/>
          <a:lstStyle/>
          <a:p>
            <a:pPr lvl="0"/>
            <a:r>
              <a:rPr lang="nl-NL"/>
              <a:t>Klik om de modelstijlen te bewerken</a:t>
            </a:r>
          </a:p>
        </p:txBody>
      </p:sp>
      <p:sp>
        <p:nvSpPr>
          <p:cNvPr id="103" name="Titel 9"/>
          <p:cNvSpPr txBox="1">
            <a:spLocks/>
          </p:cNvSpPr>
          <p:nvPr userDrawn="1"/>
        </p:nvSpPr>
        <p:spPr>
          <a:xfrm>
            <a:off x="519175" y="474805"/>
            <a:ext cx="11160000" cy="533219"/>
          </a:xfrm>
          <a:prstGeom prst="rect">
            <a:avLst/>
          </a:prstGeom>
        </p:spPr>
        <p:txBody>
          <a:bodyPr vert="horz" lIns="0" tIns="0" rIns="0" bIns="0" rtlCol="0" anchor="t">
            <a:noAutofit/>
          </a:bodyPr>
          <a:lstStyle>
            <a:lvl1pPr algn="l" defTabSz="914400" rtl="0" eaLnBrk="1" latinLnBrk="0" hangingPunct="1">
              <a:spcBef>
                <a:spcPct val="0"/>
              </a:spcBef>
              <a:buNone/>
              <a:defRPr sz="2800" b="1" kern="1200" baseline="0">
                <a:solidFill>
                  <a:schemeClr val="tx2"/>
                </a:solidFill>
                <a:latin typeface="+mj-lt"/>
                <a:ea typeface="+mj-ea"/>
                <a:cs typeface="+mj-cs"/>
              </a:defRPr>
            </a:lvl1pPr>
          </a:lstStyle>
          <a:p>
            <a:r>
              <a:rPr lang="nl-NL" dirty="0" err="1">
                <a:solidFill>
                  <a:schemeClr val="bg1"/>
                </a:solidFill>
              </a:rPr>
              <a:t>Thank</a:t>
            </a:r>
            <a:r>
              <a:rPr lang="nl-NL" dirty="0">
                <a:solidFill>
                  <a:schemeClr val="bg1"/>
                </a:solidFill>
              </a:rPr>
              <a:t> </a:t>
            </a:r>
            <a:r>
              <a:rPr lang="nl-NL" dirty="0" err="1">
                <a:solidFill>
                  <a:schemeClr val="bg1"/>
                </a:solidFill>
              </a:rPr>
              <a:t>you</a:t>
            </a:r>
            <a:r>
              <a:rPr lang="nl-NL" dirty="0">
                <a:solidFill>
                  <a:schemeClr val="bg1"/>
                </a:solidFill>
              </a:rPr>
              <a:t> </a:t>
            </a:r>
            <a:r>
              <a:rPr lang="nl-NL" dirty="0" err="1">
                <a:solidFill>
                  <a:schemeClr val="bg1"/>
                </a:solidFill>
              </a:rPr>
              <a:t>for</a:t>
            </a:r>
            <a:r>
              <a:rPr lang="nl-NL" dirty="0">
                <a:solidFill>
                  <a:schemeClr val="bg1"/>
                </a:solidFill>
              </a:rPr>
              <a:t> </a:t>
            </a:r>
            <a:r>
              <a:rPr lang="nl-NL" dirty="0" err="1">
                <a:solidFill>
                  <a:schemeClr val="bg1"/>
                </a:solidFill>
              </a:rPr>
              <a:t>your</a:t>
            </a:r>
            <a:r>
              <a:rPr lang="nl-NL" dirty="0">
                <a:solidFill>
                  <a:schemeClr val="bg1"/>
                </a:solidFill>
              </a:rPr>
              <a:t> attention. Are </a:t>
            </a:r>
            <a:r>
              <a:rPr lang="nl-NL" dirty="0" err="1">
                <a:solidFill>
                  <a:schemeClr val="bg1"/>
                </a:solidFill>
              </a:rPr>
              <a:t>there</a:t>
            </a:r>
            <a:r>
              <a:rPr lang="nl-NL" dirty="0">
                <a:solidFill>
                  <a:schemeClr val="bg1"/>
                </a:solidFill>
              </a:rPr>
              <a:t> </a:t>
            </a:r>
            <a:r>
              <a:rPr lang="nl-NL" dirty="0" err="1">
                <a:solidFill>
                  <a:schemeClr val="bg1"/>
                </a:solidFill>
              </a:rPr>
              <a:t>any</a:t>
            </a:r>
            <a:r>
              <a:rPr lang="nl-NL" dirty="0">
                <a:solidFill>
                  <a:schemeClr val="bg1"/>
                </a:solidFill>
              </a:rPr>
              <a:t> </a:t>
            </a:r>
            <a:r>
              <a:rPr lang="nl-NL" dirty="0" err="1">
                <a:solidFill>
                  <a:schemeClr val="bg1"/>
                </a:solidFill>
              </a:rPr>
              <a:t>questions</a:t>
            </a:r>
            <a:r>
              <a:rPr lang="nl-NL" dirty="0">
                <a:solidFill>
                  <a:schemeClr val="bg1"/>
                </a:solidFill>
              </a:rPr>
              <a:t>?</a:t>
            </a:r>
          </a:p>
        </p:txBody>
      </p:sp>
      <p:sp>
        <p:nvSpPr>
          <p:cNvPr id="104" name="Tijdelijke aanduiding voor verticale tekst 10"/>
          <p:cNvSpPr>
            <a:spLocks noGrp="1"/>
          </p:cNvSpPr>
          <p:nvPr>
            <p:ph type="body" orient="vert" idx="19"/>
          </p:nvPr>
        </p:nvSpPr>
        <p:spPr>
          <a:xfrm>
            <a:off x="555025" y="1083007"/>
            <a:ext cx="3743950" cy="4177763"/>
          </a:xfrm>
        </p:spPr>
        <p:txBody>
          <a:bodyPr/>
          <a:lstStyle>
            <a:lvl1pPr>
              <a:defRPr>
                <a:solidFill>
                  <a:schemeClr val="bg1"/>
                </a:solidFill>
              </a:defRPr>
            </a:lvl1pPr>
            <a:lvl2pPr>
              <a:defRPr>
                <a:solidFill>
                  <a:schemeClr val="bg1"/>
                </a:solidFill>
              </a:defRPr>
            </a:lvl2pPr>
          </a:lstStyle>
          <a:p>
            <a:pPr lvl="0"/>
            <a:r>
              <a:rPr lang="nl-NL"/>
              <a:t>Klik om de modelstijlen te bewerken</a:t>
            </a:r>
          </a:p>
        </p:txBody>
      </p:sp>
      <p:grpSp>
        <p:nvGrpSpPr>
          <p:cNvPr id="105" name="Groep 104"/>
          <p:cNvGrpSpPr/>
          <p:nvPr userDrawn="1"/>
        </p:nvGrpSpPr>
        <p:grpSpPr>
          <a:xfrm>
            <a:off x="9582399" y="4337858"/>
            <a:ext cx="922912" cy="922912"/>
            <a:chOff x="2260828" y="2538039"/>
            <a:chExt cx="1635653" cy="1635653"/>
          </a:xfrm>
        </p:grpSpPr>
        <p:sp>
          <p:nvSpPr>
            <p:cNvPr id="106" name="Freeform 308"/>
            <p:cNvSpPr>
              <a:spLocks/>
            </p:cNvSpPr>
            <p:nvPr/>
          </p:nvSpPr>
          <p:spPr bwMode="auto">
            <a:xfrm>
              <a:off x="2260828" y="2538039"/>
              <a:ext cx="1635653" cy="1635653"/>
            </a:xfrm>
            <a:prstGeom prst="rect">
              <a:avLst/>
            </a:pr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a:p>
          </p:txBody>
        </p:sp>
        <p:sp>
          <p:nvSpPr>
            <p:cNvPr id="107" name="Freeform 309"/>
            <p:cNvSpPr>
              <a:spLocks/>
            </p:cNvSpPr>
            <p:nvPr/>
          </p:nvSpPr>
          <p:spPr bwMode="auto">
            <a:xfrm>
              <a:off x="2697795" y="2850158"/>
              <a:ext cx="761719" cy="1011415"/>
            </a:xfrm>
            <a:custGeom>
              <a:avLst/>
              <a:gdLst>
                <a:gd name="T0" fmla="*/ 411 w 2051"/>
                <a:gd name="T1" fmla="*/ 4 h 2723"/>
                <a:gd name="T2" fmla="*/ 508 w 2051"/>
                <a:gd name="T3" fmla="*/ 33 h 2723"/>
                <a:gd name="T4" fmla="*/ 592 w 2051"/>
                <a:gd name="T5" fmla="*/ 88 h 2723"/>
                <a:gd name="T6" fmla="*/ 659 w 2051"/>
                <a:gd name="T7" fmla="*/ 163 h 2723"/>
                <a:gd name="T8" fmla="*/ 700 w 2051"/>
                <a:gd name="T9" fmla="*/ 255 h 2723"/>
                <a:gd name="T10" fmla="*/ 716 w 2051"/>
                <a:gd name="T11" fmla="*/ 358 h 2723"/>
                <a:gd name="T12" fmla="*/ 1692 w 2051"/>
                <a:gd name="T13" fmla="*/ 709 h 2723"/>
                <a:gd name="T14" fmla="*/ 1796 w 2051"/>
                <a:gd name="T15" fmla="*/ 723 h 2723"/>
                <a:gd name="T16" fmla="*/ 1887 w 2051"/>
                <a:gd name="T17" fmla="*/ 766 h 2723"/>
                <a:gd name="T18" fmla="*/ 1963 w 2051"/>
                <a:gd name="T19" fmla="*/ 832 h 2723"/>
                <a:gd name="T20" fmla="*/ 2018 w 2051"/>
                <a:gd name="T21" fmla="*/ 916 h 2723"/>
                <a:gd name="T22" fmla="*/ 2047 w 2051"/>
                <a:gd name="T23" fmla="*/ 1014 h 2723"/>
                <a:gd name="T24" fmla="*/ 2047 w 2051"/>
                <a:gd name="T25" fmla="*/ 1120 h 2723"/>
                <a:gd name="T26" fmla="*/ 2018 w 2051"/>
                <a:gd name="T27" fmla="*/ 1217 h 2723"/>
                <a:gd name="T28" fmla="*/ 1963 w 2051"/>
                <a:gd name="T29" fmla="*/ 1301 h 2723"/>
                <a:gd name="T30" fmla="*/ 1887 w 2051"/>
                <a:gd name="T31" fmla="*/ 1367 h 2723"/>
                <a:gd name="T32" fmla="*/ 1796 w 2051"/>
                <a:gd name="T33" fmla="*/ 1409 h 2723"/>
                <a:gd name="T34" fmla="*/ 1692 w 2051"/>
                <a:gd name="T35" fmla="*/ 1425 h 2723"/>
                <a:gd name="T36" fmla="*/ 716 w 2051"/>
                <a:gd name="T37" fmla="*/ 1941 h 2723"/>
                <a:gd name="T38" fmla="*/ 720 w 2051"/>
                <a:gd name="T39" fmla="*/ 1977 h 2723"/>
                <a:gd name="T40" fmla="*/ 736 w 2051"/>
                <a:gd name="T41" fmla="*/ 1998 h 2723"/>
                <a:gd name="T42" fmla="*/ 767 w 2051"/>
                <a:gd name="T43" fmla="*/ 2006 h 2723"/>
                <a:gd name="T44" fmla="*/ 1745 w 2051"/>
                <a:gd name="T45" fmla="*/ 2010 h 2723"/>
                <a:gd name="T46" fmla="*/ 1843 w 2051"/>
                <a:gd name="T47" fmla="*/ 2039 h 2723"/>
                <a:gd name="T48" fmla="*/ 1927 w 2051"/>
                <a:gd name="T49" fmla="*/ 2094 h 2723"/>
                <a:gd name="T50" fmla="*/ 1992 w 2051"/>
                <a:gd name="T51" fmla="*/ 2169 h 2723"/>
                <a:gd name="T52" fmla="*/ 2035 w 2051"/>
                <a:gd name="T53" fmla="*/ 2261 h 2723"/>
                <a:gd name="T54" fmla="*/ 2051 w 2051"/>
                <a:gd name="T55" fmla="*/ 2364 h 2723"/>
                <a:gd name="T56" fmla="*/ 2035 w 2051"/>
                <a:gd name="T57" fmla="*/ 2468 h 2723"/>
                <a:gd name="T58" fmla="*/ 1992 w 2051"/>
                <a:gd name="T59" fmla="*/ 2558 h 2723"/>
                <a:gd name="T60" fmla="*/ 1927 w 2051"/>
                <a:gd name="T61" fmla="*/ 2634 h 2723"/>
                <a:gd name="T62" fmla="*/ 1843 w 2051"/>
                <a:gd name="T63" fmla="*/ 2689 h 2723"/>
                <a:gd name="T64" fmla="*/ 1745 w 2051"/>
                <a:gd name="T65" fmla="*/ 2719 h 2723"/>
                <a:gd name="T66" fmla="*/ 807 w 2051"/>
                <a:gd name="T67" fmla="*/ 2723 h 2723"/>
                <a:gd name="T68" fmla="*/ 780 w 2051"/>
                <a:gd name="T69" fmla="*/ 2721 h 2723"/>
                <a:gd name="T70" fmla="*/ 623 w 2051"/>
                <a:gd name="T71" fmla="*/ 2707 h 2723"/>
                <a:gd name="T72" fmla="*/ 484 w 2051"/>
                <a:gd name="T73" fmla="*/ 2672 h 2723"/>
                <a:gd name="T74" fmla="*/ 363 w 2051"/>
                <a:gd name="T75" fmla="*/ 2618 h 2723"/>
                <a:gd name="T76" fmla="*/ 259 w 2051"/>
                <a:gd name="T77" fmla="*/ 2549 h 2723"/>
                <a:gd name="T78" fmla="*/ 173 w 2051"/>
                <a:gd name="T79" fmla="*/ 2462 h 2723"/>
                <a:gd name="T80" fmla="*/ 104 w 2051"/>
                <a:gd name="T81" fmla="*/ 2362 h 2723"/>
                <a:gd name="T82" fmla="*/ 53 w 2051"/>
                <a:gd name="T83" fmla="*/ 2249 h 2723"/>
                <a:gd name="T84" fmla="*/ 18 w 2051"/>
                <a:gd name="T85" fmla="*/ 2125 h 2723"/>
                <a:gd name="T86" fmla="*/ 1 w 2051"/>
                <a:gd name="T87" fmla="*/ 1990 h 2723"/>
                <a:gd name="T88" fmla="*/ 0 w 2051"/>
                <a:gd name="T89" fmla="*/ 1911 h 2723"/>
                <a:gd name="T90" fmla="*/ 0 w 2051"/>
                <a:gd name="T91" fmla="*/ 358 h 2723"/>
                <a:gd name="T92" fmla="*/ 16 w 2051"/>
                <a:gd name="T93" fmla="*/ 255 h 2723"/>
                <a:gd name="T94" fmla="*/ 58 w 2051"/>
                <a:gd name="T95" fmla="*/ 163 h 2723"/>
                <a:gd name="T96" fmla="*/ 124 w 2051"/>
                <a:gd name="T97" fmla="*/ 88 h 2723"/>
                <a:gd name="T98" fmla="*/ 207 w 2051"/>
                <a:gd name="T99" fmla="*/ 33 h 2723"/>
                <a:gd name="T100" fmla="*/ 305 w 2051"/>
                <a:gd name="T101" fmla="*/ 4 h 2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51" h="2723">
                  <a:moveTo>
                    <a:pt x="359" y="0"/>
                  </a:moveTo>
                  <a:lnTo>
                    <a:pt x="411" y="4"/>
                  </a:lnTo>
                  <a:lnTo>
                    <a:pt x="461" y="15"/>
                  </a:lnTo>
                  <a:lnTo>
                    <a:pt x="508" y="33"/>
                  </a:lnTo>
                  <a:lnTo>
                    <a:pt x="552" y="57"/>
                  </a:lnTo>
                  <a:lnTo>
                    <a:pt x="592" y="88"/>
                  </a:lnTo>
                  <a:lnTo>
                    <a:pt x="628" y="124"/>
                  </a:lnTo>
                  <a:lnTo>
                    <a:pt x="659" y="163"/>
                  </a:lnTo>
                  <a:lnTo>
                    <a:pt x="683" y="207"/>
                  </a:lnTo>
                  <a:lnTo>
                    <a:pt x="700" y="255"/>
                  </a:lnTo>
                  <a:lnTo>
                    <a:pt x="712" y="306"/>
                  </a:lnTo>
                  <a:lnTo>
                    <a:pt x="716" y="358"/>
                  </a:lnTo>
                  <a:lnTo>
                    <a:pt x="716" y="709"/>
                  </a:lnTo>
                  <a:lnTo>
                    <a:pt x="1692" y="709"/>
                  </a:lnTo>
                  <a:lnTo>
                    <a:pt x="1745" y="713"/>
                  </a:lnTo>
                  <a:lnTo>
                    <a:pt x="1796" y="723"/>
                  </a:lnTo>
                  <a:lnTo>
                    <a:pt x="1843" y="742"/>
                  </a:lnTo>
                  <a:lnTo>
                    <a:pt x="1887" y="766"/>
                  </a:lnTo>
                  <a:lnTo>
                    <a:pt x="1927" y="797"/>
                  </a:lnTo>
                  <a:lnTo>
                    <a:pt x="1963" y="832"/>
                  </a:lnTo>
                  <a:lnTo>
                    <a:pt x="1992" y="872"/>
                  </a:lnTo>
                  <a:lnTo>
                    <a:pt x="2018" y="916"/>
                  </a:lnTo>
                  <a:lnTo>
                    <a:pt x="2035" y="964"/>
                  </a:lnTo>
                  <a:lnTo>
                    <a:pt x="2047" y="1014"/>
                  </a:lnTo>
                  <a:lnTo>
                    <a:pt x="2051" y="1066"/>
                  </a:lnTo>
                  <a:lnTo>
                    <a:pt x="2047" y="1120"/>
                  </a:lnTo>
                  <a:lnTo>
                    <a:pt x="2035" y="1170"/>
                  </a:lnTo>
                  <a:lnTo>
                    <a:pt x="2018" y="1217"/>
                  </a:lnTo>
                  <a:lnTo>
                    <a:pt x="1992" y="1261"/>
                  </a:lnTo>
                  <a:lnTo>
                    <a:pt x="1963" y="1301"/>
                  </a:lnTo>
                  <a:lnTo>
                    <a:pt x="1927" y="1337"/>
                  </a:lnTo>
                  <a:lnTo>
                    <a:pt x="1887" y="1367"/>
                  </a:lnTo>
                  <a:lnTo>
                    <a:pt x="1843" y="1392"/>
                  </a:lnTo>
                  <a:lnTo>
                    <a:pt x="1796" y="1409"/>
                  </a:lnTo>
                  <a:lnTo>
                    <a:pt x="1745" y="1421"/>
                  </a:lnTo>
                  <a:lnTo>
                    <a:pt x="1692" y="1425"/>
                  </a:lnTo>
                  <a:lnTo>
                    <a:pt x="716" y="1425"/>
                  </a:lnTo>
                  <a:lnTo>
                    <a:pt x="716" y="1941"/>
                  </a:lnTo>
                  <a:lnTo>
                    <a:pt x="718" y="1961"/>
                  </a:lnTo>
                  <a:lnTo>
                    <a:pt x="720" y="1977"/>
                  </a:lnTo>
                  <a:lnTo>
                    <a:pt x="727" y="1989"/>
                  </a:lnTo>
                  <a:lnTo>
                    <a:pt x="736" y="1998"/>
                  </a:lnTo>
                  <a:lnTo>
                    <a:pt x="750" y="2005"/>
                  </a:lnTo>
                  <a:lnTo>
                    <a:pt x="767" y="2006"/>
                  </a:lnTo>
                  <a:lnTo>
                    <a:pt x="1692" y="2006"/>
                  </a:lnTo>
                  <a:lnTo>
                    <a:pt x="1745" y="2010"/>
                  </a:lnTo>
                  <a:lnTo>
                    <a:pt x="1796" y="2022"/>
                  </a:lnTo>
                  <a:lnTo>
                    <a:pt x="1843" y="2039"/>
                  </a:lnTo>
                  <a:lnTo>
                    <a:pt x="1887" y="2063"/>
                  </a:lnTo>
                  <a:lnTo>
                    <a:pt x="1927" y="2094"/>
                  </a:lnTo>
                  <a:lnTo>
                    <a:pt x="1963" y="2129"/>
                  </a:lnTo>
                  <a:lnTo>
                    <a:pt x="1992" y="2169"/>
                  </a:lnTo>
                  <a:lnTo>
                    <a:pt x="2018" y="2213"/>
                  </a:lnTo>
                  <a:lnTo>
                    <a:pt x="2035" y="2261"/>
                  </a:lnTo>
                  <a:lnTo>
                    <a:pt x="2047" y="2312"/>
                  </a:lnTo>
                  <a:lnTo>
                    <a:pt x="2051" y="2364"/>
                  </a:lnTo>
                  <a:lnTo>
                    <a:pt x="2047" y="2417"/>
                  </a:lnTo>
                  <a:lnTo>
                    <a:pt x="2035" y="2468"/>
                  </a:lnTo>
                  <a:lnTo>
                    <a:pt x="2018" y="2514"/>
                  </a:lnTo>
                  <a:lnTo>
                    <a:pt x="1992" y="2558"/>
                  </a:lnTo>
                  <a:lnTo>
                    <a:pt x="1963" y="2598"/>
                  </a:lnTo>
                  <a:lnTo>
                    <a:pt x="1927" y="2634"/>
                  </a:lnTo>
                  <a:lnTo>
                    <a:pt x="1887" y="2664"/>
                  </a:lnTo>
                  <a:lnTo>
                    <a:pt x="1843" y="2689"/>
                  </a:lnTo>
                  <a:lnTo>
                    <a:pt x="1796" y="2707"/>
                  </a:lnTo>
                  <a:lnTo>
                    <a:pt x="1745" y="2719"/>
                  </a:lnTo>
                  <a:lnTo>
                    <a:pt x="1692" y="2723"/>
                  </a:lnTo>
                  <a:lnTo>
                    <a:pt x="807" y="2723"/>
                  </a:lnTo>
                  <a:lnTo>
                    <a:pt x="794" y="2721"/>
                  </a:lnTo>
                  <a:lnTo>
                    <a:pt x="780" y="2721"/>
                  </a:lnTo>
                  <a:lnTo>
                    <a:pt x="699" y="2716"/>
                  </a:lnTo>
                  <a:lnTo>
                    <a:pt x="623" y="2707"/>
                  </a:lnTo>
                  <a:lnTo>
                    <a:pt x="551" y="2692"/>
                  </a:lnTo>
                  <a:lnTo>
                    <a:pt x="484" y="2672"/>
                  </a:lnTo>
                  <a:lnTo>
                    <a:pt x="421" y="2648"/>
                  </a:lnTo>
                  <a:lnTo>
                    <a:pt x="363" y="2618"/>
                  </a:lnTo>
                  <a:lnTo>
                    <a:pt x="308" y="2585"/>
                  </a:lnTo>
                  <a:lnTo>
                    <a:pt x="259" y="2549"/>
                  </a:lnTo>
                  <a:lnTo>
                    <a:pt x="213" y="2508"/>
                  </a:lnTo>
                  <a:lnTo>
                    <a:pt x="173" y="2462"/>
                  </a:lnTo>
                  <a:lnTo>
                    <a:pt x="136" y="2414"/>
                  </a:lnTo>
                  <a:lnTo>
                    <a:pt x="104" y="2362"/>
                  </a:lnTo>
                  <a:lnTo>
                    <a:pt x="76" y="2308"/>
                  </a:lnTo>
                  <a:lnTo>
                    <a:pt x="53" y="2249"/>
                  </a:lnTo>
                  <a:lnTo>
                    <a:pt x="33" y="2189"/>
                  </a:lnTo>
                  <a:lnTo>
                    <a:pt x="18" y="2125"/>
                  </a:lnTo>
                  <a:lnTo>
                    <a:pt x="8" y="2058"/>
                  </a:lnTo>
                  <a:lnTo>
                    <a:pt x="1" y="1990"/>
                  </a:lnTo>
                  <a:lnTo>
                    <a:pt x="0" y="1918"/>
                  </a:lnTo>
                  <a:lnTo>
                    <a:pt x="0" y="1911"/>
                  </a:lnTo>
                  <a:lnTo>
                    <a:pt x="0" y="1903"/>
                  </a:lnTo>
                  <a:lnTo>
                    <a:pt x="0" y="358"/>
                  </a:lnTo>
                  <a:lnTo>
                    <a:pt x="4" y="306"/>
                  </a:lnTo>
                  <a:lnTo>
                    <a:pt x="16" y="255"/>
                  </a:lnTo>
                  <a:lnTo>
                    <a:pt x="33" y="207"/>
                  </a:lnTo>
                  <a:lnTo>
                    <a:pt x="58" y="163"/>
                  </a:lnTo>
                  <a:lnTo>
                    <a:pt x="88" y="124"/>
                  </a:lnTo>
                  <a:lnTo>
                    <a:pt x="124" y="88"/>
                  </a:lnTo>
                  <a:lnTo>
                    <a:pt x="163" y="57"/>
                  </a:lnTo>
                  <a:lnTo>
                    <a:pt x="207" y="33"/>
                  </a:lnTo>
                  <a:lnTo>
                    <a:pt x="255" y="15"/>
                  </a:lnTo>
                  <a:lnTo>
                    <a:pt x="305" y="4"/>
                  </a:lnTo>
                  <a:lnTo>
                    <a:pt x="35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a:p>
          </p:txBody>
        </p:sp>
      </p:grpSp>
      <p:grpSp>
        <p:nvGrpSpPr>
          <p:cNvPr id="108" name="Groep 107"/>
          <p:cNvGrpSpPr/>
          <p:nvPr userDrawn="1"/>
        </p:nvGrpSpPr>
        <p:grpSpPr>
          <a:xfrm>
            <a:off x="10716751" y="4337858"/>
            <a:ext cx="922912" cy="922912"/>
            <a:chOff x="5232862" y="2482144"/>
            <a:chExt cx="1635653" cy="1635653"/>
          </a:xfrm>
        </p:grpSpPr>
        <p:sp>
          <p:nvSpPr>
            <p:cNvPr id="109" name="Freeform 308"/>
            <p:cNvSpPr>
              <a:spLocks/>
            </p:cNvSpPr>
            <p:nvPr/>
          </p:nvSpPr>
          <p:spPr bwMode="auto">
            <a:xfrm>
              <a:off x="5232862" y="2482144"/>
              <a:ext cx="1635653" cy="1635653"/>
            </a:xfrm>
            <a:prstGeom prst="rect">
              <a:avLst/>
            </a:pr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a:p>
          </p:txBody>
        </p:sp>
        <p:sp>
          <p:nvSpPr>
            <p:cNvPr id="110" name="Freeform 139"/>
            <p:cNvSpPr>
              <a:spLocks noEditPoints="1"/>
            </p:cNvSpPr>
            <p:nvPr/>
          </p:nvSpPr>
          <p:spPr bwMode="auto">
            <a:xfrm>
              <a:off x="5577802" y="2823483"/>
              <a:ext cx="242401" cy="952969"/>
            </a:xfrm>
            <a:custGeom>
              <a:avLst/>
              <a:gdLst>
                <a:gd name="T0" fmla="*/ 6 w 102"/>
                <a:gd name="T1" fmla="*/ 131 h 401"/>
                <a:gd name="T2" fmla="*/ 95 w 102"/>
                <a:gd name="T3" fmla="*/ 131 h 401"/>
                <a:gd name="T4" fmla="*/ 95 w 102"/>
                <a:gd name="T5" fmla="*/ 401 h 401"/>
                <a:gd name="T6" fmla="*/ 6 w 102"/>
                <a:gd name="T7" fmla="*/ 401 h 401"/>
                <a:gd name="T8" fmla="*/ 6 w 102"/>
                <a:gd name="T9" fmla="*/ 131 h 401"/>
                <a:gd name="T10" fmla="*/ 52 w 102"/>
                <a:gd name="T11" fmla="*/ 0 h 401"/>
                <a:gd name="T12" fmla="*/ 69 w 102"/>
                <a:gd name="T13" fmla="*/ 3 h 401"/>
                <a:gd name="T14" fmla="*/ 83 w 102"/>
                <a:gd name="T15" fmla="*/ 9 h 401"/>
                <a:gd name="T16" fmla="*/ 93 w 102"/>
                <a:gd name="T17" fmla="*/ 19 h 401"/>
                <a:gd name="T18" fmla="*/ 99 w 102"/>
                <a:gd name="T19" fmla="*/ 32 h 401"/>
                <a:gd name="T20" fmla="*/ 102 w 102"/>
                <a:gd name="T21" fmla="*/ 47 h 401"/>
                <a:gd name="T22" fmla="*/ 99 w 102"/>
                <a:gd name="T23" fmla="*/ 62 h 401"/>
                <a:gd name="T24" fmla="*/ 93 w 102"/>
                <a:gd name="T25" fmla="*/ 74 h 401"/>
                <a:gd name="T26" fmla="*/ 83 w 102"/>
                <a:gd name="T27" fmla="*/ 86 h 401"/>
                <a:gd name="T28" fmla="*/ 68 w 102"/>
                <a:gd name="T29" fmla="*/ 92 h 401"/>
                <a:gd name="T30" fmla="*/ 52 w 102"/>
                <a:gd name="T31" fmla="*/ 94 h 401"/>
                <a:gd name="T32" fmla="*/ 50 w 102"/>
                <a:gd name="T33" fmla="*/ 94 h 401"/>
                <a:gd name="T34" fmla="*/ 34 w 102"/>
                <a:gd name="T35" fmla="*/ 92 h 401"/>
                <a:gd name="T36" fmla="*/ 20 w 102"/>
                <a:gd name="T37" fmla="*/ 86 h 401"/>
                <a:gd name="T38" fmla="*/ 9 w 102"/>
                <a:gd name="T39" fmla="*/ 74 h 401"/>
                <a:gd name="T40" fmla="*/ 3 w 102"/>
                <a:gd name="T41" fmla="*/ 62 h 401"/>
                <a:gd name="T42" fmla="*/ 0 w 102"/>
                <a:gd name="T43" fmla="*/ 47 h 401"/>
                <a:gd name="T44" fmla="*/ 3 w 102"/>
                <a:gd name="T45" fmla="*/ 32 h 401"/>
                <a:gd name="T46" fmla="*/ 10 w 102"/>
                <a:gd name="T47" fmla="*/ 19 h 401"/>
                <a:gd name="T48" fmla="*/ 20 w 102"/>
                <a:gd name="T49" fmla="*/ 9 h 401"/>
                <a:gd name="T50" fmla="*/ 34 w 102"/>
                <a:gd name="T51" fmla="*/ 3 h 401"/>
                <a:gd name="T52" fmla="*/ 52 w 102"/>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 h="401">
                  <a:moveTo>
                    <a:pt x="6" y="131"/>
                  </a:moveTo>
                  <a:lnTo>
                    <a:pt x="95" y="131"/>
                  </a:lnTo>
                  <a:lnTo>
                    <a:pt x="95" y="401"/>
                  </a:lnTo>
                  <a:lnTo>
                    <a:pt x="6" y="401"/>
                  </a:lnTo>
                  <a:lnTo>
                    <a:pt x="6" y="131"/>
                  </a:lnTo>
                  <a:close/>
                  <a:moveTo>
                    <a:pt x="52" y="0"/>
                  </a:moveTo>
                  <a:lnTo>
                    <a:pt x="69" y="3"/>
                  </a:lnTo>
                  <a:lnTo>
                    <a:pt x="83" y="9"/>
                  </a:lnTo>
                  <a:lnTo>
                    <a:pt x="93" y="19"/>
                  </a:lnTo>
                  <a:lnTo>
                    <a:pt x="99" y="32"/>
                  </a:lnTo>
                  <a:lnTo>
                    <a:pt x="102" y="47"/>
                  </a:lnTo>
                  <a:lnTo>
                    <a:pt x="99" y="62"/>
                  </a:lnTo>
                  <a:lnTo>
                    <a:pt x="93" y="74"/>
                  </a:lnTo>
                  <a:lnTo>
                    <a:pt x="83" y="86"/>
                  </a:lnTo>
                  <a:lnTo>
                    <a:pt x="68" y="92"/>
                  </a:lnTo>
                  <a:lnTo>
                    <a:pt x="52" y="94"/>
                  </a:lnTo>
                  <a:lnTo>
                    <a:pt x="50" y="94"/>
                  </a:lnTo>
                  <a:lnTo>
                    <a:pt x="34" y="92"/>
                  </a:lnTo>
                  <a:lnTo>
                    <a:pt x="20" y="86"/>
                  </a:lnTo>
                  <a:lnTo>
                    <a:pt x="9" y="74"/>
                  </a:lnTo>
                  <a:lnTo>
                    <a:pt x="3" y="62"/>
                  </a:lnTo>
                  <a:lnTo>
                    <a:pt x="0" y="47"/>
                  </a:lnTo>
                  <a:lnTo>
                    <a:pt x="3" y="32"/>
                  </a:lnTo>
                  <a:lnTo>
                    <a:pt x="10" y="19"/>
                  </a:lnTo>
                  <a:lnTo>
                    <a:pt x="20" y="9"/>
                  </a:lnTo>
                  <a:lnTo>
                    <a:pt x="34" y="3"/>
                  </a:lnTo>
                  <a:lnTo>
                    <a:pt x="5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a:p>
          </p:txBody>
        </p:sp>
        <p:sp>
          <p:nvSpPr>
            <p:cNvPr id="111" name="Freeform 140"/>
            <p:cNvSpPr>
              <a:spLocks/>
            </p:cNvSpPr>
            <p:nvPr/>
          </p:nvSpPr>
          <p:spPr bwMode="auto">
            <a:xfrm>
              <a:off x="5924771" y="3118166"/>
              <a:ext cx="651156" cy="658286"/>
            </a:xfrm>
            <a:custGeom>
              <a:avLst/>
              <a:gdLst>
                <a:gd name="T0" fmla="*/ 170 w 274"/>
                <a:gd name="T1" fmla="*/ 0 h 277"/>
                <a:gd name="T2" fmla="*/ 191 w 274"/>
                <a:gd name="T3" fmla="*/ 3 h 277"/>
                <a:gd name="T4" fmla="*/ 211 w 274"/>
                <a:gd name="T5" fmla="*/ 8 h 277"/>
                <a:gd name="T6" fmla="*/ 229 w 274"/>
                <a:gd name="T7" fmla="*/ 17 h 277"/>
                <a:gd name="T8" fmla="*/ 244 w 274"/>
                <a:gd name="T9" fmla="*/ 30 h 277"/>
                <a:gd name="T10" fmla="*/ 256 w 274"/>
                <a:gd name="T11" fmla="*/ 47 h 277"/>
                <a:gd name="T12" fmla="*/ 266 w 274"/>
                <a:gd name="T13" fmla="*/ 68 h 277"/>
                <a:gd name="T14" fmla="*/ 271 w 274"/>
                <a:gd name="T15" fmla="*/ 93 h 277"/>
                <a:gd name="T16" fmla="*/ 274 w 274"/>
                <a:gd name="T17" fmla="*/ 122 h 277"/>
                <a:gd name="T18" fmla="*/ 274 w 274"/>
                <a:gd name="T19" fmla="*/ 277 h 277"/>
                <a:gd name="T20" fmla="*/ 184 w 274"/>
                <a:gd name="T21" fmla="*/ 277 h 277"/>
                <a:gd name="T22" fmla="*/ 184 w 274"/>
                <a:gd name="T23" fmla="*/ 132 h 277"/>
                <a:gd name="T24" fmla="*/ 182 w 274"/>
                <a:gd name="T25" fmla="*/ 116 h 277"/>
                <a:gd name="T26" fmla="*/ 180 w 274"/>
                <a:gd name="T27" fmla="*/ 101 h 277"/>
                <a:gd name="T28" fmla="*/ 174 w 274"/>
                <a:gd name="T29" fmla="*/ 88 h 277"/>
                <a:gd name="T30" fmla="*/ 165 w 274"/>
                <a:gd name="T31" fmla="*/ 79 h 277"/>
                <a:gd name="T32" fmla="*/ 154 w 274"/>
                <a:gd name="T33" fmla="*/ 73 h 277"/>
                <a:gd name="T34" fmla="*/ 139 w 274"/>
                <a:gd name="T35" fmla="*/ 72 h 277"/>
                <a:gd name="T36" fmla="*/ 125 w 274"/>
                <a:gd name="T37" fmla="*/ 73 h 277"/>
                <a:gd name="T38" fmla="*/ 114 w 274"/>
                <a:gd name="T39" fmla="*/ 78 h 277"/>
                <a:gd name="T40" fmla="*/ 105 w 274"/>
                <a:gd name="T41" fmla="*/ 86 h 277"/>
                <a:gd name="T42" fmla="*/ 97 w 274"/>
                <a:gd name="T43" fmla="*/ 94 h 277"/>
                <a:gd name="T44" fmla="*/ 92 w 274"/>
                <a:gd name="T45" fmla="*/ 104 h 277"/>
                <a:gd name="T46" fmla="*/ 90 w 274"/>
                <a:gd name="T47" fmla="*/ 114 h 277"/>
                <a:gd name="T48" fmla="*/ 90 w 274"/>
                <a:gd name="T49" fmla="*/ 126 h 277"/>
                <a:gd name="T50" fmla="*/ 90 w 274"/>
                <a:gd name="T51" fmla="*/ 277 h 277"/>
                <a:gd name="T52" fmla="*/ 0 w 274"/>
                <a:gd name="T53" fmla="*/ 277 h 277"/>
                <a:gd name="T54" fmla="*/ 0 w 274"/>
                <a:gd name="T55" fmla="*/ 274 h 277"/>
                <a:gd name="T56" fmla="*/ 0 w 274"/>
                <a:gd name="T57" fmla="*/ 261 h 277"/>
                <a:gd name="T58" fmla="*/ 0 w 274"/>
                <a:gd name="T59" fmla="*/ 244 h 277"/>
                <a:gd name="T60" fmla="*/ 0 w 274"/>
                <a:gd name="T61" fmla="*/ 221 h 277"/>
                <a:gd name="T62" fmla="*/ 0 w 274"/>
                <a:gd name="T63" fmla="*/ 195 h 277"/>
                <a:gd name="T64" fmla="*/ 0 w 274"/>
                <a:gd name="T65" fmla="*/ 166 h 277"/>
                <a:gd name="T66" fmla="*/ 0 w 274"/>
                <a:gd name="T67" fmla="*/ 137 h 277"/>
                <a:gd name="T68" fmla="*/ 0 w 274"/>
                <a:gd name="T69" fmla="*/ 107 h 277"/>
                <a:gd name="T70" fmla="*/ 0 w 274"/>
                <a:gd name="T71" fmla="*/ 79 h 277"/>
                <a:gd name="T72" fmla="*/ 0 w 274"/>
                <a:gd name="T73" fmla="*/ 54 h 277"/>
                <a:gd name="T74" fmla="*/ 0 w 274"/>
                <a:gd name="T75" fmla="*/ 33 h 277"/>
                <a:gd name="T76" fmla="*/ 0 w 274"/>
                <a:gd name="T77" fmla="*/ 17 h 277"/>
                <a:gd name="T78" fmla="*/ 0 w 274"/>
                <a:gd name="T79" fmla="*/ 7 h 277"/>
                <a:gd name="T80" fmla="*/ 90 w 274"/>
                <a:gd name="T81" fmla="*/ 7 h 277"/>
                <a:gd name="T82" fmla="*/ 90 w 274"/>
                <a:gd name="T83" fmla="*/ 46 h 277"/>
                <a:gd name="T84" fmla="*/ 88 w 274"/>
                <a:gd name="T85" fmla="*/ 46 h 277"/>
                <a:gd name="T86" fmla="*/ 90 w 274"/>
                <a:gd name="T87" fmla="*/ 46 h 277"/>
                <a:gd name="T88" fmla="*/ 90 w 274"/>
                <a:gd name="T89" fmla="*/ 46 h 277"/>
                <a:gd name="T90" fmla="*/ 96 w 274"/>
                <a:gd name="T91" fmla="*/ 37 h 277"/>
                <a:gd name="T92" fmla="*/ 105 w 274"/>
                <a:gd name="T93" fmla="*/ 25 h 277"/>
                <a:gd name="T94" fmla="*/ 116 w 274"/>
                <a:gd name="T95" fmla="*/ 17 h 277"/>
                <a:gd name="T96" fmla="*/ 130 w 274"/>
                <a:gd name="T97" fmla="*/ 8 h 277"/>
                <a:gd name="T98" fmla="*/ 149 w 274"/>
                <a:gd name="T99" fmla="*/ 3 h 277"/>
                <a:gd name="T100" fmla="*/ 170 w 274"/>
                <a:gd name="T101"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4" h="277">
                  <a:moveTo>
                    <a:pt x="170" y="0"/>
                  </a:moveTo>
                  <a:lnTo>
                    <a:pt x="191" y="3"/>
                  </a:lnTo>
                  <a:lnTo>
                    <a:pt x="211" y="8"/>
                  </a:lnTo>
                  <a:lnTo>
                    <a:pt x="229" y="17"/>
                  </a:lnTo>
                  <a:lnTo>
                    <a:pt x="244" y="30"/>
                  </a:lnTo>
                  <a:lnTo>
                    <a:pt x="256" y="47"/>
                  </a:lnTo>
                  <a:lnTo>
                    <a:pt x="266" y="68"/>
                  </a:lnTo>
                  <a:lnTo>
                    <a:pt x="271" y="93"/>
                  </a:lnTo>
                  <a:lnTo>
                    <a:pt x="274" y="122"/>
                  </a:lnTo>
                  <a:lnTo>
                    <a:pt x="274" y="277"/>
                  </a:lnTo>
                  <a:lnTo>
                    <a:pt x="184" y="277"/>
                  </a:lnTo>
                  <a:lnTo>
                    <a:pt x="184" y="132"/>
                  </a:lnTo>
                  <a:lnTo>
                    <a:pt x="182" y="116"/>
                  </a:lnTo>
                  <a:lnTo>
                    <a:pt x="180" y="101"/>
                  </a:lnTo>
                  <a:lnTo>
                    <a:pt x="174" y="88"/>
                  </a:lnTo>
                  <a:lnTo>
                    <a:pt x="165" y="79"/>
                  </a:lnTo>
                  <a:lnTo>
                    <a:pt x="154" y="73"/>
                  </a:lnTo>
                  <a:lnTo>
                    <a:pt x="139" y="72"/>
                  </a:lnTo>
                  <a:lnTo>
                    <a:pt x="125" y="73"/>
                  </a:lnTo>
                  <a:lnTo>
                    <a:pt x="114" y="78"/>
                  </a:lnTo>
                  <a:lnTo>
                    <a:pt x="105" y="86"/>
                  </a:lnTo>
                  <a:lnTo>
                    <a:pt x="97" y="94"/>
                  </a:lnTo>
                  <a:lnTo>
                    <a:pt x="92" y="104"/>
                  </a:lnTo>
                  <a:lnTo>
                    <a:pt x="90" y="114"/>
                  </a:lnTo>
                  <a:lnTo>
                    <a:pt x="90" y="126"/>
                  </a:lnTo>
                  <a:lnTo>
                    <a:pt x="90" y="277"/>
                  </a:lnTo>
                  <a:lnTo>
                    <a:pt x="0" y="277"/>
                  </a:lnTo>
                  <a:lnTo>
                    <a:pt x="0" y="274"/>
                  </a:lnTo>
                  <a:lnTo>
                    <a:pt x="0" y="261"/>
                  </a:lnTo>
                  <a:lnTo>
                    <a:pt x="0" y="244"/>
                  </a:lnTo>
                  <a:lnTo>
                    <a:pt x="0" y="221"/>
                  </a:lnTo>
                  <a:lnTo>
                    <a:pt x="0" y="195"/>
                  </a:lnTo>
                  <a:lnTo>
                    <a:pt x="0" y="166"/>
                  </a:lnTo>
                  <a:lnTo>
                    <a:pt x="0" y="137"/>
                  </a:lnTo>
                  <a:lnTo>
                    <a:pt x="0" y="107"/>
                  </a:lnTo>
                  <a:lnTo>
                    <a:pt x="0" y="79"/>
                  </a:lnTo>
                  <a:lnTo>
                    <a:pt x="0" y="54"/>
                  </a:lnTo>
                  <a:lnTo>
                    <a:pt x="0" y="33"/>
                  </a:lnTo>
                  <a:lnTo>
                    <a:pt x="0" y="17"/>
                  </a:lnTo>
                  <a:lnTo>
                    <a:pt x="0" y="7"/>
                  </a:lnTo>
                  <a:lnTo>
                    <a:pt x="90" y="7"/>
                  </a:lnTo>
                  <a:lnTo>
                    <a:pt x="90" y="46"/>
                  </a:lnTo>
                  <a:lnTo>
                    <a:pt x="88" y="46"/>
                  </a:lnTo>
                  <a:lnTo>
                    <a:pt x="90" y="46"/>
                  </a:lnTo>
                  <a:lnTo>
                    <a:pt x="90" y="46"/>
                  </a:lnTo>
                  <a:lnTo>
                    <a:pt x="96" y="37"/>
                  </a:lnTo>
                  <a:lnTo>
                    <a:pt x="105" y="25"/>
                  </a:lnTo>
                  <a:lnTo>
                    <a:pt x="116" y="17"/>
                  </a:lnTo>
                  <a:lnTo>
                    <a:pt x="130" y="8"/>
                  </a:lnTo>
                  <a:lnTo>
                    <a:pt x="149" y="3"/>
                  </a:lnTo>
                  <a:lnTo>
                    <a:pt x="17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a:p>
          </p:txBody>
        </p:sp>
      </p:grpSp>
      <p:sp>
        <p:nvSpPr>
          <p:cNvPr id="112" name="HYPERS">
            <a:hlinkClick r:id="rId4"/>
          </p:cNvPr>
          <p:cNvSpPr/>
          <p:nvPr userDrawn="1"/>
        </p:nvSpPr>
        <p:spPr>
          <a:xfrm>
            <a:off x="9582399" y="4337858"/>
            <a:ext cx="922912" cy="922912"/>
          </a:xfrm>
          <a:prstGeom prst="rect">
            <a:avLst/>
          </a:prstGeom>
          <a:solidFill>
            <a:srgbClr val="118D3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3" name="HYPERS">
            <a:hlinkClick r:id="rId5"/>
          </p:cNvPr>
          <p:cNvSpPr/>
          <p:nvPr userDrawn="1"/>
        </p:nvSpPr>
        <p:spPr>
          <a:xfrm>
            <a:off x="10720879" y="4337858"/>
            <a:ext cx="922912" cy="922912"/>
          </a:xfrm>
          <a:prstGeom prst="rect">
            <a:avLst/>
          </a:prstGeom>
          <a:solidFill>
            <a:srgbClr val="118D3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4" name="GREY BACK"/>
          <p:cNvSpPr/>
          <p:nvPr userDrawn="1"/>
        </p:nvSpPr>
        <p:spPr>
          <a:xfrm>
            <a:off x="5883151" y="1052736"/>
            <a:ext cx="3494002" cy="4227742"/>
          </a:xfrm>
          <a:prstGeom prst="ellipse">
            <a:avLst/>
          </a:prstGeom>
          <a:solidFill>
            <a:srgbClr val="D9D9D9">
              <a:alpha val="25098"/>
            </a:srgbClr>
          </a:soli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5" name="GLASS OUTLINE"/>
          <p:cNvSpPr/>
          <p:nvPr userDrawn="1"/>
        </p:nvSpPr>
        <p:spPr>
          <a:xfrm>
            <a:off x="7499068" y="2087249"/>
            <a:ext cx="1118628" cy="1476654"/>
          </a:xfrm>
          <a:custGeom>
            <a:avLst/>
            <a:gdLst>
              <a:gd name="connsiteX0" fmla="*/ 463138 w 1781299"/>
              <a:gd name="connsiteY0" fmla="*/ 2137558 h 2137558"/>
              <a:gd name="connsiteX1" fmla="*/ 308759 w 1781299"/>
              <a:gd name="connsiteY1" fmla="*/ 1662545 h 2137558"/>
              <a:gd name="connsiteX2" fmla="*/ 0 w 1781299"/>
              <a:gd name="connsiteY2" fmla="*/ 736270 h 2137558"/>
              <a:gd name="connsiteX3" fmla="*/ 843148 w 1781299"/>
              <a:gd name="connsiteY3" fmla="*/ 0 h 2137558"/>
              <a:gd name="connsiteX4" fmla="*/ 1781299 w 1781299"/>
              <a:gd name="connsiteY4" fmla="*/ 795647 h 2137558"/>
              <a:gd name="connsiteX5" fmla="*/ 1401288 w 1781299"/>
              <a:gd name="connsiteY5" fmla="*/ 1816925 h 2137558"/>
              <a:gd name="connsiteX6" fmla="*/ 1282535 w 1781299"/>
              <a:gd name="connsiteY6" fmla="*/ 2137558 h 2137558"/>
              <a:gd name="connsiteX7" fmla="*/ 463138 w 1781299"/>
              <a:gd name="connsiteY7" fmla="*/ 2137558 h 2137558"/>
              <a:gd name="connsiteX0" fmla="*/ 463138 w 1781299"/>
              <a:gd name="connsiteY0" fmla="*/ 2137712 h 2137712"/>
              <a:gd name="connsiteX1" fmla="*/ 308759 w 1781299"/>
              <a:gd name="connsiteY1" fmla="*/ 1662699 h 2137712"/>
              <a:gd name="connsiteX2" fmla="*/ 0 w 1781299"/>
              <a:gd name="connsiteY2" fmla="*/ 736424 h 2137712"/>
              <a:gd name="connsiteX3" fmla="*/ 843148 w 1781299"/>
              <a:gd name="connsiteY3" fmla="*/ 154 h 2137712"/>
              <a:gd name="connsiteX4" fmla="*/ 1781299 w 1781299"/>
              <a:gd name="connsiteY4" fmla="*/ 795801 h 2137712"/>
              <a:gd name="connsiteX5" fmla="*/ 1401288 w 1781299"/>
              <a:gd name="connsiteY5" fmla="*/ 1817079 h 2137712"/>
              <a:gd name="connsiteX6" fmla="*/ 1282535 w 1781299"/>
              <a:gd name="connsiteY6" fmla="*/ 2137712 h 2137712"/>
              <a:gd name="connsiteX7" fmla="*/ 463138 w 1781299"/>
              <a:gd name="connsiteY7" fmla="*/ 2137712 h 2137712"/>
              <a:gd name="connsiteX0" fmla="*/ 463138 w 1781299"/>
              <a:gd name="connsiteY0" fmla="*/ 2138480 h 2138480"/>
              <a:gd name="connsiteX1" fmla="*/ 308759 w 1781299"/>
              <a:gd name="connsiteY1" fmla="*/ 1663467 h 2138480"/>
              <a:gd name="connsiteX2" fmla="*/ 0 w 1781299"/>
              <a:gd name="connsiteY2" fmla="*/ 737192 h 2138480"/>
              <a:gd name="connsiteX3" fmla="*/ 843148 w 1781299"/>
              <a:gd name="connsiteY3" fmla="*/ 922 h 2138480"/>
              <a:gd name="connsiteX4" fmla="*/ 1781299 w 1781299"/>
              <a:gd name="connsiteY4" fmla="*/ 796569 h 2138480"/>
              <a:gd name="connsiteX5" fmla="*/ 1401288 w 1781299"/>
              <a:gd name="connsiteY5" fmla="*/ 1817847 h 2138480"/>
              <a:gd name="connsiteX6" fmla="*/ 1282535 w 1781299"/>
              <a:gd name="connsiteY6" fmla="*/ 2138480 h 2138480"/>
              <a:gd name="connsiteX7" fmla="*/ 463138 w 1781299"/>
              <a:gd name="connsiteY7" fmla="*/ 2138480 h 2138480"/>
              <a:gd name="connsiteX0" fmla="*/ 463138 w 1804633"/>
              <a:gd name="connsiteY0" fmla="*/ 2138548 h 2138548"/>
              <a:gd name="connsiteX1" fmla="*/ 308759 w 1804633"/>
              <a:gd name="connsiteY1" fmla="*/ 1663535 h 2138548"/>
              <a:gd name="connsiteX2" fmla="*/ 0 w 1804633"/>
              <a:gd name="connsiteY2" fmla="*/ 737260 h 2138548"/>
              <a:gd name="connsiteX3" fmla="*/ 843148 w 1804633"/>
              <a:gd name="connsiteY3" fmla="*/ 990 h 2138548"/>
              <a:gd name="connsiteX4" fmla="*/ 1781299 w 1804633"/>
              <a:gd name="connsiteY4" fmla="*/ 796637 h 2138548"/>
              <a:gd name="connsiteX5" fmla="*/ 1401288 w 1804633"/>
              <a:gd name="connsiteY5" fmla="*/ 1817915 h 2138548"/>
              <a:gd name="connsiteX6" fmla="*/ 1282535 w 1804633"/>
              <a:gd name="connsiteY6" fmla="*/ 2138548 h 2138548"/>
              <a:gd name="connsiteX7" fmla="*/ 463138 w 1804633"/>
              <a:gd name="connsiteY7" fmla="*/ 2138548 h 2138548"/>
              <a:gd name="connsiteX0" fmla="*/ 478631 w 1820126"/>
              <a:gd name="connsiteY0" fmla="*/ 2138548 h 2138548"/>
              <a:gd name="connsiteX1" fmla="*/ 324252 w 1820126"/>
              <a:gd name="connsiteY1" fmla="*/ 1663535 h 2138548"/>
              <a:gd name="connsiteX2" fmla="*/ 15493 w 1820126"/>
              <a:gd name="connsiteY2" fmla="*/ 737260 h 2138548"/>
              <a:gd name="connsiteX3" fmla="*/ 858641 w 1820126"/>
              <a:gd name="connsiteY3" fmla="*/ 990 h 2138548"/>
              <a:gd name="connsiteX4" fmla="*/ 1796792 w 1820126"/>
              <a:gd name="connsiteY4" fmla="*/ 796637 h 2138548"/>
              <a:gd name="connsiteX5" fmla="*/ 1416781 w 1820126"/>
              <a:gd name="connsiteY5" fmla="*/ 1817915 h 2138548"/>
              <a:gd name="connsiteX6" fmla="*/ 1298028 w 1820126"/>
              <a:gd name="connsiteY6" fmla="*/ 2138548 h 2138548"/>
              <a:gd name="connsiteX7" fmla="*/ 478631 w 1820126"/>
              <a:gd name="connsiteY7" fmla="*/ 2138548 h 213854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67067"/>
              <a:gd name="connsiteX1" fmla="*/ 324252 w 1820126"/>
              <a:gd name="connsiteY1" fmla="*/ 1663535 h 2167067"/>
              <a:gd name="connsiteX2" fmla="*/ 15493 w 1820126"/>
              <a:gd name="connsiteY2" fmla="*/ 737260 h 2167067"/>
              <a:gd name="connsiteX3" fmla="*/ 858641 w 1820126"/>
              <a:gd name="connsiteY3" fmla="*/ 990 h 2167067"/>
              <a:gd name="connsiteX4" fmla="*/ 1796792 w 1820126"/>
              <a:gd name="connsiteY4" fmla="*/ 796637 h 2167067"/>
              <a:gd name="connsiteX5" fmla="*/ 1416781 w 1820126"/>
              <a:gd name="connsiteY5" fmla="*/ 1817915 h 2167067"/>
              <a:gd name="connsiteX6" fmla="*/ 1298028 w 1820126"/>
              <a:gd name="connsiteY6" fmla="*/ 2138548 h 2167067"/>
              <a:gd name="connsiteX7" fmla="*/ 478631 w 1820126"/>
              <a:gd name="connsiteY7" fmla="*/ 2138548 h 2167067"/>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7731 w 1819226"/>
              <a:gd name="connsiteY0" fmla="*/ 2138548 h 2182754"/>
              <a:gd name="connsiteX1" fmla="*/ 334047 w 1819226"/>
              <a:gd name="connsiteY1" fmla="*/ 1636798 h 2182754"/>
              <a:gd name="connsiteX2" fmla="*/ 14593 w 1819226"/>
              <a:gd name="connsiteY2" fmla="*/ 737260 h 2182754"/>
              <a:gd name="connsiteX3" fmla="*/ 857741 w 1819226"/>
              <a:gd name="connsiteY3" fmla="*/ 990 h 2182754"/>
              <a:gd name="connsiteX4" fmla="*/ 1795892 w 1819226"/>
              <a:gd name="connsiteY4" fmla="*/ 796637 h 2182754"/>
              <a:gd name="connsiteX5" fmla="*/ 1415881 w 1819226"/>
              <a:gd name="connsiteY5" fmla="*/ 1817915 h 2182754"/>
              <a:gd name="connsiteX6" fmla="*/ 1297128 w 1819226"/>
              <a:gd name="connsiteY6" fmla="*/ 2138548 h 2182754"/>
              <a:gd name="connsiteX7" fmla="*/ 477731 w 1819226"/>
              <a:gd name="connsiteY7" fmla="*/ 2138548 h 2182754"/>
              <a:gd name="connsiteX0" fmla="*/ 463577 w 1805072"/>
              <a:gd name="connsiteY0" fmla="*/ 2138548 h 2182754"/>
              <a:gd name="connsiteX1" fmla="*/ 319893 w 1805072"/>
              <a:gd name="connsiteY1" fmla="*/ 1636798 h 2182754"/>
              <a:gd name="connsiteX2" fmla="*/ 439 w 1805072"/>
              <a:gd name="connsiteY2" fmla="*/ 737260 h 2182754"/>
              <a:gd name="connsiteX3" fmla="*/ 843587 w 1805072"/>
              <a:gd name="connsiteY3" fmla="*/ 990 h 2182754"/>
              <a:gd name="connsiteX4" fmla="*/ 1781738 w 1805072"/>
              <a:gd name="connsiteY4" fmla="*/ 796637 h 2182754"/>
              <a:gd name="connsiteX5" fmla="*/ 1401727 w 1805072"/>
              <a:gd name="connsiteY5" fmla="*/ 1817915 h 2182754"/>
              <a:gd name="connsiteX6" fmla="*/ 1282974 w 1805072"/>
              <a:gd name="connsiteY6" fmla="*/ 2138548 h 2182754"/>
              <a:gd name="connsiteX7" fmla="*/ 463577 w 1805072"/>
              <a:gd name="connsiteY7" fmla="*/ 2138548 h 2182754"/>
              <a:gd name="connsiteX0" fmla="*/ 479579 w 1821074"/>
              <a:gd name="connsiteY0" fmla="*/ 2138548 h 2182754"/>
              <a:gd name="connsiteX1" fmla="*/ 314505 w 1821074"/>
              <a:gd name="connsiteY1" fmla="*/ 1695619 h 2182754"/>
              <a:gd name="connsiteX2" fmla="*/ 16441 w 1821074"/>
              <a:gd name="connsiteY2" fmla="*/ 737260 h 2182754"/>
              <a:gd name="connsiteX3" fmla="*/ 859589 w 1821074"/>
              <a:gd name="connsiteY3" fmla="*/ 990 h 2182754"/>
              <a:gd name="connsiteX4" fmla="*/ 1797740 w 1821074"/>
              <a:gd name="connsiteY4" fmla="*/ 796637 h 2182754"/>
              <a:gd name="connsiteX5" fmla="*/ 1417729 w 1821074"/>
              <a:gd name="connsiteY5" fmla="*/ 1817915 h 2182754"/>
              <a:gd name="connsiteX6" fmla="*/ 1298976 w 1821074"/>
              <a:gd name="connsiteY6" fmla="*/ 2138548 h 2182754"/>
              <a:gd name="connsiteX7" fmla="*/ 479579 w 1821074"/>
              <a:gd name="connsiteY7" fmla="*/ 2138548 h 2182754"/>
              <a:gd name="connsiteX0" fmla="*/ 463493 w 1804988"/>
              <a:gd name="connsiteY0" fmla="*/ 2138548 h 2182754"/>
              <a:gd name="connsiteX1" fmla="*/ 298419 w 1804988"/>
              <a:gd name="connsiteY1" fmla="*/ 1695619 h 2182754"/>
              <a:gd name="connsiteX2" fmla="*/ 355 w 1804988"/>
              <a:gd name="connsiteY2" fmla="*/ 737260 h 2182754"/>
              <a:gd name="connsiteX3" fmla="*/ 843503 w 1804988"/>
              <a:gd name="connsiteY3" fmla="*/ 990 h 2182754"/>
              <a:gd name="connsiteX4" fmla="*/ 1781654 w 1804988"/>
              <a:gd name="connsiteY4" fmla="*/ 796637 h 2182754"/>
              <a:gd name="connsiteX5" fmla="*/ 1401643 w 1804988"/>
              <a:gd name="connsiteY5" fmla="*/ 1817915 h 2182754"/>
              <a:gd name="connsiteX6" fmla="*/ 1282890 w 1804988"/>
              <a:gd name="connsiteY6" fmla="*/ 2138548 h 2182754"/>
              <a:gd name="connsiteX7" fmla="*/ 463493 w 1804988"/>
              <a:gd name="connsiteY7" fmla="*/ 2138548 h 2182754"/>
              <a:gd name="connsiteX0" fmla="*/ 463493 w 1783109"/>
              <a:gd name="connsiteY0" fmla="*/ 2138691 h 2182897"/>
              <a:gd name="connsiteX1" fmla="*/ 298419 w 1783109"/>
              <a:gd name="connsiteY1" fmla="*/ 1695762 h 2182897"/>
              <a:gd name="connsiteX2" fmla="*/ 355 w 1783109"/>
              <a:gd name="connsiteY2" fmla="*/ 737403 h 2182897"/>
              <a:gd name="connsiteX3" fmla="*/ 843503 w 1783109"/>
              <a:gd name="connsiteY3" fmla="*/ 1133 h 2182897"/>
              <a:gd name="connsiteX4" fmla="*/ 1781654 w 1783109"/>
              <a:gd name="connsiteY4" fmla="*/ 796780 h 2182897"/>
              <a:gd name="connsiteX5" fmla="*/ 1401643 w 1783109"/>
              <a:gd name="connsiteY5" fmla="*/ 1818058 h 2182897"/>
              <a:gd name="connsiteX6" fmla="*/ 1282890 w 1783109"/>
              <a:gd name="connsiteY6" fmla="*/ 2138691 h 2182897"/>
              <a:gd name="connsiteX7" fmla="*/ 463493 w 1783109"/>
              <a:gd name="connsiteY7" fmla="*/ 2138691 h 2182897"/>
              <a:gd name="connsiteX0" fmla="*/ 463493 w 1760970"/>
              <a:gd name="connsiteY0" fmla="*/ 2138007 h 2182213"/>
              <a:gd name="connsiteX1" fmla="*/ 298419 w 1760970"/>
              <a:gd name="connsiteY1" fmla="*/ 1695078 h 2182213"/>
              <a:gd name="connsiteX2" fmla="*/ 355 w 1760970"/>
              <a:gd name="connsiteY2" fmla="*/ 736719 h 2182213"/>
              <a:gd name="connsiteX3" fmla="*/ 843503 w 1760970"/>
              <a:gd name="connsiteY3" fmla="*/ 449 h 2182213"/>
              <a:gd name="connsiteX4" fmla="*/ 1760264 w 1760970"/>
              <a:gd name="connsiteY4" fmla="*/ 817485 h 2182213"/>
              <a:gd name="connsiteX5" fmla="*/ 1401643 w 1760970"/>
              <a:gd name="connsiteY5" fmla="*/ 1817374 h 2182213"/>
              <a:gd name="connsiteX6" fmla="*/ 1282890 w 1760970"/>
              <a:gd name="connsiteY6" fmla="*/ 2138007 h 2182213"/>
              <a:gd name="connsiteX7" fmla="*/ 463493 w 1760970"/>
              <a:gd name="connsiteY7" fmla="*/ 2138007 h 2182213"/>
              <a:gd name="connsiteX0" fmla="*/ 463493 w 1760707"/>
              <a:gd name="connsiteY0" fmla="*/ 2138007 h 2182213"/>
              <a:gd name="connsiteX1" fmla="*/ 298419 w 1760707"/>
              <a:gd name="connsiteY1" fmla="*/ 1695078 h 2182213"/>
              <a:gd name="connsiteX2" fmla="*/ 355 w 1760707"/>
              <a:gd name="connsiteY2" fmla="*/ 736719 h 2182213"/>
              <a:gd name="connsiteX3" fmla="*/ 843503 w 1760707"/>
              <a:gd name="connsiteY3" fmla="*/ 449 h 2182213"/>
              <a:gd name="connsiteX4" fmla="*/ 1760264 w 1760707"/>
              <a:gd name="connsiteY4" fmla="*/ 817485 h 2182213"/>
              <a:gd name="connsiteX5" fmla="*/ 1401643 w 1760707"/>
              <a:gd name="connsiteY5" fmla="*/ 1817374 h 2182213"/>
              <a:gd name="connsiteX6" fmla="*/ 1282890 w 1760707"/>
              <a:gd name="connsiteY6" fmla="*/ 2138007 h 2182213"/>
              <a:gd name="connsiteX7" fmla="*/ 463493 w 1760707"/>
              <a:gd name="connsiteY7" fmla="*/ 2138007 h 2182213"/>
              <a:gd name="connsiteX0" fmla="*/ 463493 w 1760803"/>
              <a:gd name="connsiteY0" fmla="*/ 2138369 h 2182575"/>
              <a:gd name="connsiteX1" fmla="*/ 298419 w 1760803"/>
              <a:gd name="connsiteY1" fmla="*/ 1695440 h 2182575"/>
              <a:gd name="connsiteX2" fmla="*/ 355 w 1760803"/>
              <a:gd name="connsiteY2" fmla="*/ 737081 h 2182575"/>
              <a:gd name="connsiteX3" fmla="*/ 843503 w 1760803"/>
              <a:gd name="connsiteY3" fmla="*/ 811 h 2182575"/>
              <a:gd name="connsiteX4" fmla="*/ 1760264 w 1760803"/>
              <a:gd name="connsiteY4" fmla="*/ 817847 h 2182575"/>
              <a:gd name="connsiteX5" fmla="*/ 1401643 w 1760803"/>
              <a:gd name="connsiteY5" fmla="*/ 1817736 h 2182575"/>
              <a:gd name="connsiteX6" fmla="*/ 1282890 w 1760803"/>
              <a:gd name="connsiteY6" fmla="*/ 2138369 h 2182575"/>
              <a:gd name="connsiteX7" fmla="*/ 463493 w 1760803"/>
              <a:gd name="connsiteY7" fmla="*/ 2138369 h 2182575"/>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29 w 1760713"/>
              <a:gd name="connsiteY0" fmla="*/ 2137716 h 2181922"/>
              <a:gd name="connsiteX1" fmla="*/ 298355 w 1760713"/>
              <a:gd name="connsiteY1" fmla="*/ 1694787 h 2181922"/>
              <a:gd name="connsiteX2" fmla="*/ 291 w 1760713"/>
              <a:gd name="connsiteY2" fmla="*/ 736428 h 2181922"/>
              <a:gd name="connsiteX3" fmla="*/ 843439 w 1760713"/>
              <a:gd name="connsiteY3" fmla="*/ 158 h 2181922"/>
              <a:gd name="connsiteX4" fmla="*/ 1760200 w 1760713"/>
              <a:gd name="connsiteY4" fmla="*/ 817194 h 2181922"/>
              <a:gd name="connsiteX5" fmla="*/ 1401579 w 1760713"/>
              <a:gd name="connsiteY5" fmla="*/ 1817083 h 2181922"/>
              <a:gd name="connsiteX6" fmla="*/ 1282826 w 1760713"/>
              <a:gd name="connsiteY6" fmla="*/ 2137716 h 2181922"/>
              <a:gd name="connsiteX7" fmla="*/ 463429 w 176071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228"/>
              <a:gd name="connsiteY0" fmla="*/ 2137696 h 2181902"/>
              <a:gd name="connsiteX1" fmla="*/ 298365 w 1760228"/>
              <a:gd name="connsiteY1" fmla="*/ 1694767 h 2181902"/>
              <a:gd name="connsiteX2" fmla="*/ 301 w 1760228"/>
              <a:gd name="connsiteY2" fmla="*/ 736408 h 2181902"/>
              <a:gd name="connsiteX3" fmla="*/ 843449 w 1760228"/>
              <a:gd name="connsiteY3" fmla="*/ 138 h 2181902"/>
              <a:gd name="connsiteX4" fmla="*/ 1760210 w 1760228"/>
              <a:gd name="connsiteY4" fmla="*/ 817174 h 2181902"/>
              <a:gd name="connsiteX5" fmla="*/ 1401589 w 1760228"/>
              <a:gd name="connsiteY5" fmla="*/ 1817063 h 2181902"/>
              <a:gd name="connsiteX6" fmla="*/ 1282836 w 1760228"/>
              <a:gd name="connsiteY6" fmla="*/ 2137696 h 2181902"/>
              <a:gd name="connsiteX7" fmla="*/ 463439 w 1760228"/>
              <a:gd name="connsiteY7" fmla="*/ 2137696 h 2181902"/>
              <a:gd name="connsiteX0" fmla="*/ 463439 w 1760231"/>
              <a:gd name="connsiteY0" fmla="*/ 2137574 h 2181780"/>
              <a:gd name="connsiteX1" fmla="*/ 298365 w 1760231"/>
              <a:gd name="connsiteY1" fmla="*/ 1694645 h 2181780"/>
              <a:gd name="connsiteX2" fmla="*/ 301 w 1760231"/>
              <a:gd name="connsiteY2" fmla="*/ 736286 h 2181780"/>
              <a:gd name="connsiteX3" fmla="*/ 843449 w 1760231"/>
              <a:gd name="connsiteY3" fmla="*/ 16 h 2181780"/>
              <a:gd name="connsiteX4" fmla="*/ 1760210 w 1760231"/>
              <a:gd name="connsiteY4" fmla="*/ 817052 h 2181780"/>
              <a:gd name="connsiteX5" fmla="*/ 1401589 w 1760231"/>
              <a:gd name="connsiteY5" fmla="*/ 1816941 h 2181780"/>
              <a:gd name="connsiteX6" fmla="*/ 1282836 w 1760231"/>
              <a:gd name="connsiteY6" fmla="*/ 2137574 h 2181780"/>
              <a:gd name="connsiteX7" fmla="*/ 463439 w 1760231"/>
              <a:gd name="connsiteY7" fmla="*/ 2137574 h 2181780"/>
              <a:gd name="connsiteX0" fmla="*/ 463194 w 1759986"/>
              <a:gd name="connsiteY0" fmla="*/ 2137574 h 2181780"/>
              <a:gd name="connsiteX1" fmla="*/ 298120 w 1759986"/>
              <a:gd name="connsiteY1" fmla="*/ 1694645 h 2181780"/>
              <a:gd name="connsiteX2" fmla="*/ 56 w 1759986"/>
              <a:gd name="connsiteY2" fmla="*/ 736286 h 2181780"/>
              <a:gd name="connsiteX3" fmla="*/ 843204 w 1759986"/>
              <a:gd name="connsiteY3" fmla="*/ 16 h 2181780"/>
              <a:gd name="connsiteX4" fmla="*/ 1759965 w 1759986"/>
              <a:gd name="connsiteY4" fmla="*/ 817052 h 2181780"/>
              <a:gd name="connsiteX5" fmla="*/ 1401344 w 1759986"/>
              <a:gd name="connsiteY5" fmla="*/ 1816941 h 2181780"/>
              <a:gd name="connsiteX6" fmla="*/ 1282591 w 1759986"/>
              <a:gd name="connsiteY6" fmla="*/ 2137574 h 2181780"/>
              <a:gd name="connsiteX7" fmla="*/ 463194 w 1759986"/>
              <a:gd name="connsiteY7" fmla="*/ 2137574 h 2181780"/>
              <a:gd name="connsiteX0" fmla="*/ 473870 w 1770657"/>
              <a:gd name="connsiteY0" fmla="*/ 2137572 h 2181778"/>
              <a:gd name="connsiteX1" fmla="*/ 308796 w 1770657"/>
              <a:gd name="connsiteY1" fmla="*/ 1694643 h 2181778"/>
              <a:gd name="connsiteX2" fmla="*/ 38 w 1770657"/>
              <a:gd name="connsiteY2" fmla="*/ 800453 h 2181778"/>
              <a:gd name="connsiteX3" fmla="*/ 853880 w 1770657"/>
              <a:gd name="connsiteY3" fmla="*/ 14 h 2181778"/>
              <a:gd name="connsiteX4" fmla="*/ 1770641 w 1770657"/>
              <a:gd name="connsiteY4" fmla="*/ 817050 h 2181778"/>
              <a:gd name="connsiteX5" fmla="*/ 1412020 w 1770657"/>
              <a:gd name="connsiteY5" fmla="*/ 1816939 h 2181778"/>
              <a:gd name="connsiteX6" fmla="*/ 1293267 w 1770657"/>
              <a:gd name="connsiteY6" fmla="*/ 2137572 h 2181778"/>
              <a:gd name="connsiteX7" fmla="*/ 473870 w 1770657"/>
              <a:gd name="connsiteY7" fmla="*/ 2137572 h 2181778"/>
              <a:gd name="connsiteX0" fmla="*/ 473870 w 1770657"/>
              <a:gd name="connsiteY0" fmla="*/ 2137565 h 2181771"/>
              <a:gd name="connsiteX1" fmla="*/ 308796 w 1770657"/>
              <a:gd name="connsiteY1" fmla="*/ 1694636 h 2181771"/>
              <a:gd name="connsiteX2" fmla="*/ 38 w 1770657"/>
              <a:gd name="connsiteY2" fmla="*/ 800446 h 2181771"/>
              <a:gd name="connsiteX3" fmla="*/ 853880 w 1770657"/>
              <a:gd name="connsiteY3" fmla="*/ 7 h 2181771"/>
              <a:gd name="connsiteX4" fmla="*/ 1770641 w 1770657"/>
              <a:gd name="connsiteY4" fmla="*/ 811695 h 2181771"/>
              <a:gd name="connsiteX5" fmla="*/ 1412020 w 1770657"/>
              <a:gd name="connsiteY5" fmla="*/ 1816932 h 2181771"/>
              <a:gd name="connsiteX6" fmla="*/ 1293267 w 1770657"/>
              <a:gd name="connsiteY6" fmla="*/ 2137565 h 2181771"/>
              <a:gd name="connsiteX7" fmla="*/ 473870 w 1770657"/>
              <a:gd name="connsiteY7" fmla="*/ 2137565 h 2181771"/>
              <a:gd name="connsiteX0" fmla="*/ 473870 w 1788602"/>
              <a:gd name="connsiteY0" fmla="*/ 2137565 h 2181771"/>
              <a:gd name="connsiteX1" fmla="*/ 308796 w 1788602"/>
              <a:gd name="connsiteY1" fmla="*/ 1694636 h 2181771"/>
              <a:gd name="connsiteX2" fmla="*/ 38 w 1788602"/>
              <a:gd name="connsiteY2" fmla="*/ 800446 h 2181771"/>
              <a:gd name="connsiteX3" fmla="*/ 853880 w 1788602"/>
              <a:gd name="connsiteY3" fmla="*/ 7 h 2181771"/>
              <a:gd name="connsiteX4" fmla="*/ 1770641 w 1788602"/>
              <a:gd name="connsiteY4" fmla="*/ 811695 h 2181771"/>
              <a:gd name="connsiteX5" fmla="*/ 1449451 w 1788602"/>
              <a:gd name="connsiteY5" fmla="*/ 1747416 h 2181771"/>
              <a:gd name="connsiteX6" fmla="*/ 1293267 w 1788602"/>
              <a:gd name="connsiteY6" fmla="*/ 2137565 h 2181771"/>
              <a:gd name="connsiteX7" fmla="*/ 473870 w 1788602"/>
              <a:gd name="connsiteY7" fmla="*/ 2137565 h 2181771"/>
              <a:gd name="connsiteX0" fmla="*/ 473870 w 1771028"/>
              <a:gd name="connsiteY0" fmla="*/ 2137565 h 2181771"/>
              <a:gd name="connsiteX1" fmla="*/ 308796 w 1771028"/>
              <a:gd name="connsiteY1" fmla="*/ 1694636 h 2181771"/>
              <a:gd name="connsiteX2" fmla="*/ 38 w 1771028"/>
              <a:gd name="connsiteY2" fmla="*/ 800446 h 2181771"/>
              <a:gd name="connsiteX3" fmla="*/ 853880 w 1771028"/>
              <a:gd name="connsiteY3" fmla="*/ 7 h 2181771"/>
              <a:gd name="connsiteX4" fmla="*/ 1770641 w 1771028"/>
              <a:gd name="connsiteY4" fmla="*/ 811695 h 2181771"/>
              <a:gd name="connsiteX5" fmla="*/ 1449451 w 1771028"/>
              <a:gd name="connsiteY5" fmla="*/ 1747416 h 2181771"/>
              <a:gd name="connsiteX6" fmla="*/ 1293267 w 1771028"/>
              <a:gd name="connsiteY6" fmla="*/ 2137565 h 2181771"/>
              <a:gd name="connsiteX7" fmla="*/ 473870 w 1771028"/>
              <a:gd name="connsiteY7" fmla="*/ 2137565 h 2181771"/>
              <a:gd name="connsiteX0" fmla="*/ 474410 w 1771568"/>
              <a:gd name="connsiteY0" fmla="*/ 2137565 h 2181771"/>
              <a:gd name="connsiteX1" fmla="*/ 309336 w 1771568"/>
              <a:gd name="connsiteY1" fmla="*/ 1694636 h 2181771"/>
              <a:gd name="connsiteX2" fmla="*/ 578 w 1771568"/>
              <a:gd name="connsiteY2" fmla="*/ 800446 h 2181771"/>
              <a:gd name="connsiteX3" fmla="*/ 854420 w 1771568"/>
              <a:gd name="connsiteY3" fmla="*/ 7 h 2181771"/>
              <a:gd name="connsiteX4" fmla="*/ 1771181 w 1771568"/>
              <a:gd name="connsiteY4" fmla="*/ 811695 h 2181771"/>
              <a:gd name="connsiteX5" fmla="*/ 1449991 w 1771568"/>
              <a:gd name="connsiteY5" fmla="*/ 1747416 h 2181771"/>
              <a:gd name="connsiteX6" fmla="*/ 1293807 w 1771568"/>
              <a:gd name="connsiteY6" fmla="*/ 2137565 h 2181771"/>
              <a:gd name="connsiteX7" fmla="*/ 474410 w 1771568"/>
              <a:gd name="connsiteY7" fmla="*/ 2137565 h 2181771"/>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2287" h="2182119">
                <a:moveTo>
                  <a:pt x="474866" y="2137913"/>
                </a:moveTo>
                <a:cubicBezTo>
                  <a:pt x="375280" y="2118606"/>
                  <a:pt x="356680" y="1917837"/>
                  <a:pt x="309792" y="1694984"/>
                </a:cubicBezTo>
                <a:cubicBezTo>
                  <a:pt x="262904" y="1472131"/>
                  <a:pt x="22481" y="1206221"/>
                  <a:pt x="1034" y="800794"/>
                </a:cubicBezTo>
                <a:cubicBezTo>
                  <a:pt x="-20413" y="395367"/>
                  <a:pt x="292407" y="14522"/>
                  <a:pt x="854876" y="355"/>
                </a:cubicBezTo>
                <a:cubicBezTo>
                  <a:pt x="1417345" y="-13812"/>
                  <a:pt x="1790017" y="397818"/>
                  <a:pt x="1771637" y="812043"/>
                </a:cubicBezTo>
                <a:cubicBezTo>
                  <a:pt x="1753257" y="1226268"/>
                  <a:pt x="1476535" y="1532134"/>
                  <a:pt x="1450447" y="1747764"/>
                </a:cubicBezTo>
                <a:cubicBezTo>
                  <a:pt x="1424359" y="1963394"/>
                  <a:pt x="1360583" y="2127288"/>
                  <a:pt x="1294263" y="2137913"/>
                </a:cubicBezTo>
                <a:cubicBezTo>
                  <a:pt x="1037173" y="2202081"/>
                  <a:pt x="646398" y="2191386"/>
                  <a:pt x="474866" y="2137913"/>
                </a:cubicBezTo>
                <a:close/>
              </a:path>
            </a:pathLst>
          </a:custGeom>
          <a:gradFill flip="none" rotWithShape="1">
            <a:gsLst>
              <a:gs pos="1000">
                <a:schemeClr val="bg1"/>
              </a:gs>
              <a:gs pos="80000">
                <a:schemeClr val="bg2">
                  <a:lumMod val="50000"/>
                  <a:alpha val="5000"/>
                </a:schemeClr>
              </a:gs>
            </a:gsLst>
            <a:path path="circle">
              <a:fillToRect l="50000" t="50000" r="50000" b="50000"/>
            </a:path>
            <a:tileRect/>
          </a:gra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16" name="WIRES"/>
          <p:cNvGrpSpPr/>
          <p:nvPr userDrawn="1"/>
        </p:nvGrpSpPr>
        <p:grpSpPr>
          <a:xfrm>
            <a:off x="7918282" y="2938024"/>
            <a:ext cx="302686" cy="358202"/>
            <a:chOff x="7495024" y="3160455"/>
            <a:chExt cx="302686" cy="358202"/>
          </a:xfrm>
        </p:grpSpPr>
        <p:sp>
          <p:nvSpPr>
            <p:cNvPr id="117" name="Vrije vorm 116"/>
            <p:cNvSpPr/>
            <p:nvPr/>
          </p:nvSpPr>
          <p:spPr>
            <a:xfrm>
              <a:off x="7495024" y="3181576"/>
              <a:ext cx="76340" cy="335228"/>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Lst>
              <a:ahLst/>
              <a:cxnLst>
                <a:cxn ang="0">
                  <a:pos x="connsiteX0" y="connsiteY0"/>
                </a:cxn>
                <a:cxn ang="0">
                  <a:pos x="connsiteX1" y="connsiteY1"/>
                </a:cxn>
                <a:cxn ang="0">
                  <a:pos x="connsiteX2" y="connsiteY2"/>
                </a:cxn>
              </a:cxnLst>
              <a:rect l="l" t="t" r="r" b="b"/>
              <a:pathLst>
                <a:path w="122990" h="540084">
                  <a:moveTo>
                    <a:pt x="122990" y="540084"/>
                  </a:moveTo>
                  <a:lnTo>
                    <a:pt x="0" y="48126"/>
                  </a:lnTo>
                  <a:cubicBezTo>
                    <a:pt x="58821" y="48126"/>
                    <a:pt x="74864" y="32084"/>
                    <a:pt x="80211" y="0"/>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18" name="Vrije vorm 117"/>
            <p:cNvSpPr/>
            <p:nvPr/>
          </p:nvSpPr>
          <p:spPr>
            <a:xfrm flipH="1">
              <a:off x="7721370" y="3181576"/>
              <a:ext cx="76340" cy="335228"/>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Lst>
              <a:ahLst/>
              <a:cxnLst>
                <a:cxn ang="0">
                  <a:pos x="connsiteX0" y="connsiteY0"/>
                </a:cxn>
                <a:cxn ang="0">
                  <a:pos x="connsiteX1" y="connsiteY1"/>
                </a:cxn>
                <a:cxn ang="0">
                  <a:pos x="connsiteX2" y="connsiteY2"/>
                </a:cxn>
              </a:cxnLst>
              <a:rect l="l" t="t" r="r" b="b"/>
              <a:pathLst>
                <a:path w="122990" h="540084">
                  <a:moveTo>
                    <a:pt x="122990" y="540084"/>
                  </a:moveTo>
                  <a:lnTo>
                    <a:pt x="0" y="48126"/>
                  </a:lnTo>
                  <a:cubicBezTo>
                    <a:pt x="58821" y="48126"/>
                    <a:pt x="74864" y="32084"/>
                    <a:pt x="80211" y="0"/>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19" name="Vrije vorm 118"/>
            <p:cNvSpPr/>
            <p:nvPr/>
          </p:nvSpPr>
          <p:spPr>
            <a:xfrm>
              <a:off x="7533193" y="3160455"/>
              <a:ext cx="90440" cy="358202"/>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01601 w 101601"/>
                <a:gd name="connsiteY0" fmla="*/ 540084 h 540084"/>
                <a:gd name="connsiteX1" fmla="*/ 0 w 101601"/>
                <a:gd name="connsiteY1" fmla="*/ 48126 h 540084"/>
                <a:gd name="connsiteX2" fmla="*/ 80211 w 101601"/>
                <a:gd name="connsiteY2" fmla="*/ 0 h 540084"/>
                <a:gd name="connsiteX0" fmla="*/ 101601 w 105811"/>
                <a:gd name="connsiteY0" fmla="*/ 540084 h 540084"/>
                <a:gd name="connsiteX1" fmla="*/ 0 w 105811"/>
                <a:gd name="connsiteY1" fmla="*/ 48126 h 540084"/>
                <a:gd name="connsiteX2" fmla="*/ 80211 w 105811"/>
                <a:gd name="connsiteY2" fmla="*/ 0 h 540084"/>
                <a:gd name="connsiteX0" fmla="*/ 74864 w 80374"/>
                <a:gd name="connsiteY0" fmla="*/ 545431 h 545431"/>
                <a:gd name="connsiteX1" fmla="*/ 0 w 80374"/>
                <a:gd name="connsiteY1" fmla="*/ 48126 h 545431"/>
                <a:gd name="connsiteX2" fmla="*/ 80211 w 80374"/>
                <a:gd name="connsiteY2" fmla="*/ 0 h 545431"/>
                <a:gd name="connsiteX0" fmla="*/ 106948 w 112295"/>
                <a:gd name="connsiteY0" fmla="*/ 545431 h 545431"/>
                <a:gd name="connsiteX1" fmla="*/ 0 w 112295"/>
                <a:gd name="connsiteY1" fmla="*/ 37431 h 545431"/>
                <a:gd name="connsiteX2" fmla="*/ 112295 w 112295"/>
                <a:gd name="connsiteY2" fmla="*/ 0 h 545431"/>
                <a:gd name="connsiteX0" fmla="*/ 136850 w 142197"/>
                <a:gd name="connsiteY0" fmla="*/ 577317 h 577317"/>
                <a:gd name="connsiteX1" fmla="*/ 29902 w 142197"/>
                <a:gd name="connsiteY1" fmla="*/ 69317 h 577317"/>
                <a:gd name="connsiteX2" fmla="*/ 142197 w 142197"/>
                <a:gd name="connsiteY2" fmla="*/ 31886 h 577317"/>
                <a:gd name="connsiteX0" fmla="*/ 136850 w 142197"/>
                <a:gd name="connsiteY0" fmla="*/ 577317 h 577317"/>
                <a:gd name="connsiteX1" fmla="*/ 29902 w 142197"/>
                <a:gd name="connsiteY1" fmla="*/ 69317 h 577317"/>
                <a:gd name="connsiteX2" fmla="*/ 142197 w 142197"/>
                <a:gd name="connsiteY2" fmla="*/ 31886 h 577317"/>
                <a:gd name="connsiteX0" fmla="*/ 135783 w 151825"/>
                <a:gd name="connsiteY0" fmla="*/ 566835 h 566835"/>
                <a:gd name="connsiteX1" fmla="*/ 28835 w 151825"/>
                <a:gd name="connsiteY1" fmla="*/ 58835 h 566835"/>
                <a:gd name="connsiteX2" fmla="*/ 151825 w 151825"/>
                <a:gd name="connsiteY2" fmla="*/ 64183 h 566835"/>
                <a:gd name="connsiteX0" fmla="*/ 146455 w 162497"/>
                <a:gd name="connsiteY0" fmla="*/ 567822 h 567822"/>
                <a:gd name="connsiteX1" fmla="*/ 39507 w 162497"/>
                <a:gd name="connsiteY1" fmla="*/ 59822 h 567822"/>
                <a:gd name="connsiteX2" fmla="*/ 162497 w 162497"/>
                <a:gd name="connsiteY2" fmla="*/ 65170 h 567822"/>
                <a:gd name="connsiteX0" fmla="*/ 112719 w 128761"/>
                <a:gd name="connsiteY0" fmla="*/ 518694 h 518694"/>
                <a:gd name="connsiteX1" fmla="*/ 5771 w 128761"/>
                <a:gd name="connsiteY1" fmla="*/ 10694 h 518694"/>
                <a:gd name="connsiteX2" fmla="*/ 128761 w 128761"/>
                <a:gd name="connsiteY2" fmla="*/ 16042 h 518694"/>
                <a:gd name="connsiteX0" fmla="*/ 132904 w 148946"/>
                <a:gd name="connsiteY0" fmla="*/ 562894 h 562894"/>
                <a:gd name="connsiteX1" fmla="*/ 4525 w 148946"/>
                <a:gd name="connsiteY1" fmla="*/ 9650 h 562894"/>
                <a:gd name="connsiteX2" fmla="*/ 148946 w 148946"/>
                <a:gd name="connsiteY2" fmla="*/ 60242 h 562894"/>
                <a:gd name="connsiteX0" fmla="*/ 138352 w 154394"/>
                <a:gd name="connsiteY0" fmla="*/ 554929 h 554929"/>
                <a:gd name="connsiteX1" fmla="*/ 9973 w 154394"/>
                <a:gd name="connsiteY1" fmla="*/ 1685 h 554929"/>
                <a:gd name="connsiteX2" fmla="*/ 154394 w 154394"/>
                <a:gd name="connsiteY2" fmla="*/ 52277 h 554929"/>
                <a:gd name="connsiteX0" fmla="*/ 131235 w 147277"/>
                <a:gd name="connsiteY0" fmla="*/ 580961 h 580961"/>
                <a:gd name="connsiteX1" fmla="*/ 2856 w 147277"/>
                <a:gd name="connsiteY1" fmla="*/ 27717 h 580961"/>
                <a:gd name="connsiteX2" fmla="*/ 50565 w 147277"/>
                <a:gd name="connsiteY2" fmla="*/ 82445 h 580961"/>
                <a:gd name="connsiteX3" fmla="*/ 147277 w 147277"/>
                <a:gd name="connsiteY3" fmla="*/ 78309 h 580961"/>
                <a:gd name="connsiteX0" fmla="*/ 142101 w 158143"/>
                <a:gd name="connsiteY0" fmla="*/ 556764 h 556764"/>
                <a:gd name="connsiteX1" fmla="*/ 13722 w 158143"/>
                <a:gd name="connsiteY1" fmla="*/ 3520 h 556764"/>
                <a:gd name="connsiteX2" fmla="*/ 61431 w 158143"/>
                <a:gd name="connsiteY2" fmla="*/ 58248 h 556764"/>
                <a:gd name="connsiteX3" fmla="*/ 158143 w 158143"/>
                <a:gd name="connsiteY3" fmla="*/ 54112 h 556764"/>
                <a:gd name="connsiteX0" fmla="*/ 142101 w 145705"/>
                <a:gd name="connsiteY0" fmla="*/ 556764 h 556764"/>
                <a:gd name="connsiteX1" fmla="*/ 13722 w 145705"/>
                <a:gd name="connsiteY1" fmla="*/ 3520 h 556764"/>
                <a:gd name="connsiteX2" fmla="*/ 61431 w 145705"/>
                <a:gd name="connsiteY2" fmla="*/ 58248 h 556764"/>
              </a:gdLst>
              <a:ahLst/>
              <a:cxnLst>
                <a:cxn ang="0">
                  <a:pos x="connsiteX0" y="connsiteY0"/>
                </a:cxn>
                <a:cxn ang="0">
                  <a:pos x="connsiteX1" y="connsiteY1"/>
                </a:cxn>
                <a:cxn ang="0">
                  <a:pos x="connsiteX2" y="connsiteY2"/>
                </a:cxn>
              </a:cxnLst>
              <a:rect l="l" t="t" r="r" b="b"/>
              <a:pathLst>
                <a:path w="145705" h="556764">
                  <a:moveTo>
                    <a:pt x="142101" y="556764"/>
                  </a:moveTo>
                  <a:cubicBezTo>
                    <a:pt x="167055" y="323263"/>
                    <a:pt x="55742" y="-39601"/>
                    <a:pt x="13722" y="3520"/>
                  </a:cubicBezTo>
                  <a:cubicBezTo>
                    <a:pt x="-28298" y="46641"/>
                    <a:pt x="37361" y="49816"/>
                    <a:pt x="61431" y="58248"/>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20" name="Vrije vorm 119"/>
            <p:cNvSpPr/>
            <p:nvPr/>
          </p:nvSpPr>
          <p:spPr>
            <a:xfrm flipH="1">
              <a:off x="7672002" y="3160455"/>
              <a:ext cx="90438" cy="358202"/>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01601 w 101601"/>
                <a:gd name="connsiteY0" fmla="*/ 540084 h 540084"/>
                <a:gd name="connsiteX1" fmla="*/ 0 w 101601"/>
                <a:gd name="connsiteY1" fmla="*/ 48126 h 540084"/>
                <a:gd name="connsiteX2" fmla="*/ 80211 w 101601"/>
                <a:gd name="connsiteY2" fmla="*/ 0 h 540084"/>
                <a:gd name="connsiteX0" fmla="*/ 101601 w 105811"/>
                <a:gd name="connsiteY0" fmla="*/ 540084 h 540084"/>
                <a:gd name="connsiteX1" fmla="*/ 0 w 105811"/>
                <a:gd name="connsiteY1" fmla="*/ 48126 h 540084"/>
                <a:gd name="connsiteX2" fmla="*/ 80211 w 105811"/>
                <a:gd name="connsiteY2" fmla="*/ 0 h 540084"/>
                <a:gd name="connsiteX0" fmla="*/ 74864 w 80374"/>
                <a:gd name="connsiteY0" fmla="*/ 545431 h 545431"/>
                <a:gd name="connsiteX1" fmla="*/ 0 w 80374"/>
                <a:gd name="connsiteY1" fmla="*/ 48126 h 545431"/>
                <a:gd name="connsiteX2" fmla="*/ 80211 w 80374"/>
                <a:gd name="connsiteY2" fmla="*/ 0 h 545431"/>
                <a:gd name="connsiteX0" fmla="*/ 106948 w 112295"/>
                <a:gd name="connsiteY0" fmla="*/ 545431 h 545431"/>
                <a:gd name="connsiteX1" fmla="*/ 0 w 112295"/>
                <a:gd name="connsiteY1" fmla="*/ 37431 h 545431"/>
                <a:gd name="connsiteX2" fmla="*/ 112295 w 112295"/>
                <a:gd name="connsiteY2" fmla="*/ 0 h 545431"/>
                <a:gd name="connsiteX0" fmla="*/ 136850 w 142197"/>
                <a:gd name="connsiteY0" fmla="*/ 577317 h 577317"/>
                <a:gd name="connsiteX1" fmla="*/ 29902 w 142197"/>
                <a:gd name="connsiteY1" fmla="*/ 69317 h 577317"/>
                <a:gd name="connsiteX2" fmla="*/ 142197 w 142197"/>
                <a:gd name="connsiteY2" fmla="*/ 31886 h 577317"/>
                <a:gd name="connsiteX0" fmla="*/ 136850 w 142197"/>
                <a:gd name="connsiteY0" fmla="*/ 577317 h 577317"/>
                <a:gd name="connsiteX1" fmla="*/ 29902 w 142197"/>
                <a:gd name="connsiteY1" fmla="*/ 69317 h 577317"/>
                <a:gd name="connsiteX2" fmla="*/ 142197 w 142197"/>
                <a:gd name="connsiteY2" fmla="*/ 31886 h 577317"/>
                <a:gd name="connsiteX0" fmla="*/ 135783 w 151825"/>
                <a:gd name="connsiteY0" fmla="*/ 566835 h 566835"/>
                <a:gd name="connsiteX1" fmla="*/ 28835 w 151825"/>
                <a:gd name="connsiteY1" fmla="*/ 58835 h 566835"/>
                <a:gd name="connsiteX2" fmla="*/ 151825 w 151825"/>
                <a:gd name="connsiteY2" fmla="*/ 64183 h 566835"/>
                <a:gd name="connsiteX0" fmla="*/ 146455 w 162497"/>
                <a:gd name="connsiteY0" fmla="*/ 567822 h 567822"/>
                <a:gd name="connsiteX1" fmla="*/ 39507 w 162497"/>
                <a:gd name="connsiteY1" fmla="*/ 59822 h 567822"/>
                <a:gd name="connsiteX2" fmla="*/ 162497 w 162497"/>
                <a:gd name="connsiteY2" fmla="*/ 65170 h 567822"/>
                <a:gd name="connsiteX0" fmla="*/ 112719 w 128761"/>
                <a:gd name="connsiteY0" fmla="*/ 518694 h 518694"/>
                <a:gd name="connsiteX1" fmla="*/ 5771 w 128761"/>
                <a:gd name="connsiteY1" fmla="*/ 10694 h 518694"/>
                <a:gd name="connsiteX2" fmla="*/ 128761 w 128761"/>
                <a:gd name="connsiteY2" fmla="*/ 16042 h 518694"/>
                <a:gd name="connsiteX0" fmla="*/ 132904 w 148946"/>
                <a:gd name="connsiteY0" fmla="*/ 562894 h 562894"/>
                <a:gd name="connsiteX1" fmla="*/ 4525 w 148946"/>
                <a:gd name="connsiteY1" fmla="*/ 9650 h 562894"/>
                <a:gd name="connsiteX2" fmla="*/ 148946 w 148946"/>
                <a:gd name="connsiteY2" fmla="*/ 60242 h 562894"/>
                <a:gd name="connsiteX0" fmla="*/ 138352 w 154394"/>
                <a:gd name="connsiteY0" fmla="*/ 554929 h 554929"/>
                <a:gd name="connsiteX1" fmla="*/ 9973 w 154394"/>
                <a:gd name="connsiteY1" fmla="*/ 1685 h 554929"/>
                <a:gd name="connsiteX2" fmla="*/ 154394 w 154394"/>
                <a:gd name="connsiteY2" fmla="*/ 52277 h 554929"/>
                <a:gd name="connsiteX0" fmla="*/ 131235 w 147277"/>
                <a:gd name="connsiteY0" fmla="*/ 580961 h 580961"/>
                <a:gd name="connsiteX1" fmla="*/ 2856 w 147277"/>
                <a:gd name="connsiteY1" fmla="*/ 27717 h 580961"/>
                <a:gd name="connsiteX2" fmla="*/ 50565 w 147277"/>
                <a:gd name="connsiteY2" fmla="*/ 82445 h 580961"/>
                <a:gd name="connsiteX3" fmla="*/ 147277 w 147277"/>
                <a:gd name="connsiteY3" fmla="*/ 78309 h 580961"/>
                <a:gd name="connsiteX0" fmla="*/ 142101 w 158143"/>
                <a:gd name="connsiteY0" fmla="*/ 556764 h 556764"/>
                <a:gd name="connsiteX1" fmla="*/ 13722 w 158143"/>
                <a:gd name="connsiteY1" fmla="*/ 3520 h 556764"/>
                <a:gd name="connsiteX2" fmla="*/ 61431 w 158143"/>
                <a:gd name="connsiteY2" fmla="*/ 58248 h 556764"/>
                <a:gd name="connsiteX3" fmla="*/ 158143 w 158143"/>
                <a:gd name="connsiteY3" fmla="*/ 54112 h 556764"/>
                <a:gd name="connsiteX0" fmla="*/ 142101 w 145705"/>
                <a:gd name="connsiteY0" fmla="*/ 556764 h 556764"/>
                <a:gd name="connsiteX1" fmla="*/ 13722 w 145705"/>
                <a:gd name="connsiteY1" fmla="*/ 3520 h 556764"/>
                <a:gd name="connsiteX2" fmla="*/ 61431 w 145705"/>
                <a:gd name="connsiteY2" fmla="*/ 58248 h 556764"/>
              </a:gdLst>
              <a:ahLst/>
              <a:cxnLst>
                <a:cxn ang="0">
                  <a:pos x="connsiteX0" y="connsiteY0"/>
                </a:cxn>
                <a:cxn ang="0">
                  <a:pos x="connsiteX1" y="connsiteY1"/>
                </a:cxn>
                <a:cxn ang="0">
                  <a:pos x="connsiteX2" y="connsiteY2"/>
                </a:cxn>
              </a:cxnLst>
              <a:rect l="l" t="t" r="r" b="b"/>
              <a:pathLst>
                <a:path w="145705" h="556764">
                  <a:moveTo>
                    <a:pt x="142101" y="556764"/>
                  </a:moveTo>
                  <a:cubicBezTo>
                    <a:pt x="167055" y="323263"/>
                    <a:pt x="55742" y="-39601"/>
                    <a:pt x="13722" y="3520"/>
                  </a:cubicBezTo>
                  <a:cubicBezTo>
                    <a:pt x="-28298" y="46641"/>
                    <a:pt x="37361" y="49816"/>
                    <a:pt x="61431" y="58248"/>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grpSp>
      <p:sp>
        <p:nvSpPr>
          <p:cNvPr id="121" name="GLASS"/>
          <p:cNvSpPr/>
          <p:nvPr userDrawn="1"/>
        </p:nvSpPr>
        <p:spPr>
          <a:xfrm>
            <a:off x="7499068" y="2086670"/>
            <a:ext cx="1118628" cy="1465084"/>
          </a:xfrm>
          <a:custGeom>
            <a:avLst/>
            <a:gdLst>
              <a:gd name="connsiteX0" fmla="*/ 463138 w 1781299"/>
              <a:gd name="connsiteY0" fmla="*/ 2137558 h 2137558"/>
              <a:gd name="connsiteX1" fmla="*/ 308759 w 1781299"/>
              <a:gd name="connsiteY1" fmla="*/ 1662545 h 2137558"/>
              <a:gd name="connsiteX2" fmla="*/ 0 w 1781299"/>
              <a:gd name="connsiteY2" fmla="*/ 736270 h 2137558"/>
              <a:gd name="connsiteX3" fmla="*/ 843148 w 1781299"/>
              <a:gd name="connsiteY3" fmla="*/ 0 h 2137558"/>
              <a:gd name="connsiteX4" fmla="*/ 1781299 w 1781299"/>
              <a:gd name="connsiteY4" fmla="*/ 795647 h 2137558"/>
              <a:gd name="connsiteX5" fmla="*/ 1401288 w 1781299"/>
              <a:gd name="connsiteY5" fmla="*/ 1816925 h 2137558"/>
              <a:gd name="connsiteX6" fmla="*/ 1282535 w 1781299"/>
              <a:gd name="connsiteY6" fmla="*/ 2137558 h 2137558"/>
              <a:gd name="connsiteX7" fmla="*/ 463138 w 1781299"/>
              <a:gd name="connsiteY7" fmla="*/ 2137558 h 2137558"/>
              <a:gd name="connsiteX0" fmla="*/ 463138 w 1781299"/>
              <a:gd name="connsiteY0" fmla="*/ 2137712 h 2137712"/>
              <a:gd name="connsiteX1" fmla="*/ 308759 w 1781299"/>
              <a:gd name="connsiteY1" fmla="*/ 1662699 h 2137712"/>
              <a:gd name="connsiteX2" fmla="*/ 0 w 1781299"/>
              <a:gd name="connsiteY2" fmla="*/ 736424 h 2137712"/>
              <a:gd name="connsiteX3" fmla="*/ 843148 w 1781299"/>
              <a:gd name="connsiteY3" fmla="*/ 154 h 2137712"/>
              <a:gd name="connsiteX4" fmla="*/ 1781299 w 1781299"/>
              <a:gd name="connsiteY4" fmla="*/ 795801 h 2137712"/>
              <a:gd name="connsiteX5" fmla="*/ 1401288 w 1781299"/>
              <a:gd name="connsiteY5" fmla="*/ 1817079 h 2137712"/>
              <a:gd name="connsiteX6" fmla="*/ 1282535 w 1781299"/>
              <a:gd name="connsiteY6" fmla="*/ 2137712 h 2137712"/>
              <a:gd name="connsiteX7" fmla="*/ 463138 w 1781299"/>
              <a:gd name="connsiteY7" fmla="*/ 2137712 h 2137712"/>
              <a:gd name="connsiteX0" fmla="*/ 463138 w 1781299"/>
              <a:gd name="connsiteY0" fmla="*/ 2138480 h 2138480"/>
              <a:gd name="connsiteX1" fmla="*/ 308759 w 1781299"/>
              <a:gd name="connsiteY1" fmla="*/ 1663467 h 2138480"/>
              <a:gd name="connsiteX2" fmla="*/ 0 w 1781299"/>
              <a:gd name="connsiteY2" fmla="*/ 737192 h 2138480"/>
              <a:gd name="connsiteX3" fmla="*/ 843148 w 1781299"/>
              <a:gd name="connsiteY3" fmla="*/ 922 h 2138480"/>
              <a:gd name="connsiteX4" fmla="*/ 1781299 w 1781299"/>
              <a:gd name="connsiteY4" fmla="*/ 796569 h 2138480"/>
              <a:gd name="connsiteX5" fmla="*/ 1401288 w 1781299"/>
              <a:gd name="connsiteY5" fmla="*/ 1817847 h 2138480"/>
              <a:gd name="connsiteX6" fmla="*/ 1282535 w 1781299"/>
              <a:gd name="connsiteY6" fmla="*/ 2138480 h 2138480"/>
              <a:gd name="connsiteX7" fmla="*/ 463138 w 1781299"/>
              <a:gd name="connsiteY7" fmla="*/ 2138480 h 2138480"/>
              <a:gd name="connsiteX0" fmla="*/ 463138 w 1804633"/>
              <a:gd name="connsiteY0" fmla="*/ 2138548 h 2138548"/>
              <a:gd name="connsiteX1" fmla="*/ 308759 w 1804633"/>
              <a:gd name="connsiteY1" fmla="*/ 1663535 h 2138548"/>
              <a:gd name="connsiteX2" fmla="*/ 0 w 1804633"/>
              <a:gd name="connsiteY2" fmla="*/ 737260 h 2138548"/>
              <a:gd name="connsiteX3" fmla="*/ 843148 w 1804633"/>
              <a:gd name="connsiteY3" fmla="*/ 990 h 2138548"/>
              <a:gd name="connsiteX4" fmla="*/ 1781299 w 1804633"/>
              <a:gd name="connsiteY4" fmla="*/ 796637 h 2138548"/>
              <a:gd name="connsiteX5" fmla="*/ 1401288 w 1804633"/>
              <a:gd name="connsiteY5" fmla="*/ 1817915 h 2138548"/>
              <a:gd name="connsiteX6" fmla="*/ 1282535 w 1804633"/>
              <a:gd name="connsiteY6" fmla="*/ 2138548 h 2138548"/>
              <a:gd name="connsiteX7" fmla="*/ 463138 w 1804633"/>
              <a:gd name="connsiteY7" fmla="*/ 2138548 h 2138548"/>
              <a:gd name="connsiteX0" fmla="*/ 478631 w 1820126"/>
              <a:gd name="connsiteY0" fmla="*/ 2138548 h 2138548"/>
              <a:gd name="connsiteX1" fmla="*/ 324252 w 1820126"/>
              <a:gd name="connsiteY1" fmla="*/ 1663535 h 2138548"/>
              <a:gd name="connsiteX2" fmla="*/ 15493 w 1820126"/>
              <a:gd name="connsiteY2" fmla="*/ 737260 h 2138548"/>
              <a:gd name="connsiteX3" fmla="*/ 858641 w 1820126"/>
              <a:gd name="connsiteY3" fmla="*/ 990 h 2138548"/>
              <a:gd name="connsiteX4" fmla="*/ 1796792 w 1820126"/>
              <a:gd name="connsiteY4" fmla="*/ 796637 h 2138548"/>
              <a:gd name="connsiteX5" fmla="*/ 1416781 w 1820126"/>
              <a:gd name="connsiteY5" fmla="*/ 1817915 h 2138548"/>
              <a:gd name="connsiteX6" fmla="*/ 1298028 w 1820126"/>
              <a:gd name="connsiteY6" fmla="*/ 2138548 h 2138548"/>
              <a:gd name="connsiteX7" fmla="*/ 478631 w 1820126"/>
              <a:gd name="connsiteY7" fmla="*/ 2138548 h 213854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67067"/>
              <a:gd name="connsiteX1" fmla="*/ 324252 w 1820126"/>
              <a:gd name="connsiteY1" fmla="*/ 1663535 h 2167067"/>
              <a:gd name="connsiteX2" fmla="*/ 15493 w 1820126"/>
              <a:gd name="connsiteY2" fmla="*/ 737260 h 2167067"/>
              <a:gd name="connsiteX3" fmla="*/ 858641 w 1820126"/>
              <a:gd name="connsiteY3" fmla="*/ 990 h 2167067"/>
              <a:gd name="connsiteX4" fmla="*/ 1796792 w 1820126"/>
              <a:gd name="connsiteY4" fmla="*/ 796637 h 2167067"/>
              <a:gd name="connsiteX5" fmla="*/ 1416781 w 1820126"/>
              <a:gd name="connsiteY5" fmla="*/ 1817915 h 2167067"/>
              <a:gd name="connsiteX6" fmla="*/ 1298028 w 1820126"/>
              <a:gd name="connsiteY6" fmla="*/ 2138548 h 2167067"/>
              <a:gd name="connsiteX7" fmla="*/ 478631 w 1820126"/>
              <a:gd name="connsiteY7" fmla="*/ 2138548 h 2167067"/>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7731 w 1819226"/>
              <a:gd name="connsiteY0" fmla="*/ 2138548 h 2182754"/>
              <a:gd name="connsiteX1" fmla="*/ 334047 w 1819226"/>
              <a:gd name="connsiteY1" fmla="*/ 1636798 h 2182754"/>
              <a:gd name="connsiteX2" fmla="*/ 14593 w 1819226"/>
              <a:gd name="connsiteY2" fmla="*/ 737260 h 2182754"/>
              <a:gd name="connsiteX3" fmla="*/ 857741 w 1819226"/>
              <a:gd name="connsiteY3" fmla="*/ 990 h 2182754"/>
              <a:gd name="connsiteX4" fmla="*/ 1795892 w 1819226"/>
              <a:gd name="connsiteY4" fmla="*/ 796637 h 2182754"/>
              <a:gd name="connsiteX5" fmla="*/ 1415881 w 1819226"/>
              <a:gd name="connsiteY5" fmla="*/ 1817915 h 2182754"/>
              <a:gd name="connsiteX6" fmla="*/ 1297128 w 1819226"/>
              <a:gd name="connsiteY6" fmla="*/ 2138548 h 2182754"/>
              <a:gd name="connsiteX7" fmla="*/ 477731 w 1819226"/>
              <a:gd name="connsiteY7" fmla="*/ 2138548 h 2182754"/>
              <a:gd name="connsiteX0" fmla="*/ 463577 w 1805072"/>
              <a:gd name="connsiteY0" fmla="*/ 2138548 h 2182754"/>
              <a:gd name="connsiteX1" fmla="*/ 319893 w 1805072"/>
              <a:gd name="connsiteY1" fmla="*/ 1636798 h 2182754"/>
              <a:gd name="connsiteX2" fmla="*/ 439 w 1805072"/>
              <a:gd name="connsiteY2" fmla="*/ 737260 h 2182754"/>
              <a:gd name="connsiteX3" fmla="*/ 843587 w 1805072"/>
              <a:gd name="connsiteY3" fmla="*/ 990 h 2182754"/>
              <a:gd name="connsiteX4" fmla="*/ 1781738 w 1805072"/>
              <a:gd name="connsiteY4" fmla="*/ 796637 h 2182754"/>
              <a:gd name="connsiteX5" fmla="*/ 1401727 w 1805072"/>
              <a:gd name="connsiteY5" fmla="*/ 1817915 h 2182754"/>
              <a:gd name="connsiteX6" fmla="*/ 1282974 w 1805072"/>
              <a:gd name="connsiteY6" fmla="*/ 2138548 h 2182754"/>
              <a:gd name="connsiteX7" fmla="*/ 463577 w 1805072"/>
              <a:gd name="connsiteY7" fmla="*/ 2138548 h 2182754"/>
              <a:gd name="connsiteX0" fmla="*/ 479579 w 1821074"/>
              <a:gd name="connsiteY0" fmla="*/ 2138548 h 2182754"/>
              <a:gd name="connsiteX1" fmla="*/ 314505 w 1821074"/>
              <a:gd name="connsiteY1" fmla="*/ 1695619 h 2182754"/>
              <a:gd name="connsiteX2" fmla="*/ 16441 w 1821074"/>
              <a:gd name="connsiteY2" fmla="*/ 737260 h 2182754"/>
              <a:gd name="connsiteX3" fmla="*/ 859589 w 1821074"/>
              <a:gd name="connsiteY3" fmla="*/ 990 h 2182754"/>
              <a:gd name="connsiteX4" fmla="*/ 1797740 w 1821074"/>
              <a:gd name="connsiteY4" fmla="*/ 796637 h 2182754"/>
              <a:gd name="connsiteX5" fmla="*/ 1417729 w 1821074"/>
              <a:gd name="connsiteY5" fmla="*/ 1817915 h 2182754"/>
              <a:gd name="connsiteX6" fmla="*/ 1298976 w 1821074"/>
              <a:gd name="connsiteY6" fmla="*/ 2138548 h 2182754"/>
              <a:gd name="connsiteX7" fmla="*/ 479579 w 1821074"/>
              <a:gd name="connsiteY7" fmla="*/ 2138548 h 2182754"/>
              <a:gd name="connsiteX0" fmla="*/ 463493 w 1804988"/>
              <a:gd name="connsiteY0" fmla="*/ 2138548 h 2182754"/>
              <a:gd name="connsiteX1" fmla="*/ 298419 w 1804988"/>
              <a:gd name="connsiteY1" fmla="*/ 1695619 h 2182754"/>
              <a:gd name="connsiteX2" fmla="*/ 355 w 1804988"/>
              <a:gd name="connsiteY2" fmla="*/ 737260 h 2182754"/>
              <a:gd name="connsiteX3" fmla="*/ 843503 w 1804988"/>
              <a:gd name="connsiteY3" fmla="*/ 990 h 2182754"/>
              <a:gd name="connsiteX4" fmla="*/ 1781654 w 1804988"/>
              <a:gd name="connsiteY4" fmla="*/ 796637 h 2182754"/>
              <a:gd name="connsiteX5" fmla="*/ 1401643 w 1804988"/>
              <a:gd name="connsiteY5" fmla="*/ 1817915 h 2182754"/>
              <a:gd name="connsiteX6" fmla="*/ 1282890 w 1804988"/>
              <a:gd name="connsiteY6" fmla="*/ 2138548 h 2182754"/>
              <a:gd name="connsiteX7" fmla="*/ 463493 w 1804988"/>
              <a:gd name="connsiteY7" fmla="*/ 2138548 h 2182754"/>
              <a:gd name="connsiteX0" fmla="*/ 463493 w 1783109"/>
              <a:gd name="connsiteY0" fmla="*/ 2138691 h 2182897"/>
              <a:gd name="connsiteX1" fmla="*/ 298419 w 1783109"/>
              <a:gd name="connsiteY1" fmla="*/ 1695762 h 2182897"/>
              <a:gd name="connsiteX2" fmla="*/ 355 w 1783109"/>
              <a:gd name="connsiteY2" fmla="*/ 737403 h 2182897"/>
              <a:gd name="connsiteX3" fmla="*/ 843503 w 1783109"/>
              <a:gd name="connsiteY3" fmla="*/ 1133 h 2182897"/>
              <a:gd name="connsiteX4" fmla="*/ 1781654 w 1783109"/>
              <a:gd name="connsiteY4" fmla="*/ 796780 h 2182897"/>
              <a:gd name="connsiteX5" fmla="*/ 1401643 w 1783109"/>
              <a:gd name="connsiteY5" fmla="*/ 1818058 h 2182897"/>
              <a:gd name="connsiteX6" fmla="*/ 1282890 w 1783109"/>
              <a:gd name="connsiteY6" fmla="*/ 2138691 h 2182897"/>
              <a:gd name="connsiteX7" fmla="*/ 463493 w 1783109"/>
              <a:gd name="connsiteY7" fmla="*/ 2138691 h 2182897"/>
              <a:gd name="connsiteX0" fmla="*/ 463493 w 1760970"/>
              <a:gd name="connsiteY0" fmla="*/ 2138007 h 2182213"/>
              <a:gd name="connsiteX1" fmla="*/ 298419 w 1760970"/>
              <a:gd name="connsiteY1" fmla="*/ 1695078 h 2182213"/>
              <a:gd name="connsiteX2" fmla="*/ 355 w 1760970"/>
              <a:gd name="connsiteY2" fmla="*/ 736719 h 2182213"/>
              <a:gd name="connsiteX3" fmla="*/ 843503 w 1760970"/>
              <a:gd name="connsiteY3" fmla="*/ 449 h 2182213"/>
              <a:gd name="connsiteX4" fmla="*/ 1760264 w 1760970"/>
              <a:gd name="connsiteY4" fmla="*/ 817485 h 2182213"/>
              <a:gd name="connsiteX5" fmla="*/ 1401643 w 1760970"/>
              <a:gd name="connsiteY5" fmla="*/ 1817374 h 2182213"/>
              <a:gd name="connsiteX6" fmla="*/ 1282890 w 1760970"/>
              <a:gd name="connsiteY6" fmla="*/ 2138007 h 2182213"/>
              <a:gd name="connsiteX7" fmla="*/ 463493 w 1760970"/>
              <a:gd name="connsiteY7" fmla="*/ 2138007 h 2182213"/>
              <a:gd name="connsiteX0" fmla="*/ 463493 w 1760707"/>
              <a:gd name="connsiteY0" fmla="*/ 2138007 h 2182213"/>
              <a:gd name="connsiteX1" fmla="*/ 298419 w 1760707"/>
              <a:gd name="connsiteY1" fmla="*/ 1695078 h 2182213"/>
              <a:gd name="connsiteX2" fmla="*/ 355 w 1760707"/>
              <a:gd name="connsiteY2" fmla="*/ 736719 h 2182213"/>
              <a:gd name="connsiteX3" fmla="*/ 843503 w 1760707"/>
              <a:gd name="connsiteY3" fmla="*/ 449 h 2182213"/>
              <a:gd name="connsiteX4" fmla="*/ 1760264 w 1760707"/>
              <a:gd name="connsiteY4" fmla="*/ 817485 h 2182213"/>
              <a:gd name="connsiteX5" fmla="*/ 1401643 w 1760707"/>
              <a:gd name="connsiteY5" fmla="*/ 1817374 h 2182213"/>
              <a:gd name="connsiteX6" fmla="*/ 1282890 w 1760707"/>
              <a:gd name="connsiteY6" fmla="*/ 2138007 h 2182213"/>
              <a:gd name="connsiteX7" fmla="*/ 463493 w 1760707"/>
              <a:gd name="connsiteY7" fmla="*/ 2138007 h 2182213"/>
              <a:gd name="connsiteX0" fmla="*/ 463493 w 1760803"/>
              <a:gd name="connsiteY0" fmla="*/ 2138369 h 2182575"/>
              <a:gd name="connsiteX1" fmla="*/ 298419 w 1760803"/>
              <a:gd name="connsiteY1" fmla="*/ 1695440 h 2182575"/>
              <a:gd name="connsiteX2" fmla="*/ 355 w 1760803"/>
              <a:gd name="connsiteY2" fmla="*/ 737081 h 2182575"/>
              <a:gd name="connsiteX3" fmla="*/ 843503 w 1760803"/>
              <a:gd name="connsiteY3" fmla="*/ 811 h 2182575"/>
              <a:gd name="connsiteX4" fmla="*/ 1760264 w 1760803"/>
              <a:gd name="connsiteY4" fmla="*/ 817847 h 2182575"/>
              <a:gd name="connsiteX5" fmla="*/ 1401643 w 1760803"/>
              <a:gd name="connsiteY5" fmla="*/ 1817736 h 2182575"/>
              <a:gd name="connsiteX6" fmla="*/ 1282890 w 1760803"/>
              <a:gd name="connsiteY6" fmla="*/ 2138369 h 2182575"/>
              <a:gd name="connsiteX7" fmla="*/ 463493 w 1760803"/>
              <a:gd name="connsiteY7" fmla="*/ 2138369 h 2182575"/>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29 w 1760713"/>
              <a:gd name="connsiteY0" fmla="*/ 2137716 h 2181922"/>
              <a:gd name="connsiteX1" fmla="*/ 298355 w 1760713"/>
              <a:gd name="connsiteY1" fmla="*/ 1694787 h 2181922"/>
              <a:gd name="connsiteX2" fmla="*/ 291 w 1760713"/>
              <a:gd name="connsiteY2" fmla="*/ 736428 h 2181922"/>
              <a:gd name="connsiteX3" fmla="*/ 843439 w 1760713"/>
              <a:gd name="connsiteY3" fmla="*/ 158 h 2181922"/>
              <a:gd name="connsiteX4" fmla="*/ 1760200 w 1760713"/>
              <a:gd name="connsiteY4" fmla="*/ 817194 h 2181922"/>
              <a:gd name="connsiteX5" fmla="*/ 1401579 w 1760713"/>
              <a:gd name="connsiteY5" fmla="*/ 1817083 h 2181922"/>
              <a:gd name="connsiteX6" fmla="*/ 1282826 w 1760713"/>
              <a:gd name="connsiteY6" fmla="*/ 2137716 h 2181922"/>
              <a:gd name="connsiteX7" fmla="*/ 463429 w 176071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228"/>
              <a:gd name="connsiteY0" fmla="*/ 2137696 h 2181902"/>
              <a:gd name="connsiteX1" fmla="*/ 298365 w 1760228"/>
              <a:gd name="connsiteY1" fmla="*/ 1694767 h 2181902"/>
              <a:gd name="connsiteX2" fmla="*/ 301 w 1760228"/>
              <a:gd name="connsiteY2" fmla="*/ 736408 h 2181902"/>
              <a:gd name="connsiteX3" fmla="*/ 843449 w 1760228"/>
              <a:gd name="connsiteY3" fmla="*/ 138 h 2181902"/>
              <a:gd name="connsiteX4" fmla="*/ 1760210 w 1760228"/>
              <a:gd name="connsiteY4" fmla="*/ 817174 h 2181902"/>
              <a:gd name="connsiteX5" fmla="*/ 1401589 w 1760228"/>
              <a:gd name="connsiteY5" fmla="*/ 1817063 h 2181902"/>
              <a:gd name="connsiteX6" fmla="*/ 1282836 w 1760228"/>
              <a:gd name="connsiteY6" fmla="*/ 2137696 h 2181902"/>
              <a:gd name="connsiteX7" fmla="*/ 463439 w 1760228"/>
              <a:gd name="connsiteY7" fmla="*/ 2137696 h 2181902"/>
              <a:gd name="connsiteX0" fmla="*/ 463439 w 1760231"/>
              <a:gd name="connsiteY0" fmla="*/ 2137574 h 2181780"/>
              <a:gd name="connsiteX1" fmla="*/ 298365 w 1760231"/>
              <a:gd name="connsiteY1" fmla="*/ 1694645 h 2181780"/>
              <a:gd name="connsiteX2" fmla="*/ 301 w 1760231"/>
              <a:gd name="connsiteY2" fmla="*/ 736286 h 2181780"/>
              <a:gd name="connsiteX3" fmla="*/ 843449 w 1760231"/>
              <a:gd name="connsiteY3" fmla="*/ 16 h 2181780"/>
              <a:gd name="connsiteX4" fmla="*/ 1760210 w 1760231"/>
              <a:gd name="connsiteY4" fmla="*/ 817052 h 2181780"/>
              <a:gd name="connsiteX5" fmla="*/ 1401589 w 1760231"/>
              <a:gd name="connsiteY5" fmla="*/ 1816941 h 2181780"/>
              <a:gd name="connsiteX6" fmla="*/ 1282836 w 1760231"/>
              <a:gd name="connsiteY6" fmla="*/ 2137574 h 2181780"/>
              <a:gd name="connsiteX7" fmla="*/ 463439 w 1760231"/>
              <a:gd name="connsiteY7" fmla="*/ 2137574 h 2181780"/>
              <a:gd name="connsiteX0" fmla="*/ 463194 w 1759986"/>
              <a:gd name="connsiteY0" fmla="*/ 2137574 h 2181780"/>
              <a:gd name="connsiteX1" fmla="*/ 298120 w 1759986"/>
              <a:gd name="connsiteY1" fmla="*/ 1694645 h 2181780"/>
              <a:gd name="connsiteX2" fmla="*/ 56 w 1759986"/>
              <a:gd name="connsiteY2" fmla="*/ 736286 h 2181780"/>
              <a:gd name="connsiteX3" fmla="*/ 843204 w 1759986"/>
              <a:gd name="connsiteY3" fmla="*/ 16 h 2181780"/>
              <a:gd name="connsiteX4" fmla="*/ 1759965 w 1759986"/>
              <a:gd name="connsiteY4" fmla="*/ 817052 h 2181780"/>
              <a:gd name="connsiteX5" fmla="*/ 1401344 w 1759986"/>
              <a:gd name="connsiteY5" fmla="*/ 1816941 h 2181780"/>
              <a:gd name="connsiteX6" fmla="*/ 1282591 w 1759986"/>
              <a:gd name="connsiteY6" fmla="*/ 2137574 h 2181780"/>
              <a:gd name="connsiteX7" fmla="*/ 463194 w 1759986"/>
              <a:gd name="connsiteY7" fmla="*/ 2137574 h 2181780"/>
              <a:gd name="connsiteX0" fmla="*/ 473870 w 1770657"/>
              <a:gd name="connsiteY0" fmla="*/ 2137572 h 2181778"/>
              <a:gd name="connsiteX1" fmla="*/ 308796 w 1770657"/>
              <a:gd name="connsiteY1" fmla="*/ 1694643 h 2181778"/>
              <a:gd name="connsiteX2" fmla="*/ 38 w 1770657"/>
              <a:gd name="connsiteY2" fmla="*/ 800453 h 2181778"/>
              <a:gd name="connsiteX3" fmla="*/ 853880 w 1770657"/>
              <a:gd name="connsiteY3" fmla="*/ 14 h 2181778"/>
              <a:gd name="connsiteX4" fmla="*/ 1770641 w 1770657"/>
              <a:gd name="connsiteY4" fmla="*/ 817050 h 2181778"/>
              <a:gd name="connsiteX5" fmla="*/ 1412020 w 1770657"/>
              <a:gd name="connsiteY5" fmla="*/ 1816939 h 2181778"/>
              <a:gd name="connsiteX6" fmla="*/ 1293267 w 1770657"/>
              <a:gd name="connsiteY6" fmla="*/ 2137572 h 2181778"/>
              <a:gd name="connsiteX7" fmla="*/ 473870 w 1770657"/>
              <a:gd name="connsiteY7" fmla="*/ 2137572 h 2181778"/>
              <a:gd name="connsiteX0" fmla="*/ 473870 w 1770657"/>
              <a:gd name="connsiteY0" fmla="*/ 2137565 h 2181771"/>
              <a:gd name="connsiteX1" fmla="*/ 308796 w 1770657"/>
              <a:gd name="connsiteY1" fmla="*/ 1694636 h 2181771"/>
              <a:gd name="connsiteX2" fmla="*/ 38 w 1770657"/>
              <a:gd name="connsiteY2" fmla="*/ 800446 h 2181771"/>
              <a:gd name="connsiteX3" fmla="*/ 853880 w 1770657"/>
              <a:gd name="connsiteY3" fmla="*/ 7 h 2181771"/>
              <a:gd name="connsiteX4" fmla="*/ 1770641 w 1770657"/>
              <a:gd name="connsiteY4" fmla="*/ 811695 h 2181771"/>
              <a:gd name="connsiteX5" fmla="*/ 1412020 w 1770657"/>
              <a:gd name="connsiteY5" fmla="*/ 1816932 h 2181771"/>
              <a:gd name="connsiteX6" fmla="*/ 1293267 w 1770657"/>
              <a:gd name="connsiteY6" fmla="*/ 2137565 h 2181771"/>
              <a:gd name="connsiteX7" fmla="*/ 473870 w 1770657"/>
              <a:gd name="connsiteY7" fmla="*/ 2137565 h 2181771"/>
              <a:gd name="connsiteX0" fmla="*/ 473870 w 1788602"/>
              <a:gd name="connsiteY0" fmla="*/ 2137565 h 2181771"/>
              <a:gd name="connsiteX1" fmla="*/ 308796 w 1788602"/>
              <a:gd name="connsiteY1" fmla="*/ 1694636 h 2181771"/>
              <a:gd name="connsiteX2" fmla="*/ 38 w 1788602"/>
              <a:gd name="connsiteY2" fmla="*/ 800446 h 2181771"/>
              <a:gd name="connsiteX3" fmla="*/ 853880 w 1788602"/>
              <a:gd name="connsiteY3" fmla="*/ 7 h 2181771"/>
              <a:gd name="connsiteX4" fmla="*/ 1770641 w 1788602"/>
              <a:gd name="connsiteY4" fmla="*/ 811695 h 2181771"/>
              <a:gd name="connsiteX5" fmla="*/ 1449451 w 1788602"/>
              <a:gd name="connsiteY5" fmla="*/ 1747416 h 2181771"/>
              <a:gd name="connsiteX6" fmla="*/ 1293267 w 1788602"/>
              <a:gd name="connsiteY6" fmla="*/ 2137565 h 2181771"/>
              <a:gd name="connsiteX7" fmla="*/ 473870 w 1788602"/>
              <a:gd name="connsiteY7" fmla="*/ 2137565 h 2181771"/>
              <a:gd name="connsiteX0" fmla="*/ 473870 w 1771028"/>
              <a:gd name="connsiteY0" fmla="*/ 2137565 h 2181771"/>
              <a:gd name="connsiteX1" fmla="*/ 308796 w 1771028"/>
              <a:gd name="connsiteY1" fmla="*/ 1694636 h 2181771"/>
              <a:gd name="connsiteX2" fmla="*/ 38 w 1771028"/>
              <a:gd name="connsiteY2" fmla="*/ 800446 h 2181771"/>
              <a:gd name="connsiteX3" fmla="*/ 853880 w 1771028"/>
              <a:gd name="connsiteY3" fmla="*/ 7 h 2181771"/>
              <a:gd name="connsiteX4" fmla="*/ 1770641 w 1771028"/>
              <a:gd name="connsiteY4" fmla="*/ 811695 h 2181771"/>
              <a:gd name="connsiteX5" fmla="*/ 1449451 w 1771028"/>
              <a:gd name="connsiteY5" fmla="*/ 1747416 h 2181771"/>
              <a:gd name="connsiteX6" fmla="*/ 1293267 w 1771028"/>
              <a:gd name="connsiteY6" fmla="*/ 2137565 h 2181771"/>
              <a:gd name="connsiteX7" fmla="*/ 473870 w 1771028"/>
              <a:gd name="connsiteY7" fmla="*/ 2137565 h 2181771"/>
              <a:gd name="connsiteX0" fmla="*/ 474410 w 1771568"/>
              <a:gd name="connsiteY0" fmla="*/ 2137565 h 2181771"/>
              <a:gd name="connsiteX1" fmla="*/ 309336 w 1771568"/>
              <a:gd name="connsiteY1" fmla="*/ 1694636 h 2181771"/>
              <a:gd name="connsiteX2" fmla="*/ 578 w 1771568"/>
              <a:gd name="connsiteY2" fmla="*/ 800446 h 2181771"/>
              <a:gd name="connsiteX3" fmla="*/ 854420 w 1771568"/>
              <a:gd name="connsiteY3" fmla="*/ 7 h 2181771"/>
              <a:gd name="connsiteX4" fmla="*/ 1771181 w 1771568"/>
              <a:gd name="connsiteY4" fmla="*/ 811695 h 2181771"/>
              <a:gd name="connsiteX5" fmla="*/ 1449991 w 1771568"/>
              <a:gd name="connsiteY5" fmla="*/ 1747416 h 2181771"/>
              <a:gd name="connsiteX6" fmla="*/ 1293807 w 1771568"/>
              <a:gd name="connsiteY6" fmla="*/ 2137565 h 2181771"/>
              <a:gd name="connsiteX7" fmla="*/ 474410 w 1771568"/>
              <a:gd name="connsiteY7" fmla="*/ 2137565 h 2181771"/>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71225"/>
              <a:gd name="connsiteX1" fmla="*/ 309792 w 1772287"/>
              <a:gd name="connsiteY1" fmla="*/ 1694984 h 2171225"/>
              <a:gd name="connsiteX2" fmla="*/ 1034 w 1772287"/>
              <a:gd name="connsiteY2" fmla="*/ 800794 h 2171225"/>
              <a:gd name="connsiteX3" fmla="*/ 854876 w 1772287"/>
              <a:gd name="connsiteY3" fmla="*/ 355 h 2171225"/>
              <a:gd name="connsiteX4" fmla="*/ 1771637 w 1772287"/>
              <a:gd name="connsiteY4" fmla="*/ 812043 h 2171225"/>
              <a:gd name="connsiteX5" fmla="*/ 1450447 w 1772287"/>
              <a:gd name="connsiteY5" fmla="*/ 1747764 h 2171225"/>
              <a:gd name="connsiteX6" fmla="*/ 1294263 w 1772287"/>
              <a:gd name="connsiteY6" fmla="*/ 2137913 h 2171225"/>
              <a:gd name="connsiteX7" fmla="*/ 474866 w 1772287"/>
              <a:gd name="connsiteY7" fmla="*/ 2137913 h 2171225"/>
              <a:gd name="connsiteX0" fmla="*/ 474866 w 1772287"/>
              <a:gd name="connsiteY0" fmla="*/ 2137913 h 2155960"/>
              <a:gd name="connsiteX1" fmla="*/ 309792 w 1772287"/>
              <a:gd name="connsiteY1" fmla="*/ 1694984 h 2155960"/>
              <a:gd name="connsiteX2" fmla="*/ 1034 w 1772287"/>
              <a:gd name="connsiteY2" fmla="*/ 800794 h 2155960"/>
              <a:gd name="connsiteX3" fmla="*/ 854876 w 1772287"/>
              <a:gd name="connsiteY3" fmla="*/ 355 h 2155960"/>
              <a:gd name="connsiteX4" fmla="*/ 1771637 w 1772287"/>
              <a:gd name="connsiteY4" fmla="*/ 812043 h 2155960"/>
              <a:gd name="connsiteX5" fmla="*/ 1450447 w 1772287"/>
              <a:gd name="connsiteY5" fmla="*/ 1747764 h 2155960"/>
              <a:gd name="connsiteX6" fmla="*/ 1294263 w 1772287"/>
              <a:gd name="connsiteY6" fmla="*/ 2137913 h 2155960"/>
              <a:gd name="connsiteX7" fmla="*/ 474866 w 1772287"/>
              <a:gd name="connsiteY7" fmla="*/ 2137913 h 2155960"/>
              <a:gd name="connsiteX0" fmla="*/ 474866 w 1772287"/>
              <a:gd name="connsiteY0" fmla="*/ 2137913 h 2165022"/>
              <a:gd name="connsiteX1" fmla="*/ 309792 w 1772287"/>
              <a:gd name="connsiteY1" fmla="*/ 1694984 h 2165022"/>
              <a:gd name="connsiteX2" fmla="*/ 1034 w 1772287"/>
              <a:gd name="connsiteY2" fmla="*/ 800794 h 2165022"/>
              <a:gd name="connsiteX3" fmla="*/ 854876 w 1772287"/>
              <a:gd name="connsiteY3" fmla="*/ 355 h 2165022"/>
              <a:gd name="connsiteX4" fmla="*/ 1771637 w 1772287"/>
              <a:gd name="connsiteY4" fmla="*/ 812043 h 2165022"/>
              <a:gd name="connsiteX5" fmla="*/ 1450447 w 1772287"/>
              <a:gd name="connsiteY5" fmla="*/ 1747764 h 2165022"/>
              <a:gd name="connsiteX6" fmla="*/ 1294263 w 1772287"/>
              <a:gd name="connsiteY6" fmla="*/ 2137913 h 2165022"/>
              <a:gd name="connsiteX7" fmla="*/ 474866 w 1772287"/>
              <a:gd name="connsiteY7" fmla="*/ 2137913 h 2165022"/>
              <a:gd name="connsiteX0" fmla="*/ 474866 w 1772287"/>
              <a:gd name="connsiteY0" fmla="*/ 2137913 h 2165023"/>
              <a:gd name="connsiteX1" fmla="*/ 309792 w 1772287"/>
              <a:gd name="connsiteY1" fmla="*/ 1694984 h 2165023"/>
              <a:gd name="connsiteX2" fmla="*/ 1034 w 1772287"/>
              <a:gd name="connsiteY2" fmla="*/ 800794 h 2165023"/>
              <a:gd name="connsiteX3" fmla="*/ 854876 w 1772287"/>
              <a:gd name="connsiteY3" fmla="*/ 355 h 2165023"/>
              <a:gd name="connsiteX4" fmla="*/ 1771637 w 1772287"/>
              <a:gd name="connsiteY4" fmla="*/ 812043 h 2165023"/>
              <a:gd name="connsiteX5" fmla="*/ 1450447 w 1772287"/>
              <a:gd name="connsiteY5" fmla="*/ 1747764 h 2165023"/>
              <a:gd name="connsiteX6" fmla="*/ 1294263 w 1772287"/>
              <a:gd name="connsiteY6" fmla="*/ 2137913 h 2165023"/>
              <a:gd name="connsiteX7" fmla="*/ 474866 w 1772287"/>
              <a:gd name="connsiteY7" fmla="*/ 2137913 h 216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2287" h="2165023">
                <a:moveTo>
                  <a:pt x="474866" y="2137913"/>
                </a:moveTo>
                <a:cubicBezTo>
                  <a:pt x="363355" y="2094758"/>
                  <a:pt x="356680" y="1917837"/>
                  <a:pt x="309792" y="1694984"/>
                </a:cubicBezTo>
                <a:cubicBezTo>
                  <a:pt x="262904" y="1472131"/>
                  <a:pt x="22481" y="1206221"/>
                  <a:pt x="1034" y="800794"/>
                </a:cubicBezTo>
                <a:cubicBezTo>
                  <a:pt x="-20413" y="395367"/>
                  <a:pt x="292407" y="14522"/>
                  <a:pt x="854876" y="355"/>
                </a:cubicBezTo>
                <a:cubicBezTo>
                  <a:pt x="1417345" y="-13812"/>
                  <a:pt x="1790017" y="397818"/>
                  <a:pt x="1771637" y="812043"/>
                </a:cubicBezTo>
                <a:cubicBezTo>
                  <a:pt x="1753257" y="1226268"/>
                  <a:pt x="1476535" y="1532134"/>
                  <a:pt x="1450447" y="1747764"/>
                </a:cubicBezTo>
                <a:cubicBezTo>
                  <a:pt x="1448207" y="1939546"/>
                  <a:pt x="1372489" y="2109518"/>
                  <a:pt x="1294263" y="2137913"/>
                </a:cubicBezTo>
                <a:cubicBezTo>
                  <a:pt x="1216037" y="2166308"/>
                  <a:pt x="586377" y="2181068"/>
                  <a:pt x="474866" y="2137913"/>
                </a:cubicBezTo>
                <a:close/>
              </a:path>
            </a:pathLst>
          </a:custGeom>
          <a:gradFill flip="none" rotWithShape="1">
            <a:gsLst>
              <a:gs pos="9000">
                <a:schemeClr val="bg2">
                  <a:lumMod val="90000"/>
                  <a:alpha val="25000"/>
                </a:schemeClr>
              </a:gs>
              <a:gs pos="86000">
                <a:schemeClr val="bg1">
                  <a:alpha val="0"/>
                </a:schemeClr>
              </a:gs>
            </a:gsLst>
            <a:lin ang="2700000" scaled="1"/>
            <a:tileRect/>
          </a:gradFill>
          <a:ln w="3175">
            <a:noFill/>
          </a:ln>
          <a:scene3d>
            <a:camera prst="orthographicFront"/>
            <a:lightRig rig="threePt" dir="t">
              <a:rot lat="0" lon="0" rev="1800000"/>
            </a:lightRig>
          </a:scene3d>
          <a:sp3d prstMaterial="metal">
            <a:bevelT w="317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22" name="SChroefdraad"/>
          <p:cNvGrpSpPr/>
          <p:nvPr userDrawn="1"/>
        </p:nvGrpSpPr>
        <p:grpSpPr>
          <a:xfrm>
            <a:off x="7794459" y="3294373"/>
            <a:ext cx="506891" cy="812909"/>
            <a:chOff x="7371201" y="3516804"/>
            <a:chExt cx="506891" cy="812909"/>
          </a:xfrm>
          <a:effectLst>
            <a:reflection blurRad="63500" stA="40000" endPos="50000" dir="5400000" sy="-100000" algn="bl" rotWithShape="0"/>
          </a:effectLst>
        </p:grpSpPr>
        <p:sp>
          <p:nvSpPr>
            <p:cNvPr id="123" name="Maan 65"/>
            <p:cNvSpPr/>
            <p:nvPr/>
          </p:nvSpPr>
          <p:spPr>
            <a:xfrm rot="16200000">
              <a:off x="7603405" y="4091591"/>
              <a:ext cx="61325" cy="314766"/>
            </a:xfrm>
            <a:custGeom>
              <a:avLst/>
              <a:gdLst>
                <a:gd name="connsiteX0" fmla="*/ 60226 w 60226"/>
                <a:gd name="connsiteY0" fmla="*/ 415835 h 415835"/>
                <a:gd name="connsiteX1" fmla="*/ 0 w 60226"/>
                <a:gd name="connsiteY1" fmla="*/ 207917 h 415835"/>
                <a:gd name="connsiteX2" fmla="*/ 60226 w 60226"/>
                <a:gd name="connsiteY2" fmla="*/ -1 h 415835"/>
                <a:gd name="connsiteX3" fmla="*/ 44362 w 60226"/>
                <a:gd name="connsiteY3" fmla="*/ 207917 h 415835"/>
                <a:gd name="connsiteX4" fmla="*/ 60226 w 60226"/>
                <a:gd name="connsiteY4" fmla="*/ 415835 h 415835"/>
                <a:gd name="connsiteX0" fmla="*/ 60226 w 60226"/>
                <a:gd name="connsiteY0" fmla="*/ 415836 h 415836"/>
                <a:gd name="connsiteX1" fmla="*/ 0 w 60226"/>
                <a:gd name="connsiteY1" fmla="*/ 207918 h 415836"/>
                <a:gd name="connsiteX2" fmla="*/ 60226 w 60226"/>
                <a:gd name="connsiteY2" fmla="*/ 0 h 415836"/>
                <a:gd name="connsiteX3" fmla="*/ 44362 w 60226"/>
                <a:gd name="connsiteY3" fmla="*/ 207918 h 415836"/>
                <a:gd name="connsiteX4" fmla="*/ 60226 w 60226"/>
                <a:gd name="connsiteY4" fmla="*/ 415836 h 415836"/>
                <a:gd name="connsiteX0" fmla="*/ 60226 w 60226"/>
                <a:gd name="connsiteY0" fmla="*/ 415836 h 415836"/>
                <a:gd name="connsiteX1" fmla="*/ 0 w 60226"/>
                <a:gd name="connsiteY1" fmla="*/ 207918 h 415836"/>
                <a:gd name="connsiteX2" fmla="*/ 60226 w 60226"/>
                <a:gd name="connsiteY2" fmla="*/ 0 h 415836"/>
                <a:gd name="connsiteX3" fmla="*/ 44362 w 60226"/>
                <a:gd name="connsiteY3" fmla="*/ 207918 h 415836"/>
                <a:gd name="connsiteX4" fmla="*/ 60226 w 60226"/>
                <a:gd name="connsiteY4" fmla="*/ 415836 h 415836"/>
                <a:gd name="connsiteX0" fmla="*/ 60399 w 60399"/>
                <a:gd name="connsiteY0" fmla="*/ 415836 h 415836"/>
                <a:gd name="connsiteX1" fmla="*/ 173 w 60399"/>
                <a:gd name="connsiteY1" fmla="*/ 207918 h 415836"/>
                <a:gd name="connsiteX2" fmla="*/ 60399 w 60399"/>
                <a:gd name="connsiteY2" fmla="*/ 0 h 415836"/>
                <a:gd name="connsiteX3" fmla="*/ 44535 w 60399"/>
                <a:gd name="connsiteY3" fmla="*/ 207918 h 415836"/>
                <a:gd name="connsiteX4" fmla="*/ 60399 w 60399"/>
                <a:gd name="connsiteY4" fmla="*/ 415836 h 415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99" h="415836">
                  <a:moveTo>
                    <a:pt x="60399" y="415836"/>
                  </a:moveTo>
                  <a:cubicBezTo>
                    <a:pt x="19991" y="377739"/>
                    <a:pt x="-2208" y="296554"/>
                    <a:pt x="173" y="207918"/>
                  </a:cubicBezTo>
                  <a:cubicBezTo>
                    <a:pt x="2554" y="119282"/>
                    <a:pt x="19993" y="38100"/>
                    <a:pt x="60399" y="0"/>
                  </a:cubicBezTo>
                  <a:cubicBezTo>
                    <a:pt x="50000" y="63416"/>
                    <a:pt x="44535" y="135046"/>
                    <a:pt x="44535" y="207918"/>
                  </a:cubicBezTo>
                  <a:cubicBezTo>
                    <a:pt x="44535" y="280790"/>
                    <a:pt x="50000" y="352420"/>
                    <a:pt x="60399" y="41583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24" name="Maan 123"/>
            <p:cNvSpPr/>
            <p:nvPr/>
          </p:nvSpPr>
          <p:spPr>
            <a:xfrm rot="16200000" flipV="1">
              <a:off x="7611207" y="4198644"/>
              <a:ext cx="45719" cy="161986"/>
            </a:xfrm>
            <a:prstGeom prst="moon">
              <a:avLst>
                <a:gd name="adj" fmla="val 8556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25" name="Trapezium 63"/>
            <p:cNvSpPr/>
            <p:nvPr/>
          </p:nvSpPr>
          <p:spPr>
            <a:xfrm>
              <a:off x="7412551" y="3898783"/>
              <a:ext cx="450032" cy="336508"/>
            </a:xfrm>
            <a:custGeom>
              <a:avLst/>
              <a:gdLst>
                <a:gd name="connsiteX0" fmla="*/ 24873 w 542595"/>
                <a:gd name="connsiteY0" fmla="*/ 0 h 380260"/>
                <a:gd name="connsiteX1" fmla="*/ 517722 w 542595"/>
                <a:gd name="connsiteY1" fmla="*/ 0 h 380260"/>
                <a:gd name="connsiteX2" fmla="*/ 542595 w 542595"/>
                <a:gd name="connsiteY2" fmla="*/ 24873 h 380260"/>
                <a:gd name="connsiteX3" fmla="*/ 542595 w 542595"/>
                <a:gd name="connsiteY3" fmla="*/ 190130 h 380260"/>
                <a:gd name="connsiteX4" fmla="*/ 352465 w 542595"/>
                <a:gd name="connsiteY4" fmla="*/ 380260 h 380260"/>
                <a:gd name="connsiteX5" fmla="*/ 190130 w 542595"/>
                <a:gd name="connsiteY5" fmla="*/ 380260 h 380260"/>
                <a:gd name="connsiteX6" fmla="*/ 0 w 542595"/>
                <a:gd name="connsiteY6" fmla="*/ 190130 h 380260"/>
                <a:gd name="connsiteX7" fmla="*/ 0 w 542595"/>
                <a:gd name="connsiteY7" fmla="*/ 24873 h 380260"/>
                <a:gd name="connsiteX8" fmla="*/ 24873 w 542595"/>
                <a:gd name="connsiteY8" fmla="*/ 0 h 380260"/>
                <a:gd name="connsiteX0" fmla="*/ 24873 w 542595"/>
                <a:gd name="connsiteY0" fmla="*/ 0 h 380260"/>
                <a:gd name="connsiteX1" fmla="*/ 517722 w 542595"/>
                <a:gd name="connsiteY1" fmla="*/ 0 h 380260"/>
                <a:gd name="connsiteX2" fmla="*/ 542595 w 542595"/>
                <a:gd name="connsiteY2" fmla="*/ 24873 h 380260"/>
                <a:gd name="connsiteX3" fmla="*/ 542595 w 542595"/>
                <a:gd name="connsiteY3" fmla="*/ 190130 h 380260"/>
                <a:gd name="connsiteX4" fmla="*/ 352465 w 542595"/>
                <a:gd name="connsiteY4" fmla="*/ 380260 h 380260"/>
                <a:gd name="connsiteX5" fmla="*/ 190130 w 542595"/>
                <a:gd name="connsiteY5" fmla="*/ 380260 h 380260"/>
                <a:gd name="connsiteX6" fmla="*/ 0 w 542595"/>
                <a:gd name="connsiteY6" fmla="*/ 190130 h 380260"/>
                <a:gd name="connsiteX7" fmla="*/ 116681 w 542595"/>
                <a:gd name="connsiteY7" fmla="*/ 115360 h 380260"/>
                <a:gd name="connsiteX8" fmla="*/ 24873 w 542595"/>
                <a:gd name="connsiteY8" fmla="*/ 0 h 380260"/>
                <a:gd name="connsiteX0" fmla="*/ 108217 w 542595"/>
                <a:gd name="connsiteY0" fmla="*/ 4762 h 380260"/>
                <a:gd name="connsiteX1" fmla="*/ 517722 w 542595"/>
                <a:gd name="connsiteY1" fmla="*/ 0 h 380260"/>
                <a:gd name="connsiteX2" fmla="*/ 542595 w 542595"/>
                <a:gd name="connsiteY2" fmla="*/ 24873 h 380260"/>
                <a:gd name="connsiteX3" fmla="*/ 542595 w 542595"/>
                <a:gd name="connsiteY3" fmla="*/ 190130 h 380260"/>
                <a:gd name="connsiteX4" fmla="*/ 352465 w 542595"/>
                <a:gd name="connsiteY4" fmla="*/ 380260 h 380260"/>
                <a:gd name="connsiteX5" fmla="*/ 190130 w 542595"/>
                <a:gd name="connsiteY5" fmla="*/ 380260 h 380260"/>
                <a:gd name="connsiteX6" fmla="*/ 0 w 542595"/>
                <a:gd name="connsiteY6" fmla="*/ 190130 h 380260"/>
                <a:gd name="connsiteX7" fmla="*/ 116681 w 542595"/>
                <a:gd name="connsiteY7" fmla="*/ 115360 h 380260"/>
                <a:gd name="connsiteX8" fmla="*/ 108217 w 542595"/>
                <a:gd name="connsiteY8" fmla="*/ 4762 h 380260"/>
                <a:gd name="connsiteX0" fmla="*/ 108217 w 542595"/>
                <a:gd name="connsiteY0" fmla="*/ 16668 h 392166"/>
                <a:gd name="connsiteX1" fmla="*/ 458191 w 542595"/>
                <a:gd name="connsiteY1" fmla="*/ 0 h 392166"/>
                <a:gd name="connsiteX2" fmla="*/ 542595 w 542595"/>
                <a:gd name="connsiteY2" fmla="*/ 36779 h 392166"/>
                <a:gd name="connsiteX3" fmla="*/ 542595 w 542595"/>
                <a:gd name="connsiteY3" fmla="*/ 202036 h 392166"/>
                <a:gd name="connsiteX4" fmla="*/ 352465 w 542595"/>
                <a:gd name="connsiteY4" fmla="*/ 392166 h 392166"/>
                <a:gd name="connsiteX5" fmla="*/ 190130 w 542595"/>
                <a:gd name="connsiteY5" fmla="*/ 392166 h 392166"/>
                <a:gd name="connsiteX6" fmla="*/ 0 w 542595"/>
                <a:gd name="connsiteY6" fmla="*/ 202036 h 392166"/>
                <a:gd name="connsiteX7" fmla="*/ 116681 w 542595"/>
                <a:gd name="connsiteY7" fmla="*/ 127266 h 392166"/>
                <a:gd name="connsiteX8" fmla="*/ 108217 w 542595"/>
                <a:gd name="connsiteY8" fmla="*/ 16668 h 392166"/>
                <a:gd name="connsiteX0" fmla="*/ 108217 w 542595"/>
                <a:gd name="connsiteY0" fmla="*/ 16668 h 392166"/>
                <a:gd name="connsiteX1" fmla="*/ 458191 w 542595"/>
                <a:gd name="connsiteY1" fmla="*/ 0 h 392166"/>
                <a:gd name="connsiteX2" fmla="*/ 409245 w 542595"/>
                <a:gd name="connsiteY2" fmla="*/ 89167 h 392166"/>
                <a:gd name="connsiteX3" fmla="*/ 542595 w 542595"/>
                <a:gd name="connsiteY3" fmla="*/ 202036 h 392166"/>
                <a:gd name="connsiteX4" fmla="*/ 352465 w 542595"/>
                <a:gd name="connsiteY4" fmla="*/ 392166 h 392166"/>
                <a:gd name="connsiteX5" fmla="*/ 190130 w 542595"/>
                <a:gd name="connsiteY5" fmla="*/ 392166 h 392166"/>
                <a:gd name="connsiteX6" fmla="*/ 0 w 542595"/>
                <a:gd name="connsiteY6" fmla="*/ 202036 h 392166"/>
                <a:gd name="connsiteX7" fmla="*/ 116681 w 542595"/>
                <a:gd name="connsiteY7" fmla="*/ 127266 h 392166"/>
                <a:gd name="connsiteX8" fmla="*/ 108217 w 542595"/>
                <a:gd name="connsiteY8" fmla="*/ 16668 h 392166"/>
                <a:gd name="connsiteX0" fmla="*/ 108217 w 542595"/>
                <a:gd name="connsiteY0" fmla="*/ 21430 h 396928"/>
                <a:gd name="connsiteX1" fmla="*/ 396278 w 542595"/>
                <a:gd name="connsiteY1" fmla="*/ 0 h 396928"/>
                <a:gd name="connsiteX2" fmla="*/ 409245 w 542595"/>
                <a:gd name="connsiteY2" fmla="*/ 93929 h 396928"/>
                <a:gd name="connsiteX3" fmla="*/ 542595 w 542595"/>
                <a:gd name="connsiteY3" fmla="*/ 206798 h 396928"/>
                <a:gd name="connsiteX4" fmla="*/ 352465 w 542595"/>
                <a:gd name="connsiteY4" fmla="*/ 396928 h 396928"/>
                <a:gd name="connsiteX5" fmla="*/ 190130 w 542595"/>
                <a:gd name="connsiteY5" fmla="*/ 396928 h 396928"/>
                <a:gd name="connsiteX6" fmla="*/ 0 w 542595"/>
                <a:gd name="connsiteY6" fmla="*/ 206798 h 396928"/>
                <a:gd name="connsiteX7" fmla="*/ 116681 w 542595"/>
                <a:gd name="connsiteY7" fmla="*/ 132028 h 396928"/>
                <a:gd name="connsiteX8" fmla="*/ 108217 w 542595"/>
                <a:gd name="connsiteY8" fmla="*/ 21430 h 396928"/>
                <a:gd name="connsiteX0" fmla="*/ 98692 w 533070"/>
                <a:gd name="connsiteY0" fmla="*/ 21430 h 396928"/>
                <a:gd name="connsiteX1" fmla="*/ 386753 w 533070"/>
                <a:gd name="connsiteY1" fmla="*/ 0 h 396928"/>
                <a:gd name="connsiteX2" fmla="*/ 399720 w 533070"/>
                <a:gd name="connsiteY2" fmla="*/ 93929 h 396928"/>
                <a:gd name="connsiteX3" fmla="*/ 533070 w 533070"/>
                <a:gd name="connsiteY3" fmla="*/ 206798 h 396928"/>
                <a:gd name="connsiteX4" fmla="*/ 342940 w 533070"/>
                <a:gd name="connsiteY4" fmla="*/ 396928 h 396928"/>
                <a:gd name="connsiteX5" fmla="*/ 180605 w 533070"/>
                <a:gd name="connsiteY5" fmla="*/ 396928 h 396928"/>
                <a:gd name="connsiteX6" fmla="*/ 0 w 533070"/>
                <a:gd name="connsiteY6" fmla="*/ 221085 h 396928"/>
                <a:gd name="connsiteX7" fmla="*/ 107156 w 533070"/>
                <a:gd name="connsiteY7" fmla="*/ 132028 h 396928"/>
                <a:gd name="connsiteX8" fmla="*/ 98692 w 533070"/>
                <a:gd name="connsiteY8" fmla="*/ 21430 h 396928"/>
                <a:gd name="connsiteX0" fmla="*/ 98692 w 530689"/>
                <a:gd name="connsiteY0" fmla="*/ 21430 h 396928"/>
                <a:gd name="connsiteX1" fmla="*/ 386753 w 530689"/>
                <a:gd name="connsiteY1" fmla="*/ 0 h 396928"/>
                <a:gd name="connsiteX2" fmla="*/ 399720 w 530689"/>
                <a:gd name="connsiteY2" fmla="*/ 93929 h 396928"/>
                <a:gd name="connsiteX3" fmla="*/ 530689 w 530689"/>
                <a:gd name="connsiteY3" fmla="*/ 213942 h 396928"/>
                <a:gd name="connsiteX4" fmla="*/ 342940 w 530689"/>
                <a:gd name="connsiteY4" fmla="*/ 396928 h 396928"/>
                <a:gd name="connsiteX5" fmla="*/ 180605 w 530689"/>
                <a:gd name="connsiteY5" fmla="*/ 396928 h 396928"/>
                <a:gd name="connsiteX6" fmla="*/ 0 w 530689"/>
                <a:gd name="connsiteY6" fmla="*/ 221085 h 396928"/>
                <a:gd name="connsiteX7" fmla="*/ 107156 w 530689"/>
                <a:gd name="connsiteY7" fmla="*/ 132028 h 396928"/>
                <a:gd name="connsiteX8" fmla="*/ 98692 w 530689"/>
                <a:gd name="connsiteY8" fmla="*/ 21430 h 396928"/>
                <a:gd name="connsiteX0" fmla="*/ 98692 w 530689"/>
                <a:gd name="connsiteY0" fmla="*/ 21430 h 396928"/>
                <a:gd name="connsiteX1" fmla="*/ 386753 w 530689"/>
                <a:gd name="connsiteY1" fmla="*/ 0 h 396928"/>
                <a:gd name="connsiteX2" fmla="*/ 399720 w 530689"/>
                <a:gd name="connsiteY2" fmla="*/ 93929 h 396928"/>
                <a:gd name="connsiteX3" fmla="*/ 530689 w 530689"/>
                <a:gd name="connsiteY3" fmla="*/ 213942 h 396928"/>
                <a:gd name="connsiteX4" fmla="*/ 342940 w 530689"/>
                <a:gd name="connsiteY4" fmla="*/ 396928 h 396928"/>
                <a:gd name="connsiteX5" fmla="*/ 180605 w 530689"/>
                <a:gd name="connsiteY5" fmla="*/ 396928 h 396928"/>
                <a:gd name="connsiteX6" fmla="*/ 0 w 530689"/>
                <a:gd name="connsiteY6" fmla="*/ 221085 h 396928"/>
                <a:gd name="connsiteX7" fmla="*/ 107156 w 530689"/>
                <a:gd name="connsiteY7" fmla="*/ 132028 h 396928"/>
                <a:gd name="connsiteX8" fmla="*/ 98692 w 530689"/>
                <a:gd name="connsiteY8" fmla="*/ 21430 h 396928"/>
                <a:gd name="connsiteX0" fmla="*/ 98692 w 530689"/>
                <a:gd name="connsiteY0" fmla="*/ 21430 h 396928"/>
                <a:gd name="connsiteX1" fmla="*/ 386753 w 530689"/>
                <a:gd name="connsiteY1" fmla="*/ 0 h 396928"/>
                <a:gd name="connsiteX2" fmla="*/ 399720 w 530689"/>
                <a:gd name="connsiteY2" fmla="*/ 93929 h 396928"/>
                <a:gd name="connsiteX3" fmla="*/ 530689 w 530689"/>
                <a:gd name="connsiteY3" fmla="*/ 213942 h 396928"/>
                <a:gd name="connsiteX4" fmla="*/ 342940 w 530689"/>
                <a:gd name="connsiteY4" fmla="*/ 396928 h 396928"/>
                <a:gd name="connsiteX5" fmla="*/ 180605 w 530689"/>
                <a:gd name="connsiteY5" fmla="*/ 396928 h 396928"/>
                <a:gd name="connsiteX6" fmla="*/ 0 w 530689"/>
                <a:gd name="connsiteY6" fmla="*/ 261566 h 396928"/>
                <a:gd name="connsiteX7" fmla="*/ 107156 w 530689"/>
                <a:gd name="connsiteY7" fmla="*/ 132028 h 396928"/>
                <a:gd name="connsiteX8" fmla="*/ 98692 w 530689"/>
                <a:gd name="connsiteY8" fmla="*/ 21430 h 396928"/>
                <a:gd name="connsiteX0" fmla="*/ 98839 w 530836"/>
                <a:gd name="connsiteY0" fmla="*/ 21430 h 396928"/>
                <a:gd name="connsiteX1" fmla="*/ 386900 w 530836"/>
                <a:gd name="connsiteY1" fmla="*/ 0 h 396928"/>
                <a:gd name="connsiteX2" fmla="*/ 399867 w 530836"/>
                <a:gd name="connsiteY2" fmla="*/ 93929 h 396928"/>
                <a:gd name="connsiteX3" fmla="*/ 530836 w 530836"/>
                <a:gd name="connsiteY3" fmla="*/ 213942 h 396928"/>
                <a:gd name="connsiteX4" fmla="*/ 343087 w 530836"/>
                <a:gd name="connsiteY4" fmla="*/ 396928 h 396928"/>
                <a:gd name="connsiteX5" fmla="*/ 180752 w 530836"/>
                <a:gd name="connsiteY5" fmla="*/ 396928 h 396928"/>
                <a:gd name="connsiteX6" fmla="*/ 147 w 530836"/>
                <a:gd name="connsiteY6" fmla="*/ 261566 h 396928"/>
                <a:gd name="connsiteX7" fmla="*/ 107303 w 530836"/>
                <a:gd name="connsiteY7" fmla="*/ 132028 h 396928"/>
                <a:gd name="connsiteX8" fmla="*/ 98839 w 530836"/>
                <a:gd name="connsiteY8" fmla="*/ 21430 h 39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836" h="396928">
                  <a:moveTo>
                    <a:pt x="98839" y="21430"/>
                  </a:moveTo>
                  <a:lnTo>
                    <a:pt x="386900" y="0"/>
                  </a:lnTo>
                  <a:cubicBezTo>
                    <a:pt x="400637" y="0"/>
                    <a:pt x="399867" y="80192"/>
                    <a:pt x="399867" y="93929"/>
                  </a:cubicBezTo>
                  <a:cubicBezTo>
                    <a:pt x="443523" y="133933"/>
                    <a:pt x="453842" y="209657"/>
                    <a:pt x="530836" y="213942"/>
                  </a:cubicBezTo>
                  <a:cubicBezTo>
                    <a:pt x="530836" y="318948"/>
                    <a:pt x="448093" y="396928"/>
                    <a:pt x="343087" y="396928"/>
                  </a:cubicBezTo>
                  <a:lnTo>
                    <a:pt x="180752" y="396928"/>
                  </a:lnTo>
                  <a:cubicBezTo>
                    <a:pt x="75746" y="396928"/>
                    <a:pt x="4910" y="330853"/>
                    <a:pt x="147" y="261566"/>
                  </a:cubicBezTo>
                  <a:cubicBezTo>
                    <a:pt x="-4616" y="192279"/>
                    <a:pt x="107303" y="187114"/>
                    <a:pt x="107303" y="132028"/>
                  </a:cubicBezTo>
                  <a:cubicBezTo>
                    <a:pt x="107303" y="118291"/>
                    <a:pt x="85102" y="21430"/>
                    <a:pt x="98839" y="21430"/>
                  </a:cubicBezTo>
                  <a:close/>
                </a:path>
              </a:pathLst>
            </a:custGeom>
            <a:gradFill flip="none" rotWithShape="1">
              <a:gsLst>
                <a:gs pos="47000">
                  <a:schemeClr val="bg1"/>
                </a:gs>
                <a:gs pos="31000">
                  <a:schemeClr val="bg2">
                    <a:lumMod val="75000"/>
                  </a:schemeClr>
                </a:gs>
                <a:gs pos="2917">
                  <a:schemeClr val="bg2">
                    <a:lumMod val="25000"/>
                  </a:schemeClr>
                </a:gs>
                <a:gs pos="92083">
                  <a:schemeClr val="bg2">
                    <a:lumMod val="25000"/>
                  </a:schemeClr>
                </a:gs>
                <a:gs pos="75000">
                  <a:schemeClr val="bg2">
                    <a:lumMod val="75000"/>
                  </a:schemeClr>
                </a:gs>
              </a:gsLst>
              <a:lin ang="0" scaled="1"/>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sp>
          <p:nvSpPr>
            <p:cNvPr id="126" name="Trapezium 63"/>
            <p:cNvSpPr/>
            <p:nvPr/>
          </p:nvSpPr>
          <p:spPr>
            <a:xfrm>
              <a:off x="7511203" y="3516804"/>
              <a:ext cx="258460" cy="315116"/>
            </a:xfrm>
            <a:custGeom>
              <a:avLst/>
              <a:gdLst>
                <a:gd name="connsiteX0" fmla="*/ 0 w 376964"/>
                <a:gd name="connsiteY0" fmla="*/ 521175 h 521175"/>
                <a:gd name="connsiteX1" fmla="*/ 94241 w 376964"/>
                <a:gd name="connsiteY1" fmla="*/ 0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94241 w 376964"/>
                <a:gd name="connsiteY1" fmla="*/ 0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94241 w 376964"/>
                <a:gd name="connsiteY1" fmla="*/ 0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313077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313077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313077 w 376964"/>
                <a:gd name="connsiteY2" fmla="*/ 0 h 521175"/>
                <a:gd name="connsiteX3" fmla="*/ 376964 w 376964"/>
                <a:gd name="connsiteY3" fmla="*/ 521175 h 521175"/>
                <a:gd name="connsiteX4" fmla="*/ 0 w 376964"/>
                <a:gd name="connsiteY4" fmla="*/ 521175 h 521175"/>
                <a:gd name="connsiteX0" fmla="*/ 0 w 376964"/>
                <a:gd name="connsiteY0" fmla="*/ 521175 h 548794"/>
                <a:gd name="connsiteX1" fmla="*/ 75270 w 376964"/>
                <a:gd name="connsiteY1" fmla="*/ 3795 h 548794"/>
                <a:gd name="connsiteX2" fmla="*/ 313077 w 376964"/>
                <a:gd name="connsiteY2" fmla="*/ 0 h 548794"/>
                <a:gd name="connsiteX3" fmla="*/ 376964 w 376964"/>
                <a:gd name="connsiteY3" fmla="*/ 521175 h 548794"/>
                <a:gd name="connsiteX4" fmla="*/ 0 w 376964"/>
                <a:gd name="connsiteY4" fmla="*/ 521175 h 548794"/>
                <a:gd name="connsiteX0" fmla="*/ 0 w 376964"/>
                <a:gd name="connsiteY0" fmla="*/ 521175 h 558453"/>
                <a:gd name="connsiteX1" fmla="*/ 75270 w 376964"/>
                <a:gd name="connsiteY1" fmla="*/ 3795 h 558453"/>
                <a:gd name="connsiteX2" fmla="*/ 313077 w 376964"/>
                <a:gd name="connsiteY2" fmla="*/ 0 h 558453"/>
                <a:gd name="connsiteX3" fmla="*/ 376964 w 376964"/>
                <a:gd name="connsiteY3" fmla="*/ 521175 h 558453"/>
                <a:gd name="connsiteX4" fmla="*/ 0 w 376964"/>
                <a:gd name="connsiteY4" fmla="*/ 521175 h 55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964" h="558453">
                  <a:moveTo>
                    <a:pt x="0" y="521175"/>
                  </a:moveTo>
                  <a:cubicBezTo>
                    <a:pt x="130063" y="286743"/>
                    <a:pt x="78004" y="185108"/>
                    <a:pt x="75270" y="3795"/>
                  </a:cubicBezTo>
                  <a:lnTo>
                    <a:pt x="313077" y="0"/>
                  </a:lnTo>
                  <a:cubicBezTo>
                    <a:pt x="310343" y="181314"/>
                    <a:pt x="243107" y="324685"/>
                    <a:pt x="376964" y="521175"/>
                  </a:cubicBezTo>
                  <a:cubicBezTo>
                    <a:pt x="203088" y="583319"/>
                    <a:pt x="53324" y="556686"/>
                    <a:pt x="0" y="521175"/>
                  </a:cubicBezTo>
                  <a:close/>
                </a:path>
              </a:pathLst>
            </a:custGeom>
            <a:gradFill flip="none" rotWithShape="1">
              <a:gsLst>
                <a:gs pos="45000">
                  <a:srgbClr val="758085">
                    <a:lumMod val="0"/>
                    <a:lumOff val="100000"/>
                  </a:srgbClr>
                </a:gs>
                <a:gs pos="27000">
                  <a:srgbClr val="ADB4B7"/>
                </a:gs>
                <a:gs pos="72000">
                  <a:srgbClr val="758085">
                    <a:lumMod val="100000"/>
                  </a:srgbClr>
                </a:gs>
              </a:gsLst>
              <a:lin ang="0" scaled="1"/>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sp>
          <p:nvSpPr>
            <p:cNvPr id="127" name="Trapezium 63"/>
            <p:cNvSpPr/>
            <p:nvPr/>
          </p:nvSpPr>
          <p:spPr>
            <a:xfrm>
              <a:off x="7400716" y="3743557"/>
              <a:ext cx="468042" cy="376430"/>
            </a:xfrm>
            <a:custGeom>
              <a:avLst/>
              <a:gdLst>
                <a:gd name="connsiteX0" fmla="*/ 29043 w 548021"/>
                <a:gd name="connsiteY0" fmla="*/ 0 h 444018"/>
                <a:gd name="connsiteX1" fmla="*/ 518978 w 548021"/>
                <a:gd name="connsiteY1" fmla="*/ 0 h 444018"/>
                <a:gd name="connsiteX2" fmla="*/ 548021 w 548021"/>
                <a:gd name="connsiteY2" fmla="*/ 29043 h 444018"/>
                <a:gd name="connsiteX3" fmla="*/ 548021 w 548021"/>
                <a:gd name="connsiteY3" fmla="*/ 401397 h 444018"/>
                <a:gd name="connsiteX4" fmla="*/ 505400 w 548021"/>
                <a:gd name="connsiteY4" fmla="*/ 444018 h 444018"/>
                <a:gd name="connsiteX5" fmla="*/ 42621 w 548021"/>
                <a:gd name="connsiteY5" fmla="*/ 444018 h 444018"/>
                <a:gd name="connsiteX6" fmla="*/ 0 w 548021"/>
                <a:gd name="connsiteY6" fmla="*/ 401397 h 444018"/>
                <a:gd name="connsiteX7" fmla="*/ 0 w 548021"/>
                <a:gd name="connsiteY7" fmla="*/ 29043 h 444018"/>
                <a:gd name="connsiteX8" fmla="*/ 29043 w 548021"/>
                <a:gd name="connsiteY8" fmla="*/ 0 h 444018"/>
                <a:gd name="connsiteX0" fmla="*/ 29043 w 548021"/>
                <a:gd name="connsiteY0" fmla="*/ 0 h 444018"/>
                <a:gd name="connsiteX1" fmla="*/ 518978 w 548021"/>
                <a:gd name="connsiteY1" fmla="*/ 0 h 444018"/>
                <a:gd name="connsiteX2" fmla="*/ 548021 w 548021"/>
                <a:gd name="connsiteY2" fmla="*/ 29043 h 444018"/>
                <a:gd name="connsiteX3" fmla="*/ 546327 w 548021"/>
                <a:gd name="connsiteY3" fmla="*/ 195212 h 444018"/>
                <a:gd name="connsiteX4" fmla="*/ 548021 w 548021"/>
                <a:gd name="connsiteY4" fmla="*/ 401397 h 444018"/>
                <a:gd name="connsiteX5" fmla="*/ 505400 w 548021"/>
                <a:gd name="connsiteY5" fmla="*/ 444018 h 444018"/>
                <a:gd name="connsiteX6" fmla="*/ 42621 w 548021"/>
                <a:gd name="connsiteY6" fmla="*/ 444018 h 444018"/>
                <a:gd name="connsiteX7" fmla="*/ 0 w 548021"/>
                <a:gd name="connsiteY7" fmla="*/ 401397 h 444018"/>
                <a:gd name="connsiteX8" fmla="*/ 0 w 548021"/>
                <a:gd name="connsiteY8" fmla="*/ 29043 h 444018"/>
                <a:gd name="connsiteX9" fmla="*/ 29043 w 548021"/>
                <a:gd name="connsiteY9" fmla="*/ 0 h 444018"/>
                <a:gd name="connsiteX0" fmla="*/ 29043 w 550718"/>
                <a:gd name="connsiteY0" fmla="*/ 0 h 444018"/>
                <a:gd name="connsiteX1" fmla="*/ 518978 w 550718"/>
                <a:gd name="connsiteY1" fmla="*/ 0 h 444018"/>
                <a:gd name="connsiteX2" fmla="*/ 548021 w 550718"/>
                <a:gd name="connsiteY2" fmla="*/ 29043 h 444018"/>
                <a:gd name="connsiteX3" fmla="*/ 546327 w 550718"/>
                <a:gd name="connsiteY3" fmla="*/ 195212 h 444018"/>
                <a:gd name="connsiteX4" fmla="*/ 546327 w 550718"/>
                <a:gd name="connsiteY4" fmla="*/ 297605 h 444018"/>
                <a:gd name="connsiteX5" fmla="*/ 548021 w 550718"/>
                <a:gd name="connsiteY5" fmla="*/ 401397 h 444018"/>
                <a:gd name="connsiteX6" fmla="*/ 505400 w 550718"/>
                <a:gd name="connsiteY6" fmla="*/ 444018 h 444018"/>
                <a:gd name="connsiteX7" fmla="*/ 42621 w 550718"/>
                <a:gd name="connsiteY7" fmla="*/ 444018 h 444018"/>
                <a:gd name="connsiteX8" fmla="*/ 0 w 550718"/>
                <a:gd name="connsiteY8" fmla="*/ 401397 h 444018"/>
                <a:gd name="connsiteX9" fmla="*/ 0 w 550718"/>
                <a:gd name="connsiteY9" fmla="*/ 29043 h 444018"/>
                <a:gd name="connsiteX10" fmla="*/ 29043 w 550718"/>
                <a:gd name="connsiteY10" fmla="*/ 0 h 444018"/>
                <a:gd name="connsiteX0" fmla="*/ 29043 w 550718"/>
                <a:gd name="connsiteY0" fmla="*/ 0 h 444018"/>
                <a:gd name="connsiteX1" fmla="*/ 518978 w 550718"/>
                <a:gd name="connsiteY1" fmla="*/ 0 h 444018"/>
                <a:gd name="connsiteX2" fmla="*/ 548021 w 550718"/>
                <a:gd name="connsiteY2" fmla="*/ 29043 h 444018"/>
                <a:gd name="connsiteX3" fmla="*/ 546327 w 550718"/>
                <a:gd name="connsiteY3" fmla="*/ 195212 h 444018"/>
                <a:gd name="connsiteX4" fmla="*/ 546327 w 550718"/>
                <a:gd name="connsiteY4" fmla="*/ 297605 h 444018"/>
                <a:gd name="connsiteX5" fmla="*/ 546326 w 550718"/>
                <a:gd name="connsiteY5" fmla="*/ 376187 h 444018"/>
                <a:gd name="connsiteX6" fmla="*/ 548021 w 550718"/>
                <a:gd name="connsiteY6" fmla="*/ 401397 h 444018"/>
                <a:gd name="connsiteX7" fmla="*/ 505400 w 550718"/>
                <a:gd name="connsiteY7" fmla="*/ 444018 h 444018"/>
                <a:gd name="connsiteX8" fmla="*/ 42621 w 550718"/>
                <a:gd name="connsiteY8" fmla="*/ 444018 h 444018"/>
                <a:gd name="connsiteX9" fmla="*/ 0 w 550718"/>
                <a:gd name="connsiteY9" fmla="*/ 401397 h 444018"/>
                <a:gd name="connsiteX10" fmla="*/ 0 w 550718"/>
                <a:gd name="connsiteY10" fmla="*/ 29043 h 444018"/>
                <a:gd name="connsiteX11" fmla="*/ 29043 w 550718"/>
                <a:gd name="connsiteY11" fmla="*/ 0 h 444018"/>
                <a:gd name="connsiteX0" fmla="*/ 29043 w 550718"/>
                <a:gd name="connsiteY0" fmla="*/ 0 h 444018"/>
                <a:gd name="connsiteX1" fmla="*/ 518978 w 550718"/>
                <a:gd name="connsiteY1" fmla="*/ 0 h 444018"/>
                <a:gd name="connsiteX2" fmla="*/ 548021 w 550718"/>
                <a:gd name="connsiteY2" fmla="*/ 29043 h 444018"/>
                <a:gd name="connsiteX3" fmla="*/ 543945 w 550718"/>
                <a:gd name="connsiteY3" fmla="*/ 102343 h 444018"/>
                <a:gd name="connsiteX4" fmla="*/ 546327 w 550718"/>
                <a:gd name="connsiteY4" fmla="*/ 195212 h 444018"/>
                <a:gd name="connsiteX5" fmla="*/ 546327 w 550718"/>
                <a:gd name="connsiteY5" fmla="*/ 297605 h 444018"/>
                <a:gd name="connsiteX6" fmla="*/ 546326 w 550718"/>
                <a:gd name="connsiteY6" fmla="*/ 376187 h 444018"/>
                <a:gd name="connsiteX7" fmla="*/ 548021 w 550718"/>
                <a:gd name="connsiteY7" fmla="*/ 401397 h 444018"/>
                <a:gd name="connsiteX8" fmla="*/ 505400 w 550718"/>
                <a:gd name="connsiteY8" fmla="*/ 444018 h 444018"/>
                <a:gd name="connsiteX9" fmla="*/ 42621 w 550718"/>
                <a:gd name="connsiteY9" fmla="*/ 444018 h 444018"/>
                <a:gd name="connsiteX10" fmla="*/ 0 w 550718"/>
                <a:gd name="connsiteY10" fmla="*/ 401397 h 444018"/>
                <a:gd name="connsiteX11" fmla="*/ 0 w 550718"/>
                <a:gd name="connsiteY11" fmla="*/ 29043 h 444018"/>
                <a:gd name="connsiteX12" fmla="*/ 29043 w 550718"/>
                <a:gd name="connsiteY12" fmla="*/ 0 h 444018"/>
                <a:gd name="connsiteX0" fmla="*/ 29043 w 550718"/>
                <a:gd name="connsiteY0" fmla="*/ 0 h 444018"/>
                <a:gd name="connsiteX1" fmla="*/ 518978 w 550718"/>
                <a:gd name="connsiteY1" fmla="*/ 0 h 444018"/>
                <a:gd name="connsiteX2" fmla="*/ 548021 w 550718"/>
                <a:gd name="connsiteY2" fmla="*/ 29043 h 444018"/>
                <a:gd name="connsiteX3" fmla="*/ 543945 w 550718"/>
                <a:gd name="connsiteY3" fmla="*/ 102343 h 444018"/>
                <a:gd name="connsiteX4" fmla="*/ 546327 w 550718"/>
                <a:gd name="connsiteY4" fmla="*/ 195212 h 444018"/>
                <a:gd name="connsiteX5" fmla="*/ 546327 w 550718"/>
                <a:gd name="connsiteY5" fmla="*/ 297605 h 444018"/>
                <a:gd name="connsiteX6" fmla="*/ 546326 w 550718"/>
                <a:gd name="connsiteY6" fmla="*/ 376187 h 444018"/>
                <a:gd name="connsiteX7" fmla="*/ 548021 w 550718"/>
                <a:gd name="connsiteY7" fmla="*/ 401397 h 444018"/>
                <a:gd name="connsiteX8" fmla="*/ 505400 w 550718"/>
                <a:gd name="connsiteY8" fmla="*/ 444018 h 444018"/>
                <a:gd name="connsiteX9" fmla="*/ 42621 w 550718"/>
                <a:gd name="connsiteY9" fmla="*/ 444018 h 444018"/>
                <a:gd name="connsiteX10" fmla="*/ 0 w 550718"/>
                <a:gd name="connsiteY10" fmla="*/ 401397 h 444018"/>
                <a:gd name="connsiteX11" fmla="*/ 1020 w 550718"/>
                <a:gd name="connsiteY11" fmla="*/ 147587 h 444018"/>
                <a:gd name="connsiteX12" fmla="*/ 0 w 550718"/>
                <a:gd name="connsiteY12" fmla="*/ 29043 h 444018"/>
                <a:gd name="connsiteX13" fmla="*/ 29043 w 550718"/>
                <a:gd name="connsiteY1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7689 w 552080"/>
                <a:gd name="connsiteY4" fmla="*/ 195212 h 444018"/>
                <a:gd name="connsiteX5" fmla="*/ 547689 w 552080"/>
                <a:gd name="connsiteY5" fmla="*/ 297605 h 444018"/>
                <a:gd name="connsiteX6" fmla="*/ 547688 w 552080"/>
                <a:gd name="connsiteY6" fmla="*/ 376187 h 444018"/>
                <a:gd name="connsiteX7" fmla="*/ 549383 w 552080"/>
                <a:gd name="connsiteY7" fmla="*/ 401397 h 444018"/>
                <a:gd name="connsiteX8" fmla="*/ 506762 w 552080"/>
                <a:gd name="connsiteY8" fmla="*/ 444018 h 444018"/>
                <a:gd name="connsiteX9" fmla="*/ 43983 w 552080"/>
                <a:gd name="connsiteY9" fmla="*/ 444018 h 444018"/>
                <a:gd name="connsiteX10" fmla="*/ 1362 w 552080"/>
                <a:gd name="connsiteY10" fmla="*/ 401397 h 444018"/>
                <a:gd name="connsiteX11" fmla="*/ 0 w 552080"/>
                <a:gd name="connsiteY11" fmla="*/ 340468 h 444018"/>
                <a:gd name="connsiteX12" fmla="*/ 2382 w 552080"/>
                <a:gd name="connsiteY12" fmla="*/ 147587 h 444018"/>
                <a:gd name="connsiteX13" fmla="*/ 1362 w 552080"/>
                <a:gd name="connsiteY13" fmla="*/ 29043 h 444018"/>
                <a:gd name="connsiteX14" fmla="*/ 30405 w 552080"/>
                <a:gd name="connsiteY14"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7689 w 552080"/>
                <a:gd name="connsiteY4" fmla="*/ 195212 h 444018"/>
                <a:gd name="connsiteX5" fmla="*/ 547689 w 552080"/>
                <a:gd name="connsiteY5" fmla="*/ 297605 h 444018"/>
                <a:gd name="connsiteX6" fmla="*/ 547688 w 552080"/>
                <a:gd name="connsiteY6" fmla="*/ 376187 h 444018"/>
                <a:gd name="connsiteX7" fmla="*/ 549383 w 552080"/>
                <a:gd name="connsiteY7" fmla="*/ 401397 h 444018"/>
                <a:gd name="connsiteX8" fmla="*/ 506762 w 552080"/>
                <a:gd name="connsiteY8" fmla="*/ 444018 h 444018"/>
                <a:gd name="connsiteX9" fmla="*/ 43983 w 552080"/>
                <a:gd name="connsiteY9" fmla="*/ 444018 h 444018"/>
                <a:gd name="connsiteX10" fmla="*/ 1362 w 552080"/>
                <a:gd name="connsiteY10" fmla="*/ 401397 h 444018"/>
                <a:gd name="connsiteX11" fmla="*/ 0 w 552080"/>
                <a:gd name="connsiteY11" fmla="*/ 340468 h 444018"/>
                <a:gd name="connsiteX12" fmla="*/ 0 w 552080"/>
                <a:gd name="connsiteY12" fmla="*/ 240455 h 444018"/>
                <a:gd name="connsiteX13" fmla="*/ 2382 w 552080"/>
                <a:gd name="connsiteY13" fmla="*/ 147587 h 444018"/>
                <a:gd name="connsiteX14" fmla="*/ 1362 w 552080"/>
                <a:gd name="connsiteY14" fmla="*/ 29043 h 444018"/>
                <a:gd name="connsiteX15" fmla="*/ 30405 w 552080"/>
                <a:gd name="connsiteY15"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7689 w 552080"/>
                <a:gd name="connsiteY4" fmla="*/ 195212 h 444018"/>
                <a:gd name="connsiteX5" fmla="*/ 547689 w 552080"/>
                <a:gd name="connsiteY5" fmla="*/ 297605 h 444018"/>
                <a:gd name="connsiteX6" fmla="*/ 547688 w 552080"/>
                <a:gd name="connsiteY6" fmla="*/ 376187 h 444018"/>
                <a:gd name="connsiteX7" fmla="*/ 549383 w 552080"/>
                <a:gd name="connsiteY7" fmla="*/ 401397 h 444018"/>
                <a:gd name="connsiteX8" fmla="*/ 506762 w 552080"/>
                <a:gd name="connsiteY8" fmla="*/ 444018 h 444018"/>
                <a:gd name="connsiteX9" fmla="*/ 43983 w 552080"/>
                <a:gd name="connsiteY9" fmla="*/ 444018 h 444018"/>
                <a:gd name="connsiteX10" fmla="*/ 1362 w 552080"/>
                <a:gd name="connsiteY10" fmla="*/ 401397 h 444018"/>
                <a:gd name="connsiteX11" fmla="*/ 0 w 552080"/>
                <a:gd name="connsiteY11" fmla="*/ 340468 h 444018"/>
                <a:gd name="connsiteX12" fmla="*/ 0 w 552080"/>
                <a:gd name="connsiteY12" fmla="*/ 240455 h 444018"/>
                <a:gd name="connsiteX13" fmla="*/ 2382 w 552080"/>
                <a:gd name="connsiteY13" fmla="*/ 147587 h 444018"/>
                <a:gd name="connsiteX14" fmla="*/ 0 w 552080"/>
                <a:gd name="connsiteY14" fmla="*/ 66624 h 444018"/>
                <a:gd name="connsiteX15" fmla="*/ 1362 w 552080"/>
                <a:gd name="connsiteY15" fmla="*/ 29043 h 444018"/>
                <a:gd name="connsiteX16" fmla="*/ 30405 w 552080"/>
                <a:gd name="connsiteY16"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7689 w 552080"/>
                <a:gd name="connsiteY6" fmla="*/ 297605 h 444018"/>
                <a:gd name="connsiteX7" fmla="*/ 547688 w 552080"/>
                <a:gd name="connsiteY7" fmla="*/ 376187 h 444018"/>
                <a:gd name="connsiteX8" fmla="*/ 549383 w 552080"/>
                <a:gd name="connsiteY8" fmla="*/ 401397 h 444018"/>
                <a:gd name="connsiteX9" fmla="*/ 506762 w 552080"/>
                <a:gd name="connsiteY9" fmla="*/ 444018 h 444018"/>
                <a:gd name="connsiteX10" fmla="*/ 43983 w 552080"/>
                <a:gd name="connsiteY10" fmla="*/ 444018 h 444018"/>
                <a:gd name="connsiteX11" fmla="*/ 1362 w 552080"/>
                <a:gd name="connsiteY11" fmla="*/ 401397 h 444018"/>
                <a:gd name="connsiteX12" fmla="*/ 0 w 552080"/>
                <a:gd name="connsiteY12" fmla="*/ 340468 h 444018"/>
                <a:gd name="connsiteX13" fmla="*/ 0 w 552080"/>
                <a:gd name="connsiteY13" fmla="*/ 240455 h 444018"/>
                <a:gd name="connsiteX14" fmla="*/ 2382 w 552080"/>
                <a:gd name="connsiteY14" fmla="*/ 147587 h 444018"/>
                <a:gd name="connsiteX15" fmla="*/ 0 w 552080"/>
                <a:gd name="connsiteY15" fmla="*/ 66624 h 444018"/>
                <a:gd name="connsiteX16" fmla="*/ 1362 w 552080"/>
                <a:gd name="connsiteY16" fmla="*/ 29043 h 444018"/>
                <a:gd name="connsiteX17" fmla="*/ 30405 w 552080"/>
                <a:gd name="connsiteY17"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76187 h 444018"/>
                <a:gd name="connsiteX9" fmla="*/ 549383 w 552080"/>
                <a:gd name="connsiteY9" fmla="*/ 401397 h 444018"/>
                <a:gd name="connsiteX10" fmla="*/ 506762 w 552080"/>
                <a:gd name="connsiteY10" fmla="*/ 444018 h 444018"/>
                <a:gd name="connsiteX11" fmla="*/ 43983 w 552080"/>
                <a:gd name="connsiteY11" fmla="*/ 444018 h 444018"/>
                <a:gd name="connsiteX12" fmla="*/ 1362 w 552080"/>
                <a:gd name="connsiteY12" fmla="*/ 401397 h 444018"/>
                <a:gd name="connsiteX13" fmla="*/ 0 w 552080"/>
                <a:gd name="connsiteY13" fmla="*/ 340468 h 444018"/>
                <a:gd name="connsiteX14" fmla="*/ 0 w 552080"/>
                <a:gd name="connsiteY14" fmla="*/ 240455 h 444018"/>
                <a:gd name="connsiteX15" fmla="*/ 2382 w 552080"/>
                <a:gd name="connsiteY15" fmla="*/ 147587 h 444018"/>
                <a:gd name="connsiteX16" fmla="*/ 0 w 552080"/>
                <a:gd name="connsiteY16" fmla="*/ 66624 h 444018"/>
                <a:gd name="connsiteX17" fmla="*/ 1362 w 552080"/>
                <a:gd name="connsiteY17" fmla="*/ 29043 h 444018"/>
                <a:gd name="connsiteX18" fmla="*/ 30405 w 552080"/>
                <a:gd name="connsiteY18"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0 w 552080"/>
                <a:gd name="connsiteY14" fmla="*/ 340468 h 444018"/>
                <a:gd name="connsiteX15" fmla="*/ 0 w 552080"/>
                <a:gd name="connsiteY15" fmla="*/ 240455 h 444018"/>
                <a:gd name="connsiteX16" fmla="*/ 2382 w 552080"/>
                <a:gd name="connsiteY16" fmla="*/ 147587 h 444018"/>
                <a:gd name="connsiteX17" fmla="*/ 0 w 552080"/>
                <a:gd name="connsiteY17" fmla="*/ 66624 h 444018"/>
                <a:gd name="connsiteX18" fmla="*/ 1362 w 552080"/>
                <a:gd name="connsiteY18" fmla="*/ 29043 h 444018"/>
                <a:gd name="connsiteX19" fmla="*/ 30405 w 552080"/>
                <a:gd name="connsiteY19"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0 w 552080"/>
                <a:gd name="connsiteY14" fmla="*/ 373805 h 444018"/>
                <a:gd name="connsiteX15" fmla="*/ 0 w 552080"/>
                <a:gd name="connsiteY15" fmla="*/ 340468 h 444018"/>
                <a:gd name="connsiteX16" fmla="*/ 0 w 552080"/>
                <a:gd name="connsiteY16" fmla="*/ 240455 h 444018"/>
                <a:gd name="connsiteX17" fmla="*/ 2382 w 552080"/>
                <a:gd name="connsiteY17" fmla="*/ 147587 h 444018"/>
                <a:gd name="connsiteX18" fmla="*/ 0 w 552080"/>
                <a:gd name="connsiteY18" fmla="*/ 66624 h 444018"/>
                <a:gd name="connsiteX19" fmla="*/ 1362 w 552080"/>
                <a:gd name="connsiteY19" fmla="*/ 29043 h 444018"/>
                <a:gd name="connsiteX20" fmla="*/ 30405 w 552080"/>
                <a:gd name="connsiteY20"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4763 w 554461"/>
                <a:gd name="connsiteY18" fmla="*/ 147587 h 444018"/>
                <a:gd name="connsiteX19" fmla="*/ 2381 w 554461"/>
                <a:gd name="connsiteY19" fmla="*/ 66624 h 444018"/>
                <a:gd name="connsiteX20" fmla="*/ 3743 w 554461"/>
                <a:gd name="connsiteY20" fmla="*/ 29043 h 444018"/>
                <a:gd name="connsiteX21" fmla="*/ 32786 w 554461"/>
                <a:gd name="connsiteY21"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1 w 554461"/>
                <a:gd name="connsiteY18" fmla="*/ 195212 h 444018"/>
                <a:gd name="connsiteX19" fmla="*/ 4763 w 554461"/>
                <a:gd name="connsiteY19" fmla="*/ 147587 h 444018"/>
                <a:gd name="connsiteX20" fmla="*/ 2381 w 554461"/>
                <a:gd name="connsiteY20" fmla="*/ 66624 h 444018"/>
                <a:gd name="connsiteX21" fmla="*/ 3743 w 554461"/>
                <a:gd name="connsiteY21" fmla="*/ 29043 h 444018"/>
                <a:gd name="connsiteX22" fmla="*/ 32786 w 554461"/>
                <a:gd name="connsiteY22"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1 w 554461"/>
                <a:gd name="connsiteY18" fmla="*/ 195212 h 444018"/>
                <a:gd name="connsiteX19" fmla="*/ 4763 w 554461"/>
                <a:gd name="connsiteY19" fmla="*/ 147587 h 444018"/>
                <a:gd name="connsiteX20" fmla="*/ 1 w 554461"/>
                <a:gd name="connsiteY20" fmla="*/ 107105 h 444018"/>
                <a:gd name="connsiteX21" fmla="*/ 2381 w 554461"/>
                <a:gd name="connsiteY21" fmla="*/ 66624 h 444018"/>
                <a:gd name="connsiteX22" fmla="*/ 3743 w 554461"/>
                <a:gd name="connsiteY22" fmla="*/ 29043 h 444018"/>
                <a:gd name="connsiteX23" fmla="*/ 32786 w 554461"/>
                <a:gd name="connsiteY23"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1 w 554461"/>
                <a:gd name="connsiteY18" fmla="*/ 195212 h 444018"/>
                <a:gd name="connsiteX19" fmla="*/ 4763 w 554461"/>
                <a:gd name="connsiteY19" fmla="*/ 147587 h 444018"/>
                <a:gd name="connsiteX20" fmla="*/ 23813 w 554461"/>
                <a:gd name="connsiteY20" fmla="*/ 111868 h 444018"/>
                <a:gd name="connsiteX21" fmla="*/ 2381 w 554461"/>
                <a:gd name="connsiteY21" fmla="*/ 66624 h 444018"/>
                <a:gd name="connsiteX22" fmla="*/ 3743 w 554461"/>
                <a:gd name="connsiteY22" fmla="*/ 29043 h 444018"/>
                <a:gd name="connsiteX23" fmla="*/ 32786 w 554461"/>
                <a:gd name="connsiteY23"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26194 w 554461"/>
                <a:gd name="connsiteY18" fmla="*/ 199975 h 444018"/>
                <a:gd name="connsiteX19" fmla="*/ 4763 w 554461"/>
                <a:gd name="connsiteY19" fmla="*/ 147587 h 444018"/>
                <a:gd name="connsiteX20" fmla="*/ 23813 w 554461"/>
                <a:gd name="connsiteY20" fmla="*/ 111868 h 444018"/>
                <a:gd name="connsiteX21" fmla="*/ 2381 w 554461"/>
                <a:gd name="connsiteY21" fmla="*/ 66624 h 444018"/>
                <a:gd name="connsiteX22" fmla="*/ 3743 w 554461"/>
                <a:gd name="connsiteY22" fmla="*/ 29043 h 444018"/>
                <a:gd name="connsiteX23" fmla="*/ 32786 w 554461"/>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0 w 552080"/>
                <a:gd name="connsiteY14" fmla="*/ 373805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28639 w 552080"/>
                <a:gd name="connsiteY4" fmla="*/ 154731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28639 w 552080"/>
                <a:gd name="connsiteY4" fmla="*/ 154731 h 444018"/>
                <a:gd name="connsiteX5" fmla="*/ 547689 w 552080"/>
                <a:gd name="connsiteY5" fmla="*/ 195212 h 444018"/>
                <a:gd name="connsiteX6" fmla="*/ 528638 w 552080"/>
                <a:gd name="connsiteY6" fmla="*/ 249980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28639 w 552080"/>
                <a:gd name="connsiteY4" fmla="*/ 154731 h 444018"/>
                <a:gd name="connsiteX5" fmla="*/ 547689 w 552080"/>
                <a:gd name="connsiteY5" fmla="*/ 195212 h 444018"/>
                <a:gd name="connsiteX6" fmla="*/ 528638 w 552080"/>
                <a:gd name="connsiteY6" fmla="*/ 249980 h 444018"/>
                <a:gd name="connsiteX7" fmla="*/ 547689 w 552080"/>
                <a:gd name="connsiteY7" fmla="*/ 297605 h 444018"/>
                <a:gd name="connsiteX8" fmla="*/ 531019 w 552080"/>
                <a:gd name="connsiteY8" fmla="*/ 345230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2080" h="444018">
                  <a:moveTo>
                    <a:pt x="30405" y="0"/>
                  </a:moveTo>
                  <a:lnTo>
                    <a:pt x="520340" y="0"/>
                  </a:lnTo>
                  <a:cubicBezTo>
                    <a:pt x="536380" y="0"/>
                    <a:pt x="549383" y="13003"/>
                    <a:pt x="549383" y="29043"/>
                  </a:cubicBezTo>
                  <a:cubicBezTo>
                    <a:pt x="553544" y="46100"/>
                    <a:pt x="545589" y="74648"/>
                    <a:pt x="545307" y="102343"/>
                  </a:cubicBezTo>
                  <a:cubicBezTo>
                    <a:pt x="544628" y="122497"/>
                    <a:pt x="528242" y="139253"/>
                    <a:pt x="528639" y="154731"/>
                  </a:cubicBezTo>
                  <a:cubicBezTo>
                    <a:pt x="529036" y="170209"/>
                    <a:pt x="547689" y="179337"/>
                    <a:pt x="547689" y="195212"/>
                  </a:cubicBezTo>
                  <a:cubicBezTo>
                    <a:pt x="547689" y="211087"/>
                    <a:pt x="528638" y="232915"/>
                    <a:pt x="528638" y="249980"/>
                  </a:cubicBezTo>
                  <a:cubicBezTo>
                    <a:pt x="528638" y="267045"/>
                    <a:pt x="547292" y="282524"/>
                    <a:pt x="547689" y="297605"/>
                  </a:cubicBezTo>
                  <a:cubicBezTo>
                    <a:pt x="548086" y="312686"/>
                    <a:pt x="531019" y="332133"/>
                    <a:pt x="531019" y="345230"/>
                  </a:cubicBezTo>
                  <a:cubicBezTo>
                    <a:pt x="531019" y="358327"/>
                    <a:pt x="547405" y="365238"/>
                    <a:pt x="547688" y="376187"/>
                  </a:cubicBezTo>
                  <a:cubicBezTo>
                    <a:pt x="547971" y="387136"/>
                    <a:pt x="556204" y="390092"/>
                    <a:pt x="549383" y="401397"/>
                  </a:cubicBezTo>
                  <a:cubicBezTo>
                    <a:pt x="549383" y="424936"/>
                    <a:pt x="530301" y="444018"/>
                    <a:pt x="506762" y="444018"/>
                  </a:cubicBezTo>
                  <a:lnTo>
                    <a:pt x="43983" y="444018"/>
                  </a:lnTo>
                  <a:cubicBezTo>
                    <a:pt x="20444" y="444018"/>
                    <a:pt x="1362" y="424936"/>
                    <a:pt x="1362" y="401397"/>
                  </a:cubicBezTo>
                  <a:lnTo>
                    <a:pt x="19050" y="380948"/>
                  </a:lnTo>
                  <a:lnTo>
                    <a:pt x="0" y="340468"/>
                  </a:lnTo>
                  <a:lnTo>
                    <a:pt x="23813" y="292842"/>
                  </a:lnTo>
                  <a:lnTo>
                    <a:pt x="0" y="240455"/>
                  </a:lnTo>
                  <a:lnTo>
                    <a:pt x="23813" y="199975"/>
                  </a:lnTo>
                  <a:lnTo>
                    <a:pt x="2382" y="147587"/>
                  </a:lnTo>
                  <a:lnTo>
                    <a:pt x="21432" y="111868"/>
                  </a:lnTo>
                  <a:lnTo>
                    <a:pt x="0" y="66624"/>
                  </a:lnTo>
                  <a:lnTo>
                    <a:pt x="1362" y="29043"/>
                  </a:lnTo>
                  <a:cubicBezTo>
                    <a:pt x="1362" y="13003"/>
                    <a:pt x="14365" y="0"/>
                    <a:pt x="30405" y="0"/>
                  </a:cubicBezTo>
                  <a:close/>
                </a:path>
              </a:pathLst>
            </a:custGeom>
            <a:gradFill flip="none" rotWithShape="1">
              <a:gsLst>
                <a:gs pos="33000">
                  <a:schemeClr val="bg1"/>
                </a:gs>
                <a:gs pos="16000">
                  <a:schemeClr val="bg2">
                    <a:lumMod val="50000"/>
                  </a:schemeClr>
                </a:gs>
                <a:gs pos="90000">
                  <a:schemeClr val="bg2">
                    <a:lumMod val="25000"/>
                  </a:schemeClr>
                </a:gs>
                <a:gs pos="51000">
                  <a:schemeClr val="bg2">
                    <a:lumMod val="50000"/>
                  </a:schemeClr>
                </a:gs>
              </a:gsLst>
              <a:lin ang="0" scaled="1"/>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sp>
          <p:nvSpPr>
            <p:cNvPr id="128" name="Trapezium 63"/>
            <p:cNvSpPr/>
            <p:nvPr/>
          </p:nvSpPr>
          <p:spPr>
            <a:xfrm>
              <a:off x="7397096" y="3694740"/>
              <a:ext cx="473944" cy="70502"/>
            </a:xfrm>
            <a:prstGeom prst="ellipse">
              <a:avLst/>
            </a:prstGeom>
            <a:gradFill flip="none" rotWithShape="1">
              <a:gsLst>
                <a:gs pos="45000">
                  <a:srgbClr val="758085">
                    <a:lumMod val="0"/>
                    <a:lumOff val="100000"/>
                  </a:srgbClr>
                </a:gs>
                <a:gs pos="27000">
                  <a:srgbClr val="ADB4B7"/>
                </a:gs>
                <a:gs pos="72000">
                  <a:srgbClr val="758085">
                    <a:lumMod val="100000"/>
                  </a:srgbClr>
                </a:gs>
              </a:gsLst>
              <a:path path="circle">
                <a:fillToRect l="50000" t="50000" r="50000" b="50000"/>
              </a:path>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grpSp>
          <p:nvGrpSpPr>
            <p:cNvPr id="129" name="Groep 128"/>
            <p:cNvGrpSpPr/>
            <p:nvPr/>
          </p:nvGrpSpPr>
          <p:grpSpPr>
            <a:xfrm>
              <a:off x="7379036" y="3775107"/>
              <a:ext cx="499056" cy="359322"/>
              <a:chOff x="2172806" y="4005064"/>
              <a:chExt cx="828388" cy="578901"/>
            </a:xfrm>
          </p:grpSpPr>
          <p:sp>
            <p:nvSpPr>
              <p:cNvPr id="132" name="Vrije vorm 131"/>
              <p:cNvSpPr/>
              <p:nvPr/>
            </p:nvSpPr>
            <p:spPr>
              <a:xfrm>
                <a:off x="2181050" y="4068527"/>
                <a:ext cx="820144"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133" name="Vrije vorm 132"/>
              <p:cNvSpPr/>
              <p:nvPr/>
            </p:nvSpPr>
            <p:spPr>
              <a:xfrm>
                <a:off x="2172806" y="4005064"/>
                <a:ext cx="426214" cy="81333"/>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43575"/>
                  <a:gd name="connsiteY0" fmla="*/ 72090 h 153423"/>
                  <a:gd name="connsiteX1" fmla="*/ 426214 w 843575"/>
                  <a:gd name="connsiteY1" fmla="*/ 91061 h 153423"/>
                  <a:gd name="connsiteX2" fmla="*/ 843575 w 843575"/>
                  <a:gd name="connsiteY2" fmla="*/ 0 h 153423"/>
                  <a:gd name="connsiteX3" fmla="*/ 426214 w 843575"/>
                  <a:gd name="connsiteY3" fmla="*/ 151768 h 153423"/>
                  <a:gd name="connsiteX4" fmla="*/ 31618 w 843575"/>
                  <a:gd name="connsiteY4" fmla="*/ 136591 h 153423"/>
                  <a:gd name="connsiteX5" fmla="*/ 20235 w 843575"/>
                  <a:gd name="connsiteY5" fmla="*/ 72090 h 153423"/>
                  <a:gd name="connsiteX0" fmla="*/ 20235 w 476252"/>
                  <a:gd name="connsiteY0" fmla="*/ 0 h 81333"/>
                  <a:gd name="connsiteX1" fmla="*/ 426214 w 476252"/>
                  <a:gd name="connsiteY1" fmla="*/ 18971 h 81333"/>
                  <a:gd name="connsiteX2" fmla="*/ 426214 w 476252"/>
                  <a:gd name="connsiteY2" fmla="*/ 79678 h 81333"/>
                  <a:gd name="connsiteX3" fmla="*/ 31618 w 476252"/>
                  <a:gd name="connsiteY3" fmla="*/ 64501 h 81333"/>
                  <a:gd name="connsiteX4" fmla="*/ 20235 w 476252"/>
                  <a:gd name="connsiteY4" fmla="*/ 0 h 81333"/>
                  <a:gd name="connsiteX0" fmla="*/ 20235 w 426214"/>
                  <a:gd name="connsiteY0" fmla="*/ 0 h 81333"/>
                  <a:gd name="connsiteX1" fmla="*/ 426214 w 426214"/>
                  <a:gd name="connsiteY1" fmla="*/ 79678 h 81333"/>
                  <a:gd name="connsiteX2" fmla="*/ 31618 w 426214"/>
                  <a:gd name="connsiteY2" fmla="*/ 64501 h 81333"/>
                  <a:gd name="connsiteX3" fmla="*/ 20235 w 426214"/>
                  <a:gd name="connsiteY3" fmla="*/ 0 h 81333"/>
                </a:gdLst>
                <a:ahLst/>
                <a:cxnLst>
                  <a:cxn ang="0">
                    <a:pos x="connsiteX0" y="connsiteY0"/>
                  </a:cxn>
                  <a:cxn ang="0">
                    <a:pos x="connsiteX1" y="connsiteY1"/>
                  </a:cxn>
                  <a:cxn ang="0">
                    <a:pos x="connsiteX2" y="connsiteY2"/>
                  </a:cxn>
                  <a:cxn ang="0">
                    <a:pos x="connsiteX3" y="connsiteY3"/>
                  </a:cxn>
                </a:cxnLst>
                <a:rect l="l" t="t" r="r" b="b"/>
                <a:pathLst>
                  <a:path w="426214" h="81333">
                    <a:moveTo>
                      <a:pt x="20235" y="0"/>
                    </a:moveTo>
                    <a:cubicBezTo>
                      <a:pt x="86001" y="2530"/>
                      <a:pt x="424317" y="68928"/>
                      <a:pt x="426214" y="79678"/>
                    </a:cubicBezTo>
                    <a:cubicBezTo>
                      <a:pt x="269387" y="84737"/>
                      <a:pt x="99281" y="77781"/>
                      <a:pt x="31618" y="64501"/>
                    </a:cubicBezTo>
                    <a:cubicBezTo>
                      <a:pt x="-6324" y="61972"/>
                      <a:pt x="-10118" y="2530"/>
                      <a:pt x="20235" y="0"/>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134" name="Vrije vorm 133"/>
              <p:cNvSpPr/>
              <p:nvPr/>
            </p:nvSpPr>
            <p:spPr>
              <a:xfrm>
                <a:off x="2181050" y="4192920"/>
                <a:ext cx="820143"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135" name="Vrije vorm 134"/>
              <p:cNvSpPr/>
              <p:nvPr/>
            </p:nvSpPr>
            <p:spPr>
              <a:xfrm>
                <a:off x="2181050" y="4317311"/>
                <a:ext cx="820143"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136" name="Vrije vorm 135"/>
              <p:cNvSpPr/>
              <p:nvPr/>
            </p:nvSpPr>
            <p:spPr>
              <a:xfrm>
                <a:off x="2196460" y="4441703"/>
                <a:ext cx="796023"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grpSp>
        <p:sp>
          <p:nvSpPr>
            <p:cNvPr id="130" name="Afgeronde rechthoek 31"/>
            <p:cNvSpPr/>
            <p:nvPr/>
          </p:nvSpPr>
          <p:spPr>
            <a:xfrm>
              <a:off x="7494805" y="3726323"/>
              <a:ext cx="365126" cy="603390"/>
            </a:xfrm>
            <a:custGeom>
              <a:avLst/>
              <a:gdLst>
                <a:gd name="connsiteX0" fmla="*/ 0 w 252498"/>
                <a:gd name="connsiteY0" fmla="*/ 76242 h 628386"/>
                <a:gd name="connsiteX1" fmla="*/ 76242 w 252498"/>
                <a:gd name="connsiteY1" fmla="*/ 0 h 628386"/>
                <a:gd name="connsiteX2" fmla="*/ 176256 w 252498"/>
                <a:gd name="connsiteY2" fmla="*/ 0 h 628386"/>
                <a:gd name="connsiteX3" fmla="*/ 252498 w 252498"/>
                <a:gd name="connsiteY3" fmla="*/ 76242 h 628386"/>
                <a:gd name="connsiteX4" fmla="*/ 252498 w 252498"/>
                <a:gd name="connsiteY4" fmla="*/ 552144 h 628386"/>
                <a:gd name="connsiteX5" fmla="*/ 176256 w 252498"/>
                <a:gd name="connsiteY5" fmla="*/ 628386 h 628386"/>
                <a:gd name="connsiteX6" fmla="*/ 76242 w 252498"/>
                <a:gd name="connsiteY6" fmla="*/ 628386 h 628386"/>
                <a:gd name="connsiteX7" fmla="*/ 0 w 252498"/>
                <a:gd name="connsiteY7" fmla="*/ 552144 h 628386"/>
                <a:gd name="connsiteX8" fmla="*/ 0 w 252498"/>
                <a:gd name="connsiteY8" fmla="*/ 76242 h 628386"/>
                <a:gd name="connsiteX0" fmla="*/ 65335 w 317833"/>
                <a:gd name="connsiteY0" fmla="*/ 76242 h 647436"/>
                <a:gd name="connsiteX1" fmla="*/ 141577 w 317833"/>
                <a:gd name="connsiteY1" fmla="*/ 0 h 647436"/>
                <a:gd name="connsiteX2" fmla="*/ 241591 w 317833"/>
                <a:gd name="connsiteY2" fmla="*/ 0 h 647436"/>
                <a:gd name="connsiteX3" fmla="*/ 317833 w 317833"/>
                <a:gd name="connsiteY3" fmla="*/ 76242 h 647436"/>
                <a:gd name="connsiteX4" fmla="*/ 317833 w 317833"/>
                <a:gd name="connsiteY4" fmla="*/ 552144 h 647436"/>
                <a:gd name="connsiteX5" fmla="*/ 241591 w 317833"/>
                <a:gd name="connsiteY5" fmla="*/ 628386 h 647436"/>
                <a:gd name="connsiteX6" fmla="*/ 10608 w 317833"/>
                <a:gd name="connsiteY6" fmla="*/ 647436 h 647436"/>
                <a:gd name="connsiteX7" fmla="*/ 65335 w 317833"/>
                <a:gd name="connsiteY7" fmla="*/ 552144 h 647436"/>
                <a:gd name="connsiteX8" fmla="*/ 65335 w 317833"/>
                <a:gd name="connsiteY8" fmla="*/ 76242 h 647436"/>
                <a:gd name="connsiteX0" fmla="*/ 65335 w 317833"/>
                <a:gd name="connsiteY0" fmla="*/ 76242 h 666486"/>
                <a:gd name="connsiteX1" fmla="*/ 141577 w 317833"/>
                <a:gd name="connsiteY1" fmla="*/ 0 h 666486"/>
                <a:gd name="connsiteX2" fmla="*/ 241591 w 317833"/>
                <a:gd name="connsiteY2" fmla="*/ 0 h 666486"/>
                <a:gd name="connsiteX3" fmla="*/ 317833 w 317833"/>
                <a:gd name="connsiteY3" fmla="*/ 76242 h 666486"/>
                <a:gd name="connsiteX4" fmla="*/ 317833 w 317833"/>
                <a:gd name="connsiteY4" fmla="*/ 552144 h 666486"/>
                <a:gd name="connsiteX5" fmla="*/ 82048 w 317833"/>
                <a:gd name="connsiteY5" fmla="*/ 666486 h 666486"/>
                <a:gd name="connsiteX6" fmla="*/ 10608 w 317833"/>
                <a:gd name="connsiteY6" fmla="*/ 647436 h 666486"/>
                <a:gd name="connsiteX7" fmla="*/ 65335 w 317833"/>
                <a:gd name="connsiteY7" fmla="*/ 552144 h 666486"/>
                <a:gd name="connsiteX8" fmla="*/ 65335 w 317833"/>
                <a:gd name="connsiteY8" fmla="*/ 76242 h 666486"/>
                <a:gd name="connsiteX0" fmla="*/ 62421 w 314919"/>
                <a:gd name="connsiteY0" fmla="*/ 76242 h 666486"/>
                <a:gd name="connsiteX1" fmla="*/ 138663 w 314919"/>
                <a:gd name="connsiteY1" fmla="*/ 0 h 666486"/>
                <a:gd name="connsiteX2" fmla="*/ 238677 w 314919"/>
                <a:gd name="connsiteY2" fmla="*/ 0 h 666486"/>
                <a:gd name="connsiteX3" fmla="*/ 314919 w 314919"/>
                <a:gd name="connsiteY3" fmla="*/ 76242 h 666486"/>
                <a:gd name="connsiteX4" fmla="*/ 314919 w 314919"/>
                <a:gd name="connsiteY4" fmla="*/ 552144 h 666486"/>
                <a:gd name="connsiteX5" fmla="*/ 79134 w 314919"/>
                <a:gd name="connsiteY5" fmla="*/ 666486 h 666486"/>
                <a:gd name="connsiteX6" fmla="*/ 7694 w 314919"/>
                <a:gd name="connsiteY6" fmla="*/ 647436 h 666486"/>
                <a:gd name="connsiteX7" fmla="*/ 110046 w 314919"/>
                <a:gd name="connsiteY7" fmla="*/ 537856 h 666486"/>
                <a:gd name="connsiteX8" fmla="*/ 62421 w 314919"/>
                <a:gd name="connsiteY8" fmla="*/ 76242 h 666486"/>
                <a:gd name="connsiteX0" fmla="*/ 107664 w 314919"/>
                <a:gd name="connsiteY0" fmla="*/ 83386 h 666486"/>
                <a:gd name="connsiteX1" fmla="*/ 138663 w 314919"/>
                <a:gd name="connsiteY1" fmla="*/ 0 h 666486"/>
                <a:gd name="connsiteX2" fmla="*/ 238677 w 314919"/>
                <a:gd name="connsiteY2" fmla="*/ 0 h 666486"/>
                <a:gd name="connsiteX3" fmla="*/ 314919 w 314919"/>
                <a:gd name="connsiteY3" fmla="*/ 76242 h 666486"/>
                <a:gd name="connsiteX4" fmla="*/ 314919 w 314919"/>
                <a:gd name="connsiteY4" fmla="*/ 552144 h 666486"/>
                <a:gd name="connsiteX5" fmla="*/ 79134 w 314919"/>
                <a:gd name="connsiteY5" fmla="*/ 666486 h 666486"/>
                <a:gd name="connsiteX6" fmla="*/ 7694 w 314919"/>
                <a:gd name="connsiteY6" fmla="*/ 647436 h 666486"/>
                <a:gd name="connsiteX7" fmla="*/ 110046 w 314919"/>
                <a:gd name="connsiteY7" fmla="*/ 537856 h 666486"/>
                <a:gd name="connsiteX8" fmla="*/ 107664 w 314919"/>
                <a:gd name="connsiteY8" fmla="*/ 83386 h 666486"/>
                <a:gd name="connsiteX0" fmla="*/ 107664 w 314919"/>
                <a:gd name="connsiteY0" fmla="*/ 83386 h 666486"/>
                <a:gd name="connsiteX1" fmla="*/ 138663 w 314919"/>
                <a:gd name="connsiteY1" fmla="*/ 33337 h 666486"/>
                <a:gd name="connsiteX2" fmla="*/ 238677 w 314919"/>
                <a:gd name="connsiteY2" fmla="*/ 0 h 666486"/>
                <a:gd name="connsiteX3" fmla="*/ 314919 w 314919"/>
                <a:gd name="connsiteY3" fmla="*/ 76242 h 666486"/>
                <a:gd name="connsiteX4" fmla="*/ 314919 w 314919"/>
                <a:gd name="connsiteY4" fmla="*/ 552144 h 666486"/>
                <a:gd name="connsiteX5" fmla="*/ 79134 w 314919"/>
                <a:gd name="connsiteY5" fmla="*/ 666486 h 666486"/>
                <a:gd name="connsiteX6" fmla="*/ 7694 w 314919"/>
                <a:gd name="connsiteY6" fmla="*/ 647436 h 666486"/>
                <a:gd name="connsiteX7" fmla="*/ 110046 w 314919"/>
                <a:gd name="connsiteY7" fmla="*/ 537856 h 666486"/>
                <a:gd name="connsiteX8" fmla="*/ 107664 w 314919"/>
                <a:gd name="connsiteY8" fmla="*/ 83386 h 666486"/>
                <a:gd name="connsiteX0" fmla="*/ 107664 w 314919"/>
                <a:gd name="connsiteY0" fmla="*/ 54811 h 637911"/>
                <a:gd name="connsiteX1" fmla="*/ 138663 w 314919"/>
                <a:gd name="connsiteY1" fmla="*/ 4762 h 637911"/>
                <a:gd name="connsiteX2" fmla="*/ 238677 w 314919"/>
                <a:gd name="connsiteY2" fmla="*/ 0 h 637911"/>
                <a:gd name="connsiteX3" fmla="*/ 314919 w 314919"/>
                <a:gd name="connsiteY3" fmla="*/ 47667 h 637911"/>
                <a:gd name="connsiteX4" fmla="*/ 314919 w 314919"/>
                <a:gd name="connsiteY4" fmla="*/ 523569 h 637911"/>
                <a:gd name="connsiteX5" fmla="*/ 79134 w 314919"/>
                <a:gd name="connsiteY5" fmla="*/ 637911 h 637911"/>
                <a:gd name="connsiteX6" fmla="*/ 7694 w 314919"/>
                <a:gd name="connsiteY6" fmla="*/ 618861 h 637911"/>
                <a:gd name="connsiteX7" fmla="*/ 110046 w 314919"/>
                <a:gd name="connsiteY7" fmla="*/ 509281 h 637911"/>
                <a:gd name="connsiteX8" fmla="*/ 107664 w 314919"/>
                <a:gd name="connsiteY8" fmla="*/ 54811 h 637911"/>
                <a:gd name="connsiteX0" fmla="*/ 183842 w 391097"/>
                <a:gd name="connsiteY0" fmla="*/ 54811 h 637911"/>
                <a:gd name="connsiteX1" fmla="*/ 214841 w 391097"/>
                <a:gd name="connsiteY1" fmla="*/ 4762 h 637911"/>
                <a:gd name="connsiteX2" fmla="*/ 314855 w 391097"/>
                <a:gd name="connsiteY2" fmla="*/ 0 h 637911"/>
                <a:gd name="connsiteX3" fmla="*/ 391097 w 391097"/>
                <a:gd name="connsiteY3" fmla="*/ 47667 h 637911"/>
                <a:gd name="connsiteX4" fmla="*/ 391097 w 391097"/>
                <a:gd name="connsiteY4" fmla="*/ 523569 h 637911"/>
                <a:gd name="connsiteX5" fmla="*/ 155312 w 391097"/>
                <a:gd name="connsiteY5" fmla="*/ 637911 h 637911"/>
                <a:gd name="connsiteX6" fmla="*/ 5291 w 391097"/>
                <a:gd name="connsiteY6" fmla="*/ 597430 h 637911"/>
                <a:gd name="connsiteX7" fmla="*/ 186224 w 391097"/>
                <a:gd name="connsiteY7" fmla="*/ 509281 h 637911"/>
                <a:gd name="connsiteX8" fmla="*/ 183842 w 391097"/>
                <a:gd name="connsiteY8" fmla="*/ 54811 h 637911"/>
                <a:gd name="connsiteX0" fmla="*/ 184275 w 391530"/>
                <a:gd name="connsiteY0" fmla="*/ 54811 h 637911"/>
                <a:gd name="connsiteX1" fmla="*/ 215274 w 391530"/>
                <a:gd name="connsiteY1" fmla="*/ 4762 h 637911"/>
                <a:gd name="connsiteX2" fmla="*/ 315288 w 391530"/>
                <a:gd name="connsiteY2" fmla="*/ 0 h 637911"/>
                <a:gd name="connsiteX3" fmla="*/ 391530 w 391530"/>
                <a:gd name="connsiteY3" fmla="*/ 47667 h 637911"/>
                <a:gd name="connsiteX4" fmla="*/ 391530 w 391530"/>
                <a:gd name="connsiteY4" fmla="*/ 523569 h 637911"/>
                <a:gd name="connsiteX5" fmla="*/ 155745 w 391530"/>
                <a:gd name="connsiteY5" fmla="*/ 637911 h 637911"/>
                <a:gd name="connsiteX6" fmla="*/ 5724 w 391530"/>
                <a:gd name="connsiteY6" fmla="*/ 597430 h 637911"/>
                <a:gd name="connsiteX7" fmla="*/ 167607 w 391530"/>
                <a:gd name="connsiteY7" fmla="*/ 497375 h 637911"/>
                <a:gd name="connsiteX8" fmla="*/ 184275 w 391530"/>
                <a:gd name="connsiteY8" fmla="*/ 54811 h 637911"/>
                <a:gd name="connsiteX0" fmla="*/ 184275 w 391530"/>
                <a:gd name="connsiteY0" fmla="*/ 54811 h 711730"/>
                <a:gd name="connsiteX1" fmla="*/ 215274 w 391530"/>
                <a:gd name="connsiteY1" fmla="*/ 4762 h 711730"/>
                <a:gd name="connsiteX2" fmla="*/ 315288 w 391530"/>
                <a:gd name="connsiteY2" fmla="*/ 0 h 711730"/>
                <a:gd name="connsiteX3" fmla="*/ 391530 w 391530"/>
                <a:gd name="connsiteY3" fmla="*/ 47667 h 711730"/>
                <a:gd name="connsiteX4" fmla="*/ 391530 w 391530"/>
                <a:gd name="connsiteY4" fmla="*/ 523569 h 711730"/>
                <a:gd name="connsiteX5" fmla="*/ 127170 w 391530"/>
                <a:gd name="connsiteY5" fmla="*/ 711730 h 711730"/>
                <a:gd name="connsiteX6" fmla="*/ 5724 w 391530"/>
                <a:gd name="connsiteY6" fmla="*/ 597430 h 711730"/>
                <a:gd name="connsiteX7" fmla="*/ 167607 w 391530"/>
                <a:gd name="connsiteY7" fmla="*/ 497375 h 711730"/>
                <a:gd name="connsiteX8" fmla="*/ 184275 w 391530"/>
                <a:gd name="connsiteY8" fmla="*/ 54811 h 71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530" h="711730">
                  <a:moveTo>
                    <a:pt x="184275" y="54811"/>
                  </a:moveTo>
                  <a:cubicBezTo>
                    <a:pt x="184275" y="12704"/>
                    <a:pt x="173167" y="4762"/>
                    <a:pt x="215274" y="4762"/>
                  </a:cubicBezTo>
                  <a:lnTo>
                    <a:pt x="315288" y="0"/>
                  </a:lnTo>
                  <a:cubicBezTo>
                    <a:pt x="357395" y="0"/>
                    <a:pt x="391530" y="5560"/>
                    <a:pt x="391530" y="47667"/>
                  </a:cubicBezTo>
                  <a:lnTo>
                    <a:pt x="391530" y="523569"/>
                  </a:lnTo>
                  <a:cubicBezTo>
                    <a:pt x="391530" y="565676"/>
                    <a:pt x="169277" y="711730"/>
                    <a:pt x="127170" y="711730"/>
                  </a:cubicBezTo>
                  <a:cubicBezTo>
                    <a:pt x="93832" y="711730"/>
                    <a:pt x="39062" y="597430"/>
                    <a:pt x="5724" y="597430"/>
                  </a:cubicBezTo>
                  <a:cubicBezTo>
                    <a:pt x="-36383" y="597430"/>
                    <a:pt x="167607" y="539482"/>
                    <a:pt x="167607" y="497375"/>
                  </a:cubicBezTo>
                  <a:lnTo>
                    <a:pt x="184275" y="54811"/>
                  </a:lnTo>
                  <a:close/>
                </a:path>
              </a:pathLst>
            </a:custGeom>
            <a:solidFill>
              <a:srgbClr val="353535">
                <a:alpha val="50196"/>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1" name="Maan 130"/>
            <p:cNvSpPr/>
            <p:nvPr/>
          </p:nvSpPr>
          <p:spPr>
            <a:xfrm rot="16200000">
              <a:off x="7597010" y="3440615"/>
              <a:ext cx="51362" cy="502980"/>
            </a:xfrm>
            <a:prstGeom prst="moon">
              <a:avLst>
                <a:gd name="adj" fmla="val 42321"/>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37" name="Glance"/>
          <p:cNvSpPr/>
          <p:nvPr userDrawn="1"/>
        </p:nvSpPr>
        <p:spPr>
          <a:xfrm rot="3600000">
            <a:off x="7895032" y="2174258"/>
            <a:ext cx="889398" cy="460596"/>
          </a:xfrm>
          <a:custGeom>
            <a:avLst/>
            <a:gdLst>
              <a:gd name="connsiteX0" fmla="*/ 0 w 1001681"/>
              <a:gd name="connsiteY0" fmla="*/ 272863 h 545726"/>
              <a:gd name="connsiteX1" fmla="*/ 500841 w 1001681"/>
              <a:gd name="connsiteY1" fmla="*/ 0 h 545726"/>
              <a:gd name="connsiteX2" fmla="*/ 1001682 w 1001681"/>
              <a:gd name="connsiteY2" fmla="*/ 272863 h 545726"/>
              <a:gd name="connsiteX3" fmla="*/ 500841 w 1001681"/>
              <a:gd name="connsiteY3" fmla="*/ 545726 h 545726"/>
              <a:gd name="connsiteX4" fmla="*/ 0 w 1001681"/>
              <a:gd name="connsiteY4" fmla="*/ 272863 h 545726"/>
              <a:gd name="connsiteX0" fmla="*/ 7 w 1001689"/>
              <a:gd name="connsiteY0" fmla="*/ 272863 h 363820"/>
              <a:gd name="connsiteX1" fmla="*/ 500848 w 1001689"/>
              <a:gd name="connsiteY1" fmla="*/ 0 h 363820"/>
              <a:gd name="connsiteX2" fmla="*/ 1001689 w 1001689"/>
              <a:gd name="connsiteY2" fmla="*/ 272863 h 363820"/>
              <a:gd name="connsiteX3" fmla="*/ 509725 w 1001689"/>
              <a:gd name="connsiteY3" fmla="*/ 341540 h 363820"/>
              <a:gd name="connsiteX4" fmla="*/ 7 w 1001689"/>
              <a:gd name="connsiteY4" fmla="*/ 272863 h 363820"/>
              <a:gd name="connsiteX0" fmla="*/ 7 w 1001689"/>
              <a:gd name="connsiteY0" fmla="*/ 272863 h 410634"/>
              <a:gd name="connsiteX1" fmla="*/ 500848 w 1001689"/>
              <a:gd name="connsiteY1" fmla="*/ 0 h 410634"/>
              <a:gd name="connsiteX2" fmla="*/ 1001689 w 1001689"/>
              <a:gd name="connsiteY2" fmla="*/ 272863 h 410634"/>
              <a:gd name="connsiteX3" fmla="*/ 509725 w 1001689"/>
              <a:gd name="connsiteY3" fmla="*/ 341540 h 410634"/>
              <a:gd name="connsiteX4" fmla="*/ 7 w 1001689"/>
              <a:gd name="connsiteY4" fmla="*/ 272863 h 410634"/>
              <a:gd name="connsiteX0" fmla="*/ 3266 w 1004960"/>
              <a:gd name="connsiteY0" fmla="*/ 272863 h 461767"/>
              <a:gd name="connsiteX1" fmla="*/ 504107 w 1004960"/>
              <a:gd name="connsiteY1" fmla="*/ 0 h 461767"/>
              <a:gd name="connsiteX2" fmla="*/ 1004948 w 1004960"/>
              <a:gd name="connsiteY2" fmla="*/ 272863 h 461767"/>
              <a:gd name="connsiteX3" fmla="*/ 717171 w 1004960"/>
              <a:gd name="connsiteY3" fmla="*/ 412561 h 461767"/>
              <a:gd name="connsiteX4" fmla="*/ 3266 w 1004960"/>
              <a:gd name="connsiteY4" fmla="*/ 272863 h 461767"/>
              <a:gd name="connsiteX0" fmla="*/ 5121 w 1006803"/>
              <a:gd name="connsiteY0" fmla="*/ 272863 h 413390"/>
              <a:gd name="connsiteX1" fmla="*/ 505962 w 1006803"/>
              <a:gd name="connsiteY1" fmla="*/ 0 h 413390"/>
              <a:gd name="connsiteX2" fmla="*/ 1006803 w 1006803"/>
              <a:gd name="connsiteY2" fmla="*/ 272863 h 413390"/>
              <a:gd name="connsiteX3" fmla="*/ 719026 w 1006803"/>
              <a:gd name="connsiteY3" fmla="*/ 412561 h 413390"/>
              <a:gd name="connsiteX4" fmla="*/ 274201 w 1006803"/>
              <a:gd name="connsiteY4" fmla="*/ 328232 h 413390"/>
              <a:gd name="connsiteX5" fmla="*/ 5121 w 1006803"/>
              <a:gd name="connsiteY5" fmla="*/ 272863 h 413390"/>
              <a:gd name="connsiteX0" fmla="*/ 7661 w 1009343"/>
              <a:gd name="connsiteY0" fmla="*/ 272863 h 452661"/>
              <a:gd name="connsiteX1" fmla="*/ 508502 w 1009343"/>
              <a:gd name="connsiteY1" fmla="*/ 0 h 452661"/>
              <a:gd name="connsiteX2" fmla="*/ 1009343 w 1009343"/>
              <a:gd name="connsiteY2" fmla="*/ 272863 h 452661"/>
              <a:gd name="connsiteX3" fmla="*/ 721566 w 1009343"/>
              <a:gd name="connsiteY3" fmla="*/ 412561 h 452661"/>
              <a:gd name="connsiteX4" fmla="*/ 241230 w 1009343"/>
              <a:gd name="connsiteY4" fmla="*/ 443641 h 452661"/>
              <a:gd name="connsiteX5" fmla="*/ 7661 w 1009343"/>
              <a:gd name="connsiteY5" fmla="*/ 272863 h 452661"/>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7662 w 1009344"/>
              <a:gd name="connsiteY0" fmla="*/ 272863 h 475469"/>
              <a:gd name="connsiteX1" fmla="*/ 508503 w 1009344"/>
              <a:gd name="connsiteY1" fmla="*/ 0 h 475469"/>
              <a:gd name="connsiteX2" fmla="*/ 1009344 w 1009344"/>
              <a:gd name="connsiteY2" fmla="*/ 272863 h 475469"/>
              <a:gd name="connsiteX3" fmla="*/ 721567 w 1009344"/>
              <a:gd name="connsiteY3" fmla="*/ 456949 h 475469"/>
              <a:gd name="connsiteX4" fmla="*/ 241231 w 1009344"/>
              <a:gd name="connsiteY4" fmla="*/ 443641 h 475469"/>
              <a:gd name="connsiteX5" fmla="*/ 7662 w 1009344"/>
              <a:gd name="connsiteY5" fmla="*/ 272863 h 475469"/>
              <a:gd name="connsiteX0" fmla="*/ 8764 w 1010446"/>
              <a:gd name="connsiteY0" fmla="*/ 272863 h 475469"/>
              <a:gd name="connsiteX1" fmla="*/ 509605 w 1010446"/>
              <a:gd name="connsiteY1" fmla="*/ 0 h 475469"/>
              <a:gd name="connsiteX2" fmla="*/ 1010446 w 1010446"/>
              <a:gd name="connsiteY2" fmla="*/ 272863 h 475469"/>
              <a:gd name="connsiteX3" fmla="*/ 722669 w 1010446"/>
              <a:gd name="connsiteY3" fmla="*/ 456949 h 475469"/>
              <a:gd name="connsiteX4" fmla="*/ 242333 w 1010446"/>
              <a:gd name="connsiteY4" fmla="*/ 443641 h 475469"/>
              <a:gd name="connsiteX5" fmla="*/ 8764 w 1010446"/>
              <a:gd name="connsiteY5" fmla="*/ 272863 h 47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0446" h="475469">
                <a:moveTo>
                  <a:pt x="8764" y="272863"/>
                </a:moveTo>
                <a:cubicBezTo>
                  <a:pt x="53309" y="198923"/>
                  <a:pt x="232998" y="0"/>
                  <a:pt x="509605" y="0"/>
                </a:cubicBezTo>
                <a:cubicBezTo>
                  <a:pt x="786212" y="0"/>
                  <a:pt x="1010446" y="122165"/>
                  <a:pt x="1010446" y="272863"/>
                </a:cubicBezTo>
                <a:cubicBezTo>
                  <a:pt x="1010446" y="423561"/>
                  <a:pt x="832933" y="517263"/>
                  <a:pt x="722669" y="456949"/>
                </a:cubicBezTo>
                <a:cubicBezTo>
                  <a:pt x="612405" y="396635"/>
                  <a:pt x="387950" y="421056"/>
                  <a:pt x="242333" y="443641"/>
                </a:cubicBezTo>
                <a:cubicBezTo>
                  <a:pt x="96716" y="466226"/>
                  <a:pt x="-35781" y="346803"/>
                  <a:pt x="8764" y="272863"/>
                </a:cubicBezTo>
                <a:close/>
              </a:path>
            </a:pathLst>
          </a:custGeom>
          <a:gradFill flip="none" rotWithShape="1">
            <a:gsLst>
              <a:gs pos="5000">
                <a:schemeClr val="bg2">
                  <a:lumMod val="90000"/>
                  <a:alpha val="40000"/>
                </a:schemeClr>
              </a:gs>
              <a:gs pos="74000">
                <a:schemeClr val="bg1">
                  <a:alpha val="0"/>
                </a:schemeClr>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38" name="Glance"/>
          <p:cNvSpPr/>
          <p:nvPr userDrawn="1"/>
        </p:nvSpPr>
        <p:spPr>
          <a:xfrm rot="18000000">
            <a:off x="7391257" y="2252097"/>
            <a:ext cx="862774" cy="491238"/>
          </a:xfrm>
          <a:custGeom>
            <a:avLst/>
            <a:gdLst>
              <a:gd name="connsiteX0" fmla="*/ 0 w 1001681"/>
              <a:gd name="connsiteY0" fmla="*/ 272863 h 545726"/>
              <a:gd name="connsiteX1" fmla="*/ 500841 w 1001681"/>
              <a:gd name="connsiteY1" fmla="*/ 0 h 545726"/>
              <a:gd name="connsiteX2" fmla="*/ 1001682 w 1001681"/>
              <a:gd name="connsiteY2" fmla="*/ 272863 h 545726"/>
              <a:gd name="connsiteX3" fmla="*/ 500841 w 1001681"/>
              <a:gd name="connsiteY3" fmla="*/ 545726 h 545726"/>
              <a:gd name="connsiteX4" fmla="*/ 0 w 1001681"/>
              <a:gd name="connsiteY4" fmla="*/ 272863 h 545726"/>
              <a:gd name="connsiteX0" fmla="*/ 7 w 1001689"/>
              <a:gd name="connsiteY0" fmla="*/ 272863 h 363820"/>
              <a:gd name="connsiteX1" fmla="*/ 500848 w 1001689"/>
              <a:gd name="connsiteY1" fmla="*/ 0 h 363820"/>
              <a:gd name="connsiteX2" fmla="*/ 1001689 w 1001689"/>
              <a:gd name="connsiteY2" fmla="*/ 272863 h 363820"/>
              <a:gd name="connsiteX3" fmla="*/ 509725 w 1001689"/>
              <a:gd name="connsiteY3" fmla="*/ 341540 h 363820"/>
              <a:gd name="connsiteX4" fmla="*/ 7 w 1001689"/>
              <a:gd name="connsiteY4" fmla="*/ 272863 h 363820"/>
              <a:gd name="connsiteX0" fmla="*/ 7 w 1001689"/>
              <a:gd name="connsiteY0" fmla="*/ 272863 h 410634"/>
              <a:gd name="connsiteX1" fmla="*/ 500848 w 1001689"/>
              <a:gd name="connsiteY1" fmla="*/ 0 h 410634"/>
              <a:gd name="connsiteX2" fmla="*/ 1001689 w 1001689"/>
              <a:gd name="connsiteY2" fmla="*/ 272863 h 410634"/>
              <a:gd name="connsiteX3" fmla="*/ 509725 w 1001689"/>
              <a:gd name="connsiteY3" fmla="*/ 341540 h 410634"/>
              <a:gd name="connsiteX4" fmla="*/ 7 w 1001689"/>
              <a:gd name="connsiteY4" fmla="*/ 272863 h 410634"/>
              <a:gd name="connsiteX0" fmla="*/ 3266 w 1004960"/>
              <a:gd name="connsiteY0" fmla="*/ 272863 h 461767"/>
              <a:gd name="connsiteX1" fmla="*/ 504107 w 1004960"/>
              <a:gd name="connsiteY1" fmla="*/ 0 h 461767"/>
              <a:gd name="connsiteX2" fmla="*/ 1004948 w 1004960"/>
              <a:gd name="connsiteY2" fmla="*/ 272863 h 461767"/>
              <a:gd name="connsiteX3" fmla="*/ 717171 w 1004960"/>
              <a:gd name="connsiteY3" fmla="*/ 412561 h 461767"/>
              <a:gd name="connsiteX4" fmla="*/ 3266 w 1004960"/>
              <a:gd name="connsiteY4" fmla="*/ 272863 h 461767"/>
              <a:gd name="connsiteX0" fmla="*/ 5121 w 1006803"/>
              <a:gd name="connsiteY0" fmla="*/ 272863 h 413390"/>
              <a:gd name="connsiteX1" fmla="*/ 505962 w 1006803"/>
              <a:gd name="connsiteY1" fmla="*/ 0 h 413390"/>
              <a:gd name="connsiteX2" fmla="*/ 1006803 w 1006803"/>
              <a:gd name="connsiteY2" fmla="*/ 272863 h 413390"/>
              <a:gd name="connsiteX3" fmla="*/ 719026 w 1006803"/>
              <a:gd name="connsiteY3" fmla="*/ 412561 h 413390"/>
              <a:gd name="connsiteX4" fmla="*/ 274201 w 1006803"/>
              <a:gd name="connsiteY4" fmla="*/ 328232 h 413390"/>
              <a:gd name="connsiteX5" fmla="*/ 5121 w 1006803"/>
              <a:gd name="connsiteY5" fmla="*/ 272863 h 413390"/>
              <a:gd name="connsiteX0" fmla="*/ 7661 w 1009343"/>
              <a:gd name="connsiteY0" fmla="*/ 272863 h 452661"/>
              <a:gd name="connsiteX1" fmla="*/ 508502 w 1009343"/>
              <a:gd name="connsiteY1" fmla="*/ 0 h 452661"/>
              <a:gd name="connsiteX2" fmla="*/ 1009343 w 1009343"/>
              <a:gd name="connsiteY2" fmla="*/ 272863 h 452661"/>
              <a:gd name="connsiteX3" fmla="*/ 721566 w 1009343"/>
              <a:gd name="connsiteY3" fmla="*/ 412561 h 452661"/>
              <a:gd name="connsiteX4" fmla="*/ 241230 w 1009343"/>
              <a:gd name="connsiteY4" fmla="*/ 443641 h 452661"/>
              <a:gd name="connsiteX5" fmla="*/ 7661 w 1009343"/>
              <a:gd name="connsiteY5" fmla="*/ 272863 h 452661"/>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7662 w 1009344"/>
              <a:gd name="connsiteY0" fmla="*/ 272863 h 475469"/>
              <a:gd name="connsiteX1" fmla="*/ 508503 w 1009344"/>
              <a:gd name="connsiteY1" fmla="*/ 0 h 475469"/>
              <a:gd name="connsiteX2" fmla="*/ 1009344 w 1009344"/>
              <a:gd name="connsiteY2" fmla="*/ 272863 h 475469"/>
              <a:gd name="connsiteX3" fmla="*/ 721567 w 1009344"/>
              <a:gd name="connsiteY3" fmla="*/ 456949 h 475469"/>
              <a:gd name="connsiteX4" fmla="*/ 241231 w 1009344"/>
              <a:gd name="connsiteY4" fmla="*/ 443641 h 475469"/>
              <a:gd name="connsiteX5" fmla="*/ 7662 w 1009344"/>
              <a:gd name="connsiteY5" fmla="*/ 272863 h 475469"/>
              <a:gd name="connsiteX0" fmla="*/ 8764 w 1010446"/>
              <a:gd name="connsiteY0" fmla="*/ 272863 h 475469"/>
              <a:gd name="connsiteX1" fmla="*/ 509605 w 1010446"/>
              <a:gd name="connsiteY1" fmla="*/ 0 h 475469"/>
              <a:gd name="connsiteX2" fmla="*/ 1010446 w 1010446"/>
              <a:gd name="connsiteY2" fmla="*/ 272863 h 475469"/>
              <a:gd name="connsiteX3" fmla="*/ 722669 w 1010446"/>
              <a:gd name="connsiteY3" fmla="*/ 456949 h 475469"/>
              <a:gd name="connsiteX4" fmla="*/ 242333 w 1010446"/>
              <a:gd name="connsiteY4" fmla="*/ 443641 h 475469"/>
              <a:gd name="connsiteX5" fmla="*/ 8764 w 1010446"/>
              <a:gd name="connsiteY5" fmla="*/ 272863 h 47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0446" h="475469">
                <a:moveTo>
                  <a:pt x="8764" y="272863"/>
                </a:moveTo>
                <a:cubicBezTo>
                  <a:pt x="53309" y="198923"/>
                  <a:pt x="232998" y="0"/>
                  <a:pt x="509605" y="0"/>
                </a:cubicBezTo>
                <a:cubicBezTo>
                  <a:pt x="786212" y="0"/>
                  <a:pt x="1010446" y="122165"/>
                  <a:pt x="1010446" y="272863"/>
                </a:cubicBezTo>
                <a:cubicBezTo>
                  <a:pt x="1010446" y="423561"/>
                  <a:pt x="832933" y="517263"/>
                  <a:pt x="722669" y="456949"/>
                </a:cubicBezTo>
                <a:cubicBezTo>
                  <a:pt x="612405" y="396635"/>
                  <a:pt x="387950" y="421056"/>
                  <a:pt x="242333" y="443641"/>
                </a:cubicBezTo>
                <a:cubicBezTo>
                  <a:pt x="96716" y="466226"/>
                  <a:pt x="-35781" y="346803"/>
                  <a:pt x="8764" y="272863"/>
                </a:cubicBezTo>
                <a:close/>
              </a:path>
            </a:pathLst>
          </a:custGeom>
          <a:gradFill flip="none" rotWithShape="1">
            <a:gsLst>
              <a:gs pos="5000">
                <a:schemeClr val="bg2">
                  <a:lumMod val="90000"/>
                  <a:alpha val="40000"/>
                </a:schemeClr>
              </a:gs>
              <a:gs pos="74000">
                <a:schemeClr val="bg1">
                  <a:alpha val="0"/>
                </a:schemeClr>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39" name="Glance"/>
          <p:cNvSpPr/>
          <p:nvPr userDrawn="1"/>
        </p:nvSpPr>
        <p:spPr>
          <a:xfrm rot="21240000">
            <a:off x="7650010" y="2095737"/>
            <a:ext cx="643602" cy="333134"/>
          </a:xfrm>
          <a:custGeom>
            <a:avLst/>
            <a:gdLst>
              <a:gd name="connsiteX0" fmla="*/ 0 w 1001681"/>
              <a:gd name="connsiteY0" fmla="*/ 272863 h 545726"/>
              <a:gd name="connsiteX1" fmla="*/ 500841 w 1001681"/>
              <a:gd name="connsiteY1" fmla="*/ 0 h 545726"/>
              <a:gd name="connsiteX2" fmla="*/ 1001682 w 1001681"/>
              <a:gd name="connsiteY2" fmla="*/ 272863 h 545726"/>
              <a:gd name="connsiteX3" fmla="*/ 500841 w 1001681"/>
              <a:gd name="connsiteY3" fmla="*/ 545726 h 545726"/>
              <a:gd name="connsiteX4" fmla="*/ 0 w 1001681"/>
              <a:gd name="connsiteY4" fmla="*/ 272863 h 545726"/>
              <a:gd name="connsiteX0" fmla="*/ 7 w 1001689"/>
              <a:gd name="connsiteY0" fmla="*/ 272863 h 363820"/>
              <a:gd name="connsiteX1" fmla="*/ 500848 w 1001689"/>
              <a:gd name="connsiteY1" fmla="*/ 0 h 363820"/>
              <a:gd name="connsiteX2" fmla="*/ 1001689 w 1001689"/>
              <a:gd name="connsiteY2" fmla="*/ 272863 h 363820"/>
              <a:gd name="connsiteX3" fmla="*/ 509725 w 1001689"/>
              <a:gd name="connsiteY3" fmla="*/ 341540 h 363820"/>
              <a:gd name="connsiteX4" fmla="*/ 7 w 1001689"/>
              <a:gd name="connsiteY4" fmla="*/ 272863 h 363820"/>
              <a:gd name="connsiteX0" fmla="*/ 7 w 1001689"/>
              <a:gd name="connsiteY0" fmla="*/ 272863 h 410634"/>
              <a:gd name="connsiteX1" fmla="*/ 500848 w 1001689"/>
              <a:gd name="connsiteY1" fmla="*/ 0 h 410634"/>
              <a:gd name="connsiteX2" fmla="*/ 1001689 w 1001689"/>
              <a:gd name="connsiteY2" fmla="*/ 272863 h 410634"/>
              <a:gd name="connsiteX3" fmla="*/ 509725 w 1001689"/>
              <a:gd name="connsiteY3" fmla="*/ 341540 h 410634"/>
              <a:gd name="connsiteX4" fmla="*/ 7 w 1001689"/>
              <a:gd name="connsiteY4" fmla="*/ 272863 h 410634"/>
              <a:gd name="connsiteX0" fmla="*/ 3266 w 1004960"/>
              <a:gd name="connsiteY0" fmla="*/ 272863 h 461767"/>
              <a:gd name="connsiteX1" fmla="*/ 504107 w 1004960"/>
              <a:gd name="connsiteY1" fmla="*/ 0 h 461767"/>
              <a:gd name="connsiteX2" fmla="*/ 1004948 w 1004960"/>
              <a:gd name="connsiteY2" fmla="*/ 272863 h 461767"/>
              <a:gd name="connsiteX3" fmla="*/ 717171 w 1004960"/>
              <a:gd name="connsiteY3" fmla="*/ 412561 h 461767"/>
              <a:gd name="connsiteX4" fmla="*/ 3266 w 1004960"/>
              <a:gd name="connsiteY4" fmla="*/ 272863 h 461767"/>
              <a:gd name="connsiteX0" fmla="*/ 5121 w 1006803"/>
              <a:gd name="connsiteY0" fmla="*/ 272863 h 413390"/>
              <a:gd name="connsiteX1" fmla="*/ 505962 w 1006803"/>
              <a:gd name="connsiteY1" fmla="*/ 0 h 413390"/>
              <a:gd name="connsiteX2" fmla="*/ 1006803 w 1006803"/>
              <a:gd name="connsiteY2" fmla="*/ 272863 h 413390"/>
              <a:gd name="connsiteX3" fmla="*/ 719026 w 1006803"/>
              <a:gd name="connsiteY3" fmla="*/ 412561 h 413390"/>
              <a:gd name="connsiteX4" fmla="*/ 274201 w 1006803"/>
              <a:gd name="connsiteY4" fmla="*/ 328232 h 413390"/>
              <a:gd name="connsiteX5" fmla="*/ 5121 w 1006803"/>
              <a:gd name="connsiteY5" fmla="*/ 272863 h 413390"/>
              <a:gd name="connsiteX0" fmla="*/ 7661 w 1009343"/>
              <a:gd name="connsiteY0" fmla="*/ 272863 h 452661"/>
              <a:gd name="connsiteX1" fmla="*/ 508502 w 1009343"/>
              <a:gd name="connsiteY1" fmla="*/ 0 h 452661"/>
              <a:gd name="connsiteX2" fmla="*/ 1009343 w 1009343"/>
              <a:gd name="connsiteY2" fmla="*/ 272863 h 452661"/>
              <a:gd name="connsiteX3" fmla="*/ 721566 w 1009343"/>
              <a:gd name="connsiteY3" fmla="*/ 412561 h 452661"/>
              <a:gd name="connsiteX4" fmla="*/ 241230 w 1009343"/>
              <a:gd name="connsiteY4" fmla="*/ 443641 h 452661"/>
              <a:gd name="connsiteX5" fmla="*/ 7661 w 1009343"/>
              <a:gd name="connsiteY5" fmla="*/ 272863 h 452661"/>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7662 w 1009344"/>
              <a:gd name="connsiteY0" fmla="*/ 272863 h 475469"/>
              <a:gd name="connsiteX1" fmla="*/ 508503 w 1009344"/>
              <a:gd name="connsiteY1" fmla="*/ 0 h 475469"/>
              <a:gd name="connsiteX2" fmla="*/ 1009344 w 1009344"/>
              <a:gd name="connsiteY2" fmla="*/ 272863 h 475469"/>
              <a:gd name="connsiteX3" fmla="*/ 721567 w 1009344"/>
              <a:gd name="connsiteY3" fmla="*/ 456949 h 475469"/>
              <a:gd name="connsiteX4" fmla="*/ 241231 w 1009344"/>
              <a:gd name="connsiteY4" fmla="*/ 443641 h 475469"/>
              <a:gd name="connsiteX5" fmla="*/ 7662 w 1009344"/>
              <a:gd name="connsiteY5" fmla="*/ 272863 h 475469"/>
              <a:gd name="connsiteX0" fmla="*/ 8764 w 1010446"/>
              <a:gd name="connsiteY0" fmla="*/ 272863 h 475469"/>
              <a:gd name="connsiteX1" fmla="*/ 509605 w 1010446"/>
              <a:gd name="connsiteY1" fmla="*/ 0 h 475469"/>
              <a:gd name="connsiteX2" fmla="*/ 1010446 w 1010446"/>
              <a:gd name="connsiteY2" fmla="*/ 272863 h 475469"/>
              <a:gd name="connsiteX3" fmla="*/ 722669 w 1010446"/>
              <a:gd name="connsiteY3" fmla="*/ 456949 h 475469"/>
              <a:gd name="connsiteX4" fmla="*/ 242333 w 1010446"/>
              <a:gd name="connsiteY4" fmla="*/ 443641 h 475469"/>
              <a:gd name="connsiteX5" fmla="*/ 8764 w 1010446"/>
              <a:gd name="connsiteY5" fmla="*/ 272863 h 47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0446" h="475469">
                <a:moveTo>
                  <a:pt x="8764" y="272863"/>
                </a:moveTo>
                <a:cubicBezTo>
                  <a:pt x="53309" y="198923"/>
                  <a:pt x="232998" y="0"/>
                  <a:pt x="509605" y="0"/>
                </a:cubicBezTo>
                <a:cubicBezTo>
                  <a:pt x="786212" y="0"/>
                  <a:pt x="1010446" y="122165"/>
                  <a:pt x="1010446" y="272863"/>
                </a:cubicBezTo>
                <a:cubicBezTo>
                  <a:pt x="1010446" y="423561"/>
                  <a:pt x="832933" y="517263"/>
                  <a:pt x="722669" y="456949"/>
                </a:cubicBezTo>
                <a:cubicBezTo>
                  <a:pt x="612405" y="396635"/>
                  <a:pt x="387950" y="421056"/>
                  <a:pt x="242333" y="443641"/>
                </a:cubicBezTo>
                <a:cubicBezTo>
                  <a:pt x="96716" y="466226"/>
                  <a:pt x="-35781" y="346803"/>
                  <a:pt x="8764" y="272863"/>
                </a:cubicBezTo>
                <a:close/>
              </a:path>
            </a:pathLst>
          </a:custGeom>
          <a:gradFill flip="none" rotWithShape="1">
            <a:gsLst>
              <a:gs pos="42000">
                <a:schemeClr val="bg1"/>
              </a:gs>
              <a:gs pos="100000">
                <a:schemeClr val="bg1">
                  <a:alpha val="0"/>
                </a:schemeClr>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40" name="Gloeidraad"/>
          <p:cNvSpPr/>
          <p:nvPr userDrawn="1"/>
        </p:nvSpPr>
        <p:spPr>
          <a:xfrm>
            <a:off x="7930216" y="2935447"/>
            <a:ext cx="286002" cy="65700"/>
          </a:xfrm>
          <a:custGeom>
            <a:avLst/>
            <a:gdLst>
              <a:gd name="connsiteX0" fmla="*/ 0 w 337351"/>
              <a:gd name="connsiteY0" fmla="*/ 71021 h 97654"/>
              <a:gd name="connsiteX1" fmla="*/ 115410 w 337351"/>
              <a:gd name="connsiteY1" fmla="*/ 53266 h 97654"/>
              <a:gd name="connsiteX2" fmla="*/ 115410 w 337351"/>
              <a:gd name="connsiteY2" fmla="*/ 53266 h 97654"/>
              <a:gd name="connsiteX3" fmla="*/ 44388 w 337351"/>
              <a:gd name="connsiteY3" fmla="*/ 0 h 97654"/>
              <a:gd name="connsiteX4" fmla="*/ 97654 w 337351"/>
              <a:gd name="connsiteY4" fmla="*/ 97654 h 97654"/>
              <a:gd name="connsiteX5" fmla="*/ 248575 w 337351"/>
              <a:gd name="connsiteY5" fmla="*/ 53266 h 97654"/>
              <a:gd name="connsiteX6" fmla="*/ 301841 w 337351"/>
              <a:gd name="connsiteY6" fmla="*/ 0 h 97654"/>
              <a:gd name="connsiteX7" fmla="*/ 301841 w 337351"/>
              <a:gd name="connsiteY7" fmla="*/ 0 h 97654"/>
              <a:gd name="connsiteX8" fmla="*/ 239697 w 337351"/>
              <a:gd name="connsiteY8" fmla="*/ 79899 h 97654"/>
              <a:gd name="connsiteX9" fmla="*/ 337351 w 337351"/>
              <a:gd name="connsiteY9" fmla="*/ 79899 h 97654"/>
              <a:gd name="connsiteX0" fmla="*/ 0 w 337351"/>
              <a:gd name="connsiteY0" fmla="*/ 71741 h 98374"/>
              <a:gd name="connsiteX1" fmla="*/ 115410 w 337351"/>
              <a:gd name="connsiteY1" fmla="*/ 53986 h 98374"/>
              <a:gd name="connsiteX2" fmla="*/ 115410 w 337351"/>
              <a:gd name="connsiteY2" fmla="*/ 53986 h 98374"/>
              <a:gd name="connsiteX3" fmla="*/ 44388 w 337351"/>
              <a:gd name="connsiteY3" fmla="*/ 720 h 98374"/>
              <a:gd name="connsiteX4" fmla="*/ 97654 w 337351"/>
              <a:gd name="connsiteY4" fmla="*/ 98374 h 98374"/>
              <a:gd name="connsiteX5" fmla="*/ 248575 w 337351"/>
              <a:gd name="connsiteY5" fmla="*/ 53986 h 98374"/>
              <a:gd name="connsiteX6" fmla="*/ 301841 w 337351"/>
              <a:gd name="connsiteY6" fmla="*/ 720 h 98374"/>
              <a:gd name="connsiteX7" fmla="*/ 301841 w 337351"/>
              <a:gd name="connsiteY7" fmla="*/ 720 h 98374"/>
              <a:gd name="connsiteX8" fmla="*/ 239697 w 337351"/>
              <a:gd name="connsiteY8" fmla="*/ 80619 h 98374"/>
              <a:gd name="connsiteX9" fmla="*/ 337351 w 337351"/>
              <a:gd name="connsiteY9" fmla="*/ 80619 h 98374"/>
              <a:gd name="connsiteX0" fmla="*/ 0 w 337351"/>
              <a:gd name="connsiteY0" fmla="*/ 71741 h 98374"/>
              <a:gd name="connsiteX1" fmla="*/ 115410 w 337351"/>
              <a:gd name="connsiteY1" fmla="*/ 53986 h 98374"/>
              <a:gd name="connsiteX2" fmla="*/ 115410 w 337351"/>
              <a:gd name="connsiteY2" fmla="*/ 53986 h 98374"/>
              <a:gd name="connsiteX3" fmla="*/ 44388 w 337351"/>
              <a:gd name="connsiteY3" fmla="*/ 720 h 98374"/>
              <a:gd name="connsiteX4" fmla="*/ 97654 w 337351"/>
              <a:gd name="connsiteY4" fmla="*/ 98374 h 98374"/>
              <a:gd name="connsiteX5" fmla="*/ 248575 w 337351"/>
              <a:gd name="connsiteY5" fmla="*/ 53986 h 98374"/>
              <a:gd name="connsiteX6" fmla="*/ 301841 w 337351"/>
              <a:gd name="connsiteY6" fmla="*/ 720 h 98374"/>
              <a:gd name="connsiteX7" fmla="*/ 301841 w 337351"/>
              <a:gd name="connsiteY7" fmla="*/ 720 h 98374"/>
              <a:gd name="connsiteX8" fmla="*/ 239697 w 337351"/>
              <a:gd name="connsiteY8" fmla="*/ 80619 h 98374"/>
              <a:gd name="connsiteX9" fmla="*/ 337351 w 337351"/>
              <a:gd name="connsiteY9" fmla="*/ 80619 h 98374"/>
              <a:gd name="connsiteX0" fmla="*/ 0 w 337351"/>
              <a:gd name="connsiteY0" fmla="*/ 71741 h 80619"/>
              <a:gd name="connsiteX1" fmla="*/ 115410 w 337351"/>
              <a:gd name="connsiteY1" fmla="*/ 53986 h 80619"/>
              <a:gd name="connsiteX2" fmla="*/ 115410 w 337351"/>
              <a:gd name="connsiteY2" fmla="*/ 53986 h 80619"/>
              <a:gd name="connsiteX3" fmla="*/ 44388 w 337351"/>
              <a:gd name="connsiteY3" fmla="*/ 720 h 80619"/>
              <a:gd name="connsiteX4" fmla="*/ 90510 w 337351"/>
              <a:gd name="connsiteY4" fmla="*/ 65037 h 80619"/>
              <a:gd name="connsiteX5" fmla="*/ 248575 w 337351"/>
              <a:gd name="connsiteY5" fmla="*/ 53986 h 80619"/>
              <a:gd name="connsiteX6" fmla="*/ 301841 w 337351"/>
              <a:gd name="connsiteY6" fmla="*/ 720 h 80619"/>
              <a:gd name="connsiteX7" fmla="*/ 301841 w 337351"/>
              <a:gd name="connsiteY7" fmla="*/ 720 h 80619"/>
              <a:gd name="connsiteX8" fmla="*/ 239697 w 337351"/>
              <a:gd name="connsiteY8" fmla="*/ 80619 h 80619"/>
              <a:gd name="connsiteX9" fmla="*/ 337351 w 337351"/>
              <a:gd name="connsiteY9" fmla="*/ 80619 h 80619"/>
              <a:gd name="connsiteX0" fmla="*/ 0 w 337351"/>
              <a:gd name="connsiteY0" fmla="*/ 71021 h 79899"/>
              <a:gd name="connsiteX1" fmla="*/ 115410 w 337351"/>
              <a:gd name="connsiteY1" fmla="*/ 53266 h 79899"/>
              <a:gd name="connsiteX2" fmla="*/ 44388 w 337351"/>
              <a:gd name="connsiteY2" fmla="*/ 0 h 79899"/>
              <a:gd name="connsiteX3" fmla="*/ 90510 w 337351"/>
              <a:gd name="connsiteY3" fmla="*/ 64317 h 79899"/>
              <a:gd name="connsiteX4" fmla="*/ 248575 w 337351"/>
              <a:gd name="connsiteY4" fmla="*/ 53266 h 79899"/>
              <a:gd name="connsiteX5" fmla="*/ 301841 w 337351"/>
              <a:gd name="connsiteY5" fmla="*/ 0 h 79899"/>
              <a:gd name="connsiteX6" fmla="*/ 301841 w 337351"/>
              <a:gd name="connsiteY6" fmla="*/ 0 h 79899"/>
              <a:gd name="connsiteX7" fmla="*/ 239697 w 337351"/>
              <a:gd name="connsiteY7" fmla="*/ 79899 h 79899"/>
              <a:gd name="connsiteX8" fmla="*/ 337351 w 337351"/>
              <a:gd name="connsiteY8" fmla="*/ 79899 h 79899"/>
              <a:gd name="connsiteX0" fmla="*/ 0 w 337351"/>
              <a:gd name="connsiteY0" fmla="*/ 71021 h 79899"/>
              <a:gd name="connsiteX1" fmla="*/ 44388 w 337351"/>
              <a:gd name="connsiteY1" fmla="*/ 0 h 79899"/>
              <a:gd name="connsiteX2" fmla="*/ 90510 w 337351"/>
              <a:gd name="connsiteY2" fmla="*/ 64317 h 79899"/>
              <a:gd name="connsiteX3" fmla="*/ 248575 w 337351"/>
              <a:gd name="connsiteY3" fmla="*/ 53266 h 79899"/>
              <a:gd name="connsiteX4" fmla="*/ 301841 w 337351"/>
              <a:gd name="connsiteY4" fmla="*/ 0 h 79899"/>
              <a:gd name="connsiteX5" fmla="*/ 301841 w 337351"/>
              <a:gd name="connsiteY5" fmla="*/ 0 h 79899"/>
              <a:gd name="connsiteX6" fmla="*/ 239697 w 337351"/>
              <a:gd name="connsiteY6" fmla="*/ 79899 h 79899"/>
              <a:gd name="connsiteX7" fmla="*/ 337351 w 337351"/>
              <a:gd name="connsiteY7" fmla="*/ 79899 h 79899"/>
              <a:gd name="connsiteX0" fmla="*/ 0 w 337351"/>
              <a:gd name="connsiteY0" fmla="*/ 71021 h 79899"/>
              <a:gd name="connsiteX1" fmla="*/ 68201 w 337351"/>
              <a:gd name="connsiteY1" fmla="*/ 69057 h 79899"/>
              <a:gd name="connsiteX2" fmla="*/ 90510 w 337351"/>
              <a:gd name="connsiteY2" fmla="*/ 64317 h 79899"/>
              <a:gd name="connsiteX3" fmla="*/ 248575 w 337351"/>
              <a:gd name="connsiteY3" fmla="*/ 53266 h 79899"/>
              <a:gd name="connsiteX4" fmla="*/ 301841 w 337351"/>
              <a:gd name="connsiteY4" fmla="*/ 0 h 79899"/>
              <a:gd name="connsiteX5" fmla="*/ 301841 w 337351"/>
              <a:gd name="connsiteY5" fmla="*/ 0 h 79899"/>
              <a:gd name="connsiteX6" fmla="*/ 239697 w 337351"/>
              <a:gd name="connsiteY6" fmla="*/ 79899 h 79899"/>
              <a:gd name="connsiteX7" fmla="*/ 337351 w 337351"/>
              <a:gd name="connsiteY7" fmla="*/ 79899 h 79899"/>
              <a:gd name="connsiteX0" fmla="*/ 0 w 337351"/>
              <a:gd name="connsiteY0" fmla="*/ 71021 h 79899"/>
              <a:gd name="connsiteX1" fmla="*/ 68201 w 337351"/>
              <a:gd name="connsiteY1" fmla="*/ 69057 h 79899"/>
              <a:gd name="connsiteX2" fmla="*/ 52410 w 337351"/>
              <a:gd name="connsiteY2" fmla="*/ 2405 h 79899"/>
              <a:gd name="connsiteX3" fmla="*/ 248575 w 337351"/>
              <a:gd name="connsiteY3" fmla="*/ 53266 h 79899"/>
              <a:gd name="connsiteX4" fmla="*/ 301841 w 337351"/>
              <a:gd name="connsiteY4" fmla="*/ 0 h 79899"/>
              <a:gd name="connsiteX5" fmla="*/ 301841 w 337351"/>
              <a:gd name="connsiteY5" fmla="*/ 0 h 79899"/>
              <a:gd name="connsiteX6" fmla="*/ 239697 w 337351"/>
              <a:gd name="connsiteY6" fmla="*/ 79899 h 79899"/>
              <a:gd name="connsiteX7" fmla="*/ 337351 w 337351"/>
              <a:gd name="connsiteY7" fmla="*/ 79899 h 79899"/>
              <a:gd name="connsiteX0" fmla="*/ 0 w 337351"/>
              <a:gd name="connsiteY0" fmla="*/ 77759 h 86637"/>
              <a:gd name="connsiteX1" fmla="*/ 68201 w 337351"/>
              <a:gd name="connsiteY1" fmla="*/ 75795 h 86637"/>
              <a:gd name="connsiteX2" fmla="*/ 52410 w 337351"/>
              <a:gd name="connsiteY2" fmla="*/ 9143 h 86637"/>
              <a:gd name="connsiteX3" fmla="*/ 248575 w 337351"/>
              <a:gd name="connsiteY3" fmla="*/ 60004 h 86637"/>
              <a:gd name="connsiteX4" fmla="*/ 301841 w 337351"/>
              <a:gd name="connsiteY4" fmla="*/ 6738 h 86637"/>
              <a:gd name="connsiteX5" fmla="*/ 301841 w 337351"/>
              <a:gd name="connsiteY5" fmla="*/ 6738 h 86637"/>
              <a:gd name="connsiteX6" fmla="*/ 239697 w 337351"/>
              <a:gd name="connsiteY6" fmla="*/ 86637 h 86637"/>
              <a:gd name="connsiteX7" fmla="*/ 337351 w 337351"/>
              <a:gd name="connsiteY7" fmla="*/ 86637 h 86637"/>
              <a:gd name="connsiteX0" fmla="*/ 0 w 337351"/>
              <a:gd name="connsiteY0" fmla="*/ 71021 h 79899"/>
              <a:gd name="connsiteX1" fmla="*/ 52410 w 337351"/>
              <a:gd name="connsiteY1" fmla="*/ 2405 h 79899"/>
              <a:gd name="connsiteX2" fmla="*/ 248575 w 337351"/>
              <a:gd name="connsiteY2" fmla="*/ 53266 h 79899"/>
              <a:gd name="connsiteX3" fmla="*/ 301841 w 337351"/>
              <a:gd name="connsiteY3" fmla="*/ 0 h 79899"/>
              <a:gd name="connsiteX4" fmla="*/ 301841 w 337351"/>
              <a:gd name="connsiteY4" fmla="*/ 0 h 79899"/>
              <a:gd name="connsiteX5" fmla="*/ 239697 w 337351"/>
              <a:gd name="connsiteY5" fmla="*/ 79899 h 79899"/>
              <a:gd name="connsiteX6" fmla="*/ 337351 w 337351"/>
              <a:gd name="connsiteY6" fmla="*/ 79899 h 79899"/>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239697 w 337351"/>
              <a:gd name="connsiteY5" fmla="*/ 85907 h 85907"/>
              <a:gd name="connsiteX6" fmla="*/ 337351 w 337351"/>
              <a:gd name="connsiteY6"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337351 w 337351"/>
              <a:gd name="connsiteY5"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299853 w 337351"/>
              <a:gd name="connsiteY5" fmla="*/ 14863 h 85907"/>
              <a:gd name="connsiteX6" fmla="*/ 337351 w 337351"/>
              <a:gd name="connsiteY6"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337351 w 337351"/>
              <a:gd name="connsiteY5"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37351 w 337351"/>
              <a:gd name="connsiteY4" fmla="*/ 85907 h 85907"/>
              <a:gd name="connsiteX0" fmla="*/ 0 w 337351"/>
              <a:gd name="connsiteY0" fmla="*/ 77029 h 85907"/>
              <a:gd name="connsiteX1" fmla="*/ 52410 w 337351"/>
              <a:gd name="connsiteY1" fmla="*/ 8413 h 85907"/>
              <a:gd name="connsiteX2" fmla="*/ 248575 w 337351"/>
              <a:gd name="connsiteY2" fmla="*/ 59274 h 85907"/>
              <a:gd name="connsiteX3" fmla="*/ 337351 w 337351"/>
              <a:gd name="connsiteY3" fmla="*/ 85907 h 85907"/>
              <a:gd name="connsiteX0" fmla="*/ 0 w 337351"/>
              <a:gd name="connsiteY0" fmla="*/ 77029 h 85907"/>
              <a:gd name="connsiteX1" fmla="*/ 52410 w 337351"/>
              <a:gd name="connsiteY1" fmla="*/ 8413 h 85907"/>
              <a:gd name="connsiteX2" fmla="*/ 248575 w 337351"/>
              <a:gd name="connsiteY2" fmla="*/ 59274 h 85907"/>
              <a:gd name="connsiteX3" fmla="*/ 337351 w 337351"/>
              <a:gd name="connsiteY3" fmla="*/ 85907 h 85907"/>
              <a:gd name="connsiteX0" fmla="*/ 0 w 337351"/>
              <a:gd name="connsiteY0" fmla="*/ 72277 h 81155"/>
              <a:gd name="connsiteX1" fmla="*/ 52410 w 337351"/>
              <a:gd name="connsiteY1" fmla="*/ 3661 h 81155"/>
              <a:gd name="connsiteX2" fmla="*/ 279531 w 337351"/>
              <a:gd name="connsiteY2" fmla="*/ 23566 h 81155"/>
              <a:gd name="connsiteX3" fmla="*/ 337351 w 337351"/>
              <a:gd name="connsiteY3" fmla="*/ 81155 h 81155"/>
              <a:gd name="connsiteX0" fmla="*/ 0 w 337351"/>
              <a:gd name="connsiteY0" fmla="*/ 69308 h 78186"/>
              <a:gd name="connsiteX1" fmla="*/ 52410 w 337351"/>
              <a:gd name="connsiteY1" fmla="*/ 692 h 78186"/>
              <a:gd name="connsiteX2" fmla="*/ 279531 w 337351"/>
              <a:gd name="connsiteY2" fmla="*/ 20597 h 78186"/>
              <a:gd name="connsiteX3" fmla="*/ 337351 w 337351"/>
              <a:gd name="connsiteY3" fmla="*/ 78186 h 78186"/>
              <a:gd name="connsiteX0" fmla="*/ 0 w 337351"/>
              <a:gd name="connsiteY0" fmla="*/ 72135 h 81013"/>
              <a:gd name="connsiteX1" fmla="*/ 52410 w 337351"/>
              <a:gd name="connsiteY1" fmla="*/ 3519 h 81013"/>
              <a:gd name="connsiteX2" fmla="*/ 279531 w 337351"/>
              <a:gd name="connsiteY2" fmla="*/ 23424 h 81013"/>
              <a:gd name="connsiteX3" fmla="*/ 337351 w 337351"/>
              <a:gd name="connsiteY3" fmla="*/ 81013 h 81013"/>
              <a:gd name="connsiteX0" fmla="*/ 0 w 337351"/>
              <a:gd name="connsiteY0" fmla="*/ 72135 h 81013"/>
              <a:gd name="connsiteX1" fmla="*/ 52410 w 337351"/>
              <a:gd name="connsiteY1" fmla="*/ 3519 h 81013"/>
              <a:gd name="connsiteX2" fmla="*/ 159359 w 337351"/>
              <a:gd name="connsiteY2" fmla="*/ 33782 h 81013"/>
              <a:gd name="connsiteX3" fmla="*/ 279531 w 337351"/>
              <a:gd name="connsiteY3" fmla="*/ 23424 h 81013"/>
              <a:gd name="connsiteX4" fmla="*/ 337351 w 337351"/>
              <a:gd name="connsiteY4" fmla="*/ 81013 h 81013"/>
              <a:gd name="connsiteX0" fmla="*/ 0 w 337351"/>
              <a:gd name="connsiteY0" fmla="*/ 68671 h 77549"/>
              <a:gd name="connsiteX1" fmla="*/ 52410 w 337351"/>
              <a:gd name="connsiteY1" fmla="*/ 55 h 77549"/>
              <a:gd name="connsiteX2" fmla="*/ 154597 w 337351"/>
              <a:gd name="connsiteY2" fmla="*/ 56512 h 77549"/>
              <a:gd name="connsiteX3" fmla="*/ 279531 w 337351"/>
              <a:gd name="connsiteY3" fmla="*/ 19960 h 77549"/>
              <a:gd name="connsiteX4" fmla="*/ 337351 w 337351"/>
              <a:gd name="connsiteY4" fmla="*/ 77549 h 77549"/>
              <a:gd name="connsiteX0" fmla="*/ 0 w 337351"/>
              <a:gd name="connsiteY0" fmla="*/ 68667 h 77545"/>
              <a:gd name="connsiteX1" fmla="*/ 52410 w 337351"/>
              <a:gd name="connsiteY1" fmla="*/ 51 h 77545"/>
              <a:gd name="connsiteX2" fmla="*/ 154597 w 337351"/>
              <a:gd name="connsiteY2" fmla="*/ 56508 h 77545"/>
              <a:gd name="connsiteX3" fmla="*/ 279531 w 337351"/>
              <a:gd name="connsiteY3" fmla="*/ 19956 h 77545"/>
              <a:gd name="connsiteX4" fmla="*/ 337351 w 337351"/>
              <a:gd name="connsiteY4" fmla="*/ 77545 h 77545"/>
              <a:gd name="connsiteX0" fmla="*/ 0 w 337351"/>
              <a:gd name="connsiteY0" fmla="*/ 68667 h 77545"/>
              <a:gd name="connsiteX1" fmla="*/ 52410 w 337351"/>
              <a:gd name="connsiteY1" fmla="*/ 51 h 77545"/>
              <a:gd name="connsiteX2" fmla="*/ 154597 w 337351"/>
              <a:gd name="connsiteY2" fmla="*/ 56508 h 77545"/>
              <a:gd name="connsiteX3" fmla="*/ 279531 w 337351"/>
              <a:gd name="connsiteY3" fmla="*/ 19956 h 77545"/>
              <a:gd name="connsiteX4" fmla="*/ 337351 w 337351"/>
              <a:gd name="connsiteY4" fmla="*/ 77545 h 77545"/>
              <a:gd name="connsiteX0" fmla="*/ 0 w 337351"/>
              <a:gd name="connsiteY0" fmla="*/ 68618 h 77496"/>
              <a:gd name="connsiteX1" fmla="*/ 52410 w 337351"/>
              <a:gd name="connsiteY1" fmla="*/ 2 h 77496"/>
              <a:gd name="connsiteX2" fmla="*/ 154597 w 337351"/>
              <a:gd name="connsiteY2" fmla="*/ 56459 h 77496"/>
              <a:gd name="connsiteX3" fmla="*/ 279531 w 337351"/>
              <a:gd name="connsiteY3" fmla="*/ 19907 h 77496"/>
              <a:gd name="connsiteX4" fmla="*/ 337351 w 337351"/>
              <a:gd name="connsiteY4" fmla="*/ 77496 h 77496"/>
              <a:gd name="connsiteX0" fmla="*/ 0 w 337351"/>
              <a:gd name="connsiteY0" fmla="*/ 68618 h 77496"/>
              <a:gd name="connsiteX1" fmla="*/ 52410 w 337351"/>
              <a:gd name="connsiteY1" fmla="*/ 2 h 77496"/>
              <a:gd name="connsiteX2" fmla="*/ 154597 w 337351"/>
              <a:gd name="connsiteY2" fmla="*/ 56459 h 77496"/>
              <a:gd name="connsiteX3" fmla="*/ 270006 w 337351"/>
              <a:gd name="connsiteY3" fmla="*/ 8001 h 77496"/>
              <a:gd name="connsiteX4" fmla="*/ 337351 w 337351"/>
              <a:gd name="connsiteY4" fmla="*/ 77496 h 77496"/>
              <a:gd name="connsiteX0" fmla="*/ 0 w 337351"/>
              <a:gd name="connsiteY0" fmla="*/ 68618 h 77496"/>
              <a:gd name="connsiteX1" fmla="*/ 52410 w 337351"/>
              <a:gd name="connsiteY1" fmla="*/ 2 h 77496"/>
              <a:gd name="connsiteX2" fmla="*/ 154597 w 337351"/>
              <a:gd name="connsiteY2" fmla="*/ 56459 h 77496"/>
              <a:gd name="connsiteX3" fmla="*/ 270006 w 337351"/>
              <a:gd name="connsiteY3" fmla="*/ 8001 h 77496"/>
              <a:gd name="connsiteX4" fmla="*/ 337351 w 337351"/>
              <a:gd name="connsiteY4" fmla="*/ 77496 h 77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351" h="77496">
                <a:moveTo>
                  <a:pt x="0" y="68618"/>
                </a:moveTo>
                <a:cubicBezTo>
                  <a:pt x="10919" y="54323"/>
                  <a:pt x="124275" y="-353"/>
                  <a:pt x="52410" y="2"/>
                </a:cubicBezTo>
                <a:cubicBezTo>
                  <a:pt x="-19455" y="357"/>
                  <a:pt x="87375" y="55126"/>
                  <a:pt x="154597" y="56459"/>
                </a:cubicBezTo>
                <a:cubicBezTo>
                  <a:pt x="221819" y="57792"/>
                  <a:pt x="349084" y="6876"/>
                  <a:pt x="270006" y="8001"/>
                </a:cubicBezTo>
                <a:cubicBezTo>
                  <a:pt x="190928" y="9126"/>
                  <a:pt x="307759" y="68618"/>
                  <a:pt x="337351" y="77496"/>
                </a:cubicBezTo>
              </a:path>
            </a:pathLst>
          </a:custGeom>
          <a:noFill/>
          <a:ln w="57150" cap="rnd">
            <a:solidFill>
              <a:schemeClr val="bg1"/>
            </a:solidFill>
          </a:ln>
          <a:effectLst>
            <a:glow rad="546100">
              <a:schemeClr val="accent4">
                <a:alpha val="27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1" name="GLOW"/>
          <p:cNvSpPr/>
          <p:nvPr userDrawn="1"/>
        </p:nvSpPr>
        <p:spPr>
          <a:xfrm>
            <a:off x="7549914" y="2384633"/>
            <a:ext cx="1016934" cy="1252092"/>
          </a:xfrm>
          <a:custGeom>
            <a:avLst/>
            <a:gdLst>
              <a:gd name="connsiteX0" fmla="*/ 463138 w 1781299"/>
              <a:gd name="connsiteY0" fmla="*/ 2137558 h 2137558"/>
              <a:gd name="connsiteX1" fmla="*/ 308759 w 1781299"/>
              <a:gd name="connsiteY1" fmla="*/ 1662545 h 2137558"/>
              <a:gd name="connsiteX2" fmla="*/ 0 w 1781299"/>
              <a:gd name="connsiteY2" fmla="*/ 736270 h 2137558"/>
              <a:gd name="connsiteX3" fmla="*/ 843148 w 1781299"/>
              <a:gd name="connsiteY3" fmla="*/ 0 h 2137558"/>
              <a:gd name="connsiteX4" fmla="*/ 1781299 w 1781299"/>
              <a:gd name="connsiteY4" fmla="*/ 795647 h 2137558"/>
              <a:gd name="connsiteX5" fmla="*/ 1401288 w 1781299"/>
              <a:gd name="connsiteY5" fmla="*/ 1816925 h 2137558"/>
              <a:gd name="connsiteX6" fmla="*/ 1282535 w 1781299"/>
              <a:gd name="connsiteY6" fmla="*/ 2137558 h 2137558"/>
              <a:gd name="connsiteX7" fmla="*/ 463138 w 1781299"/>
              <a:gd name="connsiteY7" fmla="*/ 2137558 h 2137558"/>
              <a:gd name="connsiteX0" fmla="*/ 463138 w 1781299"/>
              <a:gd name="connsiteY0" fmla="*/ 2137712 h 2137712"/>
              <a:gd name="connsiteX1" fmla="*/ 308759 w 1781299"/>
              <a:gd name="connsiteY1" fmla="*/ 1662699 h 2137712"/>
              <a:gd name="connsiteX2" fmla="*/ 0 w 1781299"/>
              <a:gd name="connsiteY2" fmla="*/ 736424 h 2137712"/>
              <a:gd name="connsiteX3" fmla="*/ 843148 w 1781299"/>
              <a:gd name="connsiteY3" fmla="*/ 154 h 2137712"/>
              <a:gd name="connsiteX4" fmla="*/ 1781299 w 1781299"/>
              <a:gd name="connsiteY4" fmla="*/ 795801 h 2137712"/>
              <a:gd name="connsiteX5" fmla="*/ 1401288 w 1781299"/>
              <a:gd name="connsiteY5" fmla="*/ 1817079 h 2137712"/>
              <a:gd name="connsiteX6" fmla="*/ 1282535 w 1781299"/>
              <a:gd name="connsiteY6" fmla="*/ 2137712 h 2137712"/>
              <a:gd name="connsiteX7" fmla="*/ 463138 w 1781299"/>
              <a:gd name="connsiteY7" fmla="*/ 2137712 h 2137712"/>
              <a:gd name="connsiteX0" fmla="*/ 463138 w 1781299"/>
              <a:gd name="connsiteY0" fmla="*/ 2138480 h 2138480"/>
              <a:gd name="connsiteX1" fmla="*/ 308759 w 1781299"/>
              <a:gd name="connsiteY1" fmla="*/ 1663467 h 2138480"/>
              <a:gd name="connsiteX2" fmla="*/ 0 w 1781299"/>
              <a:gd name="connsiteY2" fmla="*/ 737192 h 2138480"/>
              <a:gd name="connsiteX3" fmla="*/ 843148 w 1781299"/>
              <a:gd name="connsiteY3" fmla="*/ 922 h 2138480"/>
              <a:gd name="connsiteX4" fmla="*/ 1781299 w 1781299"/>
              <a:gd name="connsiteY4" fmla="*/ 796569 h 2138480"/>
              <a:gd name="connsiteX5" fmla="*/ 1401288 w 1781299"/>
              <a:gd name="connsiteY5" fmla="*/ 1817847 h 2138480"/>
              <a:gd name="connsiteX6" fmla="*/ 1282535 w 1781299"/>
              <a:gd name="connsiteY6" fmla="*/ 2138480 h 2138480"/>
              <a:gd name="connsiteX7" fmla="*/ 463138 w 1781299"/>
              <a:gd name="connsiteY7" fmla="*/ 2138480 h 2138480"/>
              <a:gd name="connsiteX0" fmla="*/ 463138 w 1804633"/>
              <a:gd name="connsiteY0" fmla="*/ 2138548 h 2138548"/>
              <a:gd name="connsiteX1" fmla="*/ 308759 w 1804633"/>
              <a:gd name="connsiteY1" fmla="*/ 1663535 h 2138548"/>
              <a:gd name="connsiteX2" fmla="*/ 0 w 1804633"/>
              <a:gd name="connsiteY2" fmla="*/ 737260 h 2138548"/>
              <a:gd name="connsiteX3" fmla="*/ 843148 w 1804633"/>
              <a:gd name="connsiteY3" fmla="*/ 990 h 2138548"/>
              <a:gd name="connsiteX4" fmla="*/ 1781299 w 1804633"/>
              <a:gd name="connsiteY4" fmla="*/ 796637 h 2138548"/>
              <a:gd name="connsiteX5" fmla="*/ 1401288 w 1804633"/>
              <a:gd name="connsiteY5" fmla="*/ 1817915 h 2138548"/>
              <a:gd name="connsiteX6" fmla="*/ 1282535 w 1804633"/>
              <a:gd name="connsiteY6" fmla="*/ 2138548 h 2138548"/>
              <a:gd name="connsiteX7" fmla="*/ 463138 w 1804633"/>
              <a:gd name="connsiteY7" fmla="*/ 2138548 h 2138548"/>
              <a:gd name="connsiteX0" fmla="*/ 478631 w 1820126"/>
              <a:gd name="connsiteY0" fmla="*/ 2138548 h 2138548"/>
              <a:gd name="connsiteX1" fmla="*/ 324252 w 1820126"/>
              <a:gd name="connsiteY1" fmla="*/ 1663535 h 2138548"/>
              <a:gd name="connsiteX2" fmla="*/ 15493 w 1820126"/>
              <a:gd name="connsiteY2" fmla="*/ 737260 h 2138548"/>
              <a:gd name="connsiteX3" fmla="*/ 858641 w 1820126"/>
              <a:gd name="connsiteY3" fmla="*/ 990 h 2138548"/>
              <a:gd name="connsiteX4" fmla="*/ 1796792 w 1820126"/>
              <a:gd name="connsiteY4" fmla="*/ 796637 h 2138548"/>
              <a:gd name="connsiteX5" fmla="*/ 1416781 w 1820126"/>
              <a:gd name="connsiteY5" fmla="*/ 1817915 h 2138548"/>
              <a:gd name="connsiteX6" fmla="*/ 1298028 w 1820126"/>
              <a:gd name="connsiteY6" fmla="*/ 2138548 h 2138548"/>
              <a:gd name="connsiteX7" fmla="*/ 478631 w 1820126"/>
              <a:gd name="connsiteY7" fmla="*/ 2138548 h 213854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67067"/>
              <a:gd name="connsiteX1" fmla="*/ 324252 w 1820126"/>
              <a:gd name="connsiteY1" fmla="*/ 1663535 h 2167067"/>
              <a:gd name="connsiteX2" fmla="*/ 15493 w 1820126"/>
              <a:gd name="connsiteY2" fmla="*/ 737260 h 2167067"/>
              <a:gd name="connsiteX3" fmla="*/ 858641 w 1820126"/>
              <a:gd name="connsiteY3" fmla="*/ 990 h 2167067"/>
              <a:gd name="connsiteX4" fmla="*/ 1796792 w 1820126"/>
              <a:gd name="connsiteY4" fmla="*/ 796637 h 2167067"/>
              <a:gd name="connsiteX5" fmla="*/ 1416781 w 1820126"/>
              <a:gd name="connsiteY5" fmla="*/ 1817915 h 2167067"/>
              <a:gd name="connsiteX6" fmla="*/ 1298028 w 1820126"/>
              <a:gd name="connsiteY6" fmla="*/ 2138548 h 2167067"/>
              <a:gd name="connsiteX7" fmla="*/ 478631 w 1820126"/>
              <a:gd name="connsiteY7" fmla="*/ 2138548 h 2167067"/>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7731 w 1819226"/>
              <a:gd name="connsiteY0" fmla="*/ 2138548 h 2182754"/>
              <a:gd name="connsiteX1" fmla="*/ 334047 w 1819226"/>
              <a:gd name="connsiteY1" fmla="*/ 1636798 h 2182754"/>
              <a:gd name="connsiteX2" fmla="*/ 14593 w 1819226"/>
              <a:gd name="connsiteY2" fmla="*/ 737260 h 2182754"/>
              <a:gd name="connsiteX3" fmla="*/ 857741 w 1819226"/>
              <a:gd name="connsiteY3" fmla="*/ 990 h 2182754"/>
              <a:gd name="connsiteX4" fmla="*/ 1795892 w 1819226"/>
              <a:gd name="connsiteY4" fmla="*/ 796637 h 2182754"/>
              <a:gd name="connsiteX5" fmla="*/ 1415881 w 1819226"/>
              <a:gd name="connsiteY5" fmla="*/ 1817915 h 2182754"/>
              <a:gd name="connsiteX6" fmla="*/ 1297128 w 1819226"/>
              <a:gd name="connsiteY6" fmla="*/ 2138548 h 2182754"/>
              <a:gd name="connsiteX7" fmla="*/ 477731 w 1819226"/>
              <a:gd name="connsiteY7" fmla="*/ 2138548 h 2182754"/>
              <a:gd name="connsiteX0" fmla="*/ 463577 w 1805072"/>
              <a:gd name="connsiteY0" fmla="*/ 2138548 h 2182754"/>
              <a:gd name="connsiteX1" fmla="*/ 319893 w 1805072"/>
              <a:gd name="connsiteY1" fmla="*/ 1636798 h 2182754"/>
              <a:gd name="connsiteX2" fmla="*/ 439 w 1805072"/>
              <a:gd name="connsiteY2" fmla="*/ 737260 h 2182754"/>
              <a:gd name="connsiteX3" fmla="*/ 843587 w 1805072"/>
              <a:gd name="connsiteY3" fmla="*/ 990 h 2182754"/>
              <a:gd name="connsiteX4" fmla="*/ 1781738 w 1805072"/>
              <a:gd name="connsiteY4" fmla="*/ 796637 h 2182754"/>
              <a:gd name="connsiteX5" fmla="*/ 1401727 w 1805072"/>
              <a:gd name="connsiteY5" fmla="*/ 1817915 h 2182754"/>
              <a:gd name="connsiteX6" fmla="*/ 1282974 w 1805072"/>
              <a:gd name="connsiteY6" fmla="*/ 2138548 h 2182754"/>
              <a:gd name="connsiteX7" fmla="*/ 463577 w 1805072"/>
              <a:gd name="connsiteY7" fmla="*/ 2138548 h 2182754"/>
              <a:gd name="connsiteX0" fmla="*/ 479579 w 1821074"/>
              <a:gd name="connsiteY0" fmla="*/ 2138548 h 2182754"/>
              <a:gd name="connsiteX1" fmla="*/ 314505 w 1821074"/>
              <a:gd name="connsiteY1" fmla="*/ 1695619 h 2182754"/>
              <a:gd name="connsiteX2" fmla="*/ 16441 w 1821074"/>
              <a:gd name="connsiteY2" fmla="*/ 737260 h 2182754"/>
              <a:gd name="connsiteX3" fmla="*/ 859589 w 1821074"/>
              <a:gd name="connsiteY3" fmla="*/ 990 h 2182754"/>
              <a:gd name="connsiteX4" fmla="*/ 1797740 w 1821074"/>
              <a:gd name="connsiteY4" fmla="*/ 796637 h 2182754"/>
              <a:gd name="connsiteX5" fmla="*/ 1417729 w 1821074"/>
              <a:gd name="connsiteY5" fmla="*/ 1817915 h 2182754"/>
              <a:gd name="connsiteX6" fmla="*/ 1298976 w 1821074"/>
              <a:gd name="connsiteY6" fmla="*/ 2138548 h 2182754"/>
              <a:gd name="connsiteX7" fmla="*/ 479579 w 1821074"/>
              <a:gd name="connsiteY7" fmla="*/ 2138548 h 2182754"/>
              <a:gd name="connsiteX0" fmla="*/ 463493 w 1804988"/>
              <a:gd name="connsiteY0" fmla="*/ 2138548 h 2182754"/>
              <a:gd name="connsiteX1" fmla="*/ 298419 w 1804988"/>
              <a:gd name="connsiteY1" fmla="*/ 1695619 h 2182754"/>
              <a:gd name="connsiteX2" fmla="*/ 355 w 1804988"/>
              <a:gd name="connsiteY2" fmla="*/ 737260 h 2182754"/>
              <a:gd name="connsiteX3" fmla="*/ 843503 w 1804988"/>
              <a:gd name="connsiteY3" fmla="*/ 990 h 2182754"/>
              <a:gd name="connsiteX4" fmla="*/ 1781654 w 1804988"/>
              <a:gd name="connsiteY4" fmla="*/ 796637 h 2182754"/>
              <a:gd name="connsiteX5" fmla="*/ 1401643 w 1804988"/>
              <a:gd name="connsiteY5" fmla="*/ 1817915 h 2182754"/>
              <a:gd name="connsiteX6" fmla="*/ 1282890 w 1804988"/>
              <a:gd name="connsiteY6" fmla="*/ 2138548 h 2182754"/>
              <a:gd name="connsiteX7" fmla="*/ 463493 w 1804988"/>
              <a:gd name="connsiteY7" fmla="*/ 2138548 h 2182754"/>
              <a:gd name="connsiteX0" fmla="*/ 463493 w 1783109"/>
              <a:gd name="connsiteY0" fmla="*/ 2138691 h 2182897"/>
              <a:gd name="connsiteX1" fmla="*/ 298419 w 1783109"/>
              <a:gd name="connsiteY1" fmla="*/ 1695762 h 2182897"/>
              <a:gd name="connsiteX2" fmla="*/ 355 w 1783109"/>
              <a:gd name="connsiteY2" fmla="*/ 737403 h 2182897"/>
              <a:gd name="connsiteX3" fmla="*/ 843503 w 1783109"/>
              <a:gd name="connsiteY3" fmla="*/ 1133 h 2182897"/>
              <a:gd name="connsiteX4" fmla="*/ 1781654 w 1783109"/>
              <a:gd name="connsiteY4" fmla="*/ 796780 h 2182897"/>
              <a:gd name="connsiteX5" fmla="*/ 1401643 w 1783109"/>
              <a:gd name="connsiteY5" fmla="*/ 1818058 h 2182897"/>
              <a:gd name="connsiteX6" fmla="*/ 1282890 w 1783109"/>
              <a:gd name="connsiteY6" fmla="*/ 2138691 h 2182897"/>
              <a:gd name="connsiteX7" fmla="*/ 463493 w 1783109"/>
              <a:gd name="connsiteY7" fmla="*/ 2138691 h 2182897"/>
              <a:gd name="connsiteX0" fmla="*/ 463493 w 1760970"/>
              <a:gd name="connsiteY0" fmla="*/ 2138007 h 2182213"/>
              <a:gd name="connsiteX1" fmla="*/ 298419 w 1760970"/>
              <a:gd name="connsiteY1" fmla="*/ 1695078 h 2182213"/>
              <a:gd name="connsiteX2" fmla="*/ 355 w 1760970"/>
              <a:gd name="connsiteY2" fmla="*/ 736719 h 2182213"/>
              <a:gd name="connsiteX3" fmla="*/ 843503 w 1760970"/>
              <a:gd name="connsiteY3" fmla="*/ 449 h 2182213"/>
              <a:gd name="connsiteX4" fmla="*/ 1760264 w 1760970"/>
              <a:gd name="connsiteY4" fmla="*/ 817485 h 2182213"/>
              <a:gd name="connsiteX5" fmla="*/ 1401643 w 1760970"/>
              <a:gd name="connsiteY5" fmla="*/ 1817374 h 2182213"/>
              <a:gd name="connsiteX6" fmla="*/ 1282890 w 1760970"/>
              <a:gd name="connsiteY6" fmla="*/ 2138007 h 2182213"/>
              <a:gd name="connsiteX7" fmla="*/ 463493 w 1760970"/>
              <a:gd name="connsiteY7" fmla="*/ 2138007 h 2182213"/>
              <a:gd name="connsiteX0" fmla="*/ 463493 w 1760707"/>
              <a:gd name="connsiteY0" fmla="*/ 2138007 h 2182213"/>
              <a:gd name="connsiteX1" fmla="*/ 298419 w 1760707"/>
              <a:gd name="connsiteY1" fmla="*/ 1695078 h 2182213"/>
              <a:gd name="connsiteX2" fmla="*/ 355 w 1760707"/>
              <a:gd name="connsiteY2" fmla="*/ 736719 h 2182213"/>
              <a:gd name="connsiteX3" fmla="*/ 843503 w 1760707"/>
              <a:gd name="connsiteY3" fmla="*/ 449 h 2182213"/>
              <a:gd name="connsiteX4" fmla="*/ 1760264 w 1760707"/>
              <a:gd name="connsiteY4" fmla="*/ 817485 h 2182213"/>
              <a:gd name="connsiteX5" fmla="*/ 1401643 w 1760707"/>
              <a:gd name="connsiteY5" fmla="*/ 1817374 h 2182213"/>
              <a:gd name="connsiteX6" fmla="*/ 1282890 w 1760707"/>
              <a:gd name="connsiteY6" fmla="*/ 2138007 h 2182213"/>
              <a:gd name="connsiteX7" fmla="*/ 463493 w 1760707"/>
              <a:gd name="connsiteY7" fmla="*/ 2138007 h 2182213"/>
              <a:gd name="connsiteX0" fmla="*/ 463493 w 1760803"/>
              <a:gd name="connsiteY0" fmla="*/ 2138369 h 2182575"/>
              <a:gd name="connsiteX1" fmla="*/ 298419 w 1760803"/>
              <a:gd name="connsiteY1" fmla="*/ 1695440 h 2182575"/>
              <a:gd name="connsiteX2" fmla="*/ 355 w 1760803"/>
              <a:gd name="connsiteY2" fmla="*/ 737081 h 2182575"/>
              <a:gd name="connsiteX3" fmla="*/ 843503 w 1760803"/>
              <a:gd name="connsiteY3" fmla="*/ 811 h 2182575"/>
              <a:gd name="connsiteX4" fmla="*/ 1760264 w 1760803"/>
              <a:gd name="connsiteY4" fmla="*/ 817847 h 2182575"/>
              <a:gd name="connsiteX5" fmla="*/ 1401643 w 1760803"/>
              <a:gd name="connsiteY5" fmla="*/ 1817736 h 2182575"/>
              <a:gd name="connsiteX6" fmla="*/ 1282890 w 1760803"/>
              <a:gd name="connsiteY6" fmla="*/ 2138369 h 2182575"/>
              <a:gd name="connsiteX7" fmla="*/ 463493 w 1760803"/>
              <a:gd name="connsiteY7" fmla="*/ 2138369 h 2182575"/>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29 w 1760713"/>
              <a:gd name="connsiteY0" fmla="*/ 2137716 h 2181922"/>
              <a:gd name="connsiteX1" fmla="*/ 298355 w 1760713"/>
              <a:gd name="connsiteY1" fmla="*/ 1694787 h 2181922"/>
              <a:gd name="connsiteX2" fmla="*/ 291 w 1760713"/>
              <a:gd name="connsiteY2" fmla="*/ 736428 h 2181922"/>
              <a:gd name="connsiteX3" fmla="*/ 843439 w 1760713"/>
              <a:gd name="connsiteY3" fmla="*/ 158 h 2181922"/>
              <a:gd name="connsiteX4" fmla="*/ 1760200 w 1760713"/>
              <a:gd name="connsiteY4" fmla="*/ 817194 h 2181922"/>
              <a:gd name="connsiteX5" fmla="*/ 1401579 w 1760713"/>
              <a:gd name="connsiteY5" fmla="*/ 1817083 h 2181922"/>
              <a:gd name="connsiteX6" fmla="*/ 1282826 w 1760713"/>
              <a:gd name="connsiteY6" fmla="*/ 2137716 h 2181922"/>
              <a:gd name="connsiteX7" fmla="*/ 463429 w 176071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228"/>
              <a:gd name="connsiteY0" fmla="*/ 2137696 h 2181902"/>
              <a:gd name="connsiteX1" fmla="*/ 298365 w 1760228"/>
              <a:gd name="connsiteY1" fmla="*/ 1694767 h 2181902"/>
              <a:gd name="connsiteX2" fmla="*/ 301 w 1760228"/>
              <a:gd name="connsiteY2" fmla="*/ 736408 h 2181902"/>
              <a:gd name="connsiteX3" fmla="*/ 843449 w 1760228"/>
              <a:gd name="connsiteY3" fmla="*/ 138 h 2181902"/>
              <a:gd name="connsiteX4" fmla="*/ 1760210 w 1760228"/>
              <a:gd name="connsiteY4" fmla="*/ 817174 h 2181902"/>
              <a:gd name="connsiteX5" fmla="*/ 1401589 w 1760228"/>
              <a:gd name="connsiteY5" fmla="*/ 1817063 h 2181902"/>
              <a:gd name="connsiteX6" fmla="*/ 1282836 w 1760228"/>
              <a:gd name="connsiteY6" fmla="*/ 2137696 h 2181902"/>
              <a:gd name="connsiteX7" fmla="*/ 463439 w 1760228"/>
              <a:gd name="connsiteY7" fmla="*/ 2137696 h 2181902"/>
              <a:gd name="connsiteX0" fmla="*/ 463439 w 1760231"/>
              <a:gd name="connsiteY0" fmla="*/ 2137574 h 2181780"/>
              <a:gd name="connsiteX1" fmla="*/ 298365 w 1760231"/>
              <a:gd name="connsiteY1" fmla="*/ 1694645 h 2181780"/>
              <a:gd name="connsiteX2" fmla="*/ 301 w 1760231"/>
              <a:gd name="connsiteY2" fmla="*/ 736286 h 2181780"/>
              <a:gd name="connsiteX3" fmla="*/ 843449 w 1760231"/>
              <a:gd name="connsiteY3" fmla="*/ 16 h 2181780"/>
              <a:gd name="connsiteX4" fmla="*/ 1760210 w 1760231"/>
              <a:gd name="connsiteY4" fmla="*/ 817052 h 2181780"/>
              <a:gd name="connsiteX5" fmla="*/ 1401589 w 1760231"/>
              <a:gd name="connsiteY5" fmla="*/ 1816941 h 2181780"/>
              <a:gd name="connsiteX6" fmla="*/ 1282836 w 1760231"/>
              <a:gd name="connsiteY6" fmla="*/ 2137574 h 2181780"/>
              <a:gd name="connsiteX7" fmla="*/ 463439 w 1760231"/>
              <a:gd name="connsiteY7" fmla="*/ 2137574 h 2181780"/>
              <a:gd name="connsiteX0" fmla="*/ 463194 w 1759986"/>
              <a:gd name="connsiteY0" fmla="*/ 2137574 h 2181780"/>
              <a:gd name="connsiteX1" fmla="*/ 298120 w 1759986"/>
              <a:gd name="connsiteY1" fmla="*/ 1694645 h 2181780"/>
              <a:gd name="connsiteX2" fmla="*/ 56 w 1759986"/>
              <a:gd name="connsiteY2" fmla="*/ 736286 h 2181780"/>
              <a:gd name="connsiteX3" fmla="*/ 843204 w 1759986"/>
              <a:gd name="connsiteY3" fmla="*/ 16 h 2181780"/>
              <a:gd name="connsiteX4" fmla="*/ 1759965 w 1759986"/>
              <a:gd name="connsiteY4" fmla="*/ 817052 h 2181780"/>
              <a:gd name="connsiteX5" fmla="*/ 1401344 w 1759986"/>
              <a:gd name="connsiteY5" fmla="*/ 1816941 h 2181780"/>
              <a:gd name="connsiteX6" fmla="*/ 1282591 w 1759986"/>
              <a:gd name="connsiteY6" fmla="*/ 2137574 h 2181780"/>
              <a:gd name="connsiteX7" fmla="*/ 463194 w 1759986"/>
              <a:gd name="connsiteY7" fmla="*/ 2137574 h 2181780"/>
              <a:gd name="connsiteX0" fmla="*/ 473870 w 1770657"/>
              <a:gd name="connsiteY0" fmla="*/ 2137572 h 2181778"/>
              <a:gd name="connsiteX1" fmla="*/ 308796 w 1770657"/>
              <a:gd name="connsiteY1" fmla="*/ 1694643 h 2181778"/>
              <a:gd name="connsiteX2" fmla="*/ 38 w 1770657"/>
              <a:gd name="connsiteY2" fmla="*/ 800453 h 2181778"/>
              <a:gd name="connsiteX3" fmla="*/ 853880 w 1770657"/>
              <a:gd name="connsiteY3" fmla="*/ 14 h 2181778"/>
              <a:gd name="connsiteX4" fmla="*/ 1770641 w 1770657"/>
              <a:gd name="connsiteY4" fmla="*/ 817050 h 2181778"/>
              <a:gd name="connsiteX5" fmla="*/ 1412020 w 1770657"/>
              <a:gd name="connsiteY5" fmla="*/ 1816939 h 2181778"/>
              <a:gd name="connsiteX6" fmla="*/ 1293267 w 1770657"/>
              <a:gd name="connsiteY6" fmla="*/ 2137572 h 2181778"/>
              <a:gd name="connsiteX7" fmla="*/ 473870 w 1770657"/>
              <a:gd name="connsiteY7" fmla="*/ 2137572 h 2181778"/>
              <a:gd name="connsiteX0" fmla="*/ 473870 w 1770657"/>
              <a:gd name="connsiteY0" fmla="*/ 2137565 h 2181771"/>
              <a:gd name="connsiteX1" fmla="*/ 308796 w 1770657"/>
              <a:gd name="connsiteY1" fmla="*/ 1694636 h 2181771"/>
              <a:gd name="connsiteX2" fmla="*/ 38 w 1770657"/>
              <a:gd name="connsiteY2" fmla="*/ 800446 h 2181771"/>
              <a:gd name="connsiteX3" fmla="*/ 853880 w 1770657"/>
              <a:gd name="connsiteY3" fmla="*/ 7 h 2181771"/>
              <a:gd name="connsiteX4" fmla="*/ 1770641 w 1770657"/>
              <a:gd name="connsiteY4" fmla="*/ 811695 h 2181771"/>
              <a:gd name="connsiteX5" fmla="*/ 1412020 w 1770657"/>
              <a:gd name="connsiteY5" fmla="*/ 1816932 h 2181771"/>
              <a:gd name="connsiteX6" fmla="*/ 1293267 w 1770657"/>
              <a:gd name="connsiteY6" fmla="*/ 2137565 h 2181771"/>
              <a:gd name="connsiteX7" fmla="*/ 473870 w 1770657"/>
              <a:gd name="connsiteY7" fmla="*/ 2137565 h 2181771"/>
              <a:gd name="connsiteX0" fmla="*/ 473870 w 1788602"/>
              <a:gd name="connsiteY0" fmla="*/ 2137565 h 2181771"/>
              <a:gd name="connsiteX1" fmla="*/ 308796 w 1788602"/>
              <a:gd name="connsiteY1" fmla="*/ 1694636 h 2181771"/>
              <a:gd name="connsiteX2" fmla="*/ 38 w 1788602"/>
              <a:gd name="connsiteY2" fmla="*/ 800446 h 2181771"/>
              <a:gd name="connsiteX3" fmla="*/ 853880 w 1788602"/>
              <a:gd name="connsiteY3" fmla="*/ 7 h 2181771"/>
              <a:gd name="connsiteX4" fmla="*/ 1770641 w 1788602"/>
              <a:gd name="connsiteY4" fmla="*/ 811695 h 2181771"/>
              <a:gd name="connsiteX5" fmla="*/ 1449451 w 1788602"/>
              <a:gd name="connsiteY5" fmla="*/ 1747416 h 2181771"/>
              <a:gd name="connsiteX6" fmla="*/ 1293267 w 1788602"/>
              <a:gd name="connsiteY6" fmla="*/ 2137565 h 2181771"/>
              <a:gd name="connsiteX7" fmla="*/ 473870 w 1788602"/>
              <a:gd name="connsiteY7" fmla="*/ 2137565 h 2181771"/>
              <a:gd name="connsiteX0" fmla="*/ 473870 w 1771028"/>
              <a:gd name="connsiteY0" fmla="*/ 2137565 h 2181771"/>
              <a:gd name="connsiteX1" fmla="*/ 308796 w 1771028"/>
              <a:gd name="connsiteY1" fmla="*/ 1694636 h 2181771"/>
              <a:gd name="connsiteX2" fmla="*/ 38 w 1771028"/>
              <a:gd name="connsiteY2" fmla="*/ 800446 h 2181771"/>
              <a:gd name="connsiteX3" fmla="*/ 853880 w 1771028"/>
              <a:gd name="connsiteY3" fmla="*/ 7 h 2181771"/>
              <a:gd name="connsiteX4" fmla="*/ 1770641 w 1771028"/>
              <a:gd name="connsiteY4" fmla="*/ 811695 h 2181771"/>
              <a:gd name="connsiteX5" fmla="*/ 1449451 w 1771028"/>
              <a:gd name="connsiteY5" fmla="*/ 1747416 h 2181771"/>
              <a:gd name="connsiteX6" fmla="*/ 1293267 w 1771028"/>
              <a:gd name="connsiteY6" fmla="*/ 2137565 h 2181771"/>
              <a:gd name="connsiteX7" fmla="*/ 473870 w 1771028"/>
              <a:gd name="connsiteY7" fmla="*/ 2137565 h 2181771"/>
              <a:gd name="connsiteX0" fmla="*/ 474410 w 1771568"/>
              <a:gd name="connsiteY0" fmla="*/ 2137565 h 2181771"/>
              <a:gd name="connsiteX1" fmla="*/ 309336 w 1771568"/>
              <a:gd name="connsiteY1" fmla="*/ 1694636 h 2181771"/>
              <a:gd name="connsiteX2" fmla="*/ 578 w 1771568"/>
              <a:gd name="connsiteY2" fmla="*/ 800446 h 2181771"/>
              <a:gd name="connsiteX3" fmla="*/ 854420 w 1771568"/>
              <a:gd name="connsiteY3" fmla="*/ 7 h 2181771"/>
              <a:gd name="connsiteX4" fmla="*/ 1771181 w 1771568"/>
              <a:gd name="connsiteY4" fmla="*/ 811695 h 2181771"/>
              <a:gd name="connsiteX5" fmla="*/ 1449991 w 1771568"/>
              <a:gd name="connsiteY5" fmla="*/ 1747416 h 2181771"/>
              <a:gd name="connsiteX6" fmla="*/ 1293807 w 1771568"/>
              <a:gd name="connsiteY6" fmla="*/ 2137565 h 2181771"/>
              <a:gd name="connsiteX7" fmla="*/ 474410 w 1771568"/>
              <a:gd name="connsiteY7" fmla="*/ 2137565 h 2181771"/>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2287" h="2182119">
                <a:moveTo>
                  <a:pt x="474866" y="2137913"/>
                </a:moveTo>
                <a:cubicBezTo>
                  <a:pt x="375280" y="2118606"/>
                  <a:pt x="356680" y="1917837"/>
                  <a:pt x="309792" y="1694984"/>
                </a:cubicBezTo>
                <a:cubicBezTo>
                  <a:pt x="262904" y="1472131"/>
                  <a:pt x="22481" y="1206221"/>
                  <a:pt x="1034" y="800794"/>
                </a:cubicBezTo>
                <a:cubicBezTo>
                  <a:pt x="-20413" y="395367"/>
                  <a:pt x="292407" y="14522"/>
                  <a:pt x="854876" y="355"/>
                </a:cubicBezTo>
                <a:cubicBezTo>
                  <a:pt x="1417345" y="-13812"/>
                  <a:pt x="1790017" y="397818"/>
                  <a:pt x="1771637" y="812043"/>
                </a:cubicBezTo>
                <a:cubicBezTo>
                  <a:pt x="1753257" y="1226268"/>
                  <a:pt x="1476535" y="1532134"/>
                  <a:pt x="1450447" y="1747764"/>
                </a:cubicBezTo>
                <a:cubicBezTo>
                  <a:pt x="1424359" y="1963394"/>
                  <a:pt x="1360583" y="2127288"/>
                  <a:pt x="1294263" y="2137913"/>
                </a:cubicBezTo>
                <a:cubicBezTo>
                  <a:pt x="1037173" y="2202081"/>
                  <a:pt x="646398" y="2191386"/>
                  <a:pt x="474866" y="2137913"/>
                </a:cubicBezTo>
                <a:close/>
              </a:path>
            </a:pathLst>
          </a:custGeom>
          <a:gradFill flip="none" rotWithShape="1">
            <a:gsLst>
              <a:gs pos="0">
                <a:schemeClr val="bg1"/>
              </a:gs>
              <a:gs pos="100000">
                <a:schemeClr val="accent4">
                  <a:lumMod val="40000"/>
                  <a:lumOff val="60000"/>
                  <a:shade val="100000"/>
                  <a:satMod val="115000"/>
                </a:schemeClr>
              </a:gs>
            </a:gsLst>
            <a:path path="circle">
              <a:fillToRect l="50000" t="50000" r="50000" b="50000"/>
            </a:path>
            <a:tileRect/>
          </a:gradFill>
          <a:ln w="9525">
            <a:noFill/>
          </a:ln>
          <a:effectLst>
            <a:glow rad="266700">
              <a:schemeClr val="bg1">
                <a:alpha val="20000"/>
              </a:schemeClr>
            </a:glow>
            <a:outerShdw blurRad="304800" sx="99000" sy="99000" algn="ctr" rotWithShape="0">
              <a:schemeClr val="accent4">
                <a:lumMod val="40000"/>
                <a:lumOff val="60000"/>
                <a:alpha val="59000"/>
              </a:scheme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42" name="WHITE GLOW"/>
          <p:cNvSpPr/>
          <p:nvPr userDrawn="1"/>
        </p:nvSpPr>
        <p:spPr>
          <a:xfrm>
            <a:off x="7499068" y="2087249"/>
            <a:ext cx="1118628" cy="1476654"/>
          </a:xfrm>
          <a:custGeom>
            <a:avLst/>
            <a:gdLst>
              <a:gd name="connsiteX0" fmla="*/ 463138 w 1781299"/>
              <a:gd name="connsiteY0" fmla="*/ 2137558 h 2137558"/>
              <a:gd name="connsiteX1" fmla="*/ 308759 w 1781299"/>
              <a:gd name="connsiteY1" fmla="*/ 1662545 h 2137558"/>
              <a:gd name="connsiteX2" fmla="*/ 0 w 1781299"/>
              <a:gd name="connsiteY2" fmla="*/ 736270 h 2137558"/>
              <a:gd name="connsiteX3" fmla="*/ 843148 w 1781299"/>
              <a:gd name="connsiteY3" fmla="*/ 0 h 2137558"/>
              <a:gd name="connsiteX4" fmla="*/ 1781299 w 1781299"/>
              <a:gd name="connsiteY4" fmla="*/ 795647 h 2137558"/>
              <a:gd name="connsiteX5" fmla="*/ 1401288 w 1781299"/>
              <a:gd name="connsiteY5" fmla="*/ 1816925 h 2137558"/>
              <a:gd name="connsiteX6" fmla="*/ 1282535 w 1781299"/>
              <a:gd name="connsiteY6" fmla="*/ 2137558 h 2137558"/>
              <a:gd name="connsiteX7" fmla="*/ 463138 w 1781299"/>
              <a:gd name="connsiteY7" fmla="*/ 2137558 h 2137558"/>
              <a:gd name="connsiteX0" fmla="*/ 463138 w 1781299"/>
              <a:gd name="connsiteY0" fmla="*/ 2137712 h 2137712"/>
              <a:gd name="connsiteX1" fmla="*/ 308759 w 1781299"/>
              <a:gd name="connsiteY1" fmla="*/ 1662699 h 2137712"/>
              <a:gd name="connsiteX2" fmla="*/ 0 w 1781299"/>
              <a:gd name="connsiteY2" fmla="*/ 736424 h 2137712"/>
              <a:gd name="connsiteX3" fmla="*/ 843148 w 1781299"/>
              <a:gd name="connsiteY3" fmla="*/ 154 h 2137712"/>
              <a:gd name="connsiteX4" fmla="*/ 1781299 w 1781299"/>
              <a:gd name="connsiteY4" fmla="*/ 795801 h 2137712"/>
              <a:gd name="connsiteX5" fmla="*/ 1401288 w 1781299"/>
              <a:gd name="connsiteY5" fmla="*/ 1817079 h 2137712"/>
              <a:gd name="connsiteX6" fmla="*/ 1282535 w 1781299"/>
              <a:gd name="connsiteY6" fmla="*/ 2137712 h 2137712"/>
              <a:gd name="connsiteX7" fmla="*/ 463138 w 1781299"/>
              <a:gd name="connsiteY7" fmla="*/ 2137712 h 2137712"/>
              <a:gd name="connsiteX0" fmla="*/ 463138 w 1781299"/>
              <a:gd name="connsiteY0" fmla="*/ 2138480 h 2138480"/>
              <a:gd name="connsiteX1" fmla="*/ 308759 w 1781299"/>
              <a:gd name="connsiteY1" fmla="*/ 1663467 h 2138480"/>
              <a:gd name="connsiteX2" fmla="*/ 0 w 1781299"/>
              <a:gd name="connsiteY2" fmla="*/ 737192 h 2138480"/>
              <a:gd name="connsiteX3" fmla="*/ 843148 w 1781299"/>
              <a:gd name="connsiteY3" fmla="*/ 922 h 2138480"/>
              <a:gd name="connsiteX4" fmla="*/ 1781299 w 1781299"/>
              <a:gd name="connsiteY4" fmla="*/ 796569 h 2138480"/>
              <a:gd name="connsiteX5" fmla="*/ 1401288 w 1781299"/>
              <a:gd name="connsiteY5" fmla="*/ 1817847 h 2138480"/>
              <a:gd name="connsiteX6" fmla="*/ 1282535 w 1781299"/>
              <a:gd name="connsiteY6" fmla="*/ 2138480 h 2138480"/>
              <a:gd name="connsiteX7" fmla="*/ 463138 w 1781299"/>
              <a:gd name="connsiteY7" fmla="*/ 2138480 h 2138480"/>
              <a:gd name="connsiteX0" fmla="*/ 463138 w 1804633"/>
              <a:gd name="connsiteY0" fmla="*/ 2138548 h 2138548"/>
              <a:gd name="connsiteX1" fmla="*/ 308759 w 1804633"/>
              <a:gd name="connsiteY1" fmla="*/ 1663535 h 2138548"/>
              <a:gd name="connsiteX2" fmla="*/ 0 w 1804633"/>
              <a:gd name="connsiteY2" fmla="*/ 737260 h 2138548"/>
              <a:gd name="connsiteX3" fmla="*/ 843148 w 1804633"/>
              <a:gd name="connsiteY3" fmla="*/ 990 h 2138548"/>
              <a:gd name="connsiteX4" fmla="*/ 1781299 w 1804633"/>
              <a:gd name="connsiteY4" fmla="*/ 796637 h 2138548"/>
              <a:gd name="connsiteX5" fmla="*/ 1401288 w 1804633"/>
              <a:gd name="connsiteY5" fmla="*/ 1817915 h 2138548"/>
              <a:gd name="connsiteX6" fmla="*/ 1282535 w 1804633"/>
              <a:gd name="connsiteY6" fmla="*/ 2138548 h 2138548"/>
              <a:gd name="connsiteX7" fmla="*/ 463138 w 1804633"/>
              <a:gd name="connsiteY7" fmla="*/ 2138548 h 2138548"/>
              <a:gd name="connsiteX0" fmla="*/ 478631 w 1820126"/>
              <a:gd name="connsiteY0" fmla="*/ 2138548 h 2138548"/>
              <a:gd name="connsiteX1" fmla="*/ 324252 w 1820126"/>
              <a:gd name="connsiteY1" fmla="*/ 1663535 h 2138548"/>
              <a:gd name="connsiteX2" fmla="*/ 15493 w 1820126"/>
              <a:gd name="connsiteY2" fmla="*/ 737260 h 2138548"/>
              <a:gd name="connsiteX3" fmla="*/ 858641 w 1820126"/>
              <a:gd name="connsiteY3" fmla="*/ 990 h 2138548"/>
              <a:gd name="connsiteX4" fmla="*/ 1796792 w 1820126"/>
              <a:gd name="connsiteY4" fmla="*/ 796637 h 2138548"/>
              <a:gd name="connsiteX5" fmla="*/ 1416781 w 1820126"/>
              <a:gd name="connsiteY5" fmla="*/ 1817915 h 2138548"/>
              <a:gd name="connsiteX6" fmla="*/ 1298028 w 1820126"/>
              <a:gd name="connsiteY6" fmla="*/ 2138548 h 2138548"/>
              <a:gd name="connsiteX7" fmla="*/ 478631 w 1820126"/>
              <a:gd name="connsiteY7" fmla="*/ 2138548 h 213854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67067"/>
              <a:gd name="connsiteX1" fmla="*/ 324252 w 1820126"/>
              <a:gd name="connsiteY1" fmla="*/ 1663535 h 2167067"/>
              <a:gd name="connsiteX2" fmla="*/ 15493 w 1820126"/>
              <a:gd name="connsiteY2" fmla="*/ 737260 h 2167067"/>
              <a:gd name="connsiteX3" fmla="*/ 858641 w 1820126"/>
              <a:gd name="connsiteY3" fmla="*/ 990 h 2167067"/>
              <a:gd name="connsiteX4" fmla="*/ 1796792 w 1820126"/>
              <a:gd name="connsiteY4" fmla="*/ 796637 h 2167067"/>
              <a:gd name="connsiteX5" fmla="*/ 1416781 w 1820126"/>
              <a:gd name="connsiteY5" fmla="*/ 1817915 h 2167067"/>
              <a:gd name="connsiteX6" fmla="*/ 1298028 w 1820126"/>
              <a:gd name="connsiteY6" fmla="*/ 2138548 h 2167067"/>
              <a:gd name="connsiteX7" fmla="*/ 478631 w 1820126"/>
              <a:gd name="connsiteY7" fmla="*/ 2138548 h 2167067"/>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7731 w 1819226"/>
              <a:gd name="connsiteY0" fmla="*/ 2138548 h 2182754"/>
              <a:gd name="connsiteX1" fmla="*/ 334047 w 1819226"/>
              <a:gd name="connsiteY1" fmla="*/ 1636798 h 2182754"/>
              <a:gd name="connsiteX2" fmla="*/ 14593 w 1819226"/>
              <a:gd name="connsiteY2" fmla="*/ 737260 h 2182754"/>
              <a:gd name="connsiteX3" fmla="*/ 857741 w 1819226"/>
              <a:gd name="connsiteY3" fmla="*/ 990 h 2182754"/>
              <a:gd name="connsiteX4" fmla="*/ 1795892 w 1819226"/>
              <a:gd name="connsiteY4" fmla="*/ 796637 h 2182754"/>
              <a:gd name="connsiteX5" fmla="*/ 1415881 w 1819226"/>
              <a:gd name="connsiteY5" fmla="*/ 1817915 h 2182754"/>
              <a:gd name="connsiteX6" fmla="*/ 1297128 w 1819226"/>
              <a:gd name="connsiteY6" fmla="*/ 2138548 h 2182754"/>
              <a:gd name="connsiteX7" fmla="*/ 477731 w 1819226"/>
              <a:gd name="connsiteY7" fmla="*/ 2138548 h 2182754"/>
              <a:gd name="connsiteX0" fmla="*/ 463577 w 1805072"/>
              <a:gd name="connsiteY0" fmla="*/ 2138548 h 2182754"/>
              <a:gd name="connsiteX1" fmla="*/ 319893 w 1805072"/>
              <a:gd name="connsiteY1" fmla="*/ 1636798 h 2182754"/>
              <a:gd name="connsiteX2" fmla="*/ 439 w 1805072"/>
              <a:gd name="connsiteY2" fmla="*/ 737260 h 2182754"/>
              <a:gd name="connsiteX3" fmla="*/ 843587 w 1805072"/>
              <a:gd name="connsiteY3" fmla="*/ 990 h 2182754"/>
              <a:gd name="connsiteX4" fmla="*/ 1781738 w 1805072"/>
              <a:gd name="connsiteY4" fmla="*/ 796637 h 2182754"/>
              <a:gd name="connsiteX5" fmla="*/ 1401727 w 1805072"/>
              <a:gd name="connsiteY5" fmla="*/ 1817915 h 2182754"/>
              <a:gd name="connsiteX6" fmla="*/ 1282974 w 1805072"/>
              <a:gd name="connsiteY6" fmla="*/ 2138548 h 2182754"/>
              <a:gd name="connsiteX7" fmla="*/ 463577 w 1805072"/>
              <a:gd name="connsiteY7" fmla="*/ 2138548 h 2182754"/>
              <a:gd name="connsiteX0" fmla="*/ 479579 w 1821074"/>
              <a:gd name="connsiteY0" fmla="*/ 2138548 h 2182754"/>
              <a:gd name="connsiteX1" fmla="*/ 314505 w 1821074"/>
              <a:gd name="connsiteY1" fmla="*/ 1695619 h 2182754"/>
              <a:gd name="connsiteX2" fmla="*/ 16441 w 1821074"/>
              <a:gd name="connsiteY2" fmla="*/ 737260 h 2182754"/>
              <a:gd name="connsiteX3" fmla="*/ 859589 w 1821074"/>
              <a:gd name="connsiteY3" fmla="*/ 990 h 2182754"/>
              <a:gd name="connsiteX4" fmla="*/ 1797740 w 1821074"/>
              <a:gd name="connsiteY4" fmla="*/ 796637 h 2182754"/>
              <a:gd name="connsiteX5" fmla="*/ 1417729 w 1821074"/>
              <a:gd name="connsiteY5" fmla="*/ 1817915 h 2182754"/>
              <a:gd name="connsiteX6" fmla="*/ 1298976 w 1821074"/>
              <a:gd name="connsiteY6" fmla="*/ 2138548 h 2182754"/>
              <a:gd name="connsiteX7" fmla="*/ 479579 w 1821074"/>
              <a:gd name="connsiteY7" fmla="*/ 2138548 h 2182754"/>
              <a:gd name="connsiteX0" fmla="*/ 463493 w 1804988"/>
              <a:gd name="connsiteY0" fmla="*/ 2138548 h 2182754"/>
              <a:gd name="connsiteX1" fmla="*/ 298419 w 1804988"/>
              <a:gd name="connsiteY1" fmla="*/ 1695619 h 2182754"/>
              <a:gd name="connsiteX2" fmla="*/ 355 w 1804988"/>
              <a:gd name="connsiteY2" fmla="*/ 737260 h 2182754"/>
              <a:gd name="connsiteX3" fmla="*/ 843503 w 1804988"/>
              <a:gd name="connsiteY3" fmla="*/ 990 h 2182754"/>
              <a:gd name="connsiteX4" fmla="*/ 1781654 w 1804988"/>
              <a:gd name="connsiteY4" fmla="*/ 796637 h 2182754"/>
              <a:gd name="connsiteX5" fmla="*/ 1401643 w 1804988"/>
              <a:gd name="connsiteY5" fmla="*/ 1817915 h 2182754"/>
              <a:gd name="connsiteX6" fmla="*/ 1282890 w 1804988"/>
              <a:gd name="connsiteY6" fmla="*/ 2138548 h 2182754"/>
              <a:gd name="connsiteX7" fmla="*/ 463493 w 1804988"/>
              <a:gd name="connsiteY7" fmla="*/ 2138548 h 2182754"/>
              <a:gd name="connsiteX0" fmla="*/ 463493 w 1783109"/>
              <a:gd name="connsiteY0" fmla="*/ 2138691 h 2182897"/>
              <a:gd name="connsiteX1" fmla="*/ 298419 w 1783109"/>
              <a:gd name="connsiteY1" fmla="*/ 1695762 h 2182897"/>
              <a:gd name="connsiteX2" fmla="*/ 355 w 1783109"/>
              <a:gd name="connsiteY2" fmla="*/ 737403 h 2182897"/>
              <a:gd name="connsiteX3" fmla="*/ 843503 w 1783109"/>
              <a:gd name="connsiteY3" fmla="*/ 1133 h 2182897"/>
              <a:gd name="connsiteX4" fmla="*/ 1781654 w 1783109"/>
              <a:gd name="connsiteY4" fmla="*/ 796780 h 2182897"/>
              <a:gd name="connsiteX5" fmla="*/ 1401643 w 1783109"/>
              <a:gd name="connsiteY5" fmla="*/ 1818058 h 2182897"/>
              <a:gd name="connsiteX6" fmla="*/ 1282890 w 1783109"/>
              <a:gd name="connsiteY6" fmla="*/ 2138691 h 2182897"/>
              <a:gd name="connsiteX7" fmla="*/ 463493 w 1783109"/>
              <a:gd name="connsiteY7" fmla="*/ 2138691 h 2182897"/>
              <a:gd name="connsiteX0" fmla="*/ 463493 w 1760970"/>
              <a:gd name="connsiteY0" fmla="*/ 2138007 h 2182213"/>
              <a:gd name="connsiteX1" fmla="*/ 298419 w 1760970"/>
              <a:gd name="connsiteY1" fmla="*/ 1695078 h 2182213"/>
              <a:gd name="connsiteX2" fmla="*/ 355 w 1760970"/>
              <a:gd name="connsiteY2" fmla="*/ 736719 h 2182213"/>
              <a:gd name="connsiteX3" fmla="*/ 843503 w 1760970"/>
              <a:gd name="connsiteY3" fmla="*/ 449 h 2182213"/>
              <a:gd name="connsiteX4" fmla="*/ 1760264 w 1760970"/>
              <a:gd name="connsiteY4" fmla="*/ 817485 h 2182213"/>
              <a:gd name="connsiteX5" fmla="*/ 1401643 w 1760970"/>
              <a:gd name="connsiteY5" fmla="*/ 1817374 h 2182213"/>
              <a:gd name="connsiteX6" fmla="*/ 1282890 w 1760970"/>
              <a:gd name="connsiteY6" fmla="*/ 2138007 h 2182213"/>
              <a:gd name="connsiteX7" fmla="*/ 463493 w 1760970"/>
              <a:gd name="connsiteY7" fmla="*/ 2138007 h 2182213"/>
              <a:gd name="connsiteX0" fmla="*/ 463493 w 1760707"/>
              <a:gd name="connsiteY0" fmla="*/ 2138007 h 2182213"/>
              <a:gd name="connsiteX1" fmla="*/ 298419 w 1760707"/>
              <a:gd name="connsiteY1" fmla="*/ 1695078 h 2182213"/>
              <a:gd name="connsiteX2" fmla="*/ 355 w 1760707"/>
              <a:gd name="connsiteY2" fmla="*/ 736719 h 2182213"/>
              <a:gd name="connsiteX3" fmla="*/ 843503 w 1760707"/>
              <a:gd name="connsiteY3" fmla="*/ 449 h 2182213"/>
              <a:gd name="connsiteX4" fmla="*/ 1760264 w 1760707"/>
              <a:gd name="connsiteY4" fmla="*/ 817485 h 2182213"/>
              <a:gd name="connsiteX5" fmla="*/ 1401643 w 1760707"/>
              <a:gd name="connsiteY5" fmla="*/ 1817374 h 2182213"/>
              <a:gd name="connsiteX6" fmla="*/ 1282890 w 1760707"/>
              <a:gd name="connsiteY6" fmla="*/ 2138007 h 2182213"/>
              <a:gd name="connsiteX7" fmla="*/ 463493 w 1760707"/>
              <a:gd name="connsiteY7" fmla="*/ 2138007 h 2182213"/>
              <a:gd name="connsiteX0" fmla="*/ 463493 w 1760803"/>
              <a:gd name="connsiteY0" fmla="*/ 2138369 h 2182575"/>
              <a:gd name="connsiteX1" fmla="*/ 298419 w 1760803"/>
              <a:gd name="connsiteY1" fmla="*/ 1695440 h 2182575"/>
              <a:gd name="connsiteX2" fmla="*/ 355 w 1760803"/>
              <a:gd name="connsiteY2" fmla="*/ 737081 h 2182575"/>
              <a:gd name="connsiteX3" fmla="*/ 843503 w 1760803"/>
              <a:gd name="connsiteY3" fmla="*/ 811 h 2182575"/>
              <a:gd name="connsiteX4" fmla="*/ 1760264 w 1760803"/>
              <a:gd name="connsiteY4" fmla="*/ 817847 h 2182575"/>
              <a:gd name="connsiteX5" fmla="*/ 1401643 w 1760803"/>
              <a:gd name="connsiteY5" fmla="*/ 1817736 h 2182575"/>
              <a:gd name="connsiteX6" fmla="*/ 1282890 w 1760803"/>
              <a:gd name="connsiteY6" fmla="*/ 2138369 h 2182575"/>
              <a:gd name="connsiteX7" fmla="*/ 463493 w 1760803"/>
              <a:gd name="connsiteY7" fmla="*/ 2138369 h 2182575"/>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29 w 1760713"/>
              <a:gd name="connsiteY0" fmla="*/ 2137716 h 2181922"/>
              <a:gd name="connsiteX1" fmla="*/ 298355 w 1760713"/>
              <a:gd name="connsiteY1" fmla="*/ 1694787 h 2181922"/>
              <a:gd name="connsiteX2" fmla="*/ 291 w 1760713"/>
              <a:gd name="connsiteY2" fmla="*/ 736428 h 2181922"/>
              <a:gd name="connsiteX3" fmla="*/ 843439 w 1760713"/>
              <a:gd name="connsiteY3" fmla="*/ 158 h 2181922"/>
              <a:gd name="connsiteX4" fmla="*/ 1760200 w 1760713"/>
              <a:gd name="connsiteY4" fmla="*/ 817194 h 2181922"/>
              <a:gd name="connsiteX5" fmla="*/ 1401579 w 1760713"/>
              <a:gd name="connsiteY5" fmla="*/ 1817083 h 2181922"/>
              <a:gd name="connsiteX6" fmla="*/ 1282826 w 1760713"/>
              <a:gd name="connsiteY6" fmla="*/ 2137716 h 2181922"/>
              <a:gd name="connsiteX7" fmla="*/ 463429 w 176071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228"/>
              <a:gd name="connsiteY0" fmla="*/ 2137696 h 2181902"/>
              <a:gd name="connsiteX1" fmla="*/ 298365 w 1760228"/>
              <a:gd name="connsiteY1" fmla="*/ 1694767 h 2181902"/>
              <a:gd name="connsiteX2" fmla="*/ 301 w 1760228"/>
              <a:gd name="connsiteY2" fmla="*/ 736408 h 2181902"/>
              <a:gd name="connsiteX3" fmla="*/ 843449 w 1760228"/>
              <a:gd name="connsiteY3" fmla="*/ 138 h 2181902"/>
              <a:gd name="connsiteX4" fmla="*/ 1760210 w 1760228"/>
              <a:gd name="connsiteY4" fmla="*/ 817174 h 2181902"/>
              <a:gd name="connsiteX5" fmla="*/ 1401589 w 1760228"/>
              <a:gd name="connsiteY5" fmla="*/ 1817063 h 2181902"/>
              <a:gd name="connsiteX6" fmla="*/ 1282836 w 1760228"/>
              <a:gd name="connsiteY6" fmla="*/ 2137696 h 2181902"/>
              <a:gd name="connsiteX7" fmla="*/ 463439 w 1760228"/>
              <a:gd name="connsiteY7" fmla="*/ 2137696 h 2181902"/>
              <a:gd name="connsiteX0" fmla="*/ 463439 w 1760231"/>
              <a:gd name="connsiteY0" fmla="*/ 2137574 h 2181780"/>
              <a:gd name="connsiteX1" fmla="*/ 298365 w 1760231"/>
              <a:gd name="connsiteY1" fmla="*/ 1694645 h 2181780"/>
              <a:gd name="connsiteX2" fmla="*/ 301 w 1760231"/>
              <a:gd name="connsiteY2" fmla="*/ 736286 h 2181780"/>
              <a:gd name="connsiteX3" fmla="*/ 843449 w 1760231"/>
              <a:gd name="connsiteY3" fmla="*/ 16 h 2181780"/>
              <a:gd name="connsiteX4" fmla="*/ 1760210 w 1760231"/>
              <a:gd name="connsiteY4" fmla="*/ 817052 h 2181780"/>
              <a:gd name="connsiteX5" fmla="*/ 1401589 w 1760231"/>
              <a:gd name="connsiteY5" fmla="*/ 1816941 h 2181780"/>
              <a:gd name="connsiteX6" fmla="*/ 1282836 w 1760231"/>
              <a:gd name="connsiteY6" fmla="*/ 2137574 h 2181780"/>
              <a:gd name="connsiteX7" fmla="*/ 463439 w 1760231"/>
              <a:gd name="connsiteY7" fmla="*/ 2137574 h 2181780"/>
              <a:gd name="connsiteX0" fmla="*/ 463194 w 1759986"/>
              <a:gd name="connsiteY0" fmla="*/ 2137574 h 2181780"/>
              <a:gd name="connsiteX1" fmla="*/ 298120 w 1759986"/>
              <a:gd name="connsiteY1" fmla="*/ 1694645 h 2181780"/>
              <a:gd name="connsiteX2" fmla="*/ 56 w 1759986"/>
              <a:gd name="connsiteY2" fmla="*/ 736286 h 2181780"/>
              <a:gd name="connsiteX3" fmla="*/ 843204 w 1759986"/>
              <a:gd name="connsiteY3" fmla="*/ 16 h 2181780"/>
              <a:gd name="connsiteX4" fmla="*/ 1759965 w 1759986"/>
              <a:gd name="connsiteY4" fmla="*/ 817052 h 2181780"/>
              <a:gd name="connsiteX5" fmla="*/ 1401344 w 1759986"/>
              <a:gd name="connsiteY5" fmla="*/ 1816941 h 2181780"/>
              <a:gd name="connsiteX6" fmla="*/ 1282591 w 1759986"/>
              <a:gd name="connsiteY6" fmla="*/ 2137574 h 2181780"/>
              <a:gd name="connsiteX7" fmla="*/ 463194 w 1759986"/>
              <a:gd name="connsiteY7" fmla="*/ 2137574 h 2181780"/>
              <a:gd name="connsiteX0" fmla="*/ 473870 w 1770657"/>
              <a:gd name="connsiteY0" fmla="*/ 2137572 h 2181778"/>
              <a:gd name="connsiteX1" fmla="*/ 308796 w 1770657"/>
              <a:gd name="connsiteY1" fmla="*/ 1694643 h 2181778"/>
              <a:gd name="connsiteX2" fmla="*/ 38 w 1770657"/>
              <a:gd name="connsiteY2" fmla="*/ 800453 h 2181778"/>
              <a:gd name="connsiteX3" fmla="*/ 853880 w 1770657"/>
              <a:gd name="connsiteY3" fmla="*/ 14 h 2181778"/>
              <a:gd name="connsiteX4" fmla="*/ 1770641 w 1770657"/>
              <a:gd name="connsiteY4" fmla="*/ 817050 h 2181778"/>
              <a:gd name="connsiteX5" fmla="*/ 1412020 w 1770657"/>
              <a:gd name="connsiteY5" fmla="*/ 1816939 h 2181778"/>
              <a:gd name="connsiteX6" fmla="*/ 1293267 w 1770657"/>
              <a:gd name="connsiteY6" fmla="*/ 2137572 h 2181778"/>
              <a:gd name="connsiteX7" fmla="*/ 473870 w 1770657"/>
              <a:gd name="connsiteY7" fmla="*/ 2137572 h 2181778"/>
              <a:gd name="connsiteX0" fmla="*/ 473870 w 1770657"/>
              <a:gd name="connsiteY0" fmla="*/ 2137565 h 2181771"/>
              <a:gd name="connsiteX1" fmla="*/ 308796 w 1770657"/>
              <a:gd name="connsiteY1" fmla="*/ 1694636 h 2181771"/>
              <a:gd name="connsiteX2" fmla="*/ 38 w 1770657"/>
              <a:gd name="connsiteY2" fmla="*/ 800446 h 2181771"/>
              <a:gd name="connsiteX3" fmla="*/ 853880 w 1770657"/>
              <a:gd name="connsiteY3" fmla="*/ 7 h 2181771"/>
              <a:gd name="connsiteX4" fmla="*/ 1770641 w 1770657"/>
              <a:gd name="connsiteY4" fmla="*/ 811695 h 2181771"/>
              <a:gd name="connsiteX5" fmla="*/ 1412020 w 1770657"/>
              <a:gd name="connsiteY5" fmla="*/ 1816932 h 2181771"/>
              <a:gd name="connsiteX6" fmla="*/ 1293267 w 1770657"/>
              <a:gd name="connsiteY6" fmla="*/ 2137565 h 2181771"/>
              <a:gd name="connsiteX7" fmla="*/ 473870 w 1770657"/>
              <a:gd name="connsiteY7" fmla="*/ 2137565 h 2181771"/>
              <a:gd name="connsiteX0" fmla="*/ 473870 w 1788602"/>
              <a:gd name="connsiteY0" fmla="*/ 2137565 h 2181771"/>
              <a:gd name="connsiteX1" fmla="*/ 308796 w 1788602"/>
              <a:gd name="connsiteY1" fmla="*/ 1694636 h 2181771"/>
              <a:gd name="connsiteX2" fmla="*/ 38 w 1788602"/>
              <a:gd name="connsiteY2" fmla="*/ 800446 h 2181771"/>
              <a:gd name="connsiteX3" fmla="*/ 853880 w 1788602"/>
              <a:gd name="connsiteY3" fmla="*/ 7 h 2181771"/>
              <a:gd name="connsiteX4" fmla="*/ 1770641 w 1788602"/>
              <a:gd name="connsiteY4" fmla="*/ 811695 h 2181771"/>
              <a:gd name="connsiteX5" fmla="*/ 1449451 w 1788602"/>
              <a:gd name="connsiteY5" fmla="*/ 1747416 h 2181771"/>
              <a:gd name="connsiteX6" fmla="*/ 1293267 w 1788602"/>
              <a:gd name="connsiteY6" fmla="*/ 2137565 h 2181771"/>
              <a:gd name="connsiteX7" fmla="*/ 473870 w 1788602"/>
              <a:gd name="connsiteY7" fmla="*/ 2137565 h 2181771"/>
              <a:gd name="connsiteX0" fmla="*/ 473870 w 1771028"/>
              <a:gd name="connsiteY0" fmla="*/ 2137565 h 2181771"/>
              <a:gd name="connsiteX1" fmla="*/ 308796 w 1771028"/>
              <a:gd name="connsiteY1" fmla="*/ 1694636 h 2181771"/>
              <a:gd name="connsiteX2" fmla="*/ 38 w 1771028"/>
              <a:gd name="connsiteY2" fmla="*/ 800446 h 2181771"/>
              <a:gd name="connsiteX3" fmla="*/ 853880 w 1771028"/>
              <a:gd name="connsiteY3" fmla="*/ 7 h 2181771"/>
              <a:gd name="connsiteX4" fmla="*/ 1770641 w 1771028"/>
              <a:gd name="connsiteY4" fmla="*/ 811695 h 2181771"/>
              <a:gd name="connsiteX5" fmla="*/ 1449451 w 1771028"/>
              <a:gd name="connsiteY5" fmla="*/ 1747416 h 2181771"/>
              <a:gd name="connsiteX6" fmla="*/ 1293267 w 1771028"/>
              <a:gd name="connsiteY6" fmla="*/ 2137565 h 2181771"/>
              <a:gd name="connsiteX7" fmla="*/ 473870 w 1771028"/>
              <a:gd name="connsiteY7" fmla="*/ 2137565 h 2181771"/>
              <a:gd name="connsiteX0" fmla="*/ 474410 w 1771568"/>
              <a:gd name="connsiteY0" fmla="*/ 2137565 h 2181771"/>
              <a:gd name="connsiteX1" fmla="*/ 309336 w 1771568"/>
              <a:gd name="connsiteY1" fmla="*/ 1694636 h 2181771"/>
              <a:gd name="connsiteX2" fmla="*/ 578 w 1771568"/>
              <a:gd name="connsiteY2" fmla="*/ 800446 h 2181771"/>
              <a:gd name="connsiteX3" fmla="*/ 854420 w 1771568"/>
              <a:gd name="connsiteY3" fmla="*/ 7 h 2181771"/>
              <a:gd name="connsiteX4" fmla="*/ 1771181 w 1771568"/>
              <a:gd name="connsiteY4" fmla="*/ 811695 h 2181771"/>
              <a:gd name="connsiteX5" fmla="*/ 1449991 w 1771568"/>
              <a:gd name="connsiteY5" fmla="*/ 1747416 h 2181771"/>
              <a:gd name="connsiteX6" fmla="*/ 1293807 w 1771568"/>
              <a:gd name="connsiteY6" fmla="*/ 2137565 h 2181771"/>
              <a:gd name="connsiteX7" fmla="*/ 474410 w 1771568"/>
              <a:gd name="connsiteY7" fmla="*/ 2137565 h 2181771"/>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2287" h="2182119">
                <a:moveTo>
                  <a:pt x="474866" y="2137913"/>
                </a:moveTo>
                <a:cubicBezTo>
                  <a:pt x="375280" y="2118606"/>
                  <a:pt x="356680" y="1917837"/>
                  <a:pt x="309792" y="1694984"/>
                </a:cubicBezTo>
                <a:cubicBezTo>
                  <a:pt x="262904" y="1472131"/>
                  <a:pt x="22481" y="1206221"/>
                  <a:pt x="1034" y="800794"/>
                </a:cubicBezTo>
                <a:cubicBezTo>
                  <a:pt x="-20413" y="395367"/>
                  <a:pt x="292407" y="14522"/>
                  <a:pt x="854876" y="355"/>
                </a:cubicBezTo>
                <a:cubicBezTo>
                  <a:pt x="1417345" y="-13812"/>
                  <a:pt x="1790017" y="397818"/>
                  <a:pt x="1771637" y="812043"/>
                </a:cubicBezTo>
                <a:cubicBezTo>
                  <a:pt x="1753257" y="1226268"/>
                  <a:pt x="1476535" y="1532134"/>
                  <a:pt x="1450447" y="1747764"/>
                </a:cubicBezTo>
                <a:cubicBezTo>
                  <a:pt x="1424359" y="1963394"/>
                  <a:pt x="1360583" y="2127288"/>
                  <a:pt x="1294263" y="2137913"/>
                </a:cubicBezTo>
                <a:cubicBezTo>
                  <a:pt x="1037173" y="2202081"/>
                  <a:pt x="646398" y="2191386"/>
                  <a:pt x="474866" y="2137913"/>
                </a:cubicBezTo>
                <a:close/>
              </a:path>
            </a:pathLst>
          </a:custGeom>
          <a:solidFill>
            <a:srgbClr val="FFFFFF"/>
          </a:solidFill>
          <a:ln>
            <a:noFill/>
          </a:ln>
          <a:effectLst>
            <a:outerShdw blurRad="3175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3" name="Glance"/>
          <p:cNvSpPr/>
          <p:nvPr userDrawn="1"/>
        </p:nvSpPr>
        <p:spPr>
          <a:xfrm rot="3240000">
            <a:off x="8273120" y="2260948"/>
            <a:ext cx="319016" cy="188046"/>
          </a:xfrm>
          <a:prstGeom prst="ellipse">
            <a:avLst/>
          </a:prstGeom>
          <a:gradFill flip="none" rotWithShape="1">
            <a:gsLst>
              <a:gs pos="42000">
                <a:schemeClr val="bg1"/>
              </a:gs>
              <a:gs pos="100000">
                <a:schemeClr val="bg1">
                  <a:alpha val="0"/>
                </a:schemeClr>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427769-0C94-4714-9308-5CB730222FA0}" type="slidenum">
              <a:rPr lang="nl-NL" smtClean="0"/>
              <a:pPr/>
              <a:t>‹nr.›</a:t>
            </a:fld>
            <a:endParaRPr lang="nl-NL"/>
          </a:p>
        </p:txBody>
      </p:sp>
      <p:sp>
        <p:nvSpPr>
          <p:cNvPr id="7" name="Tijdelijke aanduiding voor tekst 11"/>
          <p:cNvSpPr>
            <a:spLocks noGrp="1"/>
          </p:cNvSpPr>
          <p:nvPr>
            <p:ph type="body" sz="quarter" idx="14" hasCustomPrompt="1"/>
          </p:nvPr>
        </p:nvSpPr>
        <p:spPr>
          <a:xfrm>
            <a:off x="-13494" y="5581651"/>
            <a:ext cx="12225338" cy="348800"/>
          </a:xfrm>
          <a:custGeom>
            <a:avLst/>
            <a:gdLst>
              <a:gd name="connsiteX0" fmla="*/ 0 w 12225338"/>
              <a:gd name="connsiteY0" fmla="*/ 0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0 h 338137"/>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44173 h 382310"/>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282505 h 382310"/>
              <a:gd name="connsiteX6" fmla="*/ 0 w 12225338"/>
              <a:gd name="connsiteY6" fmla="*/ 44173 h 382310"/>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338" h="338137">
                <a:moveTo>
                  <a:pt x="0" y="238332"/>
                </a:moveTo>
                <a:cubicBezTo>
                  <a:pt x="5257870" y="-49834"/>
                  <a:pt x="8329129" y="39687"/>
                  <a:pt x="12225338" y="0"/>
                </a:cubicBezTo>
                <a:lnTo>
                  <a:pt x="12225338" y="0"/>
                </a:lnTo>
                <a:lnTo>
                  <a:pt x="12225338" y="338137"/>
                </a:lnTo>
                <a:lnTo>
                  <a:pt x="0" y="338137"/>
                </a:lnTo>
                <a:lnTo>
                  <a:pt x="0" y="238332"/>
                </a:lnTo>
                <a:close/>
              </a:path>
            </a:pathLst>
          </a:custGeom>
          <a:solidFill>
            <a:schemeClr val="bg1"/>
          </a:solidFill>
          <a:ln w="12700">
            <a:solidFill>
              <a:schemeClr val="tx2"/>
            </a:solid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LIJN ORANJE (Niet verwijderen!)</a:t>
            </a:r>
          </a:p>
        </p:txBody>
      </p:sp>
      <p:sp>
        <p:nvSpPr>
          <p:cNvPr id="8" name="Tijdelijke aanduiding voor tekst 11"/>
          <p:cNvSpPr>
            <a:spLocks noGrp="1"/>
          </p:cNvSpPr>
          <p:nvPr>
            <p:ph type="body" sz="quarter" idx="15" hasCustomPrompt="1"/>
          </p:nvPr>
        </p:nvSpPr>
        <p:spPr>
          <a:xfrm>
            <a:off x="-13494" y="5876129"/>
            <a:ext cx="12225338" cy="62735"/>
          </a:xfrm>
          <a:prstGeom prst="rect">
            <a:avLst/>
          </a:prstGeom>
          <a:solidFill>
            <a:schemeClr val="bg1"/>
          </a:solidFill>
          <a:ln w="12700">
            <a:no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BALK WIT (Niet verwijderen!)</a:t>
            </a:r>
          </a:p>
        </p:txBody>
      </p:sp>
      <p:sp>
        <p:nvSpPr>
          <p:cNvPr id="2" name="Rechthoek 1"/>
          <p:cNvSpPr/>
          <p:nvPr userDrawn="1"/>
        </p:nvSpPr>
        <p:spPr>
          <a:xfrm>
            <a:off x="0" y="-459432"/>
            <a:ext cx="6315199" cy="459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1600" dirty="0"/>
              <a:t>Titelslide oranje</a:t>
            </a:r>
          </a:p>
        </p:txBody>
      </p:sp>
    </p:spTree>
    <p:extLst>
      <p:ext uri="{BB962C8B-B14F-4D97-AF65-F5344CB8AC3E}">
        <p14:creationId xmlns:p14="http://schemas.microsoft.com/office/powerpoint/2010/main" val="329425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p:cTn id="7" dur="250" fill="hold"/>
                                        <p:tgtEl>
                                          <p:spTgt spid="105"/>
                                        </p:tgtEl>
                                        <p:attrNameLst>
                                          <p:attrName>ppt_w</p:attrName>
                                        </p:attrNameLst>
                                      </p:cBhvr>
                                      <p:tavLst>
                                        <p:tav tm="0">
                                          <p:val>
                                            <p:fltVal val="0"/>
                                          </p:val>
                                        </p:tav>
                                        <p:tav tm="100000">
                                          <p:val>
                                            <p:strVal val="#ppt_w"/>
                                          </p:val>
                                        </p:tav>
                                      </p:tavLst>
                                    </p:anim>
                                    <p:anim calcmode="lin" valueType="num">
                                      <p:cBhvr>
                                        <p:cTn id="8" dur="250" fill="hold"/>
                                        <p:tgtEl>
                                          <p:spTgt spid="105"/>
                                        </p:tgtEl>
                                        <p:attrNameLst>
                                          <p:attrName>ppt_h</p:attrName>
                                        </p:attrNameLst>
                                      </p:cBhvr>
                                      <p:tavLst>
                                        <p:tav tm="0">
                                          <p:val>
                                            <p:fltVal val="0"/>
                                          </p:val>
                                        </p:tav>
                                        <p:tav tm="100000">
                                          <p:val>
                                            <p:strVal val="#ppt_h"/>
                                          </p:val>
                                        </p:tav>
                                      </p:tavLst>
                                    </p:anim>
                                    <p:animEffect transition="in" filter="fade">
                                      <p:cBhvr>
                                        <p:cTn id="9" dur="250"/>
                                        <p:tgtEl>
                                          <p:spTgt spid="105"/>
                                        </p:tgtEl>
                                      </p:cBhvr>
                                    </p:animEffect>
                                  </p:childTnLst>
                                </p:cTn>
                              </p:par>
                            </p:childTnLst>
                          </p:cTn>
                        </p:par>
                        <p:par>
                          <p:cTn id="10" fill="hold">
                            <p:stCondLst>
                              <p:cond delay="250"/>
                            </p:stCondLst>
                            <p:childTnLst>
                              <p:par>
                                <p:cTn id="11" presetID="53" presetClass="entr" presetSubtype="16" fill="hold" nodeType="afterEffect">
                                  <p:stCondLst>
                                    <p:cond delay="0"/>
                                  </p:stCondLst>
                                  <p:childTnLst>
                                    <p:set>
                                      <p:cBhvr>
                                        <p:cTn id="12" dur="1" fill="hold">
                                          <p:stCondLst>
                                            <p:cond delay="0"/>
                                          </p:stCondLst>
                                        </p:cTn>
                                        <p:tgtEl>
                                          <p:spTgt spid="108"/>
                                        </p:tgtEl>
                                        <p:attrNameLst>
                                          <p:attrName>style.visibility</p:attrName>
                                        </p:attrNameLst>
                                      </p:cBhvr>
                                      <p:to>
                                        <p:strVal val="visible"/>
                                      </p:to>
                                    </p:set>
                                    <p:anim calcmode="lin" valueType="num">
                                      <p:cBhvr>
                                        <p:cTn id="13" dur="250" fill="hold"/>
                                        <p:tgtEl>
                                          <p:spTgt spid="108"/>
                                        </p:tgtEl>
                                        <p:attrNameLst>
                                          <p:attrName>ppt_w</p:attrName>
                                        </p:attrNameLst>
                                      </p:cBhvr>
                                      <p:tavLst>
                                        <p:tav tm="0">
                                          <p:val>
                                            <p:fltVal val="0"/>
                                          </p:val>
                                        </p:tav>
                                        <p:tav tm="100000">
                                          <p:val>
                                            <p:strVal val="#ppt_w"/>
                                          </p:val>
                                        </p:tav>
                                      </p:tavLst>
                                    </p:anim>
                                    <p:anim calcmode="lin" valueType="num">
                                      <p:cBhvr>
                                        <p:cTn id="14" dur="250" fill="hold"/>
                                        <p:tgtEl>
                                          <p:spTgt spid="108"/>
                                        </p:tgtEl>
                                        <p:attrNameLst>
                                          <p:attrName>ppt_h</p:attrName>
                                        </p:attrNameLst>
                                      </p:cBhvr>
                                      <p:tavLst>
                                        <p:tav tm="0">
                                          <p:val>
                                            <p:fltVal val="0"/>
                                          </p:val>
                                        </p:tav>
                                        <p:tav tm="100000">
                                          <p:val>
                                            <p:strVal val="#ppt_h"/>
                                          </p:val>
                                        </p:tav>
                                      </p:tavLst>
                                    </p:anim>
                                    <p:animEffect transition="in" filter="fade">
                                      <p:cBhvr>
                                        <p:cTn id="15" dur="250"/>
                                        <p:tgtEl>
                                          <p:spTgt spid="108"/>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1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2"/>
                                        </p:tgtEl>
                                        <p:attrNameLst>
                                          <p:attrName>style.visibility</p:attrName>
                                        </p:attrNameLst>
                                      </p:cBhvr>
                                      <p:to>
                                        <p:strVal val="visible"/>
                                      </p:to>
                                    </p:se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40"/>
                                        </p:tgtEl>
                                        <p:attrNameLst>
                                          <p:attrName>style.visibility</p:attrName>
                                        </p:attrNameLst>
                                      </p:cBhvr>
                                      <p:to>
                                        <p:strVal val="visible"/>
                                      </p:to>
                                    </p:set>
                                    <p:animEffect transition="in" filter="fade">
                                      <p:cBhvr>
                                        <p:cTn id="23" dur="1000"/>
                                        <p:tgtEl>
                                          <p:spTgt spid="140"/>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fade">
                                      <p:cBhvr>
                                        <p:cTn id="27" dur="1500"/>
                                        <p:tgtEl>
                                          <p:spTgt spid="14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4"/>
                                        </p:tgtEl>
                                        <p:attrNameLst>
                                          <p:attrName>style.visibility</p:attrName>
                                        </p:attrNameLst>
                                      </p:cBhvr>
                                      <p:to>
                                        <p:strVal val="visible"/>
                                      </p:to>
                                    </p:set>
                                    <p:animEffect transition="in" filter="fade">
                                      <p:cBhvr>
                                        <p:cTn id="30" dur="1500"/>
                                        <p:tgtEl>
                                          <p:spTgt spid="1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2"/>
                                        </p:tgtEl>
                                        <p:attrNameLst>
                                          <p:attrName>style.visibility</p:attrName>
                                        </p:attrNameLst>
                                      </p:cBhvr>
                                      <p:to>
                                        <p:strVal val="visible"/>
                                      </p:to>
                                    </p:set>
                                    <p:animEffect transition="in" filter="fade">
                                      <p:cBhvr>
                                        <p:cTn id="33" dur="1500"/>
                                        <p:tgtEl>
                                          <p:spTgt spid="14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2" grpId="0" animBg="1"/>
      <p:bldP spid="113" grpId="0" animBg="1"/>
      <p:bldP spid="114" grpId="0" animBg="1"/>
      <p:bldP spid="140" grpId="0" animBg="1"/>
      <p:bldP spid="141" grpId="0" animBg="1"/>
      <p:bldP spid="142"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9753" y="3886200"/>
            <a:ext cx="8538845" cy="1752600"/>
          </a:xfrm>
        </p:spPr>
        <p:txBody>
          <a:bodyPr/>
          <a:lstStyle>
            <a:lvl1pPr marL="0" indent="0" algn="ctr">
              <a:buNone/>
              <a:defRPr>
                <a:solidFill>
                  <a:srgbClr val="0000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fr-BE" dirty="0"/>
          </a:p>
        </p:txBody>
      </p:sp>
      <p:sp>
        <p:nvSpPr>
          <p:cNvPr id="4" name="Date Placeholder 3"/>
          <p:cNvSpPr>
            <a:spLocks noGrp="1"/>
          </p:cNvSpPr>
          <p:nvPr>
            <p:ph type="dt" sz="half" idx="10"/>
          </p:nvPr>
        </p:nvSpPr>
        <p:spPr>
          <a:xfrm>
            <a:off x="609917" y="6309321"/>
            <a:ext cx="2846282" cy="365125"/>
          </a:xfrm>
        </p:spPr>
        <p:txBody>
          <a:bodyPr/>
          <a:lstStyle/>
          <a:p>
            <a:r>
              <a:rPr lang="nl-BE" dirty="0"/>
              <a:t>© GEVERS 2015</a:t>
            </a:r>
            <a:endParaRPr lang="fr-BE" dirty="0"/>
          </a:p>
        </p:txBody>
      </p:sp>
      <p:pic>
        <p:nvPicPr>
          <p:cNvPr id="7" name="Picture 6" descr="Birds.jpg"/>
          <p:cNvPicPr>
            <a:picLocks noChangeAspect="1"/>
          </p:cNvPicPr>
          <p:nvPr userDrawn="1"/>
        </p:nvPicPr>
        <p:blipFill>
          <a:blip r:embed="rId2" cstate="print"/>
          <a:stretch>
            <a:fillRect/>
          </a:stretch>
        </p:blipFill>
        <p:spPr>
          <a:xfrm>
            <a:off x="0" y="548680"/>
            <a:ext cx="12198350" cy="3154680"/>
          </a:xfrm>
          <a:prstGeom prst="rect">
            <a:avLst/>
          </a:prstGeom>
        </p:spPr>
      </p:pic>
      <p:pic>
        <p:nvPicPr>
          <p:cNvPr id="8" name="Picture 11" descr="logo_GEVERS_sansslogan"/>
          <p:cNvPicPr>
            <a:picLocks noChangeAspect="1" noChangeArrowheads="1"/>
          </p:cNvPicPr>
          <p:nvPr userDrawn="1"/>
        </p:nvPicPr>
        <p:blipFill>
          <a:blip r:embed="rId3" cstate="print"/>
          <a:srcRect/>
          <a:stretch>
            <a:fillRect/>
          </a:stretch>
        </p:blipFill>
        <p:spPr bwMode="auto">
          <a:xfrm>
            <a:off x="11383010" y="6308725"/>
            <a:ext cx="567562" cy="425450"/>
          </a:xfrm>
          <a:prstGeom prst="rect">
            <a:avLst/>
          </a:prstGeom>
          <a:noFill/>
          <a:ln w="9525">
            <a:noFill/>
            <a:miter lim="800000"/>
            <a:headEnd/>
            <a:tailEnd/>
          </a:ln>
        </p:spPr>
      </p:pic>
      <p:sp>
        <p:nvSpPr>
          <p:cNvPr id="9" name="Footer Placeholder 4"/>
          <p:cNvSpPr>
            <a:spLocks noGrp="1"/>
          </p:cNvSpPr>
          <p:nvPr>
            <p:ph type="ftr" sz="quarter" idx="3"/>
          </p:nvPr>
        </p:nvSpPr>
        <p:spPr>
          <a:xfrm>
            <a:off x="4167770" y="6309321"/>
            <a:ext cx="386281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www.gevers.eu</a:t>
            </a:r>
          </a:p>
        </p:txBody>
      </p:sp>
      <p:sp>
        <p:nvSpPr>
          <p:cNvPr id="10" name="TextBox 9"/>
          <p:cNvSpPr txBox="1"/>
          <p:nvPr userDrawn="1"/>
        </p:nvSpPr>
        <p:spPr>
          <a:xfrm>
            <a:off x="10421905" y="6353384"/>
            <a:ext cx="768485" cy="276999"/>
          </a:xfrm>
          <a:prstGeom prst="rect">
            <a:avLst/>
          </a:prstGeom>
        </p:spPr>
        <p:txBody>
          <a:bodyPr vert="horz" lIns="91440" tIns="45720" rIns="91440" bIns="45720" rtlCol="0" anchor="ctr"/>
          <a:lstStyle/>
          <a:p>
            <a:pPr marL="0" algn="ctr" defTabSz="914400" rtl="0" eaLnBrk="1" latinLnBrk="0" hangingPunct="1"/>
            <a:fld id="{40F0643C-681A-4608-81EA-F67003B09732}" type="slidenum">
              <a:rPr lang="en-US" sz="1200" kern="1200" smtClean="0">
                <a:solidFill>
                  <a:schemeClr val="tx1">
                    <a:tint val="75000"/>
                  </a:schemeClr>
                </a:solidFill>
                <a:latin typeface="+mn-lt"/>
                <a:ea typeface="+mn-ea"/>
                <a:cs typeface="+mn-cs"/>
              </a:rPr>
              <a:pPr marL="0" algn="ctr" defTabSz="914400" rtl="0" eaLnBrk="1" latinLnBrk="0" hangingPunct="1"/>
              <a:t>‹nr.›</a:t>
            </a:fld>
            <a:endParaRPr lang="en-US" sz="1200" kern="1200" dirty="0" err="1">
              <a:solidFill>
                <a:schemeClr val="tx1">
                  <a:tint val="75000"/>
                </a:schemeClr>
              </a:solidFill>
              <a:latin typeface="+mn-lt"/>
              <a:ea typeface="+mn-ea"/>
              <a:cs typeface="+mn-cs"/>
            </a:endParaRPr>
          </a:p>
        </p:txBody>
      </p:sp>
      <p:sp>
        <p:nvSpPr>
          <p:cNvPr id="11" name="TextBox 10"/>
          <p:cNvSpPr txBox="1"/>
          <p:nvPr userDrawn="1"/>
        </p:nvSpPr>
        <p:spPr>
          <a:xfrm>
            <a:off x="-1170583" y="332656"/>
            <a:ext cx="184731" cy="369332"/>
          </a:xfrm>
          <a:prstGeom prst="rect">
            <a:avLst/>
          </a:prstGeom>
          <a:solidFill>
            <a:schemeClr val="accent1"/>
          </a:solidFill>
        </p:spPr>
        <p:txBody>
          <a:bodyPr wrap="none" rtlCol="0">
            <a:spAutoFit/>
          </a:bodyPr>
          <a:lstStyle/>
          <a:p>
            <a:pPr algn="ctr"/>
            <a:endParaRPr lang="en-US" sz="1800" dirty="0" err="1">
              <a:solidFill>
                <a:schemeClr val="bg1"/>
              </a:solidFill>
            </a:endParaRPr>
          </a:p>
        </p:txBody>
      </p:sp>
    </p:spTree>
    <p:extLst>
      <p:ext uri="{BB962C8B-B14F-4D97-AF65-F5344CB8AC3E}">
        <p14:creationId xmlns:p14="http://schemas.microsoft.com/office/powerpoint/2010/main" val="1141521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slide oranje">
    <p:spTree>
      <p:nvGrpSpPr>
        <p:cNvPr id="1" name=""/>
        <p:cNvGrpSpPr/>
        <p:nvPr/>
      </p:nvGrpSpPr>
      <p:grpSpPr>
        <a:xfrm>
          <a:off x="0" y="0"/>
          <a:ext cx="0" cy="0"/>
          <a:chOff x="0" y="0"/>
          <a:chExt cx="0" cy="0"/>
        </a:xfrm>
      </p:grpSpPr>
      <p:pic>
        <p:nvPicPr>
          <p:cNvPr id="18" name="Afbeelding 17" descr="Figuur_1_300.png" hidden="1"/>
          <p:cNvPicPr>
            <a:picLocks noChangeAspect="1"/>
          </p:cNvPicPr>
          <p:nvPr userDrawn="1"/>
        </p:nvPicPr>
        <p:blipFill>
          <a:blip r:embed="rId2" cstate="print"/>
          <a:stretch>
            <a:fillRect/>
          </a:stretch>
        </p:blipFill>
        <p:spPr>
          <a:xfrm>
            <a:off x="7899375" y="332656"/>
            <a:ext cx="3197067" cy="5024431"/>
          </a:xfrm>
          <a:prstGeom prst="rect">
            <a:avLst/>
          </a:prstGeom>
        </p:spPr>
      </p:pic>
      <p:sp>
        <p:nvSpPr>
          <p:cNvPr id="16" name="Rechthoek 15"/>
          <p:cNvSpPr/>
          <p:nvPr userDrawn="1"/>
        </p:nvSpPr>
        <p:spPr>
          <a:xfrm>
            <a:off x="0" y="0"/>
            <a:ext cx="12198350" cy="58958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7" name="Vrije vorm 16"/>
          <p:cNvSpPr/>
          <p:nvPr userDrawn="1"/>
        </p:nvSpPr>
        <p:spPr>
          <a:xfrm>
            <a:off x="9339534" y="0"/>
            <a:ext cx="2858816" cy="6055335"/>
          </a:xfrm>
          <a:custGeom>
            <a:avLst/>
            <a:gdLst>
              <a:gd name="connsiteX0" fmla="*/ 1188037 w 2858816"/>
              <a:gd name="connsiteY0" fmla="*/ 0 h 6055335"/>
              <a:gd name="connsiteX1" fmla="*/ 2858816 w 2858816"/>
              <a:gd name="connsiteY1" fmla="*/ 0 h 6055335"/>
              <a:gd name="connsiteX2" fmla="*/ 2858816 w 2858816"/>
              <a:gd name="connsiteY2" fmla="*/ 2435100 h 6055335"/>
              <a:gd name="connsiteX3" fmla="*/ 2715805 w 2858816"/>
              <a:gd name="connsiteY3" fmla="*/ 2403236 h 6055335"/>
              <a:gd name="connsiteX4" fmla="*/ 2302830 w 2858816"/>
              <a:gd name="connsiteY4" fmla="*/ 2353800 h 6055335"/>
              <a:gd name="connsiteX5" fmla="*/ 745448 w 2858816"/>
              <a:gd name="connsiteY5" fmla="*/ 3701586 h 6055335"/>
              <a:gd name="connsiteX6" fmla="*/ 2297009 w 2858816"/>
              <a:gd name="connsiteY6" fmla="*/ 5061017 h 6055335"/>
              <a:gd name="connsiteX7" fmla="*/ 2720769 w 2858816"/>
              <a:gd name="connsiteY7" fmla="*/ 5019439 h 6055335"/>
              <a:gd name="connsiteX8" fmla="*/ 2858816 w 2858816"/>
              <a:gd name="connsiteY8" fmla="*/ 4990482 h 6055335"/>
              <a:gd name="connsiteX9" fmla="*/ 2858816 w 2858816"/>
              <a:gd name="connsiteY9" fmla="*/ 6024539 h 6055335"/>
              <a:gd name="connsiteX10" fmla="*/ 2701318 w 2858816"/>
              <a:gd name="connsiteY10" fmla="*/ 6046966 h 6055335"/>
              <a:gd name="connsiteX11" fmla="*/ 2532625 w 2858816"/>
              <a:gd name="connsiteY11" fmla="*/ 6055332 h 6055335"/>
              <a:gd name="connsiteX12" fmla="*/ 4776 w 2858816"/>
              <a:gd name="connsiteY12" fmla="*/ 3134390 h 6055335"/>
              <a:gd name="connsiteX13" fmla="*/ 1061314 w 2858816"/>
              <a:gd name="connsiteY13" fmla="*/ 147041 h 60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8816" h="6055335">
                <a:moveTo>
                  <a:pt x="1188037" y="0"/>
                </a:moveTo>
                <a:lnTo>
                  <a:pt x="2858816" y="0"/>
                </a:lnTo>
                <a:lnTo>
                  <a:pt x="2858816" y="2435100"/>
                </a:lnTo>
                <a:lnTo>
                  <a:pt x="2715805" y="2403236"/>
                </a:lnTo>
                <a:cubicBezTo>
                  <a:pt x="2582043" y="2377998"/>
                  <a:pt x="2443892" y="2361078"/>
                  <a:pt x="2302830" y="2353800"/>
                </a:cubicBezTo>
                <a:cubicBezTo>
                  <a:pt x="1174333" y="2295580"/>
                  <a:pt x="746419" y="3250384"/>
                  <a:pt x="745448" y="3701586"/>
                </a:cubicBezTo>
                <a:cubicBezTo>
                  <a:pt x="744480" y="4152789"/>
                  <a:pt x="1131540" y="5090127"/>
                  <a:pt x="2297009" y="5061017"/>
                </a:cubicBezTo>
                <a:cubicBezTo>
                  <a:pt x="2442693" y="5057378"/>
                  <a:pt x="2584370" y="5043005"/>
                  <a:pt x="2720769" y="5019439"/>
                </a:cubicBezTo>
                <a:lnTo>
                  <a:pt x="2858816" y="4990482"/>
                </a:lnTo>
                <a:lnTo>
                  <a:pt x="2858816" y="6024539"/>
                </a:lnTo>
                <a:lnTo>
                  <a:pt x="2701318" y="6046966"/>
                </a:lnTo>
                <a:cubicBezTo>
                  <a:pt x="2641969" y="6052717"/>
                  <a:pt x="2585516" y="6055446"/>
                  <a:pt x="2532625" y="6055332"/>
                </a:cubicBezTo>
                <a:cubicBezTo>
                  <a:pt x="1686368" y="6053513"/>
                  <a:pt x="-104418" y="5250938"/>
                  <a:pt x="4776" y="3134390"/>
                </a:cubicBezTo>
                <a:cubicBezTo>
                  <a:pt x="66197" y="1943831"/>
                  <a:pt x="493846" y="863834"/>
                  <a:pt x="1061314" y="14704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9" name="Tijdelijke aanduiding voor voettekst 4"/>
          <p:cNvSpPr>
            <a:spLocks noGrp="1"/>
          </p:cNvSpPr>
          <p:nvPr>
            <p:ph type="ftr" sz="quarter" idx="11"/>
          </p:nvPr>
        </p:nvSpPr>
        <p:spPr>
          <a:xfrm>
            <a:off x="4167770" y="7024315"/>
            <a:ext cx="3862811" cy="365125"/>
          </a:xfrm>
        </p:spPr>
        <p:txBody>
          <a:bodyPr/>
          <a:lstStyle/>
          <a:p>
            <a:endParaRPr lang="nl-NL"/>
          </a:p>
        </p:txBody>
      </p:sp>
      <p:sp>
        <p:nvSpPr>
          <p:cNvPr id="21" name="Tijdelijke aanduiding voor dianummer 5"/>
          <p:cNvSpPr>
            <a:spLocks noGrp="1"/>
          </p:cNvSpPr>
          <p:nvPr>
            <p:ph type="sldNum" sz="quarter" idx="12"/>
          </p:nvPr>
        </p:nvSpPr>
        <p:spPr>
          <a:xfrm>
            <a:off x="11636689" y="6448087"/>
            <a:ext cx="477118" cy="365124"/>
          </a:xfrm>
        </p:spPr>
        <p:txBody>
          <a:bodyPr/>
          <a:lstStyle>
            <a:lvl1pPr algn="l">
              <a:defRPr sz="800"/>
            </a:lvl1pPr>
          </a:lstStyle>
          <a:p>
            <a:fld id="{1D427769-0C94-4714-9308-5CB730222FA0}" type="slidenum">
              <a:rPr lang="nl-NL" smtClean="0"/>
              <a:pPr/>
              <a:t>‹nr.›</a:t>
            </a:fld>
            <a:endParaRPr lang="nl-NL" dirty="0"/>
          </a:p>
        </p:txBody>
      </p:sp>
      <p:sp>
        <p:nvSpPr>
          <p:cNvPr id="23" name="Ondertitel 2"/>
          <p:cNvSpPr>
            <a:spLocks noGrp="1"/>
          </p:cNvSpPr>
          <p:nvPr>
            <p:ph type="subTitle" idx="1"/>
          </p:nvPr>
        </p:nvSpPr>
        <p:spPr>
          <a:xfrm>
            <a:off x="534681" y="3106452"/>
            <a:ext cx="8660837" cy="538572"/>
          </a:xfrm>
        </p:spPr>
        <p:txBody>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24" name="Tijdelijke aanduiding voor tekst 21"/>
          <p:cNvSpPr>
            <a:spLocks noGrp="1"/>
          </p:cNvSpPr>
          <p:nvPr>
            <p:ph type="body" sz="quarter" idx="16" hasCustomPrompt="1"/>
          </p:nvPr>
        </p:nvSpPr>
        <p:spPr>
          <a:xfrm>
            <a:off x="534681" y="3789363"/>
            <a:ext cx="8660838" cy="287709"/>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defRPr>
                <a:solidFill>
                  <a:schemeClr val="bg1"/>
                </a:solidFill>
              </a:defRPr>
            </a:lvl5pPr>
          </a:lstStyle>
          <a:p>
            <a:pPr lvl="0"/>
            <a:r>
              <a:rPr lang="nl-NL" dirty="0"/>
              <a:t>Spreker</a:t>
            </a:r>
          </a:p>
        </p:txBody>
      </p:sp>
      <p:sp>
        <p:nvSpPr>
          <p:cNvPr id="25" name="Tijdelijke aanduiding voor datum 3"/>
          <p:cNvSpPr>
            <a:spLocks noGrp="1"/>
          </p:cNvSpPr>
          <p:nvPr>
            <p:ph type="dt" sz="half" idx="10"/>
          </p:nvPr>
        </p:nvSpPr>
        <p:spPr>
          <a:xfrm>
            <a:off x="534681" y="4071730"/>
            <a:ext cx="2846282" cy="274324"/>
          </a:xfrm>
        </p:spPr>
        <p:txBody>
          <a:bodyPr lIns="0" tIns="0" rIns="0" bIns="0"/>
          <a:lstStyle>
            <a:lvl1pPr>
              <a:defRPr sz="1600">
                <a:solidFill>
                  <a:schemeClr val="bg1"/>
                </a:solidFill>
              </a:defRPr>
            </a:lvl1pPr>
          </a:lstStyle>
          <a:p>
            <a:endParaRPr lang="nl-NL" dirty="0"/>
          </a:p>
        </p:txBody>
      </p:sp>
      <p:sp>
        <p:nvSpPr>
          <p:cNvPr id="26" name="Rechthoek 25"/>
          <p:cNvSpPr/>
          <p:nvPr userDrawn="1"/>
        </p:nvSpPr>
        <p:spPr>
          <a:xfrm>
            <a:off x="0" y="-459432"/>
            <a:ext cx="6315199" cy="459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1600" dirty="0"/>
              <a:t>Titelslide oranje</a:t>
            </a:r>
          </a:p>
        </p:txBody>
      </p:sp>
      <p:sp>
        <p:nvSpPr>
          <p:cNvPr id="27" name="Titel 1"/>
          <p:cNvSpPr>
            <a:spLocks noGrp="1"/>
          </p:cNvSpPr>
          <p:nvPr>
            <p:ph type="title" hasCustomPrompt="1"/>
          </p:nvPr>
        </p:nvSpPr>
        <p:spPr>
          <a:xfrm>
            <a:off x="519175" y="1736433"/>
            <a:ext cx="8676344" cy="1153995"/>
          </a:xfrm>
        </p:spPr>
        <p:txBody>
          <a:bodyPr/>
          <a:lstStyle>
            <a:lvl1pPr>
              <a:defRPr sz="3600" cap="all" baseline="0">
                <a:solidFill>
                  <a:schemeClr val="bg1"/>
                </a:solidFill>
              </a:defRPr>
            </a:lvl1pPr>
          </a:lstStyle>
          <a:p>
            <a:r>
              <a:rPr lang="nl-NL" dirty="0"/>
              <a:t>Klik om de titel te bewerken</a:t>
            </a:r>
          </a:p>
        </p:txBody>
      </p:sp>
      <p:sp>
        <p:nvSpPr>
          <p:cNvPr id="28" name="Tijdelijke aanduiding voor tekst 11"/>
          <p:cNvSpPr>
            <a:spLocks noGrp="1"/>
          </p:cNvSpPr>
          <p:nvPr>
            <p:ph type="body" sz="quarter" idx="14" hasCustomPrompt="1"/>
          </p:nvPr>
        </p:nvSpPr>
        <p:spPr>
          <a:xfrm>
            <a:off x="-13494" y="5581651"/>
            <a:ext cx="12225338" cy="348800"/>
          </a:xfrm>
          <a:custGeom>
            <a:avLst/>
            <a:gdLst>
              <a:gd name="connsiteX0" fmla="*/ 0 w 12225338"/>
              <a:gd name="connsiteY0" fmla="*/ 0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0 h 338137"/>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44173 h 382310"/>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282505 h 382310"/>
              <a:gd name="connsiteX6" fmla="*/ 0 w 12225338"/>
              <a:gd name="connsiteY6" fmla="*/ 44173 h 382310"/>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338" h="338137">
                <a:moveTo>
                  <a:pt x="0" y="238332"/>
                </a:moveTo>
                <a:cubicBezTo>
                  <a:pt x="5257870" y="-49834"/>
                  <a:pt x="8329129" y="39687"/>
                  <a:pt x="12225338" y="0"/>
                </a:cubicBezTo>
                <a:lnTo>
                  <a:pt x="12225338" y="0"/>
                </a:lnTo>
                <a:lnTo>
                  <a:pt x="12225338" y="338137"/>
                </a:lnTo>
                <a:lnTo>
                  <a:pt x="0" y="338137"/>
                </a:lnTo>
                <a:lnTo>
                  <a:pt x="0" y="238332"/>
                </a:lnTo>
                <a:close/>
              </a:path>
            </a:pathLst>
          </a:custGeom>
          <a:solidFill>
            <a:schemeClr val="bg1"/>
          </a:solidFill>
          <a:ln w="12700">
            <a:solidFill>
              <a:schemeClr val="bg1"/>
            </a:solid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LIJN ORANJE (Niet verwijderen!)</a:t>
            </a:r>
          </a:p>
        </p:txBody>
      </p:sp>
      <p:sp>
        <p:nvSpPr>
          <p:cNvPr id="29" name="Tijdelijke aanduiding voor tekst 11"/>
          <p:cNvSpPr>
            <a:spLocks noGrp="1"/>
          </p:cNvSpPr>
          <p:nvPr>
            <p:ph type="body" sz="quarter" idx="15" hasCustomPrompt="1"/>
          </p:nvPr>
        </p:nvSpPr>
        <p:spPr>
          <a:xfrm>
            <a:off x="-13494" y="5876129"/>
            <a:ext cx="12225338" cy="62735"/>
          </a:xfrm>
          <a:prstGeom prst="rect">
            <a:avLst/>
          </a:prstGeom>
          <a:solidFill>
            <a:schemeClr val="bg1"/>
          </a:solidFill>
          <a:ln w="12700">
            <a:no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BALK WIT (Niet verwijderen!)</a:t>
            </a:r>
          </a:p>
        </p:txBody>
      </p:sp>
    </p:spTree>
    <p:extLst>
      <p:ext uri="{BB962C8B-B14F-4D97-AF65-F5344CB8AC3E}">
        <p14:creationId xmlns:p14="http://schemas.microsoft.com/office/powerpoint/2010/main" val="210230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elslide oranje">
    <p:spTree>
      <p:nvGrpSpPr>
        <p:cNvPr id="1" name=""/>
        <p:cNvGrpSpPr/>
        <p:nvPr/>
      </p:nvGrpSpPr>
      <p:grpSpPr>
        <a:xfrm>
          <a:off x="0" y="0"/>
          <a:ext cx="0" cy="0"/>
          <a:chOff x="0" y="0"/>
          <a:chExt cx="0" cy="0"/>
        </a:xfrm>
      </p:grpSpPr>
      <p:pic>
        <p:nvPicPr>
          <p:cNvPr id="18" name="Afbeelding 17" descr="Figuur_1_300.png" hidden="1"/>
          <p:cNvPicPr>
            <a:picLocks noChangeAspect="1"/>
          </p:cNvPicPr>
          <p:nvPr userDrawn="1"/>
        </p:nvPicPr>
        <p:blipFill>
          <a:blip r:embed="rId2" cstate="print"/>
          <a:stretch>
            <a:fillRect/>
          </a:stretch>
        </p:blipFill>
        <p:spPr>
          <a:xfrm>
            <a:off x="7899375" y="332656"/>
            <a:ext cx="3197067" cy="5024431"/>
          </a:xfrm>
          <a:prstGeom prst="rect">
            <a:avLst/>
          </a:prstGeom>
        </p:spPr>
      </p:pic>
      <p:sp>
        <p:nvSpPr>
          <p:cNvPr id="16" name="Rechthoek 15"/>
          <p:cNvSpPr/>
          <p:nvPr userDrawn="1"/>
        </p:nvSpPr>
        <p:spPr>
          <a:xfrm>
            <a:off x="0" y="0"/>
            <a:ext cx="12198350" cy="58958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9" name="Tijdelijke aanduiding voor voettekst 4"/>
          <p:cNvSpPr>
            <a:spLocks noGrp="1"/>
          </p:cNvSpPr>
          <p:nvPr>
            <p:ph type="ftr" sz="quarter" idx="11"/>
          </p:nvPr>
        </p:nvSpPr>
        <p:spPr>
          <a:xfrm>
            <a:off x="4167770" y="7024315"/>
            <a:ext cx="3862811" cy="365125"/>
          </a:xfrm>
        </p:spPr>
        <p:txBody>
          <a:bodyPr/>
          <a:lstStyle/>
          <a:p>
            <a:endParaRPr lang="nl-NL"/>
          </a:p>
        </p:txBody>
      </p:sp>
      <p:sp>
        <p:nvSpPr>
          <p:cNvPr id="21" name="Tijdelijke aanduiding voor dianummer 5"/>
          <p:cNvSpPr>
            <a:spLocks noGrp="1"/>
          </p:cNvSpPr>
          <p:nvPr>
            <p:ph type="sldNum" sz="quarter" idx="12"/>
          </p:nvPr>
        </p:nvSpPr>
        <p:spPr>
          <a:xfrm>
            <a:off x="11636689" y="6448087"/>
            <a:ext cx="477118" cy="365124"/>
          </a:xfrm>
        </p:spPr>
        <p:txBody>
          <a:bodyPr/>
          <a:lstStyle>
            <a:lvl1pPr algn="l">
              <a:defRPr sz="800"/>
            </a:lvl1pPr>
          </a:lstStyle>
          <a:p>
            <a:fld id="{1D427769-0C94-4714-9308-5CB730222FA0}" type="slidenum">
              <a:rPr lang="nl-NL" smtClean="0"/>
              <a:pPr/>
              <a:t>‹nr.›</a:t>
            </a:fld>
            <a:endParaRPr lang="nl-NL" dirty="0"/>
          </a:p>
        </p:txBody>
      </p:sp>
      <p:sp>
        <p:nvSpPr>
          <p:cNvPr id="23" name="Ondertitel 2"/>
          <p:cNvSpPr>
            <a:spLocks noGrp="1"/>
          </p:cNvSpPr>
          <p:nvPr>
            <p:ph type="subTitle" idx="1"/>
          </p:nvPr>
        </p:nvSpPr>
        <p:spPr>
          <a:xfrm>
            <a:off x="534681" y="3106452"/>
            <a:ext cx="8660837" cy="538572"/>
          </a:xfrm>
        </p:spPr>
        <p:txBody>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24" name="Tijdelijke aanduiding voor tekst 21"/>
          <p:cNvSpPr>
            <a:spLocks noGrp="1"/>
          </p:cNvSpPr>
          <p:nvPr>
            <p:ph type="body" sz="quarter" idx="16" hasCustomPrompt="1"/>
          </p:nvPr>
        </p:nvSpPr>
        <p:spPr>
          <a:xfrm>
            <a:off x="534681" y="3789363"/>
            <a:ext cx="8660838" cy="287709"/>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defRPr>
                <a:solidFill>
                  <a:schemeClr val="bg1"/>
                </a:solidFill>
              </a:defRPr>
            </a:lvl5pPr>
          </a:lstStyle>
          <a:p>
            <a:pPr lvl="0"/>
            <a:r>
              <a:rPr lang="nl-NL" dirty="0"/>
              <a:t>Spreker</a:t>
            </a:r>
          </a:p>
        </p:txBody>
      </p:sp>
      <p:sp>
        <p:nvSpPr>
          <p:cNvPr id="25" name="Tijdelijke aanduiding voor datum 3"/>
          <p:cNvSpPr>
            <a:spLocks noGrp="1"/>
          </p:cNvSpPr>
          <p:nvPr>
            <p:ph type="dt" sz="half" idx="10"/>
          </p:nvPr>
        </p:nvSpPr>
        <p:spPr>
          <a:xfrm>
            <a:off x="534681" y="4071730"/>
            <a:ext cx="2846282" cy="274324"/>
          </a:xfrm>
        </p:spPr>
        <p:txBody>
          <a:bodyPr lIns="0" tIns="0" rIns="0" bIns="0"/>
          <a:lstStyle>
            <a:lvl1pPr>
              <a:defRPr sz="1600">
                <a:solidFill>
                  <a:schemeClr val="bg1"/>
                </a:solidFill>
              </a:defRPr>
            </a:lvl1pPr>
          </a:lstStyle>
          <a:p>
            <a:endParaRPr lang="nl-NL" dirty="0"/>
          </a:p>
        </p:txBody>
      </p:sp>
      <p:sp>
        <p:nvSpPr>
          <p:cNvPr id="26" name="Rechthoek 25"/>
          <p:cNvSpPr/>
          <p:nvPr userDrawn="1"/>
        </p:nvSpPr>
        <p:spPr>
          <a:xfrm>
            <a:off x="0" y="-459432"/>
            <a:ext cx="6315199" cy="459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1600" dirty="0"/>
              <a:t>Titelslide oranje</a:t>
            </a:r>
          </a:p>
        </p:txBody>
      </p:sp>
      <p:sp>
        <p:nvSpPr>
          <p:cNvPr id="27" name="Titel 1"/>
          <p:cNvSpPr>
            <a:spLocks noGrp="1"/>
          </p:cNvSpPr>
          <p:nvPr>
            <p:ph type="title" hasCustomPrompt="1"/>
          </p:nvPr>
        </p:nvSpPr>
        <p:spPr>
          <a:xfrm>
            <a:off x="519175" y="1736433"/>
            <a:ext cx="8676344" cy="1153995"/>
          </a:xfrm>
        </p:spPr>
        <p:txBody>
          <a:bodyPr/>
          <a:lstStyle>
            <a:lvl1pPr>
              <a:defRPr sz="3600" cap="all" baseline="0">
                <a:solidFill>
                  <a:schemeClr val="bg1"/>
                </a:solidFill>
              </a:defRPr>
            </a:lvl1pPr>
          </a:lstStyle>
          <a:p>
            <a:r>
              <a:rPr lang="nl-NL" dirty="0"/>
              <a:t>Klik om de titel te bewerken</a:t>
            </a:r>
          </a:p>
        </p:txBody>
      </p:sp>
      <p:sp>
        <p:nvSpPr>
          <p:cNvPr id="28" name="Tijdelijke aanduiding voor tekst 11"/>
          <p:cNvSpPr>
            <a:spLocks noGrp="1"/>
          </p:cNvSpPr>
          <p:nvPr>
            <p:ph type="body" sz="quarter" idx="14" hasCustomPrompt="1"/>
          </p:nvPr>
        </p:nvSpPr>
        <p:spPr>
          <a:xfrm>
            <a:off x="-13494" y="5581651"/>
            <a:ext cx="12225338" cy="348800"/>
          </a:xfrm>
          <a:custGeom>
            <a:avLst/>
            <a:gdLst>
              <a:gd name="connsiteX0" fmla="*/ 0 w 12225338"/>
              <a:gd name="connsiteY0" fmla="*/ 0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0 h 338137"/>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44173 h 382310"/>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282505 h 382310"/>
              <a:gd name="connsiteX6" fmla="*/ 0 w 12225338"/>
              <a:gd name="connsiteY6" fmla="*/ 44173 h 382310"/>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338" h="338137">
                <a:moveTo>
                  <a:pt x="0" y="238332"/>
                </a:moveTo>
                <a:cubicBezTo>
                  <a:pt x="5257870" y="-49834"/>
                  <a:pt x="8329129" y="39687"/>
                  <a:pt x="12225338" y="0"/>
                </a:cubicBezTo>
                <a:lnTo>
                  <a:pt x="12225338" y="0"/>
                </a:lnTo>
                <a:lnTo>
                  <a:pt x="12225338" y="338137"/>
                </a:lnTo>
                <a:lnTo>
                  <a:pt x="0" y="338137"/>
                </a:lnTo>
                <a:lnTo>
                  <a:pt x="0" y="238332"/>
                </a:lnTo>
                <a:close/>
              </a:path>
            </a:pathLst>
          </a:custGeom>
          <a:solidFill>
            <a:schemeClr val="bg1"/>
          </a:solidFill>
          <a:ln w="12700">
            <a:solidFill>
              <a:schemeClr val="bg1"/>
            </a:solid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LIJN ORANJE (Niet verwijderen!)</a:t>
            </a:r>
          </a:p>
        </p:txBody>
      </p:sp>
      <p:sp>
        <p:nvSpPr>
          <p:cNvPr id="29" name="Tijdelijke aanduiding voor tekst 11"/>
          <p:cNvSpPr>
            <a:spLocks noGrp="1"/>
          </p:cNvSpPr>
          <p:nvPr>
            <p:ph type="body" sz="quarter" idx="15" hasCustomPrompt="1"/>
          </p:nvPr>
        </p:nvSpPr>
        <p:spPr>
          <a:xfrm>
            <a:off x="-13494" y="5876129"/>
            <a:ext cx="12225338" cy="62735"/>
          </a:xfrm>
          <a:prstGeom prst="rect">
            <a:avLst/>
          </a:prstGeom>
          <a:solidFill>
            <a:schemeClr val="bg1"/>
          </a:solidFill>
          <a:ln w="12700">
            <a:no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BALK WIT (Niet verwijderen!)</a:t>
            </a:r>
          </a:p>
        </p:txBody>
      </p:sp>
      <p:sp>
        <p:nvSpPr>
          <p:cNvPr id="14" name="Drone"/>
          <p:cNvSpPr>
            <a:spLocks noEditPoints="1"/>
          </p:cNvSpPr>
          <p:nvPr userDrawn="1"/>
        </p:nvSpPr>
        <p:spPr bwMode="auto">
          <a:xfrm rot="489231">
            <a:off x="6006413" y="3241808"/>
            <a:ext cx="5880925" cy="2157309"/>
          </a:xfrm>
          <a:custGeom>
            <a:avLst/>
            <a:gdLst>
              <a:gd name="T0" fmla="*/ 3439 w 7682"/>
              <a:gd name="T1" fmla="*/ 2058 h 2818"/>
              <a:gd name="T2" fmla="*/ 3495 w 7682"/>
              <a:gd name="T3" fmla="*/ 2412 h 2818"/>
              <a:gd name="T4" fmla="*/ 3153 w 7682"/>
              <a:gd name="T5" fmla="*/ 2207 h 2818"/>
              <a:gd name="T6" fmla="*/ 3635 w 7682"/>
              <a:gd name="T7" fmla="*/ 2354 h 2818"/>
              <a:gd name="T8" fmla="*/ 3556 w 7682"/>
              <a:gd name="T9" fmla="*/ 2331 h 2818"/>
              <a:gd name="T10" fmla="*/ 3332 w 7682"/>
              <a:gd name="T11" fmla="*/ 2089 h 2818"/>
              <a:gd name="T12" fmla="*/ 1553 w 7682"/>
              <a:gd name="T13" fmla="*/ 1858 h 2818"/>
              <a:gd name="T14" fmla="*/ 615 w 7682"/>
              <a:gd name="T15" fmla="*/ 1797 h 2818"/>
              <a:gd name="T16" fmla="*/ 843 w 7682"/>
              <a:gd name="T17" fmla="*/ 1739 h 2818"/>
              <a:gd name="T18" fmla="*/ 6066 w 7682"/>
              <a:gd name="T19" fmla="*/ 1744 h 2818"/>
              <a:gd name="T20" fmla="*/ 7542 w 7682"/>
              <a:gd name="T21" fmla="*/ 1601 h 2818"/>
              <a:gd name="T22" fmla="*/ 6722 w 7682"/>
              <a:gd name="T23" fmla="*/ 1552 h 2818"/>
              <a:gd name="T24" fmla="*/ 7172 w 7682"/>
              <a:gd name="T25" fmla="*/ 208 h 2818"/>
              <a:gd name="T26" fmla="*/ 2582 w 7682"/>
              <a:gd name="T27" fmla="*/ 163 h 2818"/>
              <a:gd name="T28" fmla="*/ 1139 w 7682"/>
              <a:gd name="T29" fmla="*/ 182 h 2818"/>
              <a:gd name="T30" fmla="*/ 5558 w 7682"/>
              <a:gd name="T31" fmla="*/ 110 h 2818"/>
              <a:gd name="T32" fmla="*/ 1425 w 7682"/>
              <a:gd name="T33" fmla="*/ 49 h 2818"/>
              <a:gd name="T34" fmla="*/ 6194 w 7682"/>
              <a:gd name="T35" fmla="*/ 61 h 2818"/>
              <a:gd name="T36" fmla="*/ 1397 w 7682"/>
              <a:gd name="T37" fmla="*/ 159 h 2818"/>
              <a:gd name="T38" fmla="*/ 2301 w 7682"/>
              <a:gd name="T39" fmla="*/ 238 h 2818"/>
              <a:gd name="T40" fmla="*/ 3770 w 7682"/>
              <a:gd name="T41" fmla="*/ 1429 h 2818"/>
              <a:gd name="T42" fmla="*/ 6303 w 7682"/>
              <a:gd name="T43" fmla="*/ 408 h 2818"/>
              <a:gd name="T44" fmla="*/ 4208 w 7682"/>
              <a:gd name="T45" fmla="*/ 1070 h 2818"/>
              <a:gd name="T46" fmla="*/ 2829 w 7682"/>
              <a:gd name="T47" fmla="*/ 1268 h 2818"/>
              <a:gd name="T48" fmla="*/ 3942 w 7682"/>
              <a:gd name="T49" fmla="*/ 988 h 2818"/>
              <a:gd name="T50" fmla="*/ 5407 w 7682"/>
              <a:gd name="T51" fmla="*/ 184 h 2818"/>
              <a:gd name="T52" fmla="*/ 6089 w 7682"/>
              <a:gd name="T53" fmla="*/ 54 h 2818"/>
              <a:gd name="T54" fmla="*/ 6189 w 7682"/>
              <a:gd name="T55" fmla="*/ 105 h 2818"/>
              <a:gd name="T56" fmla="*/ 6434 w 7682"/>
              <a:gd name="T57" fmla="*/ 222 h 2818"/>
              <a:gd name="T58" fmla="*/ 4613 w 7682"/>
              <a:gd name="T59" fmla="*/ 1627 h 2818"/>
              <a:gd name="T60" fmla="*/ 2715 w 7682"/>
              <a:gd name="T61" fmla="*/ 1520 h 2818"/>
              <a:gd name="T62" fmla="*/ 1614 w 7682"/>
              <a:gd name="T63" fmla="*/ 732 h 2818"/>
              <a:gd name="T64" fmla="*/ 4941 w 7682"/>
              <a:gd name="T65" fmla="*/ 1902 h 2818"/>
              <a:gd name="T66" fmla="*/ 5684 w 7682"/>
              <a:gd name="T67" fmla="*/ 1709 h 2818"/>
              <a:gd name="T68" fmla="*/ 6657 w 7682"/>
              <a:gd name="T69" fmla="*/ 1508 h 2818"/>
              <a:gd name="T70" fmla="*/ 7046 w 7682"/>
              <a:gd name="T71" fmla="*/ 1599 h 2818"/>
              <a:gd name="T72" fmla="*/ 6916 w 7682"/>
              <a:gd name="T73" fmla="*/ 1876 h 2818"/>
              <a:gd name="T74" fmla="*/ 4971 w 7682"/>
              <a:gd name="T75" fmla="*/ 2417 h 2818"/>
              <a:gd name="T76" fmla="*/ 4804 w 7682"/>
              <a:gd name="T77" fmla="*/ 2417 h 2818"/>
              <a:gd name="T78" fmla="*/ 3933 w 7682"/>
              <a:gd name="T79" fmla="*/ 1765 h 2818"/>
              <a:gd name="T80" fmla="*/ 2862 w 7682"/>
              <a:gd name="T81" fmla="*/ 1776 h 2818"/>
              <a:gd name="T82" fmla="*/ 920 w 7682"/>
              <a:gd name="T83" fmla="*/ 1977 h 2818"/>
              <a:gd name="T84" fmla="*/ 2152 w 7682"/>
              <a:gd name="T85" fmla="*/ 2214 h 2818"/>
              <a:gd name="T86" fmla="*/ 2582 w 7682"/>
              <a:gd name="T87" fmla="*/ 2207 h 2818"/>
              <a:gd name="T88" fmla="*/ 3667 w 7682"/>
              <a:gd name="T89" fmla="*/ 2021 h 2818"/>
              <a:gd name="T90" fmla="*/ 3018 w 7682"/>
              <a:gd name="T91" fmla="*/ 2818 h 2818"/>
              <a:gd name="T92" fmla="*/ 3504 w 7682"/>
              <a:gd name="T93" fmla="*/ 2049 h 2818"/>
              <a:gd name="T94" fmla="*/ 3302 w 7682"/>
              <a:gd name="T95" fmla="*/ 2508 h 2818"/>
              <a:gd name="T96" fmla="*/ 3416 w 7682"/>
              <a:gd name="T97" fmla="*/ 2042 h 2818"/>
              <a:gd name="T98" fmla="*/ 2582 w 7682"/>
              <a:gd name="T99" fmla="*/ 2401 h 2818"/>
              <a:gd name="T100" fmla="*/ 983 w 7682"/>
              <a:gd name="T101" fmla="*/ 2231 h 2818"/>
              <a:gd name="T102" fmla="*/ 37 w 7682"/>
              <a:gd name="T103" fmla="*/ 1821 h 2818"/>
              <a:gd name="T104" fmla="*/ 792 w 7682"/>
              <a:gd name="T105" fmla="*/ 1699 h 2818"/>
              <a:gd name="T106" fmla="*/ 1243 w 7682"/>
              <a:gd name="T107" fmla="*/ 1802 h 2818"/>
              <a:gd name="T108" fmla="*/ 985 w 7682"/>
              <a:gd name="T109" fmla="*/ 1970 h 2818"/>
              <a:gd name="T110" fmla="*/ 3102 w 7682"/>
              <a:gd name="T111" fmla="*/ 1727 h 2818"/>
              <a:gd name="T112" fmla="*/ 4319 w 7682"/>
              <a:gd name="T113" fmla="*/ 1823 h 2818"/>
              <a:gd name="T114" fmla="*/ 6464 w 7682"/>
              <a:gd name="T115" fmla="*/ 2249 h 2818"/>
              <a:gd name="T116" fmla="*/ 5076 w 7682"/>
              <a:gd name="T117" fmla="*/ 1991 h 2818"/>
              <a:gd name="T118" fmla="*/ 2547 w 7682"/>
              <a:gd name="T119" fmla="*/ 1669 h 2818"/>
              <a:gd name="T120" fmla="*/ 477 w 7682"/>
              <a:gd name="T121" fmla="*/ 208 h 2818"/>
              <a:gd name="T122" fmla="*/ 1327 w 7682"/>
              <a:gd name="T123" fmla="*/ 47 h 2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82" h="2818">
                <a:moveTo>
                  <a:pt x="5085" y="2266"/>
                </a:moveTo>
                <a:lnTo>
                  <a:pt x="5062" y="2284"/>
                </a:lnTo>
                <a:lnTo>
                  <a:pt x="5013" y="2315"/>
                </a:lnTo>
                <a:lnTo>
                  <a:pt x="4913" y="2373"/>
                </a:lnTo>
                <a:lnTo>
                  <a:pt x="4811" y="2431"/>
                </a:lnTo>
                <a:lnTo>
                  <a:pt x="4785" y="2445"/>
                </a:lnTo>
                <a:lnTo>
                  <a:pt x="4776" y="2454"/>
                </a:lnTo>
                <a:lnTo>
                  <a:pt x="4799" y="2450"/>
                </a:lnTo>
                <a:lnTo>
                  <a:pt x="4855" y="2438"/>
                </a:lnTo>
                <a:lnTo>
                  <a:pt x="4911" y="2422"/>
                </a:lnTo>
                <a:lnTo>
                  <a:pt x="4964" y="2401"/>
                </a:lnTo>
                <a:lnTo>
                  <a:pt x="5013" y="2375"/>
                </a:lnTo>
                <a:lnTo>
                  <a:pt x="5037" y="2357"/>
                </a:lnTo>
                <a:lnTo>
                  <a:pt x="5057" y="2338"/>
                </a:lnTo>
                <a:lnTo>
                  <a:pt x="5074" y="2317"/>
                </a:lnTo>
                <a:lnTo>
                  <a:pt x="5085" y="2291"/>
                </a:lnTo>
                <a:lnTo>
                  <a:pt x="5085" y="2284"/>
                </a:lnTo>
                <a:lnTo>
                  <a:pt x="5088" y="2275"/>
                </a:lnTo>
                <a:lnTo>
                  <a:pt x="5085" y="2266"/>
                </a:lnTo>
                <a:lnTo>
                  <a:pt x="5085" y="2266"/>
                </a:lnTo>
                <a:close/>
                <a:moveTo>
                  <a:pt x="3439" y="2058"/>
                </a:moveTo>
                <a:lnTo>
                  <a:pt x="3397" y="2068"/>
                </a:lnTo>
                <a:lnTo>
                  <a:pt x="3365" y="2079"/>
                </a:lnTo>
                <a:lnTo>
                  <a:pt x="3334" y="2096"/>
                </a:lnTo>
                <a:lnTo>
                  <a:pt x="3320" y="2105"/>
                </a:lnTo>
                <a:lnTo>
                  <a:pt x="3309" y="2114"/>
                </a:lnTo>
                <a:lnTo>
                  <a:pt x="3297" y="2128"/>
                </a:lnTo>
                <a:lnTo>
                  <a:pt x="3285" y="2140"/>
                </a:lnTo>
                <a:lnTo>
                  <a:pt x="3265" y="2165"/>
                </a:lnTo>
                <a:lnTo>
                  <a:pt x="3246" y="2196"/>
                </a:lnTo>
                <a:lnTo>
                  <a:pt x="3234" y="2228"/>
                </a:lnTo>
                <a:lnTo>
                  <a:pt x="3230" y="2261"/>
                </a:lnTo>
                <a:lnTo>
                  <a:pt x="3232" y="2294"/>
                </a:lnTo>
                <a:lnTo>
                  <a:pt x="3241" y="2326"/>
                </a:lnTo>
                <a:lnTo>
                  <a:pt x="3258" y="2357"/>
                </a:lnTo>
                <a:lnTo>
                  <a:pt x="3279" y="2382"/>
                </a:lnTo>
                <a:lnTo>
                  <a:pt x="3304" y="2403"/>
                </a:lnTo>
                <a:lnTo>
                  <a:pt x="3334" y="2419"/>
                </a:lnTo>
                <a:lnTo>
                  <a:pt x="3376" y="2433"/>
                </a:lnTo>
                <a:lnTo>
                  <a:pt x="3421" y="2436"/>
                </a:lnTo>
                <a:lnTo>
                  <a:pt x="3465" y="2426"/>
                </a:lnTo>
                <a:lnTo>
                  <a:pt x="3495" y="2412"/>
                </a:lnTo>
                <a:lnTo>
                  <a:pt x="3521" y="2389"/>
                </a:lnTo>
                <a:lnTo>
                  <a:pt x="3537" y="2361"/>
                </a:lnTo>
                <a:lnTo>
                  <a:pt x="3549" y="2329"/>
                </a:lnTo>
                <a:lnTo>
                  <a:pt x="3553" y="2261"/>
                </a:lnTo>
                <a:lnTo>
                  <a:pt x="3542" y="2193"/>
                </a:lnTo>
                <a:lnTo>
                  <a:pt x="3528" y="2151"/>
                </a:lnTo>
                <a:lnTo>
                  <a:pt x="3504" y="2112"/>
                </a:lnTo>
                <a:lnTo>
                  <a:pt x="3474" y="2079"/>
                </a:lnTo>
                <a:lnTo>
                  <a:pt x="3460" y="2070"/>
                </a:lnTo>
                <a:lnTo>
                  <a:pt x="3446" y="2061"/>
                </a:lnTo>
                <a:lnTo>
                  <a:pt x="3439" y="2058"/>
                </a:lnTo>
                <a:close/>
                <a:moveTo>
                  <a:pt x="3381" y="2047"/>
                </a:moveTo>
                <a:lnTo>
                  <a:pt x="3365" y="2047"/>
                </a:lnTo>
                <a:lnTo>
                  <a:pt x="3348" y="2049"/>
                </a:lnTo>
                <a:lnTo>
                  <a:pt x="3304" y="2058"/>
                </a:lnTo>
                <a:lnTo>
                  <a:pt x="3260" y="2072"/>
                </a:lnTo>
                <a:lnTo>
                  <a:pt x="3223" y="2096"/>
                </a:lnTo>
                <a:lnTo>
                  <a:pt x="3197" y="2116"/>
                </a:lnTo>
                <a:lnTo>
                  <a:pt x="3176" y="2144"/>
                </a:lnTo>
                <a:lnTo>
                  <a:pt x="3162" y="2175"/>
                </a:lnTo>
                <a:lnTo>
                  <a:pt x="3153" y="2207"/>
                </a:lnTo>
                <a:lnTo>
                  <a:pt x="3148" y="2242"/>
                </a:lnTo>
                <a:lnTo>
                  <a:pt x="3148" y="2275"/>
                </a:lnTo>
                <a:lnTo>
                  <a:pt x="3150" y="2310"/>
                </a:lnTo>
                <a:lnTo>
                  <a:pt x="3155" y="2343"/>
                </a:lnTo>
                <a:lnTo>
                  <a:pt x="3167" y="2375"/>
                </a:lnTo>
                <a:lnTo>
                  <a:pt x="3183" y="2403"/>
                </a:lnTo>
                <a:lnTo>
                  <a:pt x="3204" y="2431"/>
                </a:lnTo>
                <a:lnTo>
                  <a:pt x="3227" y="2454"/>
                </a:lnTo>
                <a:lnTo>
                  <a:pt x="3265" y="2482"/>
                </a:lnTo>
                <a:lnTo>
                  <a:pt x="3306" y="2501"/>
                </a:lnTo>
                <a:lnTo>
                  <a:pt x="3348" y="2510"/>
                </a:lnTo>
                <a:lnTo>
                  <a:pt x="3416" y="2515"/>
                </a:lnTo>
                <a:lnTo>
                  <a:pt x="3483" y="2503"/>
                </a:lnTo>
                <a:lnTo>
                  <a:pt x="3500" y="2501"/>
                </a:lnTo>
                <a:lnTo>
                  <a:pt x="3516" y="2494"/>
                </a:lnTo>
                <a:lnTo>
                  <a:pt x="3532" y="2487"/>
                </a:lnTo>
                <a:lnTo>
                  <a:pt x="3546" y="2480"/>
                </a:lnTo>
                <a:lnTo>
                  <a:pt x="3574" y="2459"/>
                </a:lnTo>
                <a:lnTo>
                  <a:pt x="3598" y="2436"/>
                </a:lnTo>
                <a:lnTo>
                  <a:pt x="3621" y="2396"/>
                </a:lnTo>
                <a:lnTo>
                  <a:pt x="3635" y="2354"/>
                </a:lnTo>
                <a:lnTo>
                  <a:pt x="3644" y="2310"/>
                </a:lnTo>
                <a:lnTo>
                  <a:pt x="3642" y="2242"/>
                </a:lnTo>
                <a:lnTo>
                  <a:pt x="3637" y="2207"/>
                </a:lnTo>
                <a:lnTo>
                  <a:pt x="3635" y="2191"/>
                </a:lnTo>
                <a:lnTo>
                  <a:pt x="3630" y="2175"/>
                </a:lnTo>
                <a:lnTo>
                  <a:pt x="3616" y="2144"/>
                </a:lnTo>
                <a:lnTo>
                  <a:pt x="3595" y="2116"/>
                </a:lnTo>
                <a:lnTo>
                  <a:pt x="3572" y="2096"/>
                </a:lnTo>
                <a:lnTo>
                  <a:pt x="3544" y="2077"/>
                </a:lnTo>
                <a:lnTo>
                  <a:pt x="3502" y="2056"/>
                </a:lnTo>
                <a:lnTo>
                  <a:pt x="3476" y="2049"/>
                </a:lnTo>
                <a:lnTo>
                  <a:pt x="3465" y="2051"/>
                </a:lnTo>
                <a:lnTo>
                  <a:pt x="3451" y="2054"/>
                </a:lnTo>
                <a:lnTo>
                  <a:pt x="3451" y="2054"/>
                </a:lnTo>
                <a:lnTo>
                  <a:pt x="3465" y="2063"/>
                </a:lnTo>
                <a:lnTo>
                  <a:pt x="3479" y="2075"/>
                </a:lnTo>
                <a:lnTo>
                  <a:pt x="3511" y="2107"/>
                </a:lnTo>
                <a:lnTo>
                  <a:pt x="3535" y="2149"/>
                </a:lnTo>
                <a:lnTo>
                  <a:pt x="3549" y="2193"/>
                </a:lnTo>
                <a:lnTo>
                  <a:pt x="3560" y="2261"/>
                </a:lnTo>
                <a:lnTo>
                  <a:pt x="3556" y="2331"/>
                </a:lnTo>
                <a:lnTo>
                  <a:pt x="3544" y="2364"/>
                </a:lnTo>
                <a:lnTo>
                  <a:pt x="3525" y="2394"/>
                </a:lnTo>
                <a:lnTo>
                  <a:pt x="3500" y="2417"/>
                </a:lnTo>
                <a:lnTo>
                  <a:pt x="3467" y="2433"/>
                </a:lnTo>
                <a:lnTo>
                  <a:pt x="3423" y="2443"/>
                </a:lnTo>
                <a:lnTo>
                  <a:pt x="3376" y="2440"/>
                </a:lnTo>
                <a:lnTo>
                  <a:pt x="3332" y="2426"/>
                </a:lnTo>
                <a:lnTo>
                  <a:pt x="3299" y="2410"/>
                </a:lnTo>
                <a:lnTo>
                  <a:pt x="3274" y="2387"/>
                </a:lnTo>
                <a:lnTo>
                  <a:pt x="3253" y="2359"/>
                </a:lnTo>
                <a:lnTo>
                  <a:pt x="3234" y="2329"/>
                </a:lnTo>
                <a:lnTo>
                  <a:pt x="3225" y="2296"/>
                </a:lnTo>
                <a:lnTo>
                  <a:pt x="3223" y="2261"/>
                </a:lnTo>
                <a:lnTo>
                  <a:pt x="3227" y="2226"/>
                </a:lnTo>
                <a:lnTo>
                  <a:pt x="3241" y="2193"/>
                </a:lnTo>
                <a:lnTo>
                  <a:pt x="3258" y="2163"/>
                </a:lnTo>
                <a:lnTo>
                  <a:pt x="3279" y="2135"/>
                </a:lnTo>
                <a:lnTo>
                  <a:pt x="3292" y="2123"/>
                </a:lnTo>
                <a:lnTo>
                  <a:pt x="3304" y="2110"/>
                </a:lnTo>
                <a:lnTo>
                  <a:pt x="3318" y="2098"/>
                </a:lnTo>
                <a:lnTo>
                  <a:pt x="3332" y="2089"/>
                </a:lnTo>
                <a:lnTo>
                  <a:pt x="3362" y="2075"/>
                </a:lnTo>
                <a:lnTo>
                  <a:pt x="3395" y="2063"/>
                </a:lnTo>
                <a:lnTo>
                  <a:pt x="3428" y="2054"/>
                </a:lnTo>
                <a:lnTo>
                  <a:pt x="3416" y="2049"/>
                </a:lnTo>
                <a:lnTo>
                  <a:pt x="3400" y="2047"/>
                </a:lnTo>
                <a:lnTo>
                  <a:pt x="3381" y="2047"/>
                </a:lnTo>
                <a:close/>
                <a:moveTo>
                  <a:pt x="4289" y="2014"/>
                </a:moveTo>
                <a:lnTo>
                  <a:pt x="4284" y="2312"/>
                </a:lnTo>
                <a:lnTo>
                  <a:pt x="4280" y="2613"/>
                </a:lnTo>
                <a:lnTo>
                  <a:pt x="4659" y="2802"/>
                </a:lnTo>
                <a:lnTo>
                  <a:pt x="4666" y="2282"/>
                </a:lnTo>
                <a:lnTo>
                  <a:pt x="4289" y="2014"/>
                </a:lnTo>
                <a:close/>
                <a:moveTo>
                  <a:pt x="1451" y="1811"/>
                </a:moveTo>
                <a:lnTo>
                  <a:pt x="1246" y="1816"/>
                </a:lnTo>
                <a:lnTo>
                  <a:pt x="938" y="1830"/>
                </a:lnTo>
                <a:lnTo>
                  <a:pt x="1025" y="1844"/>
                </a:lnTo>
                <a:lnTo>
                  <a:pt x="1236" y="1862"/>
                </a:lnTo>
                <a:lnTo>
                  <a:pt x="1344" y="1867"/>
                </a:lnTo>
                <a:lnTo>
                  <a:pt x="1448" y="1867"/>
                </a:lnTo>
                <a:lnTo>
                  <a:pt x="1502" y="1862"/>
                </a:lnTo>
                <a:lnTo>
                  <a:pt x="1553" y="1858"/>
                </a:lnTo>
                <a:lnTo>
                  <a:pt x="1604" y="1844"/>
                </a:lnTo>
                <a:lnTo>
                  <a:pt x="1628" y="1834"/>
                </a:lnTo>
                <a:lnTo>
                  <a:pt x="1639" y="1828"/>
                </a:lnTo>
                <a:lnTo>
                  <a:pt x="1628" y="1825"/>
                </a:lnTo>
                <a:lnTo>
                  <a:pt x="1602" y="1821"/>
                </a:lnTo>
                <a:lnTo>
                  <a:pt x="1553" y="1814"/>
                </a:lnTo>
                <a:lnTo>
                  <a:pt x="1451" y="1811"/>
                </a:lnTo>
                <a:close/>
                <a:moveTo>
                  <a:pt x="314" y="1776"/>
                </a:moveTo>
                <a:lnTo>
                  <a:pt x="214" y="1776"/>
                </a:lnTo>
                <a:lnTo>
                  <a:pt x="114" y="1786"/>
                </a:lnTo>
                <a:lnTo>
                  <a:pt x="65" y="1795"/>
                </a:lnTo>
                <a:lnTo>
                  <a:pt x="35" y="1804"/>
                </a:lnTo>
                <a:lnTo>
                  <a:pt x="42" y="1809"/>
                </a:lnTo>
                <a:lnTo>
                  <a:pt x="65" y="1816"/>
                </a:lnTo>
                <a:lnTo>
                  <a:pt x="116" y="1825"/>
                </a:lnTo>
                <a:lnTo>
                  <a:pt x="217" y="1837"/>
                </a:lnTo>
                <a:lnTo>
                  <a:pt x="319" y="1839"/>
                </a:lnTo>
                <a:lnTo>
                  <a:pt x="421" y="1839"/>
                </a:lnTo>
                <a:lnTo>
                  <a:pt x="629" y="1834"/>
                </a:lnTo>
                <a:lnTo>
                  <a:pt x="801" y="1825"/>
                </a:lnTo>
                <a:lnTo>
                  <a:pt x="615" y="1797"/>
                </a:lnTo>
                <a:lnTo>
                  <a:pt x="414" y="1781"/>
                </a:lnTo>
                <a:lnTo>
                  <a:pt x="314" y="1776"/>
                </a:lnTo>
                <a:close/>
                <a:moveTo>
                  <a:pt x="815" y="1706"/>
                </a:moveTo>
                <a:lnTo>
                  <a:pt x="808" y="1706"/>
                </a:lnTo>
                <a:lnTo>
                  <a:pt x="801" y="1709"/>
                </a:lnTo>
                <a:lnTo>
                  <a:pt x="796" y="1711"/>
                </a:lnTo>
                <a:lnTo>
                  <a:pt x="792" y="1713"/>
                </a:lnTo>
                <a:lnTo>
                  <a:pt x="787" y="1718"/>
                </a:lnTo>
                <a:lnTo>
                  <a:pt x="785" y="1723"/>
                </a:lnTo>
                <a:lnTo>
                  <a:pt x="785" y="1730"/>
                </a:lnTo>
                <a:lnTo>
                  <a:pt x="785" y="1737"/>
                </a:lnTo>
                <a:lnTo>
                  <a:pt x="787" y="1751"/>
                </a:lnTo>
                <a:lnTo>
                  <a:pt x="792" y="1765"/>
                </a:lnTo>
                <a:lnTo>
                  <a:pt x="803" y="1790"/>
                </a:lnTo>
                <a:lnTo>
                  <a:pt x="815" y="1809"/>
                </a:lnTo>
                <a:lnTo>
                  <a:pt x="815" y="1807"/>
                </a:lnTo>
                <a:lnTo>
                  <a:pt x="824" y="1793"/>
                </a:lnTo>
                <a:lnTo>
                  <a:pt x="829" y="1781"/>
                </a:lnTo>
                <a:lnTo>
                  <a:pt x="836" y="1767"/>
                </a:lnTo>
                <a:lnTo>
                  <a:pt x="841" y="1753"/>
                </a:lnTo>
                <a:lnTo>
                  <a:pt x="843" y="1739"/>
                </a:lnTo>
                <a:lnTo>
                  <a:pt x="843" y="1732"/>
                </a:lnTo>
                <a:lnTo>
                  <a:pt x="843" y="1725"/>
                </a:lnTo>
                <a:lnTo>
                  <a:pt x="843" y="1720"/>
                </a:lnTo>
                <a:lnTo>
                  <a:pt x="838" y="1716"/>
                </a:lnTo>
                <a:lnTo>
                  <a:pt x="834" y="1711"/>
                </a:lnTo>
                <a:lnTo>
                  <a:pt x="829" y="1709"/>
                </a:lnTo>
                <a:lnTo>
                  <a:pt x="822" y="1706"/>
                </a:lnTo>
                <a:lnTo>
                  <a:pt x="815" y="1706"/>
                </a:lnTo>
                <a:close/>
                <a:moveTo>
                  <a:pt x="6187" y="1669"/>
                </a:moveTo>
                <a:lnTo>
                  <a:pt x="6063" y="1669"/>
                </a:lnTo>
                <a:lnTo>
                  <a:pt x="5942" y="1674"/>
                </a:lnTo>
                <a:lnTo>
                  <a:pt x="5819" y="1685"/>
                </a:lnTo>
                <a:lnTo>
                  <a:pt x="5758" y="1695"/>
                </a:lnTo>
                <a:lnTo>
                  <a:pt x="5730" y="1704"/>
                </a:lnTo>
                <a:lnTo>
                  <a:pt x="5719" y="1709"/>
                </a:lnTo>
                <a:lnTo>
                  <a:pt x="5730" y="1716"/>
                </a:lnTo>
                <a:lnTo>
                  <a:pt x="5758" y="1725"/>
                </a:lnTo>
                <a:lnTo>
                  <a:pt x="5819" y="1737"/>
                </a:lnTo>
                <a:lnTo>
                  <a:pt x="5879" y="1741"/>
                </a:lnTo>
                <a:lnTo>
                  <a:pt x="5942" y="1744"/>
                </a:lnTo>
                <a:lnTo>
                  <a:pt x="6066" y="1744"/>
                </a:lnTo>
                <a:lnTo>
                  <a:pt x="6189" y="1734"/>
                </a:lnTo>
                <a:lnTo>
                  <a:pt x="6436" y="1706"/>
                </a:lnTo>
                <a:lnTo>
                  <a:pt x="6620" y="1678"/>
                </a:lnTo>
                <a:lnTo>
                  <a:pt x="6434" y="1674"/>
                </a:lnTo>
                <a:lnTo>
                  <a:pt x="6187" y="1669"/>
                </a:lnTo>
                <a:close/>
                <a:moveTo>
                  <a:pt x="7419" y="1590"/>
                </a:moveTo>
                <a:lnTo>
                  <a:pt x="7295" y="1590"/>
                </a:lnTo>
                <a:lnTo>
                  <a:pt x="7172" y="1599"/>
                </a:lnTo>
                <a:lnTo>
                  <a:pt x="7048" y="1615"/>
                </a:lnTo>
                <a:lnTo>
                  <a:pt x="6927" y="1634"/>
                </a:lnTo>
                <a:lnTo>
                  <a:pt x="6804" y="1657"/>
                </a:lnTo>
                <a:lnTo>
                  <a:pt x="6767" y="1667"/>
                </a:lnTo>
                <a:lnTo>
                  <a:pt x="6927" y="1671"/>
                </a:lnTo>
                <a:lnTo>
                  <a:pt x="7174" y="1671"/>
                </a:lnTo>
                <a:lnTo>
                  <a:pt x="7297" y="1669"/>
                </a:lnTo>
                <a:lnTo>
                  <a:pt x="7421" y="1664"/>
                </a:lnTo>
                <a:lnTo>
                  <a:pt x="7542" y="1650"/>
                </a:lnTo>
                <a:lnTo>
                  <a:pt x="7603" y="1639"/>
                </a:lnTo>
                <a:lnTo>
                  <a:pt x="7640" y="1627"/>
                </a:lnTo>
                <a:lnTo>
                  <a:pt x="7603" y="1615"/>
                </a:lnTo>
                <a:lnTo>
                  <a:pt x="7542" y="1601"/>
                </a:lnTo>
                <a:lnTo>
                  <a:pt x="7481" y="1594"/>
                </a:lnTo>
                <a:lnTo>
                  <a:pt x="7419" y="1590"/>
                </a:lnTo>
                <a:close/>
                <a:moveTo>
                  <a:pt x="6680" y="1520"/>
                </a:moveTo>
                <a:lnTo>
                  <a:pt x="6671" y="1522"/>
                </a:lnTo>
                <a:lnTo>
                  <a:pt x="6662" y="1525"/>
                </a:lnTo>
                <a:lnTo>
                  <a:pt x="6652" y="1527"/>
                </a:lnTo>
                <a:lnTo>
                  <a:pt x="6648" y="1532"/>
                </a:lnTo>
                <a:lnTo>
                  <a:pt x="6643" y="1539"/>
                </a:lnTo>
                <a:lnTo>
                  <a:pt x="6641" y="1546"/>
                </a:lnTo>
                <a:lnTo>
                  <a:pt x="6641" y="1555"/>
                </a:lnTo>
                <a:lnTo>
                  <a:pt x="6641" y="1564"/>
                </a:lnTo>
                <a:lnTo>
                  <a:pt x="6652" y="1604"/>
                </a:lnTo>
                <a:lnTo>
                  <a:pt x="6659" y="1622"/>
                </a:lnTo>
                <a:lnTo>
                  <a:pt x="6669" y="1641"/>
                </a:lnTo>
                <a:lnTo>
                  <a:pt x="6680" y="1660"/>
                </a:lnTo>
                <a:lnTo>
                  <a:pt x="6680" y="1662"/>
                </a:lnTo>
                <a:lnTo>
                  <a:pt x="6685" y="1655"/>
                </a:lnTo>
                <a:lnTo>
                  <a:pt x="6694" y="1639"/>
                </a:lnTo>
                <a:lnTo>
                  <a:pt x="6713" y="1601"/>
                </a:lnTo>
                <a:lnTo>
                  <a:pt x="6722" y="1562"/>
                </a:lnTo>
                <a:lnTo>
                  <a:pt x="6722" y="1552"/>
                </a:lnTo>
                <a:lnTo>
                  <a:pt x="6722" y="1543"/>
                </a:lnTo>
                <a:lnTo>
                  <a:pt x="6718" y="1536"/>
                </a:lnTo>
                <a:lnTo>
                  <a:pt x="6713" y="1529"/>
                </a:lnTo>
                <a:lnTo>
                  <a:pt x="6706" y="1525"/>
                </a:lnTo>
                <a:lnTo>
                  <a:pt x="6699" y="1522"/>
                </a:lnTo>
                <a:lnTo>
                  <a:pt x="6690" y="1522"/>
                </a:lnTo>
                <a:lnTo>
                  <a:pt x="6680" y="1520"/>
                </a:lnTo>
                <a:close/>
                <a:moveTo>
                  <a:pt x="6732" y="173"/>
                </a:moveTo>
                <a:lnTo>
                  <a:pt x="6438" y="173"/>
                </a:lnTo>
                <a:lnTo>
                  <a:pt x="6168" y="184"/>
                </a:lnTo>
                <a:lnTo>
                  <a:pt x="6436" y="219"/>
                </a:lnTo>
                <a:lnTo>
                  <a:pt x="6727" y="252"/>
                </a:lnTo>
                <a:lnTo>
                  <a:pt x="6874" y="266"/>
                </a:lnTo>
                <a:lnTo>
                  <a:pt x="7020" y="273"/>
                </a:lnTo>
                <a:lnTo>
                  <a:pt x="7167" y="273"/>
                </a:lnTo>
                <a:lnTo>
                  <a:pt x="7242" y="266"/>
                </a:lnTo>
                <a:lnTo>
                  <a:pt x="7277" y="261"/>
                </a:lnTo>
                <a:lnTo>
                  <a:pt x="7309" y="252"/>
                </a:lnTo>
                <a:lnTo>
                  <a:pt x="7279" y="238"/>
                </a:lnTo>
                <a:lnTo>
                  <a:pt x="7244" y="226"/>
                </a:lnTo>
                <a:lnTo>
                  <a:pt x="7172" y="208"/>
                </a:lnTo>
                <a:lnTo>
                  <a:pt x="7100" y="196"/>
                </a:lnTo>
                <a:lnTo>
                  <a:pt x="7027" y="187"/>
                </a:lnTo>
                <a:lnTo>
                  <a:pt x="6881" y="177"/>
                </a:lnTo>
                <a:lnTo>
                  <a:pt x="6732" y="173"/>
                </a:lnTo>
                <a:close/>
                <a:moveTo>
                  <a:pt x="2310" y="124"/>
                </a:moveTo>
                <a:lnTo>
                  <a:pt x="2163" y="126"/>
                </a:lnTo>
                <a:lnTo>
                  <a:pt x="2016" y="131"/>
                </a:lnTo>
                <a:lnTo>
                  <a:pt x="1723" y="149"/>
                </a:lnTo>
                <a:lnTo>
                  <a:pt x="1432" y="170"/>
                </a:lnTo>
                <a:lnTo>
                  <a:pt x="1430" y="170"/>
                </a:lnTo>
                <a:lnTo>
                  <a:pt x="1688" y="201"/>
                </a:lnTo>
                <a:lnTo>
                  <a:pt x="1993" y="224"/>
                </a:lnTo>
                <a:lnTo>
                  <a:pt x="2147" y="229"/>
                </a:lnTo>
                <a:lnTo>
                  <a:pt x="2298" y="226"/>
                </a:lnTo>
                <a:lnTo>
                  <a:pt x="2375" y="222"/>
                </a:lnTo>
                <a:lnTo>
                  <a:pt x="2452" y="212"/>
                </a:lnTo>
                <a:lnTo>
                  <a:pt x="2489" y="205"/>
                </a:lnTo>
                <a:lnTo>
                  <a:pt x="2524" y="194"/>
                </a:lnTo>
                <a:lnTo>
                  <a:pt x="2559" y="182"/>
                </a:lnTo>
                <a:lnTo>
                  <a:pt x="2585" y="166"/>
                </a:lnTo>
                <a:lnTo>
                  <a:pt x="2582" y="163"/>
                </a:lnTo>
                <a:lnTo>
                  <a:pt x="2573" y="156"/>
                </a:lnTo>
                <a:lnTo>
                  <a:pt x="2561" y="152"/>
                </a:lnTo>
                <a:lnTo>
                  <a:pt x="2545" y="147"/>
                </a:lnTo>
                <a:lnTo>
                  <a:pt x="2526" y="142"/>
                </a:lnTo>
                <a:lnTo>
                  <a:pt x="2454" y="131"/>
                </a:lnTo>
                <a:lnTo>
                  <a:pt x="2382" y="126"/>
                </a:lnTo>
                <a:lnTo>
                  <a:pt x="2310" y="124"/>
                </a:lnTo>
                <a:close/>
                <a:moveTo>
                  <a:pt x="682" y="115"/>
                </a:moveTo>
                <a:lnTo>
                  <a:pt x="540" y="117"/>
                </a:lnTo>
                <a:lnTo>
                  <a:pt x="470" y="122"/>
                </a:lnTo>
                <a:lnTo>
                  <a:pt x="403" y="131"/>
                </a:lnTo>
                <a:lnTo>
                  <a:pt x="333" y="142"/>
                </a:lnTo>
                <a:lnTo>
                  <a:pt x="279" y="159"/>
                </a:lnTo>
                <a:lnTo>
                  <a:pt x="300" y="168"/>
                </a:lnTo>
                <a:lnTo>
                  <a:pt x="335" y="177"/>
                </a:lnTo>
                <a:lnTo>
                  <a:pt x="405" y="191"/>
                </a:lnTo>
                <a:lnTo>
                  <a:pt x="480" y="196"/>
                </a:lnTo>
                <a:lnTo>
                  <a:pt x="552" y="201"/>
                </a:lnTo>
                <a:lnTo>
                  <a:pt x="699" y="201"/>
                </a:lnTo>
                <a:lnTo>
                  <a:pt x="845" y="198"/>
                </a:lnTo>
                <a:lnTo>
                  <a:pt x="1139" y="182"/>
                </a:lnTo>
                <a:lnTo>
                  <a:pt x="1330" y="168"/>
                </a:lnTo>
                <a:lnTo>
                  <a:pt x="1243" y="156"/>
                </a:lnTo>
                <a:lnTo>
                  <a:pt x="1104" y="140"/>
                </a:lnTo>
                <a:lnTo>
                  <a:pt x="962" y="126"/>
                </a:lnTo>
                <a:lnTo>
                  <a:pt x="822" y="117"/>
                </a:lnTo>
                <a:lnTo>
                  <a:pt x="682" y="115"/>
                </a:lnTo>
                <a:close/>
                <a:moveTo>
                  <a:pt x="5120" y="80"/>
                </a:moveTo>
                <a:lnTo>
                  <a:pt x="5046" y="84"/>
                </a:lnTo>
                <a:lnTo>
                  <a:pt x="5011" y="91"/>
                </a:lnTo>
                <a:lnTo>
                  <a:pt x="4981" y="101"/>
                </a:lnTo>
                <a:lnTo>
                  <a:pt x="5009" y="115"/>
                </a:lnTo>
                <a:lnTo>
                  <a:pt x="5043" y="129"/>
                </a:lnTo>
                <a:lnTo>
                  <a:pt x="5116" y="147"/>
                </a:lnTo>
                <a:lnTo>
                  <a:pt x="5188" y="159"/>
                </a:lnTo>
                <a:lnTo>
                  <a:pt x="5260" y="168"/>
                </a:lnTo>
                <a:lnTo>
                  <a:pt x="5407" y="180"/>
                </a:lnTo>
                <a:lnTo>
                  <a:pt x="5553" y="187"/>
                </a:lnTo>
                <a:lnTo>
                  <a:pt x="5849" y="189"/>
                </a:lnTo>
                <a:lnTo>
                  <a:pt x="6124" y="182"/>
                </a:lnTo>
                <a:lnTo>
                  <a:pt x="5851" y="145"/>
                </a:lnTo>
                <a:lnTo>
                  <a:pt x="5558" y="110"/>
                </a:lnTo>
                <a:lnTo>
                  <a:pt x="5414" y="94"/>
                </a:lnTo>
                <a:lnTo>
                  <a:pt x="5267" y="84"/>
                </a:lnTo>
                <a:lnTo>
                  <a:pt x="5120" y="80"/>
                </a:lnTo>
                <a:close/>
                <a:moveTo>
                  <a:pt x="1383" y="12"/>
                </a:moveTo>
                <a:lnTo>
                  <a:pt x="1374" y="12"/>
                </a:lnTo>
                <a:lnTo>
                  <a:pt x="1364" y="14"/>
                </a:lnTo>
                <a:lnTo>
                  <a:pt x="1355" y="17"/>
                </a:lnTo>
                <a:lnTo>
                  <a:pt x="1348" y="21"/>
                </a:lnTo>
                <a:lnTo>
                  <a:pt x="1344" y="28"/>
                </a:lnTo>
                <a:lnTo>
                  <a:pt x="1339" y="38"/>
                </a:lnTo>
                <a:lnTo>
                  <a:pt x="1339" y="47"/>
                </a:lnTo>
                <a:lnTo>
                  <a:pt x="1339" y="56"/>
                </a:lnTo>
                <a:lnTo>
                  <a:pt x="1348" y="96"/>
                </a:lnTo>
                <a:lnTo>
                  <a:pt x="1367" y="133"/>
                </a:lnTo>
                <a:lnTo>
                  <a:pt x="1376" y="152"/>
                </a:lnTo>
                <a:lnTo>
                  <a:pt x="1383" y="161"/>
                </a:lnTo>
                <a:lnTo>
                  <a:pt x="1385" y="154"/>
                </a:lnTo>
                <a:lnTo>
                  <a:pt x="1397" y="136"/>
                </a:lnTo>
                <a:lnTo>
                  <a:pt x="1413" y="98"/>
                </a:lnTo>
                <a:lnTo>
                  <a:pt x="1425" y="59"/>
                </a:lnTo>
                <a:lnTo>
                  <a:pt x="1425" y="49"/>
                </a:lnTo>
                <a:lnTo>
                  <a:pt x="1425" y="40"/>
                </a:lnTo>
                <a:lnTo>
                  <a:pt x="1423" y="31"/>
                </a:lnTo>
                <a:lnTo>
                  <a:pt x="1418" y="24"/>
                </a:lnTo>
                <a:lnTo>
                  <a:pt x="1411" y="19"/>
                </a:lnTo>
                <a:lnTo>
                  <a:pt x="1404" y="14"/>
                </a:lnTo>
                <a:lnTo>
                  <a:pt x="1395" y="12"/>
                </a:lnTo>
                <a:lnTo>
                  <a:pt x="1383" y="12"/>
                </a:lnTo>
                <a:close/>
                <a:moveTo>
                  <a:pt x="6143" y="10"/>
                </a:moveTo>
                <a:lnTo>
                  <a:pt x="6129" y="10"/>
                </a:lnTo>
                <a:lnTo>
                  <a:pt x="6115" y="14"/>
                </a:lnTo>
                <a:lnTo>
                  <a:pt x="6103" y="24"/>
                </a:lnTo>
                <a:lnTo>
                  <a:pt x="6096" y="35"/>
                </a:lnTo>
                <a:lnTo>
                  <a:pt x="6094" y="49"/>
                </a:lnTo>
                <a:lnTo>
                  <a:pt x="6094" y="63"/>
                </a:lnTo>
                <a:lnTo>
                  <a:pt x="6105" y="108"/>
                </a:lnTo>
                <a:lnTo>
                  <a:pt x="6126" y="147"/>
                </a:lnTo>
                <a:lnTo>
                  <a:pt x="6145" y="180"/>
                </a:lnTo>
                <a:lnTo>
                  <a:pt x="6166" y="145"/>
                </a:lnTo>
                <a:lnTo>
                  <a:pt x="6184" y="103"/>
                </a:lnTo>
                <a:lnTo>
                  <a:pt x="6191" y="82"/>
                </a:lnTo>
                <a:lnTo>
                  <a:pt x="6194" y="61"/>
                </a:lnTo>
                <a:lnTo>
                  <a:pt x="6194" y="45"/>
                </a:lnTo>
                <a:lnTo>
                  <a:pt x="6191" y="31"/>
                </a:lnTo>
                <a:lnTo>
                  <a:pt x="6182" y="21"/>
                </a:lnTo>
                <a:lnTo>
                  <a:pt x="6170" y="12"/>
                </a:lnTo>
                <a:lnTo>
                  <a:pt x="6157" y="10"/>
                </a:lnTo>
                <a:lnTo>
                  <a:pt x="6143" y="10"/>
                </a:lnTo>
                <a:close/>
                <a:moveTo>
                  <a:pt x="1383" y="0"/>
                </a:moveTo>
                <a:lnTo>
                  <a:pt x="1395" y="0"/>
                </a:lnTo>
                <a:lnTo>
                  <a:pt x="1406" y="5"/>
                </a:lnTo>
                <a:lnTo>
                  <a:pt x="1413" y="7"/>
                </a:lnTo>
                <a:lnTo>
                  <a:pt x="1420" y="12"/>
                </a:lnTo>
                <a:lnTo>
                  <a:pt x="1427" y="17"/>
                </a:lnTo>
                <a:lnTo>
                  <a:pt x="1432" y="24"/>
                </a:lnTo>
                <a:lnTo>
                  <a:pt x="1434" y="31"/>
                </a:lnTo>
                <a:lnTo>
                  <a:pt x="1437" y="38"/>
                </a:lnTo>
                <a:lnTo>
                  <a:pt x="1437" y="49"/>
                </a:lnTo>
                <a:lnTo>
                  <a:pt x="1437" y="61"/>
                </a:lnTo>
                <a:lnTo>
                  <a:pt x="1432" y="82"/>
                </a:lnTo>
                <a:lnTo>
                  <a:pt x="1425" y="103"/>
                </a:lnTo>
                <a:lnTo>
                  <a:pt x="1406" y="142"/>
                </a:lnTo>
                <a:lnTo>
                  <a:pt x="1397" y="159"/>
                </a:lnTo>
                <a:lnTo>
                  <a:pt x="1395" y="163"/>
                </a:lnTo>
                <a:lnTo>
                  <a:pt x="1430" y="161"/>
                </a:lnTo>
                <a:lnTo>
                  <a:pt x="1723" y="140"/>
                </a:lnTo>
                <a:lnTo>
                  <a:pt x="2016" y="122"/>
                </a:lnTo>
                <a:lnTo>
                  <a:pt x="2163" y="115"/>
                </a:lnTo>
                <a:lnTo>
                  <a:pt x="2310" y="115"/>
                </a:lnTo>
                <a:lnTo>
                  <a:pt x="2382" y="115"/>
                </a:lnTo>
                <a:lnTo>
                  <a:pt x="2457" y="122"/>
                </a:lnTo>
                <a:lnTo>
                  <a:pt x="2529" y="131"/>
                </a:lnTo>
                <a:lnTo>
                  <a:pt x="2547" y="138"/>
                </a:lnTo>
                <a:lnTo>
                  <a:pt x="2566" y="142"/>
                </a:lnTo>
                <a:lnTo>
                  <a:pt x="2578" y="147"/>
                </a:lnTo>
                <a:lnTo>
                  <a:pt x="2587" y="154"/>
                </a:lnTo>
                <a:lnTo>
                  <a:pt x="2599" y="161"/>
                </a:lnTo>
                <a:lnTo>
                  <a:pt x="2603" y="166"/>
                </a:lnTo>
                <a:lnTo>
                  <a:pt x="2599" y="170"/>
                </a:lnTo>
                <a:lnTo>
                  <a:pt x="2564" y="191"/>
                </a:lnTo>
                <a:lnTo>
                  <a:pt x="2529" y="205"/>
                </a:lnTo>
                <a:lnTo>
                  <a:pt x="2452" y="222"/>
                </a:lnTo>
                <a:lnTo>
                  <a:pt x="2377" y="233"/>
                </a:lnTo>
                <a:lnTo>
                  <a:pt x="2301" y="238"/>
                </a:lnTo>
                <a:lnTo>
                  <a:pt x="2147" y="240"/>
                </a:lnTo>
                <a:lnTo>
                  <a:pt x="1993" y="236"/>
                </a:lnTo>
                <a:lnTo>
                  <a:pt x="1840" y="226"/>
                </a:lnTo>
                <a:lnTo>
                  <a:pt x="1686" y="212"/>
                </a:lnTo>
                <a:lnTo>
                  <a:pt x="1392" y="180"/>
                </a:lnTo>
                <a:lnTo>
                  <a:pt x="1534" y="373"/>
                </a:lnTo>
                <a:lnTo>
                  <a:pt x="1609" y="373"/>
                </a:lnTo>
                <a:lnTo>
                  <a:pt x="1614" y="373"/>
                </a:lnTo>
                <a:lnTo>
                  <a:pt x="1614" y="378"/>
                </a:lnTo>
                <a:lnTo>
                  <a:pt x="1611" y="557"/>
                </a:lnTo>
                <a:lnTo>
                  <a:pt x="2717" y="1513"/>
                </a:lnTo>
                <a:lnTo>
                  <a:pt x="2778" y="1494"/>
                </a:lnTo>
                <a:lnTo>
                  <a:pt x="2841" y="1478"/>
                </a:lnTo>
                <a:lnTo>
                  <a:pt x="2966" y="1455"/>
                </a:lnTo>
                <a:lnTo>
                  <a:pt x="3095" y="1436"/>
                </a:lnTo>
                <a:lnTo>
                  <a:pt x="3223" y="1422"/>
                </a:lnTo>
                <a:lnTo>
                  <a:pt x="3351" y="1415"/>
                </a:lnTo>
                <a:lnTo>
                  <a:pt x="3479" y="1413"/>
                </a:lnTo>
                <a:lnTo>
                  <a:pt x="3609" y="1417"/>
                </a:lnTo>
                <a:lnTo>
                  <a:pt x="3737" y="1424"/>
                </a:lnTo>
                <a:lnTo>
                  <a:pt x="3770" y="1429"/>
                </a:lnTo>
                <a:lnTo>
                  <a:pt x="3800" y="1431"/>
                </a:lnTo>
                <a:lnTo>
                  <a:pt x="3865" y="1438"/>
                </a:lnTo>
                <a:lnTo>
                  <a:pt x="3928" y="1448"/>
                </a:lnTo>
                <a:lnTo>
                  <a:pt x="3993" y="1457"/>
                </a:lnTo>
                <a:lnTo>
                  <a:pt x="4119" y="1480"/>
                </a:lnTo>
                <a:lnTo>
                  <a:pt x="4245" y="1508"/>
                </a:lnTo>
                <a:lnTo>
                  <a:pt x="4371" y="1541"/>
                </a:lnTo>
                <a:lnTo>
                  <a:pt x="4492" y="1578"/>
                </a:lnTo>
                <a:lnTo>
                  <a:pt x="4615" y="1620"/>
                </a:lnTo>
                <a:lnTo>
                  <a:pt x="4731" y="1669"/>
                </a:lnTo>
                <a:lnTo>
                  <a:pt x="5898" y="788"/>
                </a:lnTo>
                <a:lnTo>
                  <a:pt x="5905" y="786"/>
                </a:lnTo>
                <a:lnTo>
                  <a:pt x="5903" y="790"/>
                </a:lnTo>
                <a:lnTo>
                  <a:pt x="5903" y="807"/>
                </a:lnTo>
                <a:lnTo>
                  <a:pt x="5903" y="823"/>
                </a:lnTo>
                <a:lnTo>
                  <a:pt x="5903" y="853"/>
                </a:lnTo>
                <a:lnTo>
                  <a:pt x="6385" y="853"/>
                </a:lnTo>
                <a:lnTo>
                  <a:pt x="6385" y="408"/>
                </a:lnTo>
                <a:lnTo>
                  <a:pt x="6306" y="408"/>
                </a:lnTo>
                <a:lnTo>
                  <a:pt x="6306" y="408"/>
                </a:lnTo>
                <a:lnTo>
                  <a:pt x="6303" y="408"/>
                </a:lnTo>
                <a:lnTo>
                  <a:pt x="6198" y="261"/>
                </a:lnTo>
                <a:lnTo>
                  <a:pt x="6145" y="189"/>
                </a:lnTo>
                <a:lnTo>
                  <a:pt x="6143" y="187"/>
                </a:lnTo>
                <a:lnTo>
                  <a:pt x="5982" y="408"/>
                </a:lnTo>
                <a:lnTo>
                  <a:pt x="5982" y="408"/>
                </a:lnTo>
                <a:lnTo>
                  <a:pt x="5982" y="408"/>
                </a:lnTo>
                <a:lnTo>
                  <a:pt x="5903" y="408"/>
                </a:lnTo>
                <a:lnTo>
                  <a:pt x="5903" y="602"/>
                </a:lnTo>
                <a:lnTo>
                  <a:pt x="5903" y="602"/>
                </a:lnTo>
                <a:lnTo>
                  <a:pt x="5903" y="602"/>
                </a:lnTo>
                <a:lnTo>
                  <a:pt x="4690" y="1459"/>
                </a:lnTo>
                <a:lnTo>
                  <a:pt x="4690" y="1459"/>
                </a:lnTo>
                <a:lnTo>
                  <a:pt x="4687" y="1459"/>
                </a:lnTo>
                <a:lnTo>
                  <a:pt x="4648" y="1403"/>
                </a:lnTo>
                <a:lnTo>
                  <a:pt x="4601" y="1352"/>
                </a:lnTo>
                <a:lnTo>
                  <a:pt x="4552" y="1303"/>
                </a:lnTo>
                <a:lnTo>
                  <a:pt x="4501" y="1257"/>
                </a:lnTo>
                <a:lnTo>
                  <a:pt x="4426" y="1198"/>
                </a:lnTo>
                <a:lnTo>
                  <a:pt x="4350" y="1147"/>
                </a:lnTo>
                <a:lnTo>
                  <a:pt x="4270" y="1100"/>
                </a:lnTo>
                <a:lnTo>
                  <a:pt x="4208" y="1070"/>
                </a:lnTo>
                <a:lnTo>
                  <a:pt x="4142" y="1044"/>
                </a:lnTo>
                <a:lnTo>
                  <a:pt x="4077" y="1021"/>
                </a:lnTo>
                <a:lnTo>
                  <a:pt x="4010" y="1002"/>
                </a:lnTo>
                <a:lnTo>
                  <a:pt x="3942" y="988"/>
                </a:lnTo>
                <a:lnTo>
                  <a:pt x="3872" y="977"/>
                </a:lnTo>
                <a:lnTo>
                  <a:pt x="3735" y="968"/>
                </a:lnTo>
                <a:lnTo>
                  <a:pt x="3595" y="970"/>
                </a:lnTo>
                <a:lnTo>
                  <a:pt x="3525" y="977"/>
                </a:lnTo>
                <a:lnTo>
                  <a:pt x="3490" y="982"/>
                </a:lnTo>
                <a:lnTo>
                  <a:pt x="3474" y="984"/>
                </a:lnTo>
                <a:lnTo>
                  <a:pt x="3458" y="986"/>
                </a:lnTo>
                <a:lnTo>
                  <a:pt x="3423" y="993"/>
                </a:lnTo>
                <a:lnTo>
                  <a:pt x="3388" y="1000"/>
                </a:lnTo>
                <a:lnTo>
                  <a:pt x="3320" y="1014"/>
                </a:lnTo>
                <a:lnTo>
                  <a:pt x="3253" y="1035"/>
                </a:lnTo>
                <a:lnTo>
                  <a:pt x="3188" y="1058"/>
                </a:lnTo>
                <a:lnTo>
                  <a:pt x="3104" y="1093"/>
                </a:lnTo>
                <a:lnTo>
                  <a:pt x="3020" y="1135"/>
                </a:lnTo>
                <a:lnTo>
                  <a:pt x="2941" y="1184"/>
                </a:lnTo>
                <a:lnTo>
                  <a:pt x="2885" y="1224"/>
                </a:lnTo>
                <a:lnTo>
                  <a:pt x="2829" y="1268"/>
                </a:lnTo>
                <a:lnTo>
                  <a:pt x="2778" y="1315"/>
                </a:lnTo>
                <a:lnTo>
                  <a:pt x="2731" y="1368"/>
                </a:lnTo>
                <a:lnTo>
                  <a:pt x="2778" y="1315"/>
                </a:lnTo>
                <a:lnTo>
                  <a:pt x="2829" y="1268"/>
                </a:lnTo>
                <a:lnTo>
                  <a:pt x="2885" y="1224"/>
                </a:lnTo>
                <a:lnTo>
                  <a:pt x="2941" y="1184"/>
                </a:lnTo>
                <a:lnTo>
                  <a:pt x="3020" y="1135"/>
                </a:lnTo>
                <a:lnTo>
                  <a:pt x="3102" y="1093"/>
                </a:lnTo>
                <a:lnTo>
                  <a:pt x="3188" y="1058"/>
                </a:lnTo>
                <a:lnTo>
                  <a:pt x="3253" y="1035"/>
                </a:lnTo>
                <a:lnTo>
                  <a:pt x="3320" y="1014"/>
                </a:lnTo>
                <a:lnTo>
                  <a:pt x="3388" y="998"/>
                </a:lnTo>
                <a:lnTo>
                  <a:pt x="3423" y="991"/>
                </a:lnTo>
                <a:lnTo>
                  <a:pt x="3455" y="986"/>
                </a:lnTo>
                <a:lnTo>
                  <a:pt x="3474" y="984"/>
                </a:lnTo>
                <a:lnTo>
                  <a:pt x="3490" y="982"/>
                </a:lnTo>
                <a:lnTo>
                  <a:pt x="3525" y="977"/>
                </a:lnTo>
                <a:lnTo>
                  <a:pt x="3595" y="970"/>
                </a:lnTo>
                <a:lnTo>
                  <a:pt x="3735" y="965"/>
                </a:lnTo>
                <a:lnTo>
                  <a:pt x="3872" y="977"/>
                </a:lnTo>
                <a:lnTo>
                  <a:pt x="3942" y="988"/>
                </a:lnTo>
                <a:lnTo>
                  <a:pt x="4010" y="1002"/>
                </a:lnTo>
                <a:lnTo>
                  <a:pt x="4077" y="1021"/>
                </a:lnTo>
                <a:lnTo>
                  <a:pt x="4142" y="1044"/>
                </a:lnTo>
                <a:lnTo>
                  <a:pt x="4208" y="1070"/>
                </a:lnTo>
                <a:lnTo>
                  <a:pt x="4270" y="1100"/>
                </a:lnTo>
                <a:lnTo>
                  <a:pt x="4350" y="1145"/>
                </a:lnTo>
                <a:lnTo>
                  <a:pt x="4429" y="1198"/>
                </a:lnTo>
                <a:lnTo>
                  <a:pt x="4501" y="1254"/>
                </a:lnTo>
                <a:lnTo>
                  <a:pt x="4552" y="1301"/>
                </a:lnTo>
                <a:lnTo>
                  <a:pt x="4601" y="1350"/>
                </a:lnTo>
                <a:lnTo>
                  <a:pt x="4648" y="1403"/>
                </a:lnTo>
                <a:lnTo>
                  <a:pt x="4690" y="1459"/>
                </a:lnTo>
                <a:lnTo>
                  <a:pt x="5900" y="599"/>
                </a:lnTo>
                <a:lnTo>
                  <a:pt x="5900" y="406"/>
                </a:lnTo>
                <a:lnTo>
                  <a:pt x="5900" y="406"/>
                </a:lnTo>
                <a:lnTo>
                  <a:pt x="5900" y="406"/>
                </a:lnTo>
                <a:lnTo>
                  <a:pt x="5982" y="406"/>
                </a:lnTo>
                <a:lnTo>
                  <a:pt x="6140" y="187"/>
                </a:lnTo>
                <a:lnTo>
                  <a:pt x="5849" y="194"/>
                </a:lnTo>
                <a:lnTo>
                  <a:pt x="5553" y="191"/>
                </a:lnTo>
                <a:lnTo>
                  <a:pt x="5407" y="184"/>
                </a:lnTo>
                <a:lnTo>
                  <a:pt x="5260" y="173"/>
                </a:lnTo>
                <a:lnTo>
                  <a:pt x="5186" y="163"/>
                </a:lnTo>
                <a:lnTo>
                  <a:pt x="5113" y="149"/>
                </a:lnTo>
                <a:lnTo>
                  <a:pt x="5041" y="133"/>
                </a:lnTo>
                <a:lnTo>
                  <a:pt x="5006" y="119"/>
                </a:lnTo>
                <a:lnTo>
                  <a:pt x="4974" y="103"/>
                </a:lnTo>
                <a:lnTo>
                  <a:pt x="4971" y="101"/>
                </a:lnTo>
                <a:lnTo>
                  <a:pt x="4974" y="98"/>
                </a:lnTo>
                <a:lnTo>
                  <a:pt x="5009" y="87"/>
                </a:lnTo>
                <a:lnTo>
                  <a:pt x="5046" y="80"/>
                </a:lnTo>
                <a:lnTo>
                  <a:pt x="5120" y="75"/>
                </a:lnTo>
                <a:lnTo>
                  <a:pt x="5267" y="80"/>
                </a:lnTo>
                <a:lnTo>
                  <a:pt x="5414" y="91"/>
                </a:lnTo>
                <a:lnTo>
                  <a:pt x="5560" y="105"/>
                </a:lnTo>
                <a:lnTo>
                  <a:pt x="5851" y="142"/>
                </a:lnTo>
                <a:lnTo>
                  <a:pt x="6140" y="180"/>
                </a:lnTo>
                <a:lnTo>
                  <a:pt x="6122" y="149"/>
                </a:lnTo>
                <a:lnTo>
                  <a:pt x="6101" y="108"/>
                </a:lnTo>
                <a:lnTo>
                  <a:pt x="6094" y="87"/>
                </a:lnTo>
                <a:lnTo>
                  <a:pt x="6089" y="66"/>
                </a:lnTo>
                <a:lnTo>
                  <a:pt x="6089" y="54"/>
                </a:lnTo>
                <a:lnTo>
                  <a:pt x="6089" y="42"/>
                </a:lnTo>
                <a:lnTo>
                  <a:pt x="6091" y="33"/>
                </a:lnTo>
                <a:lnTo>
                  <a:pt x="6094" y="26"/>
                </a:lnTo>
                <a:lnTo>
                  <a:pt x="6098" y="19"/>
                </a:lnTo>
                <a:lnTo>
                  <a:pt x="6105" y="14"/>
                </a:lnTo>
                <a:lnTo>
                  <a:pt x="6112" y="10"/>
                </a:lnTo>
                <a:lnTo>
                  <a:pt x="6119" y="7"/>
                </a:lnTo>
                <a:lnTo>
                  <a:pt x="6131" y="5"/>
                </a:lnTo>
                <a:lnTo>
                  <a:pt x="6143" y="5"/>
                </a:lnTo>
                <a:lnTo>
                  <a:pt x="6154" y="5"/>
                </a:lnTo>
                <a:lnTo>
                  <a:pt x="6166" y="5"/>
                </a:lnTo>
                <a:lnTo>
                  <a:pt x="6173" y="7"/>
                </a:lnTo>
                <a:lnTo>
                  <a:pt x="6180" y="12"/>
                </a:lnTo>
                <a:lnTo>
                  <a:pt x="6187" y="17"/>
                </a:lnTo>
                <a:lnTo>
                  <a:pt x="6191" y="24"/>
                </a:lnTo>
                <a:lnTo>
                  <a:pt x="6196" y="31"/>
                </a:lnTo>
                <a:lnTo>
                  <a:pt x="6198" y="38"/>
                </a:lnTo>
                <a:lnTo>
                  <a:pt x="6201" y="49"/>
                </a:lnTo>
                <a:lnTo>
                  <a:pt x="6198" y="61"/>
                </a:lnTo>
                <a:lnTo>
                  <a:pt x="6196" y="84"/>
                </a:lnTo>
                <a:lnTo>
                  <a:pt x="6189" y="105"/>
                </a:lnTo>
                <a:lnTo>
                  <a:pt x="6168" y="147"/>
                </a:lnTo>
                <a:lnTo>
                  <a:pt x="6147" y="182"/>
                </a:lnTo>
                <a:lnTo>
                  <a:pt x="6154" y="182"/>
                </a:lnTo>
                <a:lnTo>
                  <a:pt x="6438" y="170"/>
                </a:lnTo>
                <a:lnTo>
                  <a:pt x="6732" y="170"/>
                </a:lnTo>
                <a:lnTo>
                  <a:pt x="6881" y="175"/>
                </a:lnTo>
                <a:lnTo>
                  <a:pt x="7027" y="184"/>
                </a:lnTo>
                <a:lnTo>
                  <a:pt x="7100" y="194"/>
                </a:lnTo>
                <a:lnTo>
                  <a:pt x="7172" y="205"/>
                </a:lnTo>
                <a:lnTo>
                  <a:pt x="7244" y="224"/>
                </a:lnTo>
                <a:lnTo>
                  <a:pt x="7279" y="236"/>
                </a:lnTo>
                <a:lnTo>
                  <a:pt x="7314" y="250"/>
                </a:lnTo>
                <a:lnTo>
                  <a:pt x="7316" y="252"/>
                </a:lnTo>
                <a:lnTo>
                  <a:pt x="7314" y="254"/>
                </a:lnTo>
                <a:lnTo>
                  <a:pt x="7277" y="264"/>
                </a:lnTo>
                <a:lnTo>
                  <a:pt x="7242" y="271"/>
                </a:lnTo>
                <a:lnTo>
                  <a:pt x="7167" y="278"/>
                </a:lnTo>
                <a:lnTo>
                  <a:pt x="7020" y="278"/>
                </a:lnTo>
                <a:lnTo>
                  <a:pt x="6874" y="268"/>
                </a:lnTo>
                <a:lnTo>
                  <a:pt x="6727" y="257"/>
                </a:lnTo>
                <a:lnTo>
                  <a:pt x="6434" y="222"/>
                </a:lnTo>
                <a:lnTo>
                  <a:pt x="6147" y="184"/>
                </a:lnTo>
                <a:lnTo>
                  <a:pt x="6150" y="187"/>
                </a:lnTo>
                <a:lnTo>
                  <a:pt x="6201" y="259"/>
                </a:lnTo>
                <a:lnTo>
                  <a:pt x="6308" y="404"/>
                </a:lnTo>
                <a:lnTo>
                  <a:pt x="6387" y="404"/>
                </a:lnTo>
                <a:lnTo>
                  <a:pt x="6389" y="404"/>
                </a:lnTo>
                <a:lnTo>
                  <a:pt x="6389" y="406"/>
                </a:lnTo>
                <a:lnTo>
                  <a:pt x="6389" y="856"/>
                </a:lnTo>
                <a:lnTo>
                  <a:pt x="6389" y="858"/>
                </a:lnTo>
                <a:lnTo>
                  <a:pt x="6387" y="858"/>
                </a:lnTo>
                <a:lnTo>
                  <a:pt x="5900" y="860"/>
                </a:lnTo>
                <a:lnTo>
                  <a:pt x="5898" y="860"/>
                </a:lnTo>
                <a:lnTo>
                  <a:pt x="5898" y="856"/>
                </a:lnTo>
                <a:lnTo>
                  <a:pt x="5898" y="823"/>
                </a:lnTo>
                <a:lnTo>
                  <a:pt x="5898" y="807"/>
                </a:lnTo>
                <a:lnTo>
                  <a:pt x="5898" y="797"/>
                </a:lnTo>
                <a:lnTo>
                  <a:pt x="4734" y="1676"/>
                </a:lnTo>
                <a:lnTo>
                  <a:pt x="4734" y="1676"/>
                </a:lnTo>
                <a:lnTo>
                  <a:pt x="4731" y="1676"/>
                </a:lnTo>
                <a:lnTo>
                  <a:pt x="4671" y="1650"/>
                </a:lnTo>
                <a:lnTo>
                  <a:pt x="4613" y="1627"/>
                </a:lnTo>
                <a:lnTo>
                  <a:pt x="4492" y="1585"/>
                </a:lnTo>
                <a:lnTo>
                  <a:pt x="4368" y="1548"/>
                </a:lnTo>
                <a:lnTo>
                  <a:pt x="4242" y="1515"/>
                </a:lnTo>
                <a:lnTo>
                  <a:pt x="4117" y="1487"/>
                </a:lnTo>
                <a:lnTo>
                  <a:pt x="3991" y="1464"/>
                </a:lnTo>
                <a:lnTo>
                  <a:pt x="3928" y="1455"/>
                </a:lnTo>
                <a:lnTo>
                  <a:pt x="3863" y="1445"/>
                </a:lnTo>
                <a:lnTo>
                  <a:pt x="3800" y="1438"/>
                </a:lnTo>
                <a:lnTo>
                  <a:pt x="3767" y="1436"/>
                </a:lnTo>
                <a:lnTo>
                  <a:pt x="3737" y="1431"/>
                </a:lnTo>
                <a:lnTo>
                  <a:pt x="3607" y="1424"/>
                </a:lnTo>
                <a:lnTo>
                  <a:pt x="3479" y="1420"/>
                </a:lnTo>
                <a:lnTo>
                  <a:pt x="3351" y="1422"/>
                </a:lnTo>
                <a:lnTo>
                  <a:pt x="3223" y="1429"/>
                </a:lnTo>
                <a:lnTo>
                  <a:pt x="3095" y="1443"/>
                </a:lnTo>
                <a:lnTo>
                  <a:pt x="2966" y="1462"/>
                </a:lnTo>
                <a:lnTo>
                  <a:pt x="2841" y="1487"/>
                </a:lnTo>
                <a:lnTo>
                  <a:pt x="2780" y="1501"/>
                </a:lnTo>
                <a:lnTo>
                  <a:pt x="2717" y="1520"/>
                </a:lnTo>
                <a:lnTo>
                  <a:pt x="2715" y="1520"/>
                </a:lnTo>
                <a:lnTo>
                  <a:pt x="2715" y="1520"/>
                </a:lnTo>
                <a:lnTo>
                  <a:pt x="1604" y="562"/>
                </a:lnTo>
                <a:lnTo>
                  <a:pt x="1602" y="562"/>
                </a:lnTo>
                <a:lnTo>
                  <a:pt x="1602" y="560"/>
                </a:lnTo>
                <a:lnTo>
                  <a:pt x="1604" y="383"/>
                </a:lnTo>
                <a:lnTo>
                  <a:pt x="1532" y="383"/>
                </a:lnTo>
                <a:lnTo>
                  <a:pt x="1532" y="383"/>
                </a:lnTo>
                <a:lnTo>
                  <a:pt x="1530" y="380"/>
                </a:lnTo>
                <a:lnTo>
                  <a:pt x="1383" y="180"/>
                </a:lnTo>
                <a:lnTo>
                  <a:pt x="1334" y="245"/>
                </a:lnTo>
                <a:lnTo>
                  <a:pt x="1236" y="383"/>
                </a:lnTo>
                <a:lnTo>
                  <a:pt x="1234" y="385"/>
                </a:lnTo>
                <a:lnTo>
                  <a:pt x="1232" y="385"/>
                </a:lnTo>
                <a:lnTo>
                  <a:pt x="1162" y="385"/>
                </a:lnTo>
                <a:lnTo>
                  <a:pt x="1162" y="790"/>
                </a:lnTo>
                <a:lnTo>
                  <a:pt x="1602" y="790"/>
                </a:lnTo>
                <a:lnTo>
                  <a:pt x="1604" y="767"/>
                </a:lnTo>
                <a:lnTo>
                  <a:pt x="1604" y="751"/>
                </a:lnTo>
                <a:lnTo>
                  <a:pt x="1602" y="744"/>
                </a:lnTo>
                <a:lnTo>
                  <a:pt x="1602" y="737"/>
                </a:lnTo>
                <a:lnTo>
                  <a:pt x="1602" y="720"/>
                </a:lnTo>
                <a:lnTo>
                  <a:pt x="1614" y="732"/>
                </a:lnTo>
                <a:lnTo>
                  <a:pt x="2601" y="1578"/>
                </a:lnTo>
                <a:lnTo>
                  <a:pt x="2606" y="1580"/>
                </a:lnTo>
                <a:lnTo>
                  <a:pt x="2603" y="1585"/>
                </a:lnTo>
                <a:lnTo>
                  <a:pt x="2566" y="1662"/>
                </a:lnTo>
                <a:lnTo>
                  <a:pt x="2713" y="1632"/>
                </a:lnTo>
                <a:lnTo>
                  <a:pt x="2873" y="1604"/>
                </a:lnTo>
                <a:lnTo>
                  <a:pt x="3034" y="1583"/>
                </a:lnTo>
                <a:lnTo>
                  <a:pt x="3197" y="1569"/>
                </a:lnTo>
                <a:lnTo>
                  <a:pt x="3360" y="1562"/>
                </a:lnTo>
                <a:lnTo>
                  <a:pt x="3523" y="1562"/>
                </a:lnTo>
                <a:lnTo>
                  <a:pt x="3686" y="1571"/>
                </a:lnTo>
                <a:lnTo>
                  <a:pt x="3849" y="1585"/>
                </a:lnTo>
                <a:lnTo>
                  <a:pt x="3930" y="1594"/>
                </a:lnTo>
                <a:lnTo>
                  <a:pt x="3970" y="1601"/>
                </a:lnTo>
                <a:lnTo>
                  <a:pt x="4010" y="1608"/>
                </a:lnTo>
                <a:lnTo>
                  <a:pt x="4170" y="1639"/>
                </a:lnTo>
                <a:lnTo>
                  <a:pt x="4329" y="1676"/>
                </a:lnTo>
                <a:lnTo>
                  <a:pt x="4487" y="1723"/>
                </a:lnTo>
                <a:lnTo>
                  <a:pt x="4641" y="1774"/>
                </a:lnTo>
                <a:lnTo>
                  <a:pt x="4792" y="1834"/>
                </a:lnTo>
                <a:lnTo>
                  <a:pt x="4941" y="1902"/>
                </a:lnTo>
                <a:lnTo>
                  <a:pt x="5013" y="1939"/>
                </a:lnTo>
                <a:lnTo>
                  <a:pt x="5085" y="1979"/>
                </a:lnTo>
                <a:lnTo>
                  <a:pt x="5088" y="1981"/>
                </a:lnTo>
                <a:lnTo>
                  <a:pt x="5088" y="1984"/>
                </a:lnTo>
                <a:lnTo>
                  <a:pt x="5116" y="2065"/>
                </a:lnTo>
                <a:lnTo>
                  <a:pt x="6450" y="2058"/>
                </a:lnTo>
                <a:lnTo>
                  <a:pt x="6448" y="1886"/>
                </a:lnTo>
                <a:lnTo>
                  <a:pt x="6448" y="1876"/>
                </a:lnTo>
                <a:lnTo>
                  <a:pt x="6455" y="1876"/>
                </a:lnTo>
                <a:lnTo>
                  <a:pt x="6527" y="1876"/>
                </a:lnTo>
                <a:lnTo>
                  <a:pt x="6664" y="1690"/>
                </a:lnTo>
                <a:lnTo>
                  <a:pt x="6438" y="1725"/>
                </a:lnTo>
                <a:lnTo>
                  <a:pt x="6191" y="1751"/>
                </a:lnTo>
                <a:lnTo>
                  <a:pt x="6066" y="1760"/>
                </a:lnTo>
                <a:lnTo>
                  <a:pt x="5942" y="1760"/>
                </a:lnTo>
                <a:lnTo>
                  <a:pt x="5879" y="1758"/>
                </a:lnTo>
                <a:lnTo>
                  <a:pt x="5817" y="1753"/>
                </a:lnTo>
                <a:lnTo>
                  <a:pt x="5756" y="1741"/>
                </a:lnTo>
                <a:lnTo>
                  <a:pt x="5726" y="1730"/>
                </a:lnTo>
                <a:lnTo>
                  <a:pt x="5695" y="1716"/>
                </a:lnTo>
                <a:lnTo>
                  <a:pt x="5684" y="1709"/>
                </a:lnTo>
                <a:lnTo>
                  <a:pt x="5695" y="1702"/>
                </a:lnTo>
                <a:lnTo>
                  <a:pt x="5726" y="1688"/>
                </a:lnTo>
                <a:lnTo>
                  <a:pt x="5756" y="1678"/>
                </a:lnTo>
                <a:lnTo>
                  <a:pt x="5817" y="1669"/>
                </a:lnTo>
                <a:lnTo>
                  <a:pt x="5940" y="1657"/>
                </a:lnTo>
                <a:lnTo>
                  <a:pt x="6063" y="1653"/>
                </a:lnTo>
                <a:lnTo>
                  <a:pt x="6187" y="1653"/>
                </a:lnTo>
                <a:lnTo>
                  <a:pt x="6434" y="1657"/>
                </a:lnTo>
                <a:lnTo>
                  <a:pt x="6664" y="1664"/>
                </a:lnTo>
                <a:lnTo>
                  <a:pt x="6655" y="1648"/>
                </a:lnTo>
                <a:lnTo>
                  <a:pt x="6636" y="1611"/>
                </a:lnTo>
                <a:lnTo>
                  <a:pt x="6629" y="1590"/>
                </a:lnTo>
                <a:lnTo>
                  <a:pt x="6625" y="1566"/>
                </a:lnTo>
                <a:lnTo>
                  <a:pt x="6625" y="1555"/>
                </a:lnTo>
                <a:lnTo>
                  <a:pt x="6625" y="1543"/>
                </a:lnTo>
                <a:lnTo>
                  <a:pt x="6627" y="1536"/>
                </a:lnTo>
                <a:lnTo>
                  <a:pt x="6629" y="1527"/>
                </a:lnTo>
                <a:lnTo>
                  <a:pt x="6634" y="1520"/>
                </a:lnTo>
                <a:lnTo>
                  <a:pt x="6641" y="1515"/>
                </a:lnTo>
                <a:lnTo>
                  <a:pt x="6648" y="1511"/>
                </a:lnTo>
                <a:lnTo>
                  <a:pt x="6657" y="1508"/>
                </a:lnTo>
                <a:lnTo>
                  <a:pt x="6669" y="1506"/>
                </a:lnTo>
                <a:lnTo>
                  <a:pt x="6680" y="1504"/>
                </a:lnTo>
                <a:lnTo>
                  <a:pt x="6690" y="1504"/>
                </a:lnTo>
                <a:lnTo>
                  <a:pt x="6701" y="1506"/>
                </a:lnTo>
                <a:lnTo>
                  <a:pt x="6711" y="1508"/>
                </a:lnTo>
                <a:lnTo>
                  <a:pt x="6718" y="1513"/>
                </a:lnTo>
                <a:lnTo>
                  <a:pt x="6725" y="1518"/>
                </a:lnTo>
                <a:lnTo>
                  <a:pt x="6732" y="1525"/>
                </a:lnTo>
                <a:lnTo>
                  <a:pt x="6734" y="1532"/>
                </a:lnTo>
                <a:lnTo>
                  <a:pt x="6739" y="1541"/>
                </a:lnTo>
                <a:lnTo>
                  <a:pt x="6739" y="1552"/>
                </a:lnTo>
                <a:lnTo>
                  <a:pt x="6739" y="1564"/>
                </a:lnTo>
                <a:lnTo>
                  <a:pt x="6734" y="1585"/>
                </a:lnTo>
                <a:lnTo>
                  <a:pt x="6727" y="1606"/>
                </a:lnTo>
                <a:lnTo>
                  <a:pt x="6711" y="1646"/>
                </a:lnTo>
                <a:lnTo>
                  <a:pt x="6699" y="1664"/>
                </a:lnTo>
                <a:lnTo>
                  <a:pt x="6699" y="1664"/>
                </a:lnTo>
                <a:lnTo>
                  <a:pt x="6704" y="1664"/>
                </a:lnTo>
                <a:lnTo>
                  <a:pt x="6802" y="1643"/>
                </a:lnTo>
                <a:lnTo>
                  <a:pt x="6923" y="1620"/>
                </a:lnTo>
                <a:lnTo>
                  <a:pt x="7046" y="1599"/>
                </a:lnTo>
                <a:lnTo>
                  <a:pt x="7169" y="1585"/>
                </a:lnTo>
                <a:lnTo>
                  <a:pt x="7295" y="1576"/>
                </a:lnTo>
                <a:lnTo>
                  <a:pt x="7421" y="1573"/>
                </a:lnTo>
                <a:lnTo>
                  <a:pt x="7484" y="1578"/>
                </a:lnTo>
                <a:lnTo>
                  <a:pt x="7544" y="1585"/>
                </a:lnTo>
                <a:lnTo>
                  <a:pt x="7607" y="1599"/>
                </a:lnTo>
                <a:lnTo>
                  <a:pt x="7665" y="1620"/>
                </a:lnTo>
                <a:lnTo>
                  <a:pt x="7682" y="1627"/>
                </a:lnTo>
                <a:lnTo>
                  <a:pt x="7665" y="1634"/>
                </a:lnTo>
                <a:lnTo>
                  <a:pt x="7607" y="1655"/>
                </a:lnTo>
                <a:lnTo>
                  <a:pt x="7544" y="1667"/>
                </a:lnTo>
                <a:lnTo>
                  <a:pt x="7421" y="1681"/>
                </a:lnTo>
                <a:lnTo>
                  <a:pt x="7297" y="1685"/>
                </a:lnTo>
                <a:lnTo>
                  <a:pt x="7174" y="1688"/>
                </a:lnTo>
                <a:lnTo>
                  <a:pt x="6927" y="1685"/>
                </a:lnTo>
                <a:lnTo>
                  <a:pt x="6701" y="1681"/>
                </a:lnTo>
                <a:lnTo>
                  <a:pt x="6694" y="1683"/>
                </a:lnTo>
                <a:lnTo>
                  <a:pt x="6741" y="1744"/>
                </a:lnTo>
                <a:lnTo>
                  <a:pt x="6836" y="1876"/>
                </a:lnTo>
                <a:lnTo>
                  <a:pt x="6909" y="1876"/>
                </a:lnTo>
                <a:lnTo>
                  <a:pt x="6916" y="1876"/>
                </a:lnTo>
                <a:lnTo>
                  <a:pt x="6916" y="1886"/>
                </a:lnTo>
                <a:lnTo>
                  <a:pt x="6916" y="2303"/>
                </a:lnTo>
                <a:lnTo>
                  <a:pt x="6916" y="2312"/>
                </a:lnTo>
                <a:lnTo>
                  <a:pt x="6909" y="2312"/>
                </a:lnTo>
                <a:lnTo>
                  <a:pt x="6455" y="2312"/>
                </a:lnTo>
                <a:lnTo>
                  <a:pt x="6448" y="2312"/>
                </a:lnTo>
                <a:lnTo>
                  <a:pt x="6448" y="2303"/>
                </a:lnTo>
                <a:lnTo>
                  <a:pt x="6445" y="2273"/>
                </a:lnTo>
                <a:lnTo>
                  <a:pt x="6445" y="2256"/>
                </a:lnTo>
                <a:lnTo>
                  <a:pt x="6445" y="2252"/>
                </a:lnTo>
                <a:lnTo>
                  <a:pt x="5109" y="2252"/>
                </a:lnTo>
                <a:lnTo>
                  <a:pt x="5102" y="2256"/>
                </a:lnTo>
                <a:lnTo>
                  <a:pt x="5102" y="2266"/>
                </a:lnTo>
                <a:lnTo>
                  <a:pt x="5104" y="2275"/>
                </a:lnTo>
                <a:lnTo>
                  <a:pt x="5102" y="2287"/>
                </a:lnTo>
                <a:lnTo>
                  <a:pt x="5099" y="2296"/>
                </a:lnTo>
                <a:lnTo>
                  <a:pt x="5088" y="2326"/>
                </a:lnTo>
                <a:lnTo>
                  <a:pt x="5069" y="2350"/>
                </a:lnTo>
                <a:lnTo>
                  <a:pt x="5046" y="2371"/>
                </a:lnTo>
                <a:lnTo>
                  <a:pt x="5023" y="2387"/>
                </a:lnTo>
                <a:lnTo>
                  <a:pt x="4971" y="2417"/>
                </a:lnTo>
                <a:lnTo>
                  <a:pt x="4915" y="2438"/>
                </a:lnTo>
                <a:lnTo>
                  <a:pt x="4860" y="2454"/>
                </a:lnTo>
                <a:lnTo>
                  <a:pt x="4801" y="2466"/>
                </a:lnTo>
                <a:lnTo>
                  <a:pt x="4771" y="2471"/>
                </a:lnTo>
                <a:lnTo>
                  <a:pt x="4764" y="2471"/>
                </a:lnTo>
                <a:lnTo>
                  <a:pt x="4762" y="2473"/>
                </a:lnTo>
                <a:lnTo>
                  <a:pt x="4757" y="2473"/>
                </a:lnTo>
                <a:lnTo>
                  <a:pt x="4752" y="2473"/>
                </a:lnTo>
                <a:lnTo>
                  <a:pt x="4750" y="2471"/>
                </a:lnTo>
                <a:lnTo>
                  <a:pt x="4748" y="2471"/>
                </a:lnTo>
                <a:lnTo>
                  <a:pt x="4745" y="2468"/>
                </a:lnTo>
                <a:lnTo>
                  <a:pt x="4745" y="2466"/>
                </a:lnTo>
                <a:lnTo>
                  <a:pt x="4743" y="2464"/>
                </a:lnTo>
                <a:lnTo>
                  <a:pt x="4743" y="2461"/>
                </a:lnTo>
                <a:lnTo>
                  <a:pt x="4745" y="2457"/>
                </a:lnTo>
                <a:lnTo>
                  <a:pt x="4745" y="2457"/>
                </a:lnTo>
                <a:lnTo>
                  <a:pt x="4750" y="2452"/>
                </a:lnTo>
                <a:lnTo>
                  <a:pt x="4752" y="2450"/>
                </a:lnTo>
                <a:lnTo>
                  <a:pt x="4764" y="2440"/>
                </a:lnTo>
                <a:lnTo>
                  <a:pt x="4778" y="2431"/>
                </a:lnTo>
                <a:lnTo>
                  <a:pt x="4804" y="2417"/>
                </a:lnTo>
                <a:lnTo>
                  <a:pt x="4904" y="2359"/>
                </a:lnTo>
                <a:lnTo>
                  <a:pt x="5004" y="2301"/>
                </a:lnTo>
                <a:lnTo>
                  <a:pt x="5053" y="2270"/>
                </a:lnTo>
                <a:lnTo>
                  <a:pt x="5083" y="2249"/>
                </a:lnTo>
                <a:lnTo>
                  <a:pt x="5081" y="2240"/>
                </a:lnTo>
                <a:lnTo>
                  <a:pt x="5060" y="2189"/>
                </a:lnTo>
                <a:lnTo>
                  <a:pt x="5023" y="2158"/>
                </a:lnTo>
                <a:lnTo>
                  <a:pt x="4985" y="2128"/>
                </a:lnTo>
                <a:lnTo>
                  <a:pt x="4904" y="2075"/>
                </a:lnTo>
                <a:lnTo>
                  <a:pt x="4818" y="2028"/>
                </a:lnTo>
                <a:lnTo>
                  <a:pt x="4729" y="1984"/>
                </a:lnTo>
                <a:lnTo>
                  <a:pt x="4641" y="1946"/>
                </a:lnTo>
                <a:lnTo>
                  <a:pt x="4550" y="1911"/>
                </a:lnTo>
                <a:lnTo>
                  <a:pt x="4457" y="1879"/>
                </a:lnTo>
                <a:lnTo>
                  <a:pt x="4364" y="1851"/>
                </a:lnTo>
                <a:lnTo>
                  <a:pt x="4317" y="1839"/>
                </a:lnTo>
                <a:lnTo>
                  <a:pt x="4268" y="1828"/>
                </a:lnTo>
                <a:lnTo>
                  <a:pt x="4173" y="1807"/>
                </a:lnTo>
                <a:lnTo>
                  <a:pt x="4077" y="1788"/>
                </a:lnTo>
                <a:lnTo>
                  <a:pt x="3982" y="1772"/>
                </a:lnTo>
                <a:lnTo>
                  <a:pt x="3933" y="1765"/>
                </a:lnTo>
                <a:lnTo>
                  <a:pt x="3884" y="1758"/>
                </a:lnTo>
                <a:lnTo>
                  <a:pt x="3835" y="1753"/>
                </a:lnTo>
                <a:lnTo>
                  <a:pt x="3786" y="1748"/>
                </a:lnTo>
                <a:lnTo>
                  <a:pt x="3737" y="1744"/>
                </a:lnTo>
                <a:lnTo>
                  <a:pt x="3688" y="1739"/>
                </a:lnTo>
                <a:lnTo>
                  <a:pt x="3639" y="1737"/>
                </a:lnTo>
                <a:lnTo>
                  <a:pt x="3591" y="1734"/>
                </a:lnTo>
                <a:lnTo>
                  <a:pt x="3542" y="1732"/>
                </a:lnTo>
                <a:lnTo>
                  <a:pt x="3493" y="1730"/>
                </a:lnTo>
                <a:lnTo>
                  <a:pt x="3444" y="1730"/>
                </a:lnTo>
                <a:lnTo>
                  <a:pt x="3395" y="1730"/>
                </a:lnTo>
                <a:lnTo>
                  <a:pt x="3346" y="1730"/>
                </a:lnTo>
                <a:lnTo>
                  <a:pt x="3297" y="1732"/>
                </a:lnTo>
                <a:lnTo>
                  <a:pt x="3248" y="1732"/>
                </a:lnTo>
                <a:lnTo>
                  <a:pt x="3199" y="1737"/>
                </a:lnTo>
                <a:lnTo>
                  <a:pt x="3104" y="1744"/>
                </a:lnTo>
                <a:lnTo>
                  <a:pt x="3006" y="1753"/>
                </a:lnTo>
                <a:lnTo>
                  <a:pt x="2957" y="1760"/>
                </a:lnTo>
                <a:lnTo>
                  <a:pt x="2934" y="1765"/>
                </a:lnTo>
                <a:lnTo>
                  <a:pt x="2908" y="1769"/>
                </a:lnTo>
                <a:lnTo>
                  <a:pt x="2862" y="1776"/>
                </a:lnTo>
                <a:lnTo>
                  <a:pt x="2813" y="1788"/>
                </a:lnTo>
                <a:lnTo>
                  <a:pt x="2717" y="1809"/>
                </a:lnTo>
                <a:lnTo>
                  <a:pt x="2624" y="1837"/>
                </a:lnTo>
                <a:lnTo>
                  <a:pt x="2533" y="1869"/>
                </a:lnTo>
                <a:lnTo>
                  <a:pt x="2443" y="1909"/>
                </a:lnTo>
                <a:lnTo>
                  <a:pt x="2356" y="1953"/>
                </a:lnTo>
                <a:lnTo>
                  <a:pt x="2273" y="2002"/>
                </a:lnTo>
                <a:lnTo>
                  <a:pt x="2196" y="2063"/>
                </a:lnTo>
                <a:lnTo>
                  <a:pt x="2177" y="2079"/>
                </a:lnTo>
                <a:lnTo>
                  <a:pt x="2161" y="2096"/>
                </a:lnTo>
                <a:lnTo>
                  <a:pt x="2145" y="2112"/>
                </a:lnTo>
                <a:lnTo>
                  <a:pt x="2128" y="2130"/>
                </a:lnTo>
                <a:lnTo>
                  <a:pt x="2124" y="2137"/>
                </a:lnTo>
                <a:lnTo>
                  <a:pt x="2117" y="2130"/>
                </a:lnTo>
                <a:lnTo>
                  <a:pt x="2096" y="2107"/>
                </a:lnTo>
                <a:lnTo>
                  <a:pt x="976" y="2105"/>
                </a:lnTo>
                <a:lnTo>
                  <a:pt x="969" y="2105"/>
                </a:lnTo>
                <a:lnTo>
                  <a:pt x="969" y="2098"/>
                </a:lnTo>
                <a:lnTo>
                  <a:pt x="969" y="1977"/>
                </a:lnTo>
                <a:lnTo>
                  <a:pt x="922" y="1977"/>
                </a:lnTo>
                <a:lnTo>
                  <a:pt x="920" y="1977"/>
                </a:lnTo>
                <a:lnTo>
                  <a:pt x="917" y="1972"/>
                </a:lnTo>
                <a:lnTo>
                  <a:pt x="817" y="1837"/>
                </a:lnTo>
                <a:lnTo>
                  <a:pt x="808" y="1837"/>
                </a:lnTo>
                <a:lnTo>
                  <a:pt x="782" y="1874"/>
                </a:lnTo>
                <a:lnTo>
                  <a:pt x="710" y="1972"/>
                </a:lnTo>
                <a:lnTo>
                  <a:pt x="708" y="1974"/>
                </a:lnTo>
                <a:lnTo>
                  <a:pt x="706" y="1974"/>
                </a:lnTo>
                <a:lnTo>
                  <a:pt x="657" y="1974"/>
                </a:lnTo>
                <a:lnTo>
                  <a:pt x="657" y="2263"/>
                </a:lnTo>
                <a:lnTo>
                  <a:pt x="971" y="2263"/>
                </a:lnTo>
                <a:lnTo>
                  <a:pt x="971" y="2247"/>
                </a:lnTo>
                <a:lnTo>
                  <a:pt x="971" y="2238"/>
                </a:lnTo>
                <a:lnTo>
                  <a:pt x="971" y="2226"/>
                </a:lnTo>
                <a:lnTo>
                  <a:pt x="971" y="2221"/>
                </a:lnTo>
                <a:lnTo>
                  <a:pt x="978" y="2221"/>
                </a:lnTo>
                <a:lnTo>
                  <a:pt x="1805" y="2217"/>
                </a:lnTo>
                <a:lnTo>
                  <a:pt x="2012" y="2214"/>
                </a:lnTo>
                <a:lnTo>
                  <a:pt x="2117" y="2214"/>
                </a:lnTo>
                <a:lnTo>
                  <a:pt x="2142" y="2214"/>
                </a:lnTo>
                <a:lnTo>
                  <a:pt x="2147" y="2214"/>
                </a:lnTo>
                <a:lnTo>
                  <a:pt x="2152" y="2214"/>
                </a:lnTo>
                <a:lnTo>
                  <a:pt x="2152" y="2214"/>
                </a:lnTo>
                <a:lnTo>
                  <a:pt x="2154" y="2214"/>
                </a:lnTo>
                <a:lnTo>
                  <a:pt x="2154" y="2214"/>
                </a:lnTo>
                <a:lnTo>
                  <a:pt x="2154" y="2214"/>
                </a:lnTo>
                <a:lnTo>
                  <a:pt x="2156" y="2214"/>
                </a:lnTo>
                <a:lnTo>
                  <a:pt x="2156" y="2217"/>
                </a:lnTo>
                <a:lnTo>
                  <a:pt x="2156" y="2217"/>
                </a:lnTo>
                <a:lnTo>
                  <a:pt x="2163" y="2221"/>
                </a:lnTo>
                <a:lnTo>
                  <a:pt x="2165" y="2226"/>
                </a:lnTo>
                <a:lnTo>
                  <a:pt x="2198" y="2268"/>
                </a:lnTo>
                <a:lnTo>
                  <a:pt x="2207" y="2277"/>
                </a:lnTo>
                <a:lnTo>
                  <a:pt x="2217" y="2287"/>
                </a:lnTo>
                <a:lnTo>
                  <a:pt x="2219" y="2289"/>
                </a:lnTo>
                <a:lnTo>
                  <a:pt x="2226" y="2291"/>
                </a:lnTo>
                <a:lnTo>
                  <a:pt x="2238" y="2296"/>
                </a:lnTo>
                <a:lnTo>
                  <a:pt x="2261" y="2303"/>
                </a:lnTo>
                <a:lnTo>
                  <a:pt x="2287" y="2308"/>
                </a:lnTo>
                <a:lnTo>
                  <a:pt x="2338" y="2317"/>
                </a:lnTo>
                <a:lnTo>
                  <a:pt x="2389" y="2331"/>
                </a:lnTo>
                <a:lnTo>
                  <a:pt x="2580" y="2392"/>
                </a:lnTo>
                <a:lnTo>
                  <a:pt x="2582" y="2207"/>
                </a:lnTo>
                <a:lnTo>
                  <a:pt x="2585" y="2016"/>
                </a:lnTo>
                <a:lnTo>
                  <a:pt x="2585" y="2012"/>
                </a:lnTo>
                <a:lnTo>
                  <a:pt x="2589" y="2012"/>
                </a:lnTo>
                <a:lnTo>
                  <a:pt x="2864" y="2016"/>
                </a:lnTo>
                <a:lnTo>
                  <a:pt x="3004" y="2019"/>
                </a:lnTo>
                <a:lnTo>
                  <a:pt x="3020" y="2019"/>
                </a:lnTo>
                <a:lnTo>
                  <a:pt x="3036" y="2019"/>
                </a:lnTo>
                <a:lnTo>
                  <a:pt x="3055" y="2016"/>
                </a:lnTo>
                <a:lnTo>
                  <a:pt x="3071" y="2016"/>
                </a:lnTo>
                <a:lnTo>
                  <a:pt x="3141" y="2016"/>
                </a:lnTo>
                <a:lnTo>
                  <a:pt x="3209" y="2016"/>
                </a:lnTo>
                <a:lnTo>
                  <a:pt x="3279" y="2014"/>
                </a:lnTo>
                <a:lnTo>
                  <a:pt x="3346" y="2016"/>
                </a:lnTo>
                <a:lnTo>
                  <a:pt x="3416" y="2023"/>
                </a:lnTo>
                <a:lnTo>
                  <a:pt x="3460" y="2035"/>
                </a:lnTo>
                <a:lnTo>
                  <a:pt x="3481" y="2042"/>
                </a:lnTo>
                <a:lnTo>
                  <a:pt x="3530" y="2033"/>
                </a:lnTo>
                <a:lnTo>
                  <a:pt x="3600" y="2023"/>
                </a:lnTo>
                <a:lnTo>
                  <a:pt x="3616" y="2023"/>
                </a:lnTo>
                <a:lnTo>
                  <a:pt x="3635" y="2021"/>
                </a:lnTo>
                <a:lnTo>
                  <a:pt x="3667" y="2021"/>
                </a:lnTo>
                <a:lnTo>
                  <a:pt x="3737" y="2019"/>
                </a:lnTo>
                <a:lnTo>
                  <a:pt x="4287" y="2007"/>
                </a:lnTo>
                <a:lnTo>
                  <a:pt x="4289" y="2007"/>
                </a:lnTo>
                <a:lnTo>
                  <a:pt x="4289" y="2007"/>
                </a:lnTo>
                <a:lnTo>
                  <a:pt x="4669" y="2277"/>
                </a:lnTo>
                <a:lnTo>
                  <a:pt x="4671" y="2280"/>
                </a:lnTo>
                <a:lnTo>
                  <a:pt x="4671" y="2280"/>
                </a:lnTo>
                <a:lnTo>
                  <a:pt x="4664" y="2806"/>
                </a:lnTo>
                <a:lnTo>
                  <a:pt x="4664" y="2809"/>
                </a:lnTo>
                <a:lnTo>
                  <a:pt x="4662" y="2809"/>
                </a:lnTo>
                <a:lnTo>
                  <a:pt x="4275" y="2615"/>
                </a:lnTo>
                <a:lnTo>
                  <a:pt x="4275" y="2615"/>
                </a:lnTo>
                <a:lnTo>
                  <a:pt x="4173" y="2615"/>
                </a:lnTo>
                <a:lnTo>
                  <a:pt x="4068" y="2615"/>
                </a:lnTo>
                <a:lnTo>
                  <a:pt x="3963" y="2615"/>
                </a:lnTo>
                <a:lnTo>
                  <a:pt x="3858" y="2615"/>
                </a:lnTo>
                <a:lnTo>
                  <a:pt x="3439" y="2608"/>
                </a:lnTo>
                <a:lnTo>
                  <a:pt x="2603" y="2585"/>
                </a:lnTo>
                <a:lnTo>
                  <a:pt x="3018" y="2818"/>
                </a:lnTo>
                <a:lnTo>
                  <a:pt x="3558" y="2818"/>
                </a:lnTo>
                <a:lnTo>
                  <a:pt x="3018" y="2818"/>
                </a:lnTo>
                <a:lnTo>
                  <a:pt x="3018" y="2818"/>
                </a:lnTo>
                <a:lnTo>
                  <a:pt x="3018" y="2818"/>
                </a:lnTo>
                <a:lnTo>
                  <a:pt x="2601" y="2585"/>
                </a:lnTo>
                <a:lnTo>
                  <a:pt x="2599" y="2585"/>
                </a:lnTo>
                <a:lnTo>
                  <a:pt x="2601" y="2585"/>
                </a:lnTo>
                <a:lnTo>
                  <a:pt x="3439" y="2606"/>
                </a:lnTo>
                <a:lnTo>
                  <a:pt x="3858" y="2613"/>
                </a:lnTo>
                <a:lnTo>
                  <a:pt x="3963" y="2613"/>
                </a:lnTo>
                <a:lnTo>
                  <a:pt x="4068" y="2613"/>
                </a:lnTo>
                <a:lnTo>
                  <a:pt x="4173" y="2613"/>
                </a:lnTo>
                <a:lnTo>
                  <a:pt x="4275" y="2611"/>
                </a:lnTo>
                <a:lnTo>
                  <a:pt x="4280" y="2312"/>
                </a:lnTo>
                <a:lnTo>
                  <a:pt x="4287" y="2012"/>
                </a:lnTo>
                <a:lnTo>
                  <a:pt x="3737" y="2026"/>
                </a:lnTo>
                <a:lnTo>
                  <a:pt x="3667" y="2028"/>
                </a:lnTo>
                <a:lnTo>
                  <a:pt x="3635" y="2028"/>
                </a:lnTo>
                <a:lnTo>
                  <a:pt x="3616" y="2028"/>
                </a:lnTo>
                <a:lnTo>
                  <a:pt x="3600" y="2030"/>
                </a:lnTo>
                <a:lnTo>
                  <a:pt x="3532" y="2040"/>
                </a:lnTo>
                <a:lnTo>
                  <a:pt x="3495" y="2044"/>
                </a:lnTo>
                <a:lnTo>
                  <a:pt x="3504" y="2049"/>
                </a:lnTo>
                <a:lnTo>
                  <a:pt x="3546" y="2068"/>
                </a:lnTo>
                <a:lnTo>
                  <a:pt x="3577" y="2089"/>
                </a:lnTo>
                <a:lnTo>
                  <a:pt x="3602" y="2112"/>
                </a:lnTo>
                <a:lnTo>
                  <a:pt x="3623" y="2140"/>
                </a:lnTo>
                <a:lnTo>
                  <a:pt x="3637" y="2172"/>
                </a:lnTo>
                <a:lnTo>
                  <a:pt x="3642" y="2189"/>
                </a:lnTo>
                <a:lnTo>
                  <a:pt x="3646" y="2207"/>
                </a:lnTo>
                <a:lnTo>
                  <a:pt x="3651" y="2240"/>
                </a:lnTo>
                <a:lnTo>
                  <a:pt x="3651" y="2310"/>
                </a:lnTo>
                <a:lnTo>
                  <a:pt x="3644" y="2357"/>
                </a:lnTo>
                <a:lnTo>
                  <a:pt x="3628" y="2401"/>
                </a:lnTo>
                <a:lnTo>
                  <a:pt x="3602" y="2440"/>
                </a:lnTo>
                <a:lnTo>
                  <a:pt x="3579" y="2466"/>
                </a:lnTo>
                <a:lnTo>
                  <a:pt x="3551" y="2487"/>
                </a:lnTo>
                <a:lnTo>
                  <a:pt x="3535" y="2496"/>
                </a:lnTo>
                <a:lnTo>
                  <a:pt x="3518" y="2503"/>
                </a:lnTo>
                <a:lnTo>
                  <a:pt x="3502" y="2508"/>
                </a:lnTo>
                <a:lnTo>
                  <a:pt x="3486" y="2513"/>
                </a:lnTo>
                <a:lnTo>
                  <a:pt x="3418" y="2522"/>
                </a:lnTo>
                <a:lnTo>
                  <a:pt x="3348" y="2520"/>
                </a:lnTo>
                <a:lnTo>
                  <a:pt x="3302" y="2508"/>
                </a:lnTo>
                <a:lnTo>
                  <a:pt x="3260" y="2487"/>
                </a:lnTo>
                <a:lnTo>
                  <a:pt x="3223" y="2461"/>
                </a:lnTo>
                <a:lnTo>
                  <a:pt x="3197" y="2436"/>
                </a:lnTo>
                <a:lnTo>
                  <a:pt x="3176" y="2408"/>
                </a:lnTo>
                <a:lnTo>
                  <a:pt x="3160" y="2378"/>
                </a:lnTo>
                <a:lnTo>
                  <a:pt x="3148" y="2345"/>
                </a:lnTo>
                <a:lnTo>
                  <a:pt x="3141" y="2310"/>
                </a:lnTo>
                <a:lnTo>
                  <a:pt x="3139" y="2275"/>
                </a:lnTo>
                <a:lnTo>
                  <a:pt x="3141" y="2240"/>
                </a:lnTo>
                <a:lnTo>
                  <a:pt x="3146" y="2205"/>
                </a:lnTo>
                <a:lnTo>
                  <a:pt x="3155" y="2172"/>
                </a:lnTo>
                <a:lnTo>
                  <a:pt x="3171" y="2140"/>
                </a:lnTo>
                <a:lnTo>
                  <a:pt x="3190" y="2112"/>
                </a:lnTo>
                <a:lnTo>
                  <a:pt x="3218" y="2089"/>
                </a:lnTo>
                <a:lnTo>
                  <a:pt x="3258" y="2065"/>
                </a:lnTo>
                <a:lnTo>
                  <a:pt x="3302" y="2051"/>
                </a:lnTo>
                <a:lnTo>
                  <a:pt x="3346" y="2042"/>
                </a:lnTo>
                <a:lnTo>
                  <a:pt x="3365" y="2040"/>
                </a:lnTo>
                <a:lnTo>
                  <a:pt x="3381" y="2040"/>
                </a:lnTo>
                <a:lnTo>
                  <a:pt x="3400" y="2040"/>
                </a:lnTo>
                <a:lnTo>
                  <a:pt x="3416" y="2042"/>
                </a:lnTo>
                <a:lnTo>
                  <a:pt x="3435" y="2047"/>
                </a:lnTo>
                <a:lnTo>
                  <a:pt x="3439" y="2051"/>
                </a:lnTo>
                <a:lnTo>
                  <a:pt x="3462" y="2044"/>
                </a:lnTo>
                <a:lnTo>
                  <a:pt x="3465" y="2044"/>
                </a:lnTo>
                <a:lnTo>
                  <a:pt x="3458" y="2042"/>
                </a:lnTo>
                <a:lnTo>
                  <a:pt x="3414" y="2033"/>
                </a:lnTo>
                <a:lnTo>
                  <a:pt x="3346" y="2026"/>
                </a:lnTo>
                <a:lnTo>
                  <a:pt x="3279" y="2023"/>
                </a:lnTo>
                <a:lnTo>
                  <a:pt x="3209" y="2023"/>
                </a:lnTo>
                <a:lnTo>
                  <a:pt x="3141" y="2026"/>
                </a:lnTo>
                <a:lnTo>
                  <a:pt x="3071" y="2026"/>
                </a:lnTo>
                <a:lnTo>
                  <a:pt x="3055" y="2026"/>
                </a:lnTo>
                <a:lnTo>
                  <a:pt x="3036" y="2028"/>
                </a:lnTo>
                <a:lnTo>
                  <a:pt x="3020" y="2028"/>
                </a:lnTo>
                <a:lnTo>
                  <a:pt x="3001" y="2026"/>
                </a:lnTo>
                <a:lnTo>
                  <a:pt x="2864" y="2023"/>
                </a:lnTo>
                <a:lnTo>
                  <a:pt x="2594" y="2021"/>
                </a:lnTo>
                <a:lnTo>
                  <a:pt x="2592" y="2207"/>
                </a:lnTo>
                <a:lnTo>
                  <a:pt x="2589" y="2396"/>
                </a:lnTo>
                <a:lnTo>
                  <a:pt x="2589" y="2403"/>
                </a:lnTo>
                <a:lnTo>
                  <a:pt x="2582" y="2401"/>
                </a:lnTo>
                <a:lnTo>
                  <a:pt x="2387" y="2340"/>
                </a:lnTo>
                <a:lnTo>
                  <a:pt x="2335" y="2326"/>
                </a:lnTo>
                <a:lnTo>
                  <a:pt x="2287" y="2317"/>
                </a:lnTo>
                <a:lnTo>
                  <a:pt x="2259" y="2312"/>
                </a:lnTo>
                <a:lnTo>
                  <a:pt x="2233" y="2305"/>
                </a:lnTo>
                <a:lnTo>
                  <a:pt x="2221" y="2301"/>
                </a:lnTo>
                <a:lnTo>
                  <a:pt x="2214" y="2298"/>
                </a:lnTo>
                <a:lnTo>
                  <a:pt x="2212" y="2296"/>
                </a:lnTo>
                <a:lnTo>
                  <a:pt x="2210" y="2294"/>
                </a:lnTo>
                <a:lnTo>
                  <a:pt x="2200" y="2284"/>
                </a:lnTo>
                <a:lnTo>
                  <a:pt x="2191" y="2273"/>
                </a:lnTo>
                <a:lnTo>
                  <a:pt x="2159" y="2233"/>
                </a:lnTo>
                <a:lnTo>
                  <a:pt x="2154" y="2228"/>
                </a:lnTo>
                <a:lnTo>
                  <a:pt x="2152" y="2224"/>
                </a:lnTo>
                <a:lnTo>
                  <a:pt x="2152" y="2224"/>
                </a:lnTo>
                <a:lnTo>
                  <a:pt x="2147" y="2224"/>
                </a:lnTo>
                <a:lnTo>
                  <a:pt x="2142" y="2224"/>
                </a:lnTo>
                <a:lnTo>
                  <a:pt x="2117" y="2224"/>
                </a:lnTo>
                <a:lnTo>
                  <a:pt x="2012" y="2226"/>
                </a:lnTo>
                <a:lnTo>
                  <a:pt x="1805" y="2226"/>
                </a:lnTo>
                <a:lnTo>
                  <a:pt x="983" y="2231"/>
                </a:lnTo>
                <a:lnTo>
                  <a:pt x="983" y="2238"/>
                </a:lnTo>
                <a:lnTo>
                  <a:pt x="983" y="2247"/>
                </a:lnTo>
                <a:lnTo>
                  <a:pt x="983" y="2270"/>
                </a:lnTo>
                <a:lnTo>
                  <a:pt x="983" y="2275"/>
                </a:lnTo>
                <a:lnTo>
                  <a:pt x="978" y="2275"/>
                </a:lnTo>
                <a:lnTo>
                  <a:pt x="652" y="2275"/>
                </a:lnTo>
                <a:lnTo>
                  <a:pt x="645" y="2275"/>
                </a:lnTo>
                <a:lnTo>
                  <a:pt x="645" y="2270"/>
                </a:lnTo>
                <a:lnTo>
                  <a:pt x="645" y="1970"/>
                </a:lnTo>
                <a:lnTo>
                  <a:pt x="645" y="1963"/>
                </a:lnTo>
                <a:lnTo>
                  <a:pt x="652" y="1963"/>
                </a:lnTo>
                <a:lnTo>
                  <a:pt x="703" y="1963"/>
                </a:lnTo>
                <a:lnTo>
                  <a:pt x="773" y="1867"/>
                </a:lnTo>
                <a:lnTo>
                  <a:pt x="794" y="1839"/>
                </a:lnTo>
                <a:lnTo>
                  <a:pt x="629" y="1846"/>
                </a:lnTo>
                <a:lnTo>
                  <a:pt x="421" y="1853"/>
                </a:lnTo>
                <a:lnTo>
                  <a:pt x="319" y="1853"/>
                </a:lnTo>
                <a:lnTo>
                  <a:pt x="217" y="1848"/>
                </a:lnTo>
                <a:lnTo>
                  <a:pt x="114" y="1839"/>
                </a:lnTo>
                <a:lnTo>
                  <a:pt x="63" y="1828"/>
                </a:lnTo>
                <a:lnTo>
                  <a:pt x="37" y="1821"/>
                </a:lnTo>
                <a:lnTo>
                  <a:pt x="12" y="1811"/>
                </a:lnTo>
                <a:lnTo>
                  <a:pt x="0" y="1804"/>
                </a:lnTo>
                <a:lnTo>
                  <a:pt x="14" y="1797"/>
                </a:lnTo>
                <a:lnTo>
                  <a:pt x="63" y="1783"/>
                </a:lnTo>
                <a:lnTo>
                  <a:pt x="112" y="1774"/>
                </a:lnTo>
                <a:lnTo>
                  <a:pt x="214" y="1765"/>
                </a:lnTo>
                <a:lnTo>
                  <a:pt x="314" y="1762"/>
                </a:lnTo>
                <a:lnTo>
                  <a:pt x="414" y="1767"/>
                </a:lnTo>
                <a:lnTo>
                  <a:pt x="615" y="1786"/>
                </a:lnTo>
                <a:lnTo>
                  <a:pt x="803" y="1811"/>
                </a:lnTo>
                <a:lnTo>
                  <a:pt x="794" y="1797"/>
                </a:lnTo>
                <a:lnTo>
                  <a:pt x="787" y="1783"/>
                </a:lnTo>
                <a:lnTo>
                  <a:pt x="780" y="1769"/>
                </a:lnTo>
                <a:lnTo>
                  <a:pt x="775" y="1753"/>
                </a:lnTo>
                <a:lnTo>
                  <a:pt x="773" y="1737"/>
                </a:lnTo>
                <a:lnTo>
                  <a:pt x="773" y="1730"/>
                </a:lnTo>
                <a:lnTo>
                  <a:pt x="773" y="1720"/>
                </a:lnTo>
                <a:lnTo>
                  <a:pt x="775" y="1716"/>
                </a:lnTo>
                <a:lnTo>
                  <a:pt x="780" y="1709"/>
                </a:lnTo>
                <a:lnTo>
                  <a:pt x="782" y="1704"/>
                </a:lnTo>
                <a:lnTo>
                  <a:pt x="792" y="1699"/>
                </a:lnTo>
                <a:lnTo>
                  <a:pt x="799" y="1697"/>
                </a:lnTo>
                <a:lnTo>
                  <a:pt x="808" y="1695"/>
                </a:lnTo>
                <a:lnTo>
                  <a:pt x="815" y="1695"/>
                </a:lnTo>
                <a:lnTo>
                  <a:pt x="824" y="1695"/>
                </a:lnTo>
                <a:lnTo>
                  <a:pt x="831" y="1697"/>
                </a:lnTo>
                <a:lnTo>
                  <a:pt x="838" y="1699"/>
                </a:lnTo>
                <a:lnTo>
                  <a:pt x="843" y="1704"/>
                </a:lnTo>
                <a:lnTo>
                  <a:pt x="848" y="1706"/>
                </a:lnTo>
                <a:lnTo>
                  <a:pt x="850" y="1713"/>
                </a:lnTo>
                <a:lnTo>
                  <a:pt x="852" y="1718"/>
                </a:lnTo>
                <a:lnTo>
                  <a:pt x="855" y="1723"/>
                </a:lnTo>
                <a:lnTo>
                  <a:pt x="855" y="1732"/>
                </a:lnTo>
                <a:lnTo>
                  <a:pt x="855" y="1741"/>
                </a:lnTo>
                <a:lnTo>
                  <a:pt x="852" y="1755"/>
                </a:lnTo>
                <a:lnTo>
                  <a:pt x="845" y="1772"/>
                </a:lnTo>
                <a:lnTo>
                  <a:pt x="841" y="1786"/>
                </a:lnTo>
                <a:lnTo>
                  <a:pt x="834" y="1800"/>
                </a:lnTo>
                <a:lnTo>
                  <a:pt x="827" y="1811"/>
                </a:lnTo>
                <a:lnTo>
                  <a:pt x="824" y="1816"/>
                </a:lnTo>
                <a:lnTo>
                  <a:pt x="871" y="1821"/>
                </a:lnTo>
                <a:lnTo>
                  <a:pt x="1243" y="1802"/>
                </a:lnTo>
                <a:lnTo>
                  <a:pt x="1451" y="1800"/>
                </a:lnTo>
                <a:lnTo>
                  <a:pt x="1553" y="1802"/>
                </a:lnTo>
                <a:lnTo>
                  <a:pt x="1604" y="1809"/>
                </a:lnTo>
                <a:lnTo>
                  <a:pt x="1630" y="1814"/>
                </a:lnTo>
                <a:lnTo>
                  <a:pt x="1656" y="1821"/>
                </a:lnTo>
                <a:lnTo>
                  <a:pt x="1665" y="1825"/>
                </a:lnTo>
                <a:lnTo>
                  <a:pt x="1658" y="1830"/>
                </a:lnTo>
                <a:lnTo>
                  <a:pt x="1635" y="1846"/>
                </a:lnTo>
                <a:lnTo>
                  <a:pt x="1609" y="1855"/>
                </a:lnTo>
                <a:lnTo>
                  <a:pt x="1555" y="1869"/>
                </a:lnTo>
                <a:lnTo>
                  <a:pt x="1502" y="1874"/>
                </a:lnTo>
                <a:lnTo>
                  <a:pt x="1448" y="1879"/>
                </a:lnTo>
                <a:lnTo>
                  <a:pt x="1344" y="1879"/>
                </a:lnTo>
                <a:lnTo>
                  <a:pt x="1236" y="1874"/>
                </a:lnTo>
                <a:lnTo>
                  <a:pt x="1025" y="1855"/>
                </a:lnTo>
                <a:lnTo>
                  <a:pt x="876" y="1834"/>
                </a:lnTo>
                <a:lnTo>
                  <a:pt x="834" y="1837"/>
                </a:lnTo>
                <a:lnTo>
                  <a:pt x="927" y="1963"/>
                </a:lnTo>
                <a:lnTo>
                  <a:pt x="978" y="1963"/>
                </a:lnTo>
                <a:lnTo>
                  <a:pt x="985" y="1963"/>
                </a:lnTo>
                <a:lnTo>
                  <a:pt x="985" y="1970"/>
                </a:lnTo>
                <a:lnTo>
                  <a:pt x="983" y="2091"/>
                </a:lnTo>
                <a:lnTo>
                  <a:pt x="2098" y="2093"/>
                </a:lnTo>
                <a:lnTo>
                  <a:pt x="2103" y="2093"/>
                </a:lnTo>
                <a:lnTo>
                  <a:pt x="2105" y="2096"/>
                </a:lnTo>
                <a:lnTo>
                  <a:pt x="2121" y="2114"/>
                </a:lnTo>
                <a:lnTo>
                  <a:pt x="2149" y="2084"/>
                </a:lnTo>
                <a:lnTo>
                  <a:pt x="2168" y="2068"/>
                </a:lnTo>
                <a:lnTo>
                  <a:pt x="2186" y="2051"/>
                </a:lnTo>
                <a:lnTo>
                  <a:pt x="2266" y="1991"/>
                </a:lnTo>
                <a:lnTo>
                  <a:pt x="2349" y="1939"/>
                </a:lnTo>
                <a:lnTo>
                  <a:pt x="2436" y="1895"/>
                </a:lnTo>
                <a:lnTo>
                  <a:pt x="2526" y="1855"/>
                </a:lnTo>
                <a:lnTo>
                  <a:pt x="2620" y="1823"/>
                </a:lnTo>
                <a:lnTo>
                  <a:pt x="2715" y="1795"/>
                </a:lnTo>
                <a:lnTo>
                  <a:pt x="2810" y="1772"/>
                </a:lnTo>
                <a:lnTo>
                  <a:pt x="2857" y="1762"/>
                </a:lnTo>
                <a:lnTo>
                  <a:pt x="2906" y="1753"/>
                </a:lnTo>
                <a:lnTo>
                  <a:pt x="2932" y="1748"/>
                </a:lnTo>
                <a:lnTo>
                  <a:pt x="2955" y="1746"/>
                </a:lnTo>
                <a:lnTo>
                  <a:pt x="3004" y="1739"/>
                </a:lnTo>
                <a:lnTo>
                  <a:pt x="3102" y="1727"/>
                </a:lnTo>
                <a:lnTo>
                  <a:pt x="3199" y="1720"/>
                </a:lnTo>
                <a:lnTo>
                  <a:pt x="3248" y="1718"/>
                </a:lnTo>
                <a:lnTo>
                  <a:pt x="3297" y="1716"/>
                </a:lnTo>
                <a:lnTo>
                  <a:pt x="3346" y="1713"/>
                </a:lnTo>
                <a:lnTo>
                  <a:pt x="3395" y="1713"/>
                </a:lnTo>
                <a:lnTo>
                  <a:pt x="3444" y="1713"/>
                </a:lnTo>
                <a:lnTo>
                  <a:pt x="3495" y="1716"/>
                </a:lnTo>
                <a:lnTo>
                  <a:pt x="3544" y="1716"/>
                </a:lnTo>
                <a:lnTo>
                  <a:pt x="3593" y="1718"/>
                </a:lnTo>
                <a:lnTo>
                  <a:pt x="3642" y="1720"/>
                </a:lnTo>
                <a:lnTo>
                  <a:pt x="3691" y="1725"/>
                </a:lnTo>
                <a:lnTo>
                  <a:pt x="3740" y="1727"/>
                </a:lnTo>
                <a:lnTo>
                  <a:pt x="3788" y="1732"/>
                </a:lnTo>
                <a:lnTo>
                  <a:pt x="3837" y="1737"/>
                </a:lnTo>
                <a:lnTo>
                  <a:pt x="3886" y="1744"/>
                </a:lnTo>
                <a:lnTo>
                  <a:pt x="3935" y="1748"/>
                </a:lnTo>
                <a:lnTo>
                  <a:pt x="3984" y="1755"/>
                </a:lnTo>
                <a:lnTo>
                  <a:pt x="4080" y="1772"/>
                </a:lnTo>
                <a:lnTo>
                  <a:pt x="4177" y="1790"/>
                </a:lnTo>
                <a:lnTo>
                  <a:pt x="4273" y="1811"/>
                </a:lnTo>
                <a:lnTo>
                  <a:pt x="4319" y="1823"/>
                </a:lnTo>
                <a:lnTo>
                  <a:pt x="4368" y="1837"/>
                </a:lnTo>
                <a:lnTo>
                  <a:pt x="4461" y="1865"/>
                </a:lnTo>
                <a:lnTo>
                  <a:pt x="4555" y="1895"/>
                </a:lnTo>
                <a:lnTo>
                  <a:pt x="4648" y="1930"/>
                </a:lnTo>
                <a:lnTo>
                  <a:pt x="4736" y="1970"/>
                </a:lnTo>
                <a:lnTo>
                  <a:pt x="4825" y="2014"/>
                </a:lnTo>
                <a:lnTo>
                  <a:pt x="4911" y="2061"/>
                </a:lnTo>
                <a:lnTo>
                  <a:pt x="4995" y="2116"/>
                </a:lnTo>
                <a:lnTo>
                  <a:pt x="5034" y="2144"/>
                </a:lnTo>
                <a:lnTo>
                  <a:pt x="5071" y="2177"/>
                </a:lnTo>
                <a:lnTo>
                  <a:pt x="5071" y="2179"/>
                </a:lnTo>
                <a:lnTo>
                  <a:pt x="5071" y="2179"/>
                </a:lnTo>
                <a:lnTo>
                  <a:pt x="5095" y="2235"/>
                </a:lnTo>
                <a:lnTo>
                  <a:pt x="5097" y="2238"/>
                </a:lnTo>
                <a:lnTo>
                  <a:pt x="5099" y="2235"/>
                </a:lnTo>
                <a:lnTo>
                  <a:pt x="5102" y="2233"/>
                </a:lnTo>
                <a:lnTo>
                  <a:pt x="5106" y="2233"/>
                </a:lnTo>
                <a:lnTo>
                  <a:pt x="6455" y="2233"/>
                </a:lnTo>
                <a:lnTo>
                  <a:pt x="6464" y="2233"/>
                </a:lnTo>
                <a:lnTo>
                  <a:pt x="6464" y="2242"/>
                </a:lnTo>
                <a:lnTo>
                  <a:pt x="6464" y="2249"/>
                </a:lnTo>
                <a:lnTo>
                  <a:pt x="6464" y="2259"/>
                </a:lnTo>
                <a:lnTo>
                  <a:pt x="6464" y="2273"/>
                </a:lnTo>
                <a:lnTo>
                  <a:pt x="6464" y="2294"/>
                </a:lnTo>
                <a:lnTo>
                  <a:pt x="6899" y="2294"/>
                </a:lnTo>
                <a:lnTo>
                  <a:pt x="6899" y="1893"/>
                </a:lnTo>
                <a:lnTo>
                  <a:pt x="6832" y="1893"/>
                </a:lnTo>
                <a:lnTo>
                  <a:pt x="6827" y="1893"/>
                </a:lnTo>
                <a:lnTo>
                  <a:pt x="6825" y="1890"/>
                </a:lnTo>
                <a:lnTo>
                  <a:pt x="6727" y="1753"/>
                </a:lnTo>
                <a:lnTo>
                  <a:pt x="6680" y="1692"/>
                </a:lnTo>
                <a:lnTo>
                  <a:pt x="6536" y="1890"/>
                </a:lnTo>
                <a:lnTo>
                  <a:pt x="6534" y="1893"/>
                </a:lnTo>
                <a:lnTo>
                  <a:pt x="6531" y="1893"/>
                </a:lnTo>
                <a:lnTo>
                  <a:pt x="6462" y="1893"/>
                </a:lnTo>
                <a:lnTo>
                  <a:pt x="6464" y="2065"/>
                </a:lnTo>
                <a:lnTo>
                  <a:pt x="6464" y="2072"/>
                </a:lnTo>
                <a:lnTo>
                  <a:pt x="6457" y="2072"/>
                </a:lnTo>
                <a:lnTo>
                  <a:pt x="5111" y="2079"/>
                </a:lnTo>
                <a:lnTo>
                  <a:pt x="5106" y="2079"/>
                </a:lnTo>
                <a:lnTo>
                  <a:pt x="5104" y="2075"/>
                </a:lnTo>
                <a:lnTo>
                  <a:pt x="5076" y="1991"/>
                </a:lnTo>
                <a:lnTo>
                  <a:pt x="5006" y="1951"/>
                </a:lnTo>
                <a:lnTo>
                  <a:pt x="4934" y="1916"/>
                </a:lnTo>
                <a:lnTo>
                  <a:pt x="4787" y="1848"/>
                </a:lnTo>
                <a:lnTo>
                  <a:pt x="4636" y="1788"/>
                </a:lnTo>
                <a:lnTo>
                  <a:pt x="4482" y="1737"/>
                </a:lnTo>
                <a:lnTo>
                  <a:pt x="4326" y="1690"/>
                </a:lnTo>
                <a:lnTo>
                  <a:pt x="4168" y="1653"/>
                </a:lnTo>
                <a:lnTo>
                  <a:pt x="4007" y="1620"/>
                </a:lnTo>
                <a:lnTo>
                  <a:pt x="3968" y="1615"/>
                </a:lnTo>
                <a:lnTo>
                  <a:pt x="3928" y="1608"/>
                </a:lnTo>
                <a:lnTo>
                  <a:pt x="3847" y="1599"/>
                </a:lnTo>
                <a:lnTo>
                  <a:pt x="3686" y="1585"/>
                </a:lnTo>
                <a:lnTo>
                  <a:pt x="3523" y="1576"/>
                </a:lnTo>
                <a:lnTo>
                  <a:pt x="3360" y="1576"/>
                </a:lnTo>
                <a:lnTo>
                  <a:pt x="3197" y="1583"/>
                </a:lnTo>
                <a:lnTo>
                  <a:pt x="3036" y="1597"/>
                </a:lnTo>
                <a:lnTo>
                  <a:pt x="2876" y="1618"/>
                </a:lnTo>
                <a:lnTo>
                  <a:pt x="2715" y="1643"/>
                </a:lnTo>
                <a:lnTo>
                  <a:pt x="2554" y="1676"/>
                </a:lnTo>
                <a:lnTo>
                  <a:pt x="2543" y="1681"/>
                </a:lnTo>
                <a:lnTo>
                  <a:pt x="2547" y="1669"/>
                </a:lnTo>
                <a:lnTo>
                  <a:pt x="2589" y="1583"/>
                </a:lnTo>
                <a:lnTo>
                  <a:pt x="1616" y="751"/>
                </a:lnTo>
                <a:lnTo>
                  <a:pt x="1616" y="751"/>
                </a:lnTo>
                <a:lnTo>
                  <a:pt x="1616" y="767"/>
                </a:lnTo>
                <a:lnTo>
                  <a:pt x="1614" y="797"/>
                </a:lnTo>
                <a:lnTo>
                  <a:pt x="1614" y="802"/>
                </a:lnTo>
                <a:lnTo>
                  <a:pt x="1609" y="802"/>
                </a:lnTo>
                <a:lnTo>
                  <a:pt x="1155" y="802"/>
                </a:lnTo>
                <a:lnTo>
                  <a:pt x="1150" y="802"/>
                </a:lnTo>
                <a:lnTo>
                  <a:pt x="1150" y="797"/>
                </a:lnTo>
                <a:lnTo>
                  <a:pt x="1150" y="378"/>
                </a:lnTo>
                <a:lnTo>
                  <a:pt x="1150" y="373"/>
                </a:lnTo>
                <a:lnTo>
                  <a:pt x="1155" y="373"/>
                </a:lnTo>
                <a:lnTo>
                  <a:pt x="1229" y="373"/>
                </a:lnTo>
                <a:lnTo>
                  <a:pt x="1325" y="240"/>
                </a:lnTo>
                <a:lnTo>
                  <a:pt x="1371" y="175"/>
                </a:lnTo>
                <a:lnTo>
                  <a:pt x="1139" y="191"/>
                </a:lnTo>
                <a:lnTo>
                  <a:pt x="845" y="208"/>
                </a:lnTo>
                <a:lnTo>
                  <a:pt x="699" y="212"/>
                </a:lnTo>
                <a:lnTo>
                  <a:pt x="552" y="210"/>
                </a:lnTo>
                <a:lnTo>
                  <a:pt x="477" y="208"/>
                </a:lnTo>
                <a:lnTo>
                  <a:pt x="405" y="201"/>
                </a:lnTo>
                <a:lnTo>
                  <a:pt x="333" y="187"/>
                </a:lnTo>
                <a:lnTo>
                  <a:pt x="296" y="177"/>
                </a:lnTo>
                <a:lnTo>
                  <a:pt x="263" y="163"/>
                </a:lnTo>
                <a:lnTo>
                  <a:pt x="254" y="156"/>
                </a:lnTo>
                <a:lnTo>
                  <a:pt x="263" y="154"/>
                </a:lnTo>
                <a:lnTo>
                  <a:pt x="331" y="133"/>
                </a:lnTo>
                <a:lnTo>
                  <a:pt x="400" y="122"/>
                </a:lnTo>
                <a:lnTo>
                  <a:pt x="540" y="108"/>
                </a:lnTo>
                <a:lnTo>
                  <a:pt x="682" y="105"/>
                </a:lnTo>
                <a:lnTo>
                  <a:pt x="822" y="110"/>
                </a:lnTo>
                <a:lnTo>
                  <a:pt x="964" y="117"/>
                </a:lnTo>
                <a:lnTo>
                  <a:pt x="1104" y="131"/>
                </a:lnTo>
                <a:lnTo>
                  <a:pt x="1369" y="166"/>
                </a:lnTo>
                <a:lnTo>
                  <a:pt x="1371" y="166"/>
                </a:lnTo>
                <a:lnTo>
                  <a:pt x="1367" y="156"/>
                </a:lnTo>
                <a:lnTo>
                  <a:pt x="1355" y="138"/>
                </a:lnTo>
                <a:lnTo>
                  <a:pt x="1339" y="98"/>
                </a:lnTo>
                <a:lnTo>
                  <a:pt x="1332" y="80"/>
                </a:lnTo>
                <a:lnTo>
                  <a:pt x="1327" y="56"/>
                </a:lnTo>
                <a:lnTo>
                  <a:pt x="1327" y="47"/>
                </a:lnTo>
                <a:lnTo>
                  <a:pt x="1330" y="35"/>
                </a:lnTo>
                <a:lnTo>
                  <a:pt x="1332" y="26"/>
                </a:lnTo>
                <a:lnTo>
                  <a:pt x="1334" y="19"/>
                </a:lnTo>
                <a:lnTo>
                  <a:pt x="1341" y="14"/>
                </a:lnTo>
                <a:lnTo>
                  <a:pt x="1348" y="10"/>
                </a:lnTo>
                <a:lnTo>
                  <a:pt x="1355" y="5"/>
                </a:lnTo>
                <a:lnTo>
                  <a:pt x="1362" y="3"/>
                </a:lnTo>
                <a:lnTo>
                  <a:pt x="1374" y="0"/>
                </a:lnTo>
                <a:lnTo>
                  <a:pt x="1383" y="0"/>
                </a:lnTo>
                <a:close/>
              </a:path>
            </a:pathLst>
          </a:custGeom>
          <a:solidFill>
            <a:srgbClr val="CDB9AF"/>
          </a:solidFill>
          <a:ln w="0">
            <a:solidFill>
              <a:srgbClr val="CDB9AF"/>
            </a:solidFill>
            <a:prstDash val="solid"/>
            <a:round/>
            <a:headEnd/>
            <a:tailEnd/>
          </a:ln>
        </p:spPr>
        <p:txBody>
          <a:bodyPr vert="horz" wrap="square" lIns="91440" tIns="45720" rIns="91440" bIns="45720" numCol="1" anchor="t" anchorCtr="0" compatLnSpc="1">
            <a:prstTxWarp prst="textNoShape">
              <a:avLst/>
            </a:prstTxWarp>
          </a:bodyPr>
          <a:lstStyle/>
          <a:p>
            <a:endParaRPr lang="nl-NL" dirty="0"/>
          </a:p>
        </p:txBody>
      </p:sp>
    </p:spTree>
    <p:extLst>
      <p:ext uri="{BB962C8B-B14F-4D97-AF65-F5344CB8AC3E}">
        <p14:creationId xmlns:p14="http://schemas.microsoft.com/office/powerpoint/2010/main" val="321252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elslide oranje">
    <p:spTree>
      <p:nvGrpSpPr>
        <p:cNvPr id="1" name=""/>
        <p:cNvGrpSpPr/>
        <p:nvPr/>
      </p:nvGrpSpPr>
      <p:grpSpPr>
        <a:xfrm>
          <a:off x="0" y="0"/>
          <a:ext cx="0" cy="0"/>
          <a:chOff x="0" y="0"/>
          <a:chExt cx="0" cy="0"/>
        </a:xfrm>
      </p:grpSpPr>
      <p:pic>
        <p:nvPicPr>
          <p:cNvPr id="18" name="Afbeelding 17" descr="Figuur_1_300.png" hidden="1"/>
          <p:cNvPicPr>
            <a:picLocks noChangeAspect="1"/>
          </p:cNvPicPr>
          <p:nvPr userDrawn="1"/>
        </p:nvPicPr>
        <p:blipFill>
          <a:blip r:embed="rId2" cstate="print"/>
          <a:stretch>
            <a:fillRect/>
          </a:stretch>
        </p:blipFill>
        <p:spPr>
          <a:xfrm>
            <a:off x="7899375" y="332656"/>
            <a:ext cx="3197067" cy="5024431"/>
          </a:xfrm>
          <a:prstGeom prst="rect">
            <a:avLst/>
          </a:prstGeom>
        </p:spPr>
      </p:pic>
      <p:sp>
        <p:nvSpPr>
          <p:cNvPr id="16" name="Rechthoek 15"/>
          <p:cNvSpPr/>
          <p:nvPr userDrawn="1"/>
        </p:nvSpPr>
        <p:spPr>
          <a:xfrm>
            <a:off x="0" y="0"/>
            <a:ext cx="12198350" cy="58958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9" name="Tijdelijke aanduiding voor voettekst 4"/>
          <p:cNvSpPr>
            <a:spLocks noGrp="1"/>
          </p:cNvSpPr>
          <p:nvPr>
            <p:ph type="ftr" sz="quarter" idx="11"/>
          </p:nvPr>
        </p:nvSpPr>
        <p:spPr>
          <a:xfrm>
            <a:off x="4167770" y="7024315"/>
            <a:ext cx="3862811" cy="365125"/>
          </a:xfrm>
        </p:spPr>
        <p:txBody>
          <a:bodyPr/>
          <a:lstStyle/>
          <a:p>
            <a:endParaRPr lang="nl-NL"/>
          </a:p>
        </p:txBody>
      </p:sp>
      <p:sp>
        <p:nvSpPr>
          <p:cNvPr id="21" name="Tijdelijke aanduiding voor dianummer 5"/>
          <p:cNvSpPr>
            <a:spLocks noGrp="1"/>
          </p:cNvSpPr>
          <p:nvPr>
            <p:ph type="sldNum" sz="quarter" idx="12"/>
          </p:nvPr>
        </p:nvSpPr>
        <p:spPr>
          <a:xfrm>
            <a:off x="11636689" y="6448087"/>
            <a:ext cx="477118" cy="365124"/>
          </a:xfrm>
        </p:spPr>
        <p:txBody>
          <a:bodyPr/>
          <a:lstStyle>
            <a:lvl1pPr algn="l">
              <a:defRPr sz="800"/>
            </a:lvl1pPr>
          </a:lstStyle>
          <a:p>
            <a:fld id="{1D427769-0C94-4714-9308-5CB730222FA0}" type="slidenum">
              <a:rPr lang="nl-NL" smtClean="0"/>
              <a:pPr/>
              <a:t>‹nr.›</a:t>
            </a:fld>
            <a:endParaRPr lang="nl-NL" dirty="0"/>
          </a:p>
        </p:txBody>
      </p:sp>
      <p:sp>
        <p:nvSpPr>
          <p:cNvPr id="23" name="Ondertitel 2"/>
          <p:cNvSpPr>
            <a:spLocks noGrp="1"/>
          </p:cNvSpPr>
          <p:nvPr>
            <p:ph type="subTitle" idx="1"/>
          </p:nvPr>
        </p:nvSpPr>
        <p:spPr>
          <a:xfrm>
            <a:off x="534681" y="3106452"/>
            <a:ext cx="8660837" cy="538572"/>
          </a:xfrm>
        </p:spPr>
        <p:txBody>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24" name="Tijdelijke aanduiding voor tekst 21"/>
          <p:cNvSpPr>
            <a:spLocks noGrp="1"/>
          </p:cNvSpPr>
          <p:nvPr>
            <p:ph type="body" sz="quarter" idx="16" hasCustomPrompt="1"/>
          </p:nvPr>
        </p:nvSpPr>
        <p:spPr>
          <a:xfrm>
            <a:off x="534681" y="3789363"/>
            <a:ext cx="8660838" cy="287709"/>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defRPr>
                <a:solidFill>
                  <a:schemeClr val="bg1"/>
                </a:solidFill>
              </a:defRPr>
            </a:lvl5pPr>
          </a:lstStyle>
          <a:p>
            <a:pPr lvl="0"/>
            <a:r>
              <a:rPr lang="nl-NL" dirty="0"/>
              <a:t>Spreker</a:t>
            </a:r>
          </a:p>
        </p:txBody>
      </p:sp>
      <p:sp>
        <p:nvSpPr>
          <p:cNvPr id="25" name="Tijdelijke aanduiding voor datum 3"/>
          <p:cNvSpPr>
            <a:spLocks noGrp="1"/>
          </p:cNvSpPr>
          <p:nvPr>
            <p:ph type="dt" sz="half" idx="10"/>
          </p:nvPr>
        </p:nvSpPr>
        <p:spPr>
          <a:xfrm>
            <a:off x="534681" y="4071730"/>
            <a:ext cx="2846282" cy="274324"/>
          </a:xfrm>
        </p:spPr>
        <p:txBody>
          <a:bodyPr lIns="0" tIns="0" rIns="0" bIns="0"/>
          <a:lstStyle>
            <a:lvl1pPr>
              <a:defRPr sz="1600">
                <a:solidFill>
                  <a:schemeClr val="bg1"/>
                </a:solidFill>
              </a:defRPr>
            </a:lvl1pPr>
          </a:lstStyle>
          <a:p>
            <a:endParaRPr lang="nl-NL" dirty="0"/>
          </a:p>
        </p:txBody>
      </p:sp>
      <p:sp>
        <p:nvSpPr>
          <p:cNvPr id="26" name="Rechthoek 25"/>
          <p:cNvSpPr/>
          <p:nvPr userDrawn="1"/>
        </p:nvSpPr>
        <p:spPr>
          <a:xfrm>
            <a:off x="0" y="-459432"/>
            <a:ext cx="6315199" cy="459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1600" dirty="0"/>
              <a:t>Titelslide oranje</a:t>
            </a:r>
          </a:p>
        </p:txBody>
      </p:sp>
      <p:sp>
        <p:nvSpPr>
          <p:cNvPr id="27" name="Titel 1"/>
          <p:cNvSpPr>
            <a:spLocks noGrp="1"/>
          </p:cNvSpPr>
          <p:nvPr>
            <p:ph type="title" hasCustomPrompt="1"/>
          </p:nvPr>
        </p:nvSpPr>
        <p:spPr>
          <a:xfrm>
            <a:off x="519175" y="1736433"/>
            <a:ext cx="8676344" cy="1153995"/>
          </a:xfrm>
        </p:spPr>
        <p:txBody>
          <a:bodyPr/>
          <a:lstStyle>
            <a:lvl1pPr>
              <a:defRPr sz="3600" cap="all" baseline="0">
                <a:solidFill>
                  <a:schemeClr val="bg1"/>
                </a:solidFill>
              </a:defRPr>
            </a:lvl1pPr>
          </a:lstStyle>
          <a:p>
            <a:r>
              <a:rPr lang="nl-NL" dirty="0"/>
              <a:t>Klik om de titel te bewerken</a:t>
            </a:r>
          </a:p>
        </p:txBody>
      </p:sp>
      <p:sp>
        <p:nvSpPr>
          <p:cNvPr id="28" name="Tijdelijke aanduiding voor tekst 11"/>
          <p:cNvSpPr>
            <a:spLocks noGrp="1"/>
          </p:cNvSpPr>
          <p:nvPr>
            <p:ph type="body" sz="quarter" idx="14" hasCustomPrompt="1"/>
          </p:nvPr>
        </p:nvSpPr>
        <p:spPr>
          <a:xfrm>
            <a:off x="-13494" y="5581651"/>
            <a:ext cx="12225338" cy="348800"/>
          </a:xfrm>
          <a:custGeom>
            <a:avLst/>
            <a:gdLst>
              <a:gd name="connsiteX0" fmla="*/ 0 w 12225338"/>
              <a:gd name="connsiteY0" fmla="*/ 0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0 h 338137"/>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44173 h 382310"/>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282505 h 382310"/>
              <a:gd name="connsiteX6" fmla="*/ 0 w 12225338"/>
              <a:gd name="connsiteY6" fmla="*/ 44173 h 382310"/>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338" h="338137">
                <a:moveTo>
                  <a:pt x="0" y="238332"/>
                </a:moveTo>
                <a:cubicBezTo>
                  <a:pt x="5257870" y="-49834"/>
                  <a:pt x="8329129" y="39687"/>
                  <a:pt x="12225338" y="0"/>
                </a:cubicBezTo>
                <a:lnTo>
                  <a:pt x="12225338" y="0"/>
                </a:lnTo>
                <a:lnTo>
                  <a:pt x="12225338" y="338137"/>
                </a:lnTo>
                <a:lnTo>
                  <a:pt x="0" y="338137"/>
                </a:lnTo>
                <a:lnTo>
                  <a:pt x="0" y="238332"/>
                </a:lnTo>
                <a:close/>
              </a:path>
            </a:pathLst>
          </a:custGeom>
          <a:solidFill>
            <a:schemeClr val="bg1"/>
          </a:solidFill>
          <a:ln w="12700">
            <a:solidFill>
              <a:schemeClr val="bg1"/>
            </a:solid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LIJN ORANJE (Niet verwijderen!)</a:t>
            </a:r>
          </a:p>
        </p:txBody>
      </p:sp>
      <p:sp>
        <p:nvSpPr>
          <p:cNvPr id="29" name="Tijdelijke aanduiding voor tekst 11"/>
          <p:cNvSpPr>
            <a:spLocks noGrp="1"/>
          </p:cNvSpPr>
          <p:nvPr>
            <p:ph type="body" sz="quarter" idx="15" hasCustomPrompt="1"/>
          </p:nvPr>
        </p:nvSpPr>
        <p:spPr>
          <a:xfrm>
            <a:off x="-13494" y="5876129"/>
            <a:ext cx="12225338" cy="62735"/>
          </a:xfrm>
          <a:prstGeom prst="rect">
            <a:avLst/>
          </a:prstGeom>
          <a:solidFill>
            <a:schemeClr val="bg1"/>
          </a:solidFill>
          <a:ln w="12700">
            <a:no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BALK WIT (Niet verwijderen!)</a:t>
            </a:r>
          </a:p>
        </p:txBody>
      </p:sp>
      <p:sp>
        <p:nvSpPr>
          <p:cNvPr id="14" name="Freeform 6"/>
          <p:cNvSpPr>
            <a:spLocks noEditPoints="1"/>
          </p:cNvSpPr>
          <p:nvPr userDrawn="1"/>
        </p:nvSpPr>
        <p:spPr bwMode="auto">
          <a:xfrm rot="20997664" flipH="1">
            <a:off x="9170525" y="2109754"/>
            <a:ext cx="2962954" cy="3535191"/>
          </a:xfrm>
          <a:custGeom>
            <a:avLst/>
            <a:gdLst>
              <a:gd name="T0" fmla="*/ 1437 w 3086"/>
              <a:gd name="T1" fmla="*/ 2371 h 3682"/>
              <a:gd name="T2" fmla="*/ 2224 w 3086"/>
              <a:gd name="T3" fmla="*/ 2018 h 3682"/>
              <a:gd name="T4" fmla="*/ 2061 w 3086"/>
              <a:gd name="T5" fmla="*/ 1611 h 3682"/>
              <a:gd name="T6" fmla="*/ 2165 w 3086"/>
              <a:gd name="T7" fmla="*/ 1594 h 3682"/>
              <a:gd name="T8" fmla="*/ 2222 w 3086"/>
              <a:gd name="T9" fmla="*/ 1754 h 3682"/>
              <a:gd name="T10" fmla="*/ 2346 w 3086"/>
              <a:gd name="T11" fmla="*/ 1541 h 3682"/>
              <a:gd name="T12" fmla="*/ 665 w 3086"/>
              <a:gd name="T13" fmla="*/ 1549 h 3682"/>
              <a:gd name="T14" fmla="*/ 474 w 3086"/>
              <a:gd name="T15" fmla="*/ 1322 h 3682"/>
              <a:gd name="T16" fmla="*/ 623 w 3086"/>
              <a:gd name="T17" fmla="*/ 1751 h 3682"/>
              <a:gd name="T18" fmla="*/ 946 w 3086"/>
              <a:gd name="T19" fmla="*/ 1587 h 3682"/>
              <a:gd name="T20" fmla="*/ 608 w 3086"/>
              <a:gd name="T21" fmla="*/ 1196 h 3682"/>
              <a:gd name="T22" fmla="*/ 1653 w 3086"/>
              <a:gd name="T23" fmla="*/ 1632 h 3682"/>
              <a:gd name="T24" fmla="*/ 1282 w 3086"/>
              <a:gd name="T25" fmla="*/ 1310 h 3682"/>
              <a:gd name="T26" fmla="*/ 422 w 3086"/>
              <a:gd name="T27" fmla="*/ 976 h 3682"/>
              <a:gd name="T28" fmla="*/ 201 w 3086"/>
              <a:gd name="T29" fmla="*/ 1564 h 3682"/>
              <a:gd name="T30" fmla="*/ 489 w 3086"/>
              <a:gd name="T31" fmla="*/ 1187 h 3682"/>
              <a:gd name="T32" fmla="*/ 1237 w 3086"/>
              <a:gd name="T33" fmla="*/ 1090 h 3682"/>
              <a:gd name="T34" fmla="*/ 1259 w 3086"/>
              <a:gd name="T35" fmla="*/ 1041 h 3682"/>
              <a:gd name="T36" fmla="*/ 2253 w 3086"/>
              <a:gd name="T37" fmla="*/ 521 h 3682"/>
              <a:gd name="T38" fmla="*/ 2176 w 3086"/>
              <a:gd name="T39" fmla="*/ 1370 h 3682"/>
              <a:gd name="T40" fmla="*/ 2800 w 3086"/>
              <a:gd name="T41" fmla="*/ 620 h 3682"/>
              <a:gd name="T42" fmla="*/ 96 w 3086"/>
              <a:gd name="T43" fmla="*/ 599 h 3682"/>
              <a:gd name="T44" fmla="*/ 228 w 3086"/>
              <a:gd name="T45" fmla="*/ 1096 h 3682"/>
              <a:gd name="T46" fmla="*/ 597 w 3086"/>
              <a:gd name="T47" fmla="*/ 680 h 3682"/>
              <a:gd name="T48" fmla="*/ 890 w 3086"/>
              <a:gd name="T49" fmla="*/ 729 h 3682"/>
              <a:gd name="T50" fmla="*/ 1182 w 3086"/>
              <a:gd name="T51" fmla="*/ 329 h 3682"/>
              <a:gd name="T52" fmla="*/ 1459 w 3086"/>
              <a:gd name="T53" fmla="*/ 65 h 3682"/>
              <a:gd name="T54" fmla="*/ 955 w 3086"/>
              <a:gd name="T55" fmla="*/ 515 h 3682"/>
              <a:gd name="T56" fmla="*/ 753 w 3086"/>
              <a:gd name="T57" fmla="*/ 798 h 3682"/>
              <a:gd name="T58" fmla="*/ 529 w 3086"/>
              <a:gd name="T59" fmla="*/ 736 h 3682"/>
              <a:gd name="T60" fmla="*/ 1281 w 3086"/>
              <a:gd name="T61" fmla="*/ 740 h 3682"/>
              <a:gd name="T62" fmla="*/ 2959 w 3086"/>
              <a:gd name="T63" fmla="*/ 666 h 3682"/>
              <a:gd name="T64" fmla="*/ 2933 w 3086"/>
              <a:gd name="T65" fmla="*/ 1549 h 3682"/>
              <a:gd name="T66" fmla="*/ 2349 w 3086"/>
              <a:gd name="T67" fmla="*/ 1464 h 3682"/>
              <a:gd name="T68" fmla="*/ 2442 w 3086"/>
              <a:gd name="T69" fmla="*/ 1495 h 3682"/>
              <a:gd name="T70" fmla="*/ 3006 w 3086"/>
              <a:gd name="T71" fmla="*/ 1475 h 3682"/>
              <a:gd name="T72" fmla="*/ 2061 w 3086"/>
              <a:gd name="T73" fmla="*/ 576 h 3682"/>
              <a:gd name="T74" fmla="*/ 3040 w 3086"/>
              <a:gd name="T75" fmla="*/ 1370 h 3682"/>
              <a:gd name="T76" fmla="*/ 2552 w 3086"/>
              <a:gd name="T77" fmla="*/ 520 h 3682"/>
              <a:gd name="T78" fmla="*/ 1727 w 3086"/>
              <a:gd name="T79" fmla="*/ 695 h 3682"/>
              <a:gd name="T80" fmla="*/ 1682 w 3086"/>
              <a:gd name="T81" fmla="*/ 1044 h 3682"/>
              <a:gd name="T82" fmla="*/ 1603 w 3086"/>
              <a:gd name="T83" fmla="*/ 1467 h 3682"/>
              <a:gd name="T84" fmla="*/ 2208 w 3086"/>
              <a:gd name="T85" fmla="*/ 1609 h 3682"/>
              <a:gd name="T86" fmla="*/ 1991 w 3086"/>
              <a:gd name="T87" fmla="*/ 1618 h 3682"/>
              <a:gd name="T88" fmla="*/ 633 w 3086"/>
              <a:gd name="T89" fmla="*/ 1203 h 3682"/>
              <a:gd name="T90" fmla="*/ 681 w 3086"/>
              <a:gd name="T91" fmla="*/ 1512 h 3682"/>
              <a:gd name="T92" fmla="*/ 883 w 3086"/>
              <a:gd name="T93" fmla="*/ 1268 h 3682"/>
              <a:gd name="T94" fmla="*/ 809 w 3086"/>
              <a:gd name="T95" fmla="*/ 1755 h 3682"/>
              <a:gd name="T96" fmla="*/ 471 w 3086"/>
              <a:gd name="T97" fmla="*/ 1675 h 3682"/>
              <a:gd name="T98" fmla="*/ 325 w 3086"/>
              <a:gd name="T99" fmla="*/ 1343 h 3682"/>
              <a:gd name="T100" fmla="*/ 398 w 3086"/>
              <a:gd name="T101" fmla="*/ 2515 h 3682"/>
              <a:gd name="T102" fmla="*/ 1037 w 3086"/>
              <a:gd name="T103" fmla="*/ 3641 h 3682"/>
              <a:gd name="T104" fmla="*/ 1663 w 3086"/>
              <a:gd name="T105" fmla="*/ 2685 h 3682"/>
              <a:gd name="T106" fmla="*/ 1147 w 3086"/>
              <a:gd name="T107" fmla="*/ 2259 h 3682"/>
              <a:gd name="T108" fmla="*/ 2147 w 3086"/>
              <a:gd name="T109" fmla="*/ 2486 h 3682"/>
              <a:gd name="T110" fmla="*/ 2179 w 3086"/>
              <a:gd name="T111" fmla="*/ 2039 h 3682"/>
              <a:gd name="T112" fmla="*/ 2233 w 3086"/>
              <a:gd name="T113" fmla="*/ 1865 h 3682"/>
              <a:gd name="T114" fmla="*/ 2190 w 3086"/>
              <a:gd name="T115" fmla="*/ 2301 h 3682"/>
              <a:gd name="T116" fmla="*/ 1664 w 3086"/>
              <a:gd name="T117" fmla="*/ 2716 h 3682"/>
              <a:gd name="T118" fmla="*/ 1109 w 3086"/>
              <a:gd name="T119" fmla="*/ 3676 h 3682"/>
              <a:gd name="T120" fmla="*/ 367 w 3086"/>
              <a:gd name="T121" fmla="*/ 2631 h 3682"/>
              <a:gd name="T122" fmla="*/ 0 w 3086"/>
              <a:gd name="T123" fmla="*/ 946 h 3682"/>
              <a:gd name="T124" fmla="*/ 981 w 3086"/>
              <a:gd name="T125" fmla="*/ 0 h 3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6" h="3682">
                <a:moveTo>
                  <a:pt x="1080" y="2247"/>
                </a:moveTo>
                <a:lnTo>
                  <a:pt x="1095" y="2261"/>
                </a:lnTo>
                <a:lnTo>
                  <a:pt x="1107" y="2271"/>
                </a:lnTo>
                <a:lnTo>
                  <a:pt x="1119" y="2281"/>
                </a:lnTo>
                <a:lnTo>
                  <a:pt x="1145" y="2300"/>
                </a:lnTo>
                <a:lnTo>
                  <a:pt x="1151" y="2304"/>
                </a:lnTo>
                <a:lnTo>
                  <a:pt x="1157" y="2309"/>
                </a:lnTo>
                <a:lnTo>
                  <a:pt x="1171" y="2318"/>
                </a:lnTo>
                <a:lnTo>
                  <a:pt x="1197" y="2336"/>
                </a:lnTo>
                <a:lnTo>
                  <a:pt x="1225" y="2351"/>
                </a:lnTo>
                <a:lnTo>
                  <a:pt x="1251" y="2367"/>
                </a:lnTo>
                <a:lnTo>
                  <a:pt x="1281" y="2382"/>
                </a:lnTo>
                <a:lnTo>
                  <a:pt x="1338" y="2410"/>
                </a:lnTo>
                <a:lnTo>
                  <a:pt x="1396" y="2434"/>
                </a:lnTo>
                <a:lnTo>
                  <a:pt x="1455" y="2456"/>
                </a:lnTo>
                <a:lnTo>
                  <a:pt x="1515" y="2478"/>
                </a:lnTo>
                <a:lnTo>
                  <a:pt x="1616" y="2508"/>
                </a:lnTo>
                <a:lnTo>
                  <a:pt x="1615" y="2508"/>
                </a:lnTo>
                <a:lnTo>
                  <a:pt x="1609" y="2502"/>
                </a:lnTo>
                <a:lnTo>
                  <a:pt x="1605" y="2497"/>
                </a:lnTo>
                <a:lnTo>
                  <a:pt x="1576" y="2469"/>
                </a:lnTo>
                <a:lnTo>
                  <a:pt x="1546" y="2443"/>
                </a:lnTo>
                <a:lnTo>
                  <a:pt x="1513" y="2418"/>
                </a:lnTo>
                <a:lnTo>
                  <a:pt x="1489" y="2402"/>
                </a:lnTo>
                <a:lnTo>
                  <a:pt x="1463" y="2386"/>
                </a:lnTo>
                <a:lnTo>
                  <a:pt x="1437" y="2371"/>
                </a:lnTo>
                <a:lnTo>
                  <a:pt x="1410" y="2358"/>
                </a:lnTo>
                <a:lnTo>
                  <a:pt x="1355" y="2333"/>
                </a:lnTo>
                <a:lnTo>
                  <a:pt x="1300" y="2311"/>
                </a:lnTo>
                <a:lnTo>
                  <a:pt x="1223" y="2287"/>
                </a:lnTo>
                <a:lnTo>
                  <a:pt x="1146" y="2265"/>
                </a:lnTo>
                <a:lnTo>
                  <a:pt x="1080" y="2247"/>
                </a:lnTo>
                <a:close/>
                <a:moveTo>
                  <a:pt x="2203" y="1849"/>
                </a:moveTo>
                <a:lnTo>
                  <a:pt x="2192" y="1849"/>
                </a:lnTo>
                <a:lnTo>
                  <a:pt x="2181" y="1853"/>
                </a:lnTo>
                <a:lnTo>
                  <a:pt x="2160" y="1863"/>
                </a:lnTo>
                <a:lnTo>
                  <a:pt x="2137" y="1873"/>
                </a:lnTo>
                <a:lnTo>
                  <a:pt x="2094" y="1891"/>
                </a:lnTo>
                <a:lnTo>
                  <a:pt x="2034" y="1912"/>
                </a:lnTo>
                <a:lnTo>
                  <a:pt x="1974" y="1929"/>
                </a:lnTo>
                <a:lnTo>
                  <a:pt x="1920" y="1942"/>
                </a:lnTo>
                <a:lnTo>
                  <a:pt x="1976" y="1941"/>
                </a:lnTo>
                <a:lnTo>
                  <a:pt x="2040" y="1941"/>
                </a:lnTo>
                <a:lnTo>
                  <a:pt x="2082" y="1941"/>
                </a:lnTo>
                <a:lnTo>
                  <a:pt x="2125" y="1943"/>
                </a:lnTo>
                <a:lnTo>
                  <a:pt x="2166" y="1952"/>
                </a:lnTo>
                <a:lnTo>
                  <a:pt x="2182" y="1957"/>
                </a:lnTo>
                <a:lnTo>
                  <a:pt x="2196" y="1963"/>
                </a:lnTo>
                <a:lnTo>
                  <a:pt x="2209" y="1973"/>
                </a:lnTo>
                <a:lnTo>
                  <a:pt x="2218" y="1987"/>
                </a:lnTo>
                <a:lnTo>
                  <a:pt x="2223" y="2002"/>
                </a:lnTo>
                <a:lnTo>
                  <a:pt x="2224" y="2018"/>
                </a:lnTo>
                <a:lnTo>
                  <a:pt x="2224" y="2020"/>
                </a:lnTo>
                <a:lnTo>
                  <a:pt x="2231" y="2014"/>
                </a:lnTo>
                <a:lnTo>
                  <a:pt x="2238" y="2004"/>
                </a:lnTo>
                <a:lnTo>
                  <a:pt x="2241" y="1992"/>
                </a:lnTo>
                <a:lnTo>
                  <a:pt x="2240" y="1980"/>
                </a:lnTo>
                <a:lnTo>
                  <a:pt x="2237" y="1969"/>
                </a:lnTo>
                <a:lnTo>
                  <a:pt x="2236" y="1957"/>
                </a:lnTo>
                <a:lnTo>
                  <a:pt x="2237" y="1944"/>
                </a:lnTo>
                <a:lnTo>
                  <a:pt x="2239" y="1932"/>
                </a:lnTo>
                <a:lnTo>
                  <a:pt x="2245" y="1909"/>
                </a:lnTo>
                <a:lnTo>
                  <a:pt x="2253" y="1886"/>
                </a:lnTo>
                <a:lnTo>
                  <a:pt x="2264" y="1868"/>
                </a:lnTo>
                <a:lnTo>
                  <a:pt x="2264" y="1868"/>
                </a:lnTo>
                <a:lnTo>
                  <a:pt x="2260" y="1871"/>
                </a:lnTo>
                <a:lnTo>
                  <a:pt x="2256" y="1872"/>
                </a:lnTo>
                <a:lnTo>
                  <a:pt x="2250" y="1872"/>
                </a:lnTo>
                <a:lnTo>
                  <a:pt x="2245" y="1872"/>
                </a:lnTo>
                <a:lnTo>
                  <a:pt x="2233" y="1866"/>
                </a:lnTo>
                <a:lnTo>
                  <a:pt x="2223" y="1859"/>
                </a:lnTo>
                <a:lnTo>
                  <a:pt x="2214" y="1853"/>
                </a:lnTo>
                <a:lnTo>
                  <a:pt x="2203" y="1849"/>
                </a:lnTo>
                <a:close/>
                <a:moveTo>
                  <a:pt x="2115" y="1587"/>
                </a:moveTo>
                <a:lnTo>
                  <a:pt x="2094" y="1589"/>
                </a:lnTo>
                <a:lnTo>
                  <a:pt x="2081" y="1593"/>
                </a:lnTo>
                <a:lnTo>
                  <a:pt x="2068" y="1602"/>
                </a:lnTo>
                <a:lnTo>
                  <a:pt x="2061" y="1611"/>
                </a:lnTo>
                <a:lnTo>
                  <a:pt x="2056" y="1622"/>
                </a:lnTo>
                <a:lnTo>
                  <a:pt x="2056" y="1633"/>
                </a:lnTo>
                <a:lnTo>
                  <a:pt x="2058" y="1644"/>
                </a:lnTo>
                <a:lnTo>
                  <a:pt x="2066" y="1651"/>
                </a:lnTo>
                <a:lnTo>
                  <a:pt x="2077" y="1656"/>
                </a:lnTo>
                <a:lnTo>
                  <a:pt x="2088" y="1657"/>
                </a:lnTo>
                <a:lnTo>
                  <a:pt x="2099" y="1655"/>
                </a:lnTo>
                <a:lnTo>
                  <a:pt x="2123" y="1646"/>
                </a:lnTo>
                <a:lnTo>
                  <a:pt x="2146" y="1635"/>
                </a:lnTo>
                <a:lnTo>
                  <a:pt x="2170" y="1623"/>
                </a:lnTo>
                <a:lnTo>
                  <a:pt x="2182" y="1618"/>
                </a:lnTo>
                <a:lnTo>
                  <a:pt x="2193" y="1612"/>
                </a:lnTo>
                <a:lnTo>
                  <a:pt x="2195" y="1611"/>
                </a:lnTo>
                <a:lnTo>
                  <a:pt x="2196" y="1609"/>
                </a:lnTo>
                <a:lnTo>
                  <a:pt x="2198" y="1609"/>
                </a:lnTo>
                <a:lnTo>
                  <a:pt x="2198" y="1609"/>
                </a:lnTo>
                <a:lnTo>
                  <a:pt x="2198" y="1608"/>
                </a:lnTo>
                <a:lnTo>
                  <a:pt x="2196" y="1608"/>
                </a:lnTo>
                <a:lnTo>
                  <a:pt x="2196" y="1609"/>
                </a:lnTo>
                <a:lnTo>
                  <a:pt x="2196" y="1609"/>
                </a:lnTo>
                <a:lnTo>
                  <a:pt x="2198" y="1609"/>
                </a:lnTo>
                <a:lnTo>
                  <a:pt x="2196" y="1609"/>
                </a:lnTo>
                <a:lnTo>
                  <a:pt x="2196" y="1608"/>
                </a:lnTo>
                <a:lnTo>
                  <a:pt x="2194" y="1607"/>
                </a:lnTo>
                <a:lnTo>
                  <a:pt x="2189" y="1603"/>
                </a:lnTo>
                <a:lnTo>
                  <a:pt x="2165" y="1594"/>
                </a:lnTo>
                <a:lnTo>
                  <a:pt x="2141" y="1589"/>
                </a:lnTo>
                <a:lnTo>
                  <a:pt x="2115" y="1587"/>
                </a:lnTo>
                <a:close/>
                <a:moveTo>
                  <a:pt x="2354" y="1554"/>
                </a:moveTo>
                <a:lnTo>
                  <a:pt x="2357" y="1563"/>
                </a:lnTo>
                <a:lnTo>
                  <a:pt x="2360" y="1576"/>
                </a:lnTo>
                <a:lnTo>
                  <a:pt x="2356" y="1590"/>
                </a:lnTo>
                <a:lnTo>
                  <a:pt x="2350" y="1602"/>
                </a:lnTo>
                <a:lnTo>
                  <a:pt x="2341" y="1612"/>
                </a:lnTo>
                <a:lnTo>
                  <a:pt x="2321" y="1630"/>
                </a:lnTo>
                <a:lnTo>
                  <a:pt x="2298" y="1646"/>
                </a:lnTo>
                <a:lnTo>
                  <a:pt x="2275" y="1660"/>
                </a:lnTo>
                <a:lnTo>
                  <a:pt x="2252" y="1676"/>
                </a:lnTo>
                <a:lnTo>
                  <a:pt x="2241" y="1684"/>
                </a:lnTo>
                <a:lnTo>
                  <a:pt x="2232" y="1694"/>
                </a:lnTo>
                <a:lnTo>
                  <a:pt x="2224" y="1705"/>
                </a:lnTo>
                <a:lnTo>
                  <a:pt x="2221" y="1718"/>
                </a:lnTo>
                <a:lnTo>
                  <a:pt x="2220" y="1736"/>
                </a:lnTo>
                <a:lnTo>
                  <a:pt x="2222" y="1754"/>
                </a:lnTo>
                <a:lnTo>
                  <a:pt x="2227" y="1772"/>
                </a:lnTo>
                <a:lnTo>
                  <a:pt x="2236" y="1789"/>
                </a:lnTo>
                <a:lnTo>
                  <a:pt x="2247" y="1802"/>
                </a:lnTo>
                <a:lnTo>
                  <a:pt x="2261" y="1814"/>
                </a:lnTo>
                <a:lnTo>
                  <a:pt x="2247" y="1802"/>
                </a:lnTo>
                <a:lnTo>
                  <a:pt x="2236" y="1789"/>
                </a:lnTo>
                <a:lnTo>
                  <a:pt x="2227" y="1772"/>
                </a:lnTo>
                <a:lnTo>
                  <a:pt x="2222" y="1754"/>
                </a:lnTo>
                <a:lnTo>
                  <a:pt x="2220" y="1736"/>
                </a:lnTo>
                <a:lnTo>
                  <a:pt x="2221" y="1718"/>
                </a:lnTo>
                <a:lnTo>
                  <a:pt x="2224" y="1705"/>
                </a:lnTo>
                <a:lnTo>
                  <a:pt x="2232" y="1694"/>
                </a:lnTo>
                <a:lnTo>
                  <a:pt x="2241" y="1684"/>
                </a:lnTo>
                <a:lnTo>
                  <a:pt x="2252" y="1675"/>
                </a:lnTo>
                <a:lnTo>
                  <a:pt x="2275" y="1660"/>
                </a:lnTo>
                <a:lnTo>
                  <a:pt x="2297" y="1646"/>
                </a:lnTo>
                <a:lnTo>
                  <a:pt x="2321" y="1630"/>
                </a:lnTo>
                <a:lnTo>
                  <a:pt x="2341" y="1612"/>
                </a:lnTo>
                <a:lnTo>
                  <a:pt x="2350" y="1602"/>
                </a:lnTo>
                <a:lnTo>
                  <a:pt x="2356" y="1590"/>
                </a:lnTo>
                <a:lnTo>
                  <a:pt x="2359" y="1576"/>
                </a:lnTo>
                <a:lnTo>
                  <a:pt x="2357" y="1563"/>
                </a:lnTo>
                <a:lnTo>
                  <a:pt x="2354" y="1554"/>
                </a:lnTo>
                <a:close/>
                <a:moveTo>
                  <a:pt x="2353" y="1550"/>
                </a:moveTo>
                <a:lnTo>
                  <a:pt x="2353" y="1551"/>
                </a:lnTo>
                <a:lnTo>
                  <a:pt x="2354" y="1554"/>
                </a:lnTo>
                <a:lnTo>
                  <a:pt x="2353" y="1550"/>
                </a:lnTo>
                <a:close/>
                <a:moveTo>
                  <a:pt x="2346" y="1541"/>
                </a:moveTo>
                <a:lnTo>
                  <a:pt x="2351" y="1546"/>
                </a:lnTo>
                <a:lnTo>
                  <a:pt x="2353" y="1550"/>
                </a:lnTo>
                <a:lnTo>
                  <a:pt x="2346" y="1541"/>
                </a:lnTo>
                <a:close/>
                <a:moveTo>
                  <a:pt x="2345" y="1538"/>
                </a:moveTo>
                <a:lnTo>
                  <a:pt x="2345" y="1540"/>
                </a:lnTo>
                <a:lnTo>
                  <a:pt x="2346" y="1541"/>
                </a:lnTo>
                <a:lnTo>
                  <a:pt x="2345" y="1538"/>
                </a:lnTo>
                <a:close/>
                <a:moveTo>
                  <a:pt x="787" y="1235"/>
                </a:moveTo>
                <a:lnTo>
                  <a:pt x="777" y="1237"/>
                </a:lnTo>
                <a:lnTo>
                  <a:pt x="768" y="1239"/>
                </a:lnTo>
                <a:lnTo>
                  <a:pt x="763" y="1243"/>
                </a:lnTo>
                <a:lnTo>
                  <a:pt x="758" y="1250"/>
                </a:lnTo>
                <a:lnTo>
                  <a:pt x="756" y="1260"/>
                </a:lnTo>
                <a:lnTo>
                  <a:pt x="755" y="1270"/>
                </a:lnTo>
                <a:lnTo>
                  <a:pt x="755" y="1287"/>
                </a:lnTo>
                <a:lnTo>
                  <a:pt x="755" y="1304"/>
                </a:lnTo>
                <a:lnTo>
                  <a:pt x="755" y="1322"/>
                </a:lnTo>
                <a:lnTo>
                  <a:pt x="754" y="1339"/>
                </a:lnTo>
                <a:lnTo>
                  <a:pt x="749" y="1374"/>
                </a:lnTo>
                <a:lnTo>
                  <a:pt x="741" y="1408"/>
                </a:lnTo>
                <a:lnTo>
                  <a:pt x="733" y="1441"/>
                </a:lnTo>
                <a:lnTo>
                  <a:pt x="720" y="1474"/>
                </a:lnTo>
                <a:lnTo>
                  <a:pt x="714" y="1490"/>
                </a:lnTo>
                <a:lnTo>
                  <a:pt x="706" y="1506"/>
                </a:lnTo>
                <a:lnTo>
                  <a:pt x="696" y="1522"/>
                </a:lnTo>
                <a:lnTo>
                  <a:pt x="682" y="1535"/>
                </a:lnTo>
                <a:lnTo>
                  <a:pt x="675" y="1542"/>
                </a:lnTo>
                <a:lnTo>
                  <a:pt x="673" y="1543"/>
                </a:lnTo>
                <a:lnTo>
                  <a:pt x="670" y="1545"/>
                </a:lnTo>
                <a:lnTo>
                  <a:pt x="668" y="1546"/>
                </a:lnTo>
                <a:lnTo>
                  <a:pt x="667" y="1547"/>
                </a:lnTo>
                <a:lnTo>
                  <a:pt x="665" y="1549"/>
                </a:lnTo>
                <a:lnTo>
                  <a:pt x="663" y="1549"/>
                </a:lnTo>
                <a:lnTo>
                  <a:pt x="659" y="1551"/>
                </a:lnTo>
                <a:lnTo>
                  <a:pt x="654" y="1553"/>
                </a:lnTo>
                <a:lnTo>
                  <a:pt x="650" y="1554"/>
                </a:lnTo>
                <a:lnTo>
                  <a:pt x="631" y="1557"/>
                </a:lnTo>
                <a:lnTo>
                  <a:pt x="612" y="1556"/>
                </a:lnTo>
                <a:lnTo>
                  <a:pt x="594" y="1552"/>
                </a:lnTo>
                <a:lnTo>
                  <a:pt x="577" y="1544"/>
                </a:lnTo>
                <a:lnTo>
                  <a:pt x="561" y="1534"/>
                </a:lnTo>
                <a:lnTo>
                  <a:pt x="548" y="1522"/>
                </a:lnTo>
                <a:lnTo>
                  <a:pt x="544" y="1517"/>
                </a:lnTo>
                <a:lnTo>
                  <a:pt x="539" y="1513"/>
                </a:lnTo>
                <a:lnTo>
                  <a:pt x="536" y="1508"/>
                </a:lnTo>
                <a:lnTo>
                  <a:pt x="533" y="1504"/>
                </a:lnTo>
                <a:lnTo>
                  <a:pt x="532" y="1503"/>
                </a:lnTo>
                <a:lnTo>
                  <a:pt x="531" y="1500"/>
                </a:lnTo>
                <a:lnTo>
                  <a:pt x="528" y="1496"/>
                </a:lnTo>
                <a:lnTo>
                  <a:pt x="527" y="1493"/>
                </a:lnTo>
                <a:lnTo>
                  <a:pt x="517" y="1470"/>
                </a:lnTo>
                <a:lnTo>
                  <a:pt x="509" y="1448"/>
                </a:lnTo>
                <a:lnTo>
                  <a:pt x="504" y="1424"/>
                </a:lnTo>
                <a:lnTo>
                  <a:pt x="501" y="1390"/>
                </a:lnTo>
                <a:lnTo>
                  <a:pt x="499" y="1355"/>
                </a:lnTo>
                <a:lnTo>
                  <a:pt x="495" y="1296"/>
                </a:lnTo>
                <a:lnTo>
                  <a:pt x="494" y="1296"/>
                </a:lnTo>
                <a:lnTo>
                  <a:pt x="474" y="1322"/>
                </a:lnTo>
                <a:lnTo>
                  <a:pt x="457" y="1351"/>
                </a:lnTo>
                <a:lnTo>
                  <a:pt x="443" y="1381"/>
                </a:lnTo>
                <a:lnTo>
                  <a:pt x="433" y="1413"/>
                </a:lnTo>
                <a:lnTo>
                  <a:pt x="426" y="1446"/>
                </a:lnTo>
                <a:lnTo>
                  <a:pt x="422" y="1479"/>
                </a:lnTo>
                <a:lnTo>
                  <a:pt x="423" y="1512"/>
                </a:lnTo>
                <a:lnTo>
                  <a:pt x="426" y="1545"/>
                </a:lnTo>
                <a:lnTo>
                  <a:pt x="435" y="1578"/>
                </a:lnTo>
                <a:lnTo>
                  <a:pt x="437" y="1585"/>
                </a:lnTo>
                <a:lnTo>
                  <a:pt x="441" y="1593"/>
                </a:lnTo>
                <a:lnTo>
                  <a:pt x="447" y="1608"/>
                </a:lnTo>
                <a:lnTo>
                  <a:pt x="454" y="1622"/>
                </a:lnTo>
                <a:lnTo>
                  <a:pt x="459" y="1630"/>
                </a:lnTo>
                <a:lnTo>
                  <a:pt x="463" y="1637"/>
                </a:lnTo>
                <a:lnTo>
                  <a:pt x="483" y="1664"/>
                </a:lnTo>
                <a:lnTo>
                  <a:pt x="507" y="1687"/>
                </a:lnTo>
                <a:lnTo>
                  <a:pt x="512" y="1693"/>
                </a:lnTo>
                <a:lnTo>
                  <a:pt x="519" y="1698"/>
                </a:lnTo>
                <a:lnTo>
                  <a:pt x="526" y="1704"/>
                </a:lnTo>
                <a:lnTo>
                  <a:pt x="532" y="1708"/>
                </a:lnTo>
                <a:lnTo>
                  <a:pt x="546" y="1717"/>
                </a:lnTo>
                <a:lnTo>
                  <a:pt x="560" y="1726"/>
                </a:lnTo>
                <a:lnTo>
                  <a:pt x="576" y="1733"/>
                </a:lnTo>
                <a:lnTo>
                  <a:pt x="590" y="1740"/>
                </a:lnTo>
                <a:lnTo>
                  <a:pt x="606" y="1745"/>
                </a:lnTo>
                <a:lnTo>
                  <a:pt x="623" y="1751"/>
                </a:lnTo>
                <a:lnTo>
                  <a:pt x="639" y="1754"/>
                </a:lnTo>
                <a:lnTo>
                  <a:pt x="655" y="1758"/>
                </a:lnTo>
                <a:lnTo>
                  <a:pt x="663" y="1759"/>
                </a:lnTo>
                <a:lnTo>
                  <a:pt x="672" y="1760"/>
                </a:lnTo>
                <a:lnTo>
                  <a:pt x="680" y="1761"/>
                </a:lnTo>
                <a:lnTo>
                  <a:pt x="688" y="1761"/>
                </a:lnTo>
                <a:lnTo>
                  <a:pt x="721" y="1760"/>
                </a:lnTo>
                <a:lnTo>
                  <a:pt x="755" y="1755"/>
                </a:lnTo>
                <a:lnTo>
                  <a:pt x="763" y="1753"/>
                </a:lnTo>
                <a:lnTo>
                  <a:pt x="771" y="1751"/>
                </a:lnTo>
                <a:lnTo>
                  <a:pt x="786" y="1746"/>
                </a:lnTo>
                <a:lnTo>
                  <a:pt x="791" y="1744"/>
                </a:lnTo>
                <a:lnTo>
                  <a:pt x="792" y="1744"/>
                </a:lnTo>
                <a:lnTo>
                  <a:pt x="793" y="1744"/>
                </a:lnTo>
                <a:lnTo>
                  <a:pt x="794" y="1743"/>
                </a:lnTo>
                <a:lnTo>
                  <a:pt x="802" y="1740"/>
                </a:lnTo>
                <a:lnTo>
                  <a:pt x="810" y="1736"/>
                </a:lnTo>
                <a:lnTo>
                  <a:pt x="816" y="1733"/>
                </a:lnTo>
                <a:lnTo>
                  <a:pt x="845" y="1716"/>
                </a:lnTo>
                <a:lnTo>
                  <a:pt x="872" y="1696"/>
                </a:lnTo>
                <a:lnTo>
                  <a:pt x="883" y="1684"/>
                </a:lnTo>
                <a:lnTo>
                  <a:pt x="896" y="1673"/>
                </a:lnTo>
                <a:lnTo>
                  <a:pt x="906" y="1659"/>
                </a:lnTo>
                <a:lnTo>
                  <a:pt x="916" y="1646"/>
                </a:lnTo>
                <a:lnTo>
                  <a:pt x="933" y="1617"/>
                </a:lnTo>
                <a:lnTo>
                  <a:pt x="946" y="1587"/>
                </a:lnTo>
                <a:lnTo>
                  <a:pt x="955" y="1554"/>
                </a:lnTo>
                <a:lnTo>
                  <a:pt x="961" y="1522"/>
                </a:lnTo>
                <a:lnTo>
                  <a:pt x="962" y="1505"/>
                </a:lnTo>
                <a:lnTo>
                  <a:pt x="962" y="1488"/>
                </a:lnTo>
                <a:lnTo>
                  <a:pt x="962" y="1480"/>
                </a:lnTo>
                <a:lnTo>
                  <a:pt x="962" y="1478"/>
                </a:lnTo>
                <a:lnTo>
                  <a:pt x="962" y="1476"/>
                </a:lnTo>
                <a:lnTo>
                  <a:pt x="961" y="1471"/>
                </a:lnTo>
                <a:lnTo>
                  <a:pt x="961" y="1464"/>
                </a:lnTo>
                <a:lnTo>
                  <a:pt x="960" y="1456"/>
                </a:lnTo>
                <a:lnTo>
                  <a:pt x="954" y="1422"/>
                </a:lnTo>
                <a:lnTo>
                  <a:pt x="944" y="1391"/>
                </a:lnTo>
                <a:lnTo>
                  <a:pt x="930" y="1360"/>
                </a:lnTo>
                <a:lnTo>
                  <a:pt x="914" y="1332"/>
                </a:lnTo>
                <a:lnTo>
                  <a:pt x="894" y="1305"/>
                </a:lnTo>
                <a:lnTo>
                  <a:pt x="871" y="1280"/>
                </a:lnTo>
                <a:lnTo>
                  <a:pt x="854" y="1264"/>
                </a:lnTo>
                <a:lnTo>
                  <a:pt x="837" y="1252"/>
                </a:lnTo>
                <a:lnTo>
                  <a:pt x="818" y="1242"/>
                </a:lnTo>
                <a:lnTo>
                  <a:pt x="811" y="1240"/>
                </a:lnTo>
                <a:lnTo>
                  <a:pt x="806" y="1239"/>
                </a:lnTo>
                <a:lnTo>
                  <a:pt x="803" y="1238"/>
                </a:lnTo>
                <a:lnTo>
                  <a:pt x="797" y="1237"/>
                </a:lnTo>
                <a:lnTo>
                  <a:pt x="793" y="1237"/>
                </a:lnTo>
                <a:lnTo>
                  <a:pt x="787" y="1235"/>
                </a:lnTo>
                <a:close/>
                <a:moveTo>
                  <a:pt x="608" y="1196"/>
                </a:moveTo>
                <a:lnTo>
                  <a:pt x="509" y="1199"/>
                </a:lnTo>
                <a:lnTo>
                  <a:pt x="509" y="1218"/>
                </a:lnTo>
                <a:lnTo>
                  <a:pt x="511" y="1259"/>
                </a:lnTo>
                <a:lnTo>
                  <a:pt x="536" y="1239"/>
                </a:lnTo>
                <a:lnTo>
                  <a:pt x="565" y="1220"/>
                </a:lnTo>
                <a:lnTo>
                  <a:pt x="606" y="1197"/>
                </a:lnTo>
                <a:lnTo>
                  <a:pt x="608" y="1196"/>
                </a:lnTo>
                <a:close/>
                <a:moveTo>
                  <a:pt x="1192" y="1182"/>
                </a:moveTo>
                <a:lnTo>
                  <a:pt x="1069" y="1185"/>
                </a:lnTo>
                <a:lnTo>
                  <a:pt x="1071" y="1193"/>
                </a:lnTo>
                <a:lnTo>
                  <a:pt x="1088" y="1242"/>
                </a:lnTo>
                <a:lnTo>
                  <a:pt x="1109" y="1289"/>
                </a:lnTo>
                <a:lnTo>
                  <a:pt x="1134" y="1335"/>
                </a:lnTo>
                <a:lnTo>
                  <a:pt x="1162" y="1379"/>
                </a:lnTo>
                <a:lnTo>
                  <a:pt x="1194" y="1419"/>
                </a:lnTo>
                <a:lnTo>
                  <a:pt x="1230" y="1457"/>
                </a:lnTo>
                <a:lnTo>
                  <a:pt x="1249" y="1474"/>
                </a:lnTo>
                <a:lnTo>
                  <a:pt x="1269" y="1490"/>
                </a:lnTo>
                <a:lnTo>
                  <a:pt x="1311" y="1521"/>
                </a:lnTo>
                <a:lnTo>
                  <a:pt x="1355" y="1547"/>
                </a:lnTo>
                <a:lnTo>
                  <a:pt x="1402" y="1571"/>
                </a:lnTo>
                <a:lnTo>
                  <a:pt x="1450" y="1590"/>
                </a:lnTo>
                <a:lnTo>
                  <a:pt x="1500" y="1606"/>
                </a:lnTo>
                <a:lnTo>
                  <a:pt x="1550" y="1618"/>
                </a:lnTo>
                <a:lnTo>
                  <a:pt x="1601" y="1627"/>
                </a:lnTo>
                <a:lnTo>
                  <a:pt x="1653" y="1632"/>
                </a:lnTo>
                <a:lnTo>
                  <a:pt x="1704" y="1636"/>
                </a:lnTo>
                <a:lnTo>
                  <a:pt x="1756" y="1637"/>
                </a:lnTo>
                <a:lnTo>
                  <a:pt x="1808" y="1635"/>
                </a:lnTo>
                <a:lnTo>
                  <a:pt x="1860" y="1630"/>
                </a:lnTo>
                <a:lnTo>
                  <a:pt x="1911" y="1623"/>
                </a:lnTo>
                <a:lnTo>
                  <a:pt x="1963" y="1614"/>
                </a:lnTo>
                <a:lnTo>
                  <a:pt x="1996" y="1607"/>
                </a:lnTo>
                <a:lnTo>
                  <a:pt x="2029" y="1595"/>
                </a:lnTo>
                <a:lnTo>
                  <a:pt x="2062" y="1584"/>
                </a:lnTo>
                <a:lnTo>
                  <a:pt x="2081" y="1581"/>
                </a:lnTo>
                <a:lnTo>
                  <a:pt x="2045" y="1579"/>
                </a:lnTo>
                <a:lnTo>
                  <a:pt x="1981" y="1569"/>
                </a:lnTo>
                <a:lnTo>
                  <a:pt x="1917" y="1556"/>
                </a:lnTo>
                <a:lnTo>
                  <a:pt x="1853" y="1542"/>
                </a:lnTo>
                <a:lnTo>
                  <a:pt x="1789" y="1530"/>
                </a:lnTo>
                <a:lnTo>
                  <a:pt x="1724" y="1516"/>
                </a:lnTo>
                <a:lnTo>
                  <a:pt x="1662" y="1498"/>
                </a:lnTo>
                <a:lnTo>
                  <a:pt x="1599" y="1477"/>
                </a:lnTo>
                <a:lnTo>
                  <a:pt x="1538" y="1453"/>
                </a:lnTo>
                <a:lnTo>
                  <a:pt x="1477" y="1429"/>
                </a:lnTo>
                <a:lnTo>
                  <a:pt x="1438" y="1411"/>
                </a:lnTo>
                <a:lnTo>
                  <a:pt x="1399" y="1391"/>
                </a:lnTo>
                <a:lnTo>
                  <a:pt x="1360" y="1370"/>
                </a:lnTo>
                <a:lnTo>
                  <a:pt x="1333" y="1352"/>
                </a:lnTo>
                <a:lnTo>
                  <a:pt x="1306" y="1332"/>
                </a:lnTo>
                <a:lnTo>
                  <a:pt x="1282" y="1310"/>
                </a:lnTo>
                <a:lnTo>
                  <a:pt x="1257" y="1289"/>
                </a:lnTo>
                <a:lnTo>
                  <a:pt x="1240" y="1275"/>
                </a:lnTo>
                <a:lnTo>
                  <a:pt x="1223" y="1259"/>
                </a:lnTo>
                <a:lnTo>
                  <a:pt x="1210" y="1241"/>
                </a:lnTo>
                <a:lnTo>
                  <a:pt x="1200" y="1221"/>
                </a:lnTo>
                <a:lnTo>
                  <a:pt x="1194" y="1199"/>
                </a:lnTo>
                <a:lnTo>
                  <a:pt x="1192" y="1182"/>
                </a:lnTo>
                <a:close/>
                <a:moveTo>
                  <a:pt x="1257" y="1102"/>
                </a:moveTo>
                <a:lnTo>
                  <a:pt x="1239" y="1105"/>
                </a:lnTo>
                <a:lnTo>
                  <a:pt x="1104" y="1124"/>
                </a:lnTo>
                <a:lnTo>
                  <a:pt x="1036" y="1133"/>
                </a:lnTo>
                <a:lnTo>
                  <a:pt x="967" y="1141"/>
                </a:lnTo>
                <a:lnTo>
                  <a:pt x="899" y="1148"/>
                </a:lnTo>
                <a:lnTo>
                  <a:pt x="831" y="1156"/>
                </a:lnTo>
                <a:lnTo>
                  <a:pt x="763" y="1166"/>
                </a:lnTo>
                <a:lnTo>
                  <a:pt x="729" y="1173"/>
                </a:lnTo>
                <a:lnTo>
                  <a:pt x="697" y="1181"/>
                </a:lnTo>
                <a:lnTo>
                  <a:pt x="689" y="1183"/>
                </a:lnTo>
                <a:lnTo>
                  <a:pt x="1058" y="1174"/>
                </a:lnTo>
                <a:lnTo>
                  <a:pt x="1051" y="1145"/>
                </a:lnTo>
                <a:lnTo>
                  <a:pt x="1050" y="1140"/>
                </a:lnTo>
                <a:lnTo>
                  <a:pt x="1055" y="1139"/>
                </a:lnTo>
                <a:lnTo>
                  <a:pt x="1257" y="1112"/>
                </a:lnTo>
                <a:lnTo>
                  <a:pt x="1257" y="1102"/>
                </a:lnTo>
                <a:close/>
                <a:moveTo>
                  <a:pt x="483" y="950"/>
                </a:moveTo>
                <a:lnTo>
                  <a:pt x="422" y="976"/>
                </a:lnTo>
                <a:lnTo>
                  <a:pt x="361" y="1007"/>
                </a:lnTo>
                <a:lnTo>
                  <a:pt x="332" y="1025"/>
                </a:lnTo>
                <a:lnTo>
                  <a:pt x="304" y="1044"/>
                </a:lnTo>
                <a:lnTo>
                  <a:pt x="270" y="1072"/>
                </a:lnTo>
                <a:lnTo>
                  <a:pt x="237" y="1105"/>
                </a:lnTo>
                <a:lnTo>
                  <a:pt x="208" y="1139"/>
                </a:lnTo>
                <a:lnTo>
                  <a:pt x="189" y="1166"/>
                </a:lnTo>
                <a:lnTo>
                  <a:pt x="173" y="1196"/>
                </a:lnTo>
                <a:lnTo>
                  <a:pt x="170" y="1204"/>
                </a:lnTo>
                <a:lnTo>
                  <a:pt x="167" y="1212"/>
                </a:lnTo>
                <a:lnTo>
                  <a:pt x="164" y="1215"/>
                </a:lnTo>
                <a:lnTo>
                  <a:pt x="163" y="1219"/>
                </a:lnTo>
                <a:lnTo>
                  <a:pt x="160" y="1228"/>
                </a:lnTo>
                <a:lnTo>
                  <a:pt x="158" y="1235"/>
                </a:lnTo>
                <a:lnTo>
                  <a:pt x="154" y="1243"/>
                </a:lnTo>
                <a:lnTo>
                  <a:pt x="152" y="1251"/>
                </a:lnTo>
                <a:lnTo>
                  <a:pt x="150" y="1259"/>
                </a:lnTo>
                <a:lnTo>
                  <a:pt x="143" y="1304"/>
                </a:lnTo>
                <a:lnTo>
                  <a:pt x="142" y="1348"/>
                </a:lnTo>
                <a:lnTo>
                  <a:pt x="145" y="1393"/>
                </a:lnTo>
                <a:lnTo>
                  <a:pt x="152" y="1427"/>
                </a:lnTo>
                <a:lnTo>
                  <a:pt x="154" y="1438"/>
                </a:lnTo>
                <a:lnTo>
                  <a:pt x="198" y="1561"/>
                </a:lnTo>
                <a:lnTo>
                  <a:pt x="198" y="1562"/>
                </a:lnTo>
                <a:lnTo>
                  <a:pt x="200" y="1564"/>
                </a:lnTo>
                <a:lnTo>
                  <a:pt x="201" y="1564"/>
                </a:lnTo>
                <a:lnTo>
                  <a:pt x="201" y="1565"/>
                </a:lnTo>
                <a:lnTo>
                  <a:pt x="202" y="1565"/>
                </a:lnTo>
                <a:lnTo>
                  <a:pt x="202" y="1565"/>
                </a:lnTo>
                <a:lnTo>
                  <a:pt x="204" y="1565"/>
                </a:lnTo>
                <a:lnTo>
                  <a:pt x="205" y="1565"/>
                </a:lnTo>
                <a:lnTo>
                  <a:pt x="205" y="1565"/>
                </a:lnTo>
                <a:lnTo>
                  <a:pt x="205" y="1565"/>
                </a:lnTo>
                <a:lnTo>
                  <a:pt x="206" y="1565"/>
                </a:lnTo>
                <a:lnTo>
                  <a:pt x="207" y="1565"/>
                </a:lnTo>
                <a:lnTo>
                  <a:pt x="209" y="1564"/>
                </a:lnTo>
                <a:lnTo>
                  <a:pt x="212" y="1563"/>
                </a:lnTo>
                <a:lnTo>
                  <a:pt x="223" y="1551"/>
                </a:lnTo>
                <a:lnTo>
                  <a:pt x="230" y="1537"/>
                </a:lnTo>
                <a:lnTo>
                  <a:pt x="245" y="1506"/>
                </a:lnTo>
                <a:lnTo>
                  <a:pt x="257" y="1475"/>
                </a:lnTo>
                <a:lnTo>
                  <a:pt x="267" y="1442"/>
                </a:lnTo>
                <a:lnTo>
                  <a:pt x="280" y="1410"/>
                </a:lnTo>
                <a:lnTo>
                  <a:pt x="294" y="1379"/>
                </a:lnTo>
                <a:lnTo>
                  <a:pt x="315" y="1337"/>
                </a:lnTo>
                <a:lnTo>
                  <a:pt x="341" y="1298"/>
                </a:lnTo>
                <a:lnTo>
                  <a:pt x="371" y="1263"/>
                </a:lnTo>
                <a:lnTo>
                  <a:pt x="397" y="1240"/>
                </a:lnTo>
                <a:lnTo>
                  <a:pt x="425" y="1219"/>
                </a:lnTo>
                <a:lnTo>
                  <a:pt x="455" y="1201"/>
                </a:lnTo>
                <a:lnTo>
                  <a:pt x="488" y="1188"/>
                </a:lnTo>
                <a:lnTo>
                  <a:pt x="489" y="1187"/>
                </a:lnTo>
                <a:lnTo>
                  <a:pt x="490" y="1187"/>
                </a:lnTo>
                <a:lnTo>
                  <a:pt x="491" y="1187"/>
                </a:lnTo>
                <a:lnTo>
                  <a:pt x="483" y="950"/>
                </a:lnTo>
                <a:close/>
                <a:moveTo>
                  <a:pt x="1242" y="793"/>
                </a:moveTo>
                <a:lnTo>
                  <a:pt x="1221" y="796"/>
                </a:lnTo>
                <a:lnTo>
                  <a:pt x="1188" y="800"/>
                </a:lnTo>
                <a:lnTo>
                  <a:pt x="1154" y="806"/>
                </a:lnTo>
                <a:lnTo>
                  <a:pt x="1086" y="818"/>
                </a:lnTo>
                <a:lnTo>
                  <a:pt x="951" y="842"/>
                </a:lnTo>
                <a:lnTo>
                  <a:pt x="815" y="866"/>
                </a:lnTo>
                <a:lnTo>
                  <a:pt x="681" y="891"/>
                </a:lnTo>
                <a:lnTo>
                  <a:pt x="614" y="907"/>
                </a:lnTo>
                <a:lnTo>
                  <a:pt x="549" y="926"/>
                </a:lnTo>
                <a:lnTo>
                  <a:pt x="501" y="944"/>
                </a:lnTo>
                <a:lnTo>
                  <a:pt x="508" y="1187"/>
                </a:lnTo>
                <a:lnTo>
                  <a:pt x="637" y="1184"/>
                </a:lnTo>
                <a:lnTo>
                  <a:pt x="649" y="1180"/>
                </a:lnTo>
                <a:lnTo>
                  <a:pt x="692" y="1165"/>
                </a:lnTo>
                <a:lnTo>
                  <a:pt x="726" y="1157"/>
                </a:lnTo>
                <a:lnTo>
                  <a:pt x="760" y="1150"/>
                </a:lnTo>
                <a:lnTo>
                  <a:pt x="829" y="1140"/>
                </a:lnTo>
                <a:lnTo>
                  <a:pt x="897" y="1133"/>
                </a:lnTo>
                <a:lnTo>
                  <a:pt x="965" y="1126"/>
                </a:lnTo>
                <a:lnTo>
                  <a:pt x="1033" y="1118"/>
                </a:lnTo>
                <a:lnTo>
                  <a:pt x="1102" y="1108"/>
                </a:lnTo>
                <a:lnTo>
                  <a:pt x="1237" y="1090"/>
                </a:lnTo>
                <a:lnTo>
                  <a:pt x="1256" y="1088"/>
                </a:lnTo>
                <a:lnTo>
                  <a:pt x="1256" y="1072"/>
                </a:lnTo>
                <a:lnTo>
                  <a:pt x="1249" y="1029"/>
                </a:lnTo>
                <a:lnTo>
                  <a:pt x="1240" y="984"/>
                </a:lnTo>
                <a:lnTo>
                  <a:pt x="1231" y="940"/>
                </a:lnTo>
                <a:lnTo>
                  <a:pt x="1227" y="895"/>
                </a:lnTo>
                <a:lnTo>
                  <a:pt x="1226" y="868"/>
                </a:lnTo>
                <a:lnTo>
                  <a:pt x="1229" y="840"/>
                </a:lnTo>
                <a:lnTo>
                  <a:pt x="1235" y="812"/>
                </a:lnTo>
                <a:lnTo>
                  <a:pt x="1242" y="793"/>
                </a:lnTo>
                <a:close/>
                <a:moveTo>
                  <a:pt x="1779" y="703"/>
                </a:moveTo>
                <a:lnTo>
                  <a:pt x="1763" y="704"/>
                </a:lnTo>
                <a:lnTo>
                  <a:pt x="1729" y="709"/>
                </a:lnTo>
                <a:lnTo>
                  <a:pt x="1695" y="715"/>
                </a:lnTo>
                <a:lnTo>
                  <a:pt x="1627" y="727"/>
                </a:lnTo>
                <a:lnTo>
                  <a:pt x="1357" y="772"/>
                </a:lnTo>
                <a:lnTo>
                  <a:pt x="1289" y="785"/>
                </a:lnTo>
                <a:lnTo>
                  <a:pt x="1251" y="792"/>
                </a:lnTo>
                <a:lnTo>
                  <a:pt x="1242" y="814"/>
                </a:lnTo>
                <a:lnTo>
                  <a:pt x="1237" y="841"/>
                </a:lnTo>
                <a:lnTo>
                  <a:pt x="1234" y="868"/>
                </a:lnTo>
                <a:lnTo>
                  <a:pt x="1235" y="895"/>
                </a:lnTo>
                <a:lnTo>
                  <a:pt x="1238" y="931"/>
                </a:lnTo>
                <a:lnTo>
                  <a:pt x="1245" y="968"/>
                </a:lnTo>
                <a:lnTo>
                  <a:pt x="1253" y="1005"/>
                </a:lnTo>
                <a:lnTo>
                  <a:pt x="1259" y="1041"/>
                </a:lnTo>
                <a:lnTo>
                  <a:pt x="1264" y="1078"/>
                </a:lnTo>
                <a:lnTo>
                  <a:pt x="1265" y="1087"/>
                </a:lnTo>
                <a:lnTo>
                  <a:pt x="1510" y="1053"/>
                </a:lnTo>
                <a:lnTo>
                  <a:pt x="1645" y="1034"/>
                </a:lnTo>
                <a:lnTo>
                  <a:pt x="1680" y="1030"/>
                </a:lnTo>
                <a:lnTo>
                  <a:pt x="1713" y="1024"/>
                </a:lnTo>
                <a:lnTo>
                  <a:pt x="1746" y="1017"/>
                </a:lnTo>
                <a:lnTo>
                  <a:pt x="1777" y="1006"/>
                </a:lnTo>
                <a:lnTo>
                  <a:pt x="1796" y="995"/>
                </a:lnTo>
                <a:lnTo>
                  <a:pt x="1813" y="982"/>
                </a:lnTo>
                <a:lnTo>
                  <a:pt x="1826" y="965"/>
                </a:lnTo>
                <a:lnTo>
                  <a:pt x="1837" y="947"/>
                </a:lnTo>
                <a:lnTo>
                  <a:pt x="1845" y="927"/>
                </a:lnTo>
                <a:lnTo>
                  <a:pt x="1850" y="904"/>
                </a:lnTo>
                <a:lnTo>
                  <a:pt x="1854" y="872"/>
                </a:lnTo>
                <a:lnTo>
                  <a:pt x="1855" y="837"/>
                </a:lnTo>
                <a:lnTo>
                  <a:pt x="1855" y="804"/>
                </a:lnTo>
                <a:lnTo>
                  <a:pt x="1852" y="770"/>
                </a:lnTo>
                <a:lnTo>
                  <a:pt x="1848" y="755"/>
                </a:lnTo>
                <a:lnTo>
                  <a:pt x="1842" y="740"/>
                </a:lnTo>
                <a:lnTo>
                  <a:pt x="1834" y="727"/>
                </a:lnTo>
                <a:lnTo>
                  <a:pt x="1823" y="715"/>
                </a:lnTo>
                <a:lnTo>
                  <a:pt x="1809" y="709"/>
                </a:lnTo>
                <a:lnTo>
                  <a:pt x="1795" y="704"/>
                </a:lnTo>
                <a:lnTo>
                  <a:pt x="1779" y="703"/>
                </a:lnTo>
                <a:close/>
                <a:moveTo>
                  <a:pt x="2253" y="521"/>
                </a:moveTo>
                <a:lnTo>
                  <a:pt x="2217" y="523"/>
                </a:lnTo>
                <a:lnTo>
                  <a:pt x="2180" y="528"/>
                </a:lnTo>
                <a:lnTo>
                  <a:pt x="2144" y="535"/>
                </a:lnTo>
                <a:lnTo>
                  <a:pt x="2123" y="542"/>
                </a:lnTo>
                <a:lnTo>
                  <a:pt x="2102" y="551"/>
                </a:lnTo>
                <a:lnTo>
                  <a:pt x="2083" y="562"/>
                </a:lnTo>
                <a:lnTo>
                  <a:pt x="2066" y="576"/>
                </a:lnTo>
                <a:lnTo>
                  <a:pt x="2051" y="591"/>
                </a:lnTo>
                <a:lnTo>
                  <a:pt x="2041" y="607"/>
                </a:lnTo>
                <a:lnTo>
                  <a:pt x="2033" y="624"/>
                </a:lnTo>
                <a:lnTo>
                  <a:pt x="2028" y="642"/>
                </a:lnTo>
                <a:lnTo>
                  <a:pt x="2024" y="669"/>
                </a:lnTo>
                <a:lnTo>
                  <a:pt x="2025" y="696"/>
                </a:lnTo>
                <a:lnTo>
                  <a:pt x="2037" y="807"/>
                </a:lnTo>
                <a:lnTo>
                  <a:pt x="2058" y="1030"/>
                </a:lnTo>
                <a:lnTo>
                  <a:pt x="2069" y="1140"/>
                </a:lnTo>
                <a:lnTo>
                  <a:pt x="2075" y="1196"/>
                </a:lnTo>
                <a:lnTo>
                  <a:pt x="2080" y="1251"/>
                </a:lnTo>
                <a:lnTo>
                  <a:pt x="2086" y="1278"/>
                </a:lnTo>
                <a:lnTo>
                  <a:pt x="2094" y="1305"/>
                </a:lnTo>
                <a:lnTo>
                  <a:pt x="2102" y="1320"/>
                </a:lnTo>
                <a:lnTo>
                  <a:pt x="2114" y="1335"/>
                </a:lnTo>
                <a:lnTo>
                  <a:pt x="2127" y="1347"/>
                </a:lnTo>
                <a:lnTo>
                  <a:pt x="2143" y="1357"/>
                </a:lnTo>
                <a:lnTo>
                  <a:pt x="2160" y="1364"/>
                </a:lnTo>
                <a:lnTo>
                  <a:pt x="2176" y="1370"/>
                </a:lnTo>
                <a:lnTo>
                  <a:pt x="2204" y="1375"/>
                </a:lnTo>
                <a:lnTo>
                  <a:pt x="2231" y="1379"/>
                </a:lnTo>
                <a:lnTo>
                  <a:pt x="2453" y="1407"/>
                </a:lnTo>
                <a:lnTo>
                  <a:pt x="2895" y="1461"/>
                </a:lnTo>
                <a:lnTo>
                  <a:pt x="2950" y="1469"/>
                </a:lnTo>
                <a:lnTo>
                  <a:pt x="2978" y="1471"/>
                </a:lnTo>
                <a:lnTo>
                  <a:pt x="3006" y="1470"/>
                </a:lnTo>
                <a:lnTo>
                  <a:pt x="3024" y="1467"/>
                </a:lnTo>
                <a:lnTo>
                  <a:pt x="3041" y="1460"/>
                </a:lnTo>
                <a:lnTo>
                  <a:pt x="3044" y="1458"/>
                </a:lnTo>
                <a:lnTo>
                  <a:pt x="3042" y="1426"/>
                </a:lnTo>
                <a:lnTo>
                  <a:pt x="3039" y="1370"/>
                </a:lnTo>
                <a:lnTo>
                  <a:pt x="3032" y="1314"/>
                </a:lnTo>
                <a:lnTo>
                  <a:pt x="3014" y="1166"/>
                </a:lnTo>
                <a:lnTo>
                  <a:pt x="2992" y="1020"/>
                </a:lnTo>
                <a:lnTo>
                  <a:pt x="2967" y="873"/>
                </a:lnTo>
                <a:lnTo>
                  <a:pt x="2948" y="764"/>
                </a:lnTo>
                <a:lnTo>
                  <a:pt x="2943" y="736"/>
                </a:lnTo>
                <a:lnTo>
                  <a:pt x="2935" y="710"/>
                </a:lnTo>
                <a:lnTo>
                  <a:pt x="2926" y="693"/>
                </a:lnTo>
                <a:lnTo>
                  <a:pt x="2913" y="680"/>
                </a:lnTo>
                <a:lnTo>
                  <a:pt x="2900" y="666"/>
                </a:lnTo>
                <a:lnTo>
                  <a:pt x="2878" y="651"/>
                </a:lnTo>
                <a:lnTo>
                  <a:pt x="2853" y="639"/>
                </a:lnTo>
                <a:lnTo>
                  <a:pt x="2826" y="629"/>
                </a:lnTo>
                <a:lnTo>
                  <a:pt x="2800" y="620"/>
                </a:lnTo>
                <a:lnTo>
                  <a:pt x="2693" y="589"/>
                </a:lnTo>
                <a:lnTo>
                  <a:pt x="2585" y="562"/>
                </a:lnTo>
                <a:lnTo>
                  <a:pt x="2475" y="541"/>
                </a:lnTo>
                <a:lnTo>
                  <a:pt x="2402" y="530"/>
                </a:lnTo>
                <a:lnTo>
                  <a:pt x="2328" y="523"/>
                </a:lnTo>
                <a:lnTo>
                  <a:pt x="2253" y="521"/>
                </a:lnTo>
                <a:close/>
                <a:moveTo>
                  <a:pt x="981" y="15"/>
                </a:moveTo>
                <a:lnTo>
                  <a:pt x="901" y="19"/>
                </a:lnTo>
                <a:lnTo>
                  <a:pt x="822" y="29"/>
                </a:lnTo>
                <a:lnTo>
                  <a:pt x="744" y="42"/>
                </a:lnTo>
                <a:lnTo>
                  <a:pt x="667" y="62"/>
                </a:lnTo>
                <a:lnTo>
                  <a:pt x="590" y="88"/>
                </a:lnTo>
                <a:lnTo>
                  <a:pt x="518" y="119"/>
                </a:lnTo>
                <a:lnTo>
                  <a:pt x="465" y="147"/>
                </a:lnTo>
                <a:lnTo>
                  <a:pt x="414" y="179"/>
                </a:lnTo>
                <a:lnTo>
                  <a:pt x="365" y="213"/>
                </a:lnTo>
                <a:lnTo>
                  <a:pt x="319" y="250"/>
                </a:lnTo>
                <a:lnTo>
                  <a:pt x="296" y="272"/>
                </a:lnTo>
                <a:lnTo>
                  <a:pt x="275" y="292"/>
                </a:lnTo>
                <a:lnTo>
                  <a:pt x="255" y="313"/>
                </a:lnTo>
                <a:lnTo>
                  <a:pt x="236" y="336"/>
                </a:lnTo>
                <a:lnTo>
                  <a:pt x="200" y="384"/>
                </a:lnTo>
                <a:lnTo>
                  <a:pt x="170" y="436"/>
                </a:lnTo>
                <a:lnTo>
                  <a:pt x="143" y="488"/>
                </a:lnTo>
                <a:lnTo>
                  <a:pt x="119" y="543"/>
                </a:lnTo>
                <a:lnTo>
                  <a:pt x="96" y="599"/>
                </a:lnTo>
                <a:lnTo>
                  <a:pt x="75" y="656"/>
                </a:lnTo>
                <a:lnTo>
                  <a:pt x="55" y="712"/>
                </a:lnTo>
                <a:lnTo>
                  <a:pt x="37" y="769"/>
                </a:lnTo>
                <a:lnTo>
                  <a:pt x="23" y="827"/>
                </a:lnTo>
                <a:lnTo>
                  <a:pt x="15" y="887"/>
                </a:lnTo>
                <a:lnTo>
                  <a:pt x="13" y="946"/>
                </a:lnTo>
                <a:lnTo>
                  <a:pt x="18" y="1005"/>
                </a:lnTo>
                <a:lnTo>
                  <a:pt x="29" y="1063"/>
                </a:lnTo>
                <a:lnTo>
                  <a:pt x="45" y="1121"/>
                </a:lnTo>
                <a:lnTo>
                  <a:pt x="64" y="1178"/>
                </a:lnTo>
                <a:lnTo>
                  <a:pt x="83" y="1235"/>
                </a:lnTo>
                <a:lnTo>
                  <a:pt x="123" y="1349"/>
                </a:lnTo>
                <a:lnTo>
                  <a:pt x="131" y="1372"/>
                </a:lnTo>
                <a:lnTo>
                  <a:pt x="129" y="1348"/>
                </a:lnTo>
                <a:lnTo>
                  <a:pt x="131" y="1303"/>
                </a:lnTo>
                <a:lnTo>
                  <a:pt x="138" y="1257"/>
                </a:lnTo>
                <a:lnTo>
                  <a:pt x="143" y="1239"/>
                </a:lnTo>
                <a:lnTo>
                  <a:pt x="149" y="1223"/>
                </a:lnTo>
                <a:lnTo>
                  <a:pt x="151" y="1214"/>
                </a:lnTo>
                <a:lnTo>
                  <a:pt x="153" y="1211"/>
                </a:lnTo>
                <a:lnTo>
                  <a:pt x="154" y="1206"/>
                </a:lnTo>
                <a:lnTo>
                  <a:pt x="158" y="1199"/>
                </a:lnTo>
                <a:lnTo>
                  <a:pt x="162" y="1191"/>
                </a:lnTo>
                <a:lnTo>
                  <a:pt x="179" y="1161"/>
                </a:lnTo>
                <a:lnTo>
                  <a:pt x="198" y="1131"/>
                </a:lnTo>
                <a:lnTo>
                  <a:pt x="228" y="1096"/>
                </a:lnTo>
                <a:lnTo>
                  <a:pt x="261" y="1063"/>
                </a:lnTo>
                <a:lnTo>
                  <a:pt x="296" y="1034"/>
                </a:lnTo>
                <a:lnTo>
                  <a:pt x="325" y="1014"/>
                </a:lnTo>
                <a:lnTo>
                  <a:pt x="355" y="996"/>
                </a:lnTo>
                <a:lnTo>
                  <a:pt x="386" y="979"/>
                </a:lnTo>
                <a:lnTo>
                  <a:pt x="416" y="964"/>
                </a:lnTo>
                <a:lnTo>
                  <a:pt x="480" y="937"/>
                </a:lnTo>
                <a:lnTo>
                  <a:pt x="483" y="936"/>
                </a:lnTo>
                <a:lnTo>
                  <a:pt x="482" y="875"/>
                </a:lnTo>
                <a:lnTo>
                  <a:pt x="482" y="840"/>
                </a:lnTo>
                <a:lnTo>
                  <a:pt x="485" y="805"/>
                </a:lnTo>
                <a:lnTo>
                  <a:pt x="490" y="781"/>
                </a:lnTo>
                <a:lnTo>
                  <a:pt x="497" y="759"/>
                </a:lnTo>
                <a:lnTo>
                  <a:pt x="508" y="737"/>
                </a:lnTo>
                <a:lnTo>
                  <a:pt x="512" y="730"/>
                </a:lnTo>
                <a:lnTo>
                  <a:pt x="513" y="728"/>
                </a:lnTo>
                <a:lnTo>
                  <a:pt x="514" y="726"/>
                </a:lnTo>
                <a:lnTo>
                  <a:pt x="518" y="722"/>
                </a:lnTo>
                <a:lnTo>
                  <a:pt x="520" y="718"/>
                </a:lnTo>
                <a:lnTo>
                  <a:pt x="523" y="714"/>
                </a:lnTo>
                <a:lnTo>
                  <a:pt x="527" y="711"/>
                </a:lnTo>
                <a:lnTo>
                  <a:pt x="530" y="709"/>
                </a:lnTo>
                <a:lnTo>
                  <a:pt x="546" y="698"/>
                </a:lnTo>
                <a:lnTo>
                  <a:pt x="561" y="689"/>
                </a:lnTo>
                <a:lnTo>
                  <a:pt x="579" y="683"/>
                </a:lnTo>
                <a:lnTo>
                  <a:pt x="597" y="680"/>
                </a:lnTo>
                <a:lnTo>
                  <a:pt x="616" y="680"/>
                </a:lnTo>
                <a:lnTo>
                  <a:pt x="635" y="684"/>
                </a:lnTo>
                <a:lnTo>
                  <a:pt x="641" y="686"/>
                </a:lnTo>
                <a:lnTo>
                  <a:pt x="646" y="689"/>
                </a:lnTo>
                <a:lnTo>
                  <a:pt x="652" y="692"/>
                </a:lnTo>
                <a:lnTo>
                  <a:pt x="660" y="699"/>
                </a:lnTo>
                <a:lnTo>
                  <a:pt x="663" y="702"/>
                </a:lnTo>
                <a:lnTo>
                  <a:pt x="667" y="705"/>
                </a:lnTo>
                <a:lnTo>
                  <a:pt x="668" y="707"/>
                </a:lnTo>
                <a:lnTo>
                  <a:pt x="669" y="709"/>
                </a:lnTo>
                <a:lnTo>
                  <a:pt x="672" y="712"/>
                </a:lnTo>
                <a:lnTo>
                  <a:pt x="677" y="719"/>
                </a:lnTo>
                <a:lnTo>
                  <a:pt x="689" y="731"/>
                </a:lnTo>
                <a:lnTo>
                  <a:pt x="714" y="753"/>
                </a:lnTo>
                <a:lnTo>
                  <a:pt x="740" y="772"/>
                </a:lnTo>
                <a:lnTo>
                  <a:pt x="759" y="783"/>
                </a:lnTo>
                <a:lnTo>
                  <a:pt x="779" y="790"/>
                </a:lnTo>
                <a:lnTo>
                  <a:pt x="801" y="794"/>
                </a:lnTo>
                <a:lnTo>
                  <a:pt x="821" y="793"/>
                </a:lnTo>
                <a:lnTo>
                  <a:pt x="841" y="786"/>
                </a:lnTo>
                <a:lnTo>
                  <a:pt x="858" y="775"/>
                </a:lnTo>
                <a:lnTo>
                  <a:pt x="869" y="764"/>
                </a:lnTo>
                <a:lnTo>
                  <a:pt x="879" y="751"/>
                </a:lnTo>
                <a:lnTo>
                  <a:pt x="882" y="743"/>
                </a:lnTo>
                <a:lnTo>
                  <a:pt x="887" y="737"/>
                </a:lnTo>
                <a:lnTo>
                  <a:pt x="890" y="729"/>
                </a:lnTo>
                <a:lnTo>
                  <a:pt x="892" y="726"/>
                </a:lnTo>
                <a:lnTo>
                  <a:pt x="894" y="722"/>
                </a:lnTo>
                <a:lnTo>
                  <a:pt x="900" y="701"/>
                </a:lnTo>
                <a:lnTo>
                  <a:pt x="904" y="680"/>
                </a:lnTo>
                <a:lnTo>
                  <a:pt x="905" y="657"/>
                </a:lnTo>
                <a:lnTo>
                  <a:pt x="906" y="623"/>
                </a:lnTo>
                <a:lnTo>
                  <a:pt x="909" y="588"/>
                </a:lnTo>
                <a:lnTo>
                  <a:pt x="911" y="570"/>
                </a:lnTo>
                <a:lnTo>
                  <a:pt x="917" y="553"/>
                </a:lnTo>
                <a:lnTo>
                  <a:pt x="920" y="544"/>
                </a:lnTo>
                <a:lnTo>
                  <a:pt x="924" y="537"/>
                </a:lnTo>
                <a:lnTo>
                  <a:pt x="927" y="529"/>
                </a:lnTo>
                <a:lnTo>
                  <a:pt x="928" y="528"/>
                </a:lnTo>
                <a:lnTo>
                  <a:pt x="929" y="526"/>
                </a:lnTo>
                <a:lnTo>
                  <a:pt x="929" y="524"/>
                </a:lnTo>
                <a:lnTo>
                  <a:pt x="932" y="521"/>
                </a:lnTo>
                <a:lnTo>
                  <a:pt x="942" y="506"/>
                </a:lnTo>
                <a:lnTo>
                  <a:pt x="952" y="492"/>
                </a:lnTo>
                <a:lnTo>
                  <a:pt x="962" y="477"/>
                </a:lnTo>
                <a:lnTo>
                  <a:pt x="967" y="471"/>
                </a:lnTo>
                <a:lnTo>
                  <a:pt x="973" y="464"/>
                </a:lnTo>
                <a:lnTo>
                  <a:pt x="1007" y="431"/>
                </a:lnTo>
                <a:lnTo>
                  <a:pt x="1042" y="401"/>
                </a:lnTo>
                <a:lnTo>
                  <a:pt x="1081" y="377"/>
                </a:lnTo>
                <a:lnTo>
                  <a:pt x="1131" y="350"/>
                </a:lnTo>
                <a:lnTo>
                  <a:pt x="1182" y="329"/>
                </a:lnTo>
                <a:lnTo>
                  <a:pt x="1235" y="312"/>
                </a:lnTo>
                <a:lnTo>
                  <a:pt x="1289" y="298"/>
                </a:lnTo>
                <a:lnTo>
                  <a:pt x="1344" y="291"/>
                </a:lnTo>
                <a:lnTo>
                  <a:pt x="1423" y="284"/>
                </a:lnTo>
                <a:lnTo>
                  <a:pt x="1501" y="280"/>
                </a:lnTo>
                <a:lnTo>
                  <a:pt x="1580" y="280"/>
                </a:lnTo>
                <a:lnTo>
                  <a:pt x="1659" y="280"/>
                </a:lnTo>
                <a:lnTo>
                  <a:pt x="1737" y="279"/>
                </a:lnTo>
                <a:lnTo>
                  <a:pt x="1814" y="275"/>
                </a:lnTo>
                <a:lnTo>
                  <a:pt x="1869" y="268"/>
                </a:lnTo>
                <a:lnTo>
                  <a:pt x="1807" y="230"/>
                </a:lnTo>
                <a:lnTo>
                  <a:pt x="1722" y="185"/>
                </a:lnTo>
                <a:lnTo>
                  <a:pt x="1635" y="145"/>
                </a:lnTo>
                <a:lnTo>
                  <a:pt x="1546" y="111"/>
                </a:lnTo>
                <a:lnTo>
                  <a:pt x="1455" y="80"/>
                </a:lnTo>
                <a:lnTo>
                  <a:pt x="1362" y="56"/>
                </a:lnTo>
                <a:lnTo>
                  <a:pt x="1268" y="37"/>
                </a:lnTo>
                <a:lnTo>
                  <a:pt x="1173" y="23"/>
                </a:lnTo>
                <a:lnTo>
                  <a:pt x="1077" y="17"/>
                </a:lnTo>
                <a:lnTo>
                  <a:pt x="981" y="15"/>
                </a:lnTo>
                <a:close/>
                <a:moveTo>
                  <a:pt x="981" y="0"/>
                </a:moveTo>
                <a:lnTo>
                  <a:pt x="1078" y="1"/>
                </a:lnTo>
                <a:lnTo>
                  <a:pt x="1174" y="8"/>
                </a:lnTo>
                <a:lnTo>
                  <a:pt x="1270" y="21"/>
                </a:lnTo>
                <a:lnTo>
                  <a:pt x="1366" y="40"/>
                </a:lnTo>
                <a:lnTo>
                  <a:pt x="1459" y="65"/>
                </a:lnTo>
                <a:lnTo>
                  <a:pt x="1551" y="95"/>
                </a:lnTo>
                <a:lnTo>
                  <a:pt x="1642" y="131"/>
                </a:lnTo>
                <a:lnTo>
                  <a:pt x="1729" y="171"/>
                </a:lnTo>
                <a:lnTo>
                  <a:pt x="1815" y="217"/>
                </a:lnTo>
                <a:lnTo>
                  <a:pt x="1898" y="267"/>
                </a:lnTo>
                <a:lnTo>
                  <a:pt x="1915" y="278"/>
                </a:lnTo>
                <a:lnTo>
                  <a:pt x="1894" y="282"/>
                </a:lnTo>
                <a:lnTo>
                  <a:pt x="1815" y="292"/>
                </a:lnTo>
                <a:lnTo>
                  <a:pt x="1737" y="296"/>
                </a:lnTo>
                <a:lnTo>
                  <a:pt x="1659" y="297"/>
                </a:lnTo>
                <a:lnTo>
                  <a:pt x="1580" y="296"/>
                </a:lnTo>
                <a:lnTo>
                  <a:pt x="1502" y="297"/>
                </a:lnTo>
                <a:lnTo>
                  <a:pt x="1424" y="300"/>
                </a:lnTo>
                <a:lnTo>
                  <a:pt x="1345" y="307"/>
                </a:lnTo>
                <a:lnTo>
                  <a:pt x="1278" y="319"/>
                </a:lnTo>
                <a:lnTo>
                  <a:pt x="1213" y="335"/>
                </a:lnTo>
                <a:lnTo>
                  <a:pt x="1171" y="351"/>
                </a:lnTo>
                <a:lnTo>
                  <a:pt x="1130" y="369"/>
                </a:lnTo>
                <a:lnTo>
                  <a:pt x="1090" y="390"/>
                </a:lnTo>
                <a:lnTo>
                  <a:pt x="1052" y="415"/>
                </a:lnTo>
                <a:lnTo>
                  <a:pt x="1018" y="444"/>
                </a:lnTo>
                <a:lnTo>
                  <a:pt x="986" y="475"/>
                </a:lnTo>
                <a:lnTo>
                  <a:pt x="981" y="482"/>
                </a:lnTo>
                <a:lnTo>
                  <a:pt x="975" y="488"/>
                </a:lnTo>
                <a:lnTo>
                  <a:pt x="965" y="502"/>
                </a:lnTo>
                <a:lnTo>
                  <a:pt x="955" y="515"/>
                </a:lnTo>
                <a:lnTo>
                  <a:pt x="946" y="529"/>
                </a:lnTo>
                <a:lnTo>
                  <a:pt x="944" y="533"/>
                </a:lnTo>
                <a:lnTo>
                  <a:pt x="943" y="537"/>
                </a:lnTo>
                <a:lnTo>
                  <a:pt x="938" y="544"/>
                </a:lnTo>
                <a:lnTo>
                  <a:pt x="935" y="551"/>
                </a:lnTo>
                <a:lnTo>
                  <a:pt x="933" y="559"/>
                </a:lnTo>
                <a:lnTo>
                  <a:pt x="928" y="575"/>
                </a:lnTo>
                <a:lnTo>
                  <a:pt x="925" y="590"/>
                </a:lnTo>
                <a:lnTo>
                  <a:pt x="923" y="624"/>
                </a:lnTo>
                <a:lnTo>
                  <a:pt x="922" y="658"/>
                </a:lnTo>
                <a:lnTo>
                  <a:pt x="920" y="682"/>
                </a:lnTo>
                <a:lnTo>
                  <a:pt x="917" y="705"/>
                </a:lnTo>
                <a:lnTo>
                  <a:pt x="909" y="728"/>
                </a:lnTo>
                <a:lnTo>
                  <a:pt x="908" y="732"/>
                </a:lnTo>
                <a:lnTo>
                  <a:pt x="906" y="737"/>
                </a:lnTo>
                <a:lnTo>
                  <a:pt x="903" y="745"/>
                </a:lnTo>
                <a:lnTo>
                  <a:pt x="898" y="752"/>
                </a:lnTo>
                <a:lnTo>
                  <a:pt x="892" y="760"/>
                </a:lnTo>
                <a:lnTo>
                  <a:pt x="882" y="775"/>
                </a:lnTo>
                <a:lnTo>
                  <a:pt x="869" y="788"/>
                </a:lnTo>
                <a:lnTo>
                  <a:pt x="853" y="798"/>
                </a:lnTo>
                <a:lnTo>
                  <a:pt x="837" y="806"/>
                </a:lnTo>
                <a:lnTo>
                  <a:pt x="818" y="811"/>
                </a:lnTo>
                <a:lnTo>
                  <a:pt x="800" y="811"/>
                </a:lnTo>
                <a:lnTo>
                  <a:pt x="775" y="806"/>
                </a:lnTo>
                <a:lnTo>
                  <a:pt x="753" y="798"/>
                </a:lnTo>
                <a:lnTo>
                  <a:pt x="731" y="787"/>
                </a:lnTo>
                <a:lnTo>
                  <a:pt x="702" y="767"/>
                </a:lnTo>
                <a:lnTo>
                  <a:pt x="677" y="742"/>
                </a:lnTo>
                <a:lnTo>
                  <a:pt x="664" y="730"/>
                </a:lnTo>
                <a:lnTo>
                  <a:pt x="659" y="723"/>
                </a:lnTo>
                <a:lnTo>
                  <a:pt x="655" y="720"/>
                </a:lnTo>
                <a:lnTo>
                  <a:pt x="655" y="719"/>
                </a:lnTo>
                <a:lnTo>
                  <a:pt x="655" y="719"/>
                </a:lnTo>
                <a:lnTo>
                  <a:pt x="655" y="719"/>
                </a:lnTo>
                <a:lnTo>
                  <a:pt x="655" y="719"/>
                </a:lnTo>
                <a:lnTo>
                  <a:pt x="653" y="717"/>
                </a:lnTo>
                <a:lnTo>
                  <a:pt x="651" y="713"/>
                </a:lnTo>
                <a:lnTo>
                  <a:pt x="648" y="711"/>
                </a:lnTo>
                <a:lnTo>
                  <a:pt x="642" y="707"/>
                </a:lnTo>
                <a:lnTo>
                  <a:pt x="636" y="703"/>
                </a:lnTo>
                <a:lnTo>
                  <a:pt x="629" y="700"/>
                </a:lnTo>
                <a:lnTo>
                  <a:pt x="610" y="696"/>
                </a:lnTo>
                <a:lnTo>
                  <a:pt x="588" y="698"/>
                </a:lnTo>
                <a:lnTo>
                  <a:pt x="568" y="704"/>
                </a:lnTo>
                <a:lnTo>
                  <a:pt x="555" y="712"/>
                </a:lnTo>
                <a:lnTo>
                  <a:pt x="541" y="721"/>
                </a:lnTo>
                <a:lnTo>
                  <a:pt x="539" y="724"/>
                </a:lnTo>
                <a:lnTo>
                  <a:pt x="536" y="727"/>
                </a:lnTo>
                <a:lnTo>
                  <a:pt x="533" y="730"/>
                </a:lnTo>
                <a:lnTo>
                  <a:pt x="531" y="732"/>
                </a:lnTo>
                <a:lnTo>
                  <a:pt x="529" y="736"/>
                </a:lnTo>
                <a:lnTo>
                  <a:pt x="528" y="736"/>
                </a:lnTo>
                <a:lnTo>
                  <a:pt x="528" y="737"/>
                </a:lnTo>
                <a:lnTo>
                  <a:pt x="528" y="737"/>
                </a:lnTo>
                <a:lnTo>
                  <a:pt x="527" y="739"/>
                </a:lnTo>
                <a:lnTo>
                  <a:pt x="522" y="746"/>
                </a:lnTo>
                <a:lnTo>
                  <a:pt x="513" y="765"/>
                </a:lnTo>
                <a:lnTo>
                  <a:pt x="507" y="786"/>
                </a:lnTo>
                <a:lnTo>
                  <a:pt x="502" y="807"/>
                </a:lnTo>
                <a:lnTo>
                  <a:pt x="499" y="841"/>
                </a:lnTo>
                <a:lnTo>
                  <a:pt x="499" y="874"/>
                </a:lnTo>
                <a:lnTo>
                  <a:pt x="500" y="930"/>
                </a:lnTo>
                <a:lnTo>
                  <a:pt x="545" y="913"/>
                </a:lnTo>
                <a:lnTo>
                  <a:pt x="611" y="894"/>
                </a:lnTo>
                <a:lnTo>
                  <a:pt x="679" y="879"/>
                </a:lnTo>
                <a:lnTo>
                  <a:pt x="813" y="853"/>
                </a:lnTo>
                <a:lnTo>
                  <a:pt x="948" y="828"/>
                </a:lnTo>
                <a:lnTo>
                  <a:pt x="1084" y="804"/>
                </a:lnTo>
                <a:lnTo>
                  <a:pt x="1151" y="793"/>
                </a:lnTo>
                <a:lnTo>
                  <a:pt x="1185" y="787"/>
                </a:lnTo>
                <a:lnTo>
                  <a:pt x="1219" y="783"/>
                </a:lnTo>
                <a:lnTo>
                  <a:pt x="1250" y="777"/>
                </a:lnTo>
                <a:lnTo>
                  <a:pt x="1253" y="772"/>
                </a:lnTo>
                <a:lnTo>
                  <a:pt x="1255" y="769"/>
                </a:lnTo>
                <a:lnTo>
                  <a:pt x="1257" y="767"/>
                </a:lnTo>
                <a:lnTo>
                  <a:pt x="1260" y="761"/>
                </a:lnTo>
                <a:lnTo>
                  <a:pt x="1281" y="740"/>
                </a:lnTo>
                <a:lnTo>
                  <a:pt x="1303" y="722"/>
                </a:lnTo>
                <a:lnTo>
                  <a:pt x="1326" y="708"/>
                </a:lnTo>
                <a:lnTo>
                  <a:pt x="1377" y="682"/>
                </a:lnTo>
                <a:lnTo>
                  <a:pt x="1427" y="658"/>
                </a:lnTo>
                <a:lnTo>
                  <a:pt x="1531" y="617"/>
                </a:lnTo>
                <a:lnTo>
                  <a:pt x="1637" y="581"/>
                </a:lnTo>
                <a:lnTo>
                  <a:pt x="1745" y="551"/>
                </a:lnTo>
                <a:lnTo>
                  <a:pt x="1799" y="539"/>
                </a:lnTo>
                <a:lnTo>
                  <a:pt x="1853" y="528"/>
                </a:lnTo>
                <a:lnTo>
                  <a:pt x="1963" y="505"/>
                </a:lnTo>
                <a:lnTo>
                  <a:pt x="2037" y="492"/>
                </a:lnTo>
                <a:lnTo>
                  <a:pt x="2110" y="482"/>
                </a:lnTo>
                <a:lnTo>
                  <a:pt x="2184" y="476"/>
                </a:lnTo>
                <a:lnTo>
                  <a:pt x="2259" y="474"/>
                </a:lnTo>
                <a:lnTo>
                  <a:pt x="2333" y="478"/>
                </a:lnTo>
                <a:lnTo>
                  <a:pt x="2408" y="486"/>
                </a:lnTo>
                <a:lnTo>
                  <a:pt x="2480" y="499"/>
                </a:lnTo>
                <a:lnTo>
                  <a:pt x="2553" y="514"/>
                </a:lnTo>
                <a:lnTo>
                  <a:pt x="2626" y="531"/>
                </a:lnTo>
                <a:lnTo>
                  <a:pt x="2734" y="559"/>
                </a:lnTo>
                <a:lnTo>
                  <a:pt x="2788" y="573"/>
                </a:lnTo>
                <a:lnTo>
                  <a:pt x="2841" y="591"/>
                </a:lnTo>
                <a:lnTo>
                  <a:pt x="2875" y="607"/>
                </a:lnTo>
                <a:lnTo>
                  <a:pt x="2909" y="625"/>
                </a:lnTo>
                <a:lnTo>
                  <a:pt x="2939" y="647"/>
                </a:lnTo>
                <a:lnTo>
                  <a:pt x="2959" y="666"/>
                </a:lnTo>
                <a:lnTo>
                  <a:pt x="2976" y="689"/>
                </a:lnTo>
                <a:lnTo>
                  <a:pt x="2990" y="713"/>
                </a:lnTo>
                <a:lnTo>
                  <a:pt x="3002" y="739"/>
                </a:lnTo>
                <a:lnTo>
                  <a:pt x="3013" y="775"/>
                </a:lnTo>
                <a:lnTo>
                  <a:pt x="3020" y="812"/>
                </a:lnTo>
                <a:lnTo>
                  <a:pt x="3025" y="849"/>
                </a:lnTo>
                <a:lnTo>
                  <a:pt x="3041" y="959"/>
                </a:lnTo>
                <a:lnTo>
                  <a:pt x="3068" y="1181"/>
                </a:lnTo>
                <a:lnTo>
                  <a:pt x="3079" y="1291"/>
                </a:lnTo>
                <a:lnTo>
                  <a:pt x="3084" y="1347"/>
                </a:lnTo>
                <a:lnTo>
                  <a:pt x="3086" y="1375"/>
                </a:lnTo>
                <a:lnTo>
                  <a:pt x="3083" y="1403"/>
                </a:lnTo>
                <a:lnTo>
                  <a:pt x="3079" y="1422"/>
                </a:lnTo>
                <a:lnTo>
                  <a:pt x="3071" y="1439"/>
                </a:lnTo>
                <a:lnTo>
                  <a:pt x="3059" y="1453"/>
                </a:lnTo>
                <a:lnTo>
                  <a:pt x="3046" y="1462"/>
                </a:lnTo>
                <a:lnTo>
                  <a:pt x="3048" y="1480"/>
                </a:lnTo>
                <a:lnTo>
                  <a:pt x="3050" y="1508"/>
                </a:lnTo>
                <a:lnTo>
                  <a:pt x="3050" y="1518"/>
                </a:lnTo>
                <a:lnTo>
                  <a:pt x="3048" y="1527"/>
                </a:lnTo>
                <a:lnTo>
                  <a:pt x="3043" y="1535"/>
                </a:lnTo>
                <a:lnTo>
                  <a:pt x="3035" y="1541"/>
                </a:lnTo>
                <a:lnTo>
                  <a:pt x="3026" y="1543"/>
                </a:lnTo>
                <a:lnTo>
                  <a:pt x="3017" y="1544"/>
                </a:lnTo>
                <a:lnTo>
                  <a:pt x="2989" y="1546"/>
                </a:lnTo>
                <a:lnTo>
                  <a:pt x="2933" y="1549"/>
                </a:lnTo>
                <a:lnTo>
                  <a:pt x="2822" y="1554"/>
                </a:lnTo>
                <a:lnTo>
                  <a:pt x="2599" y="1564"/>
                </a:lnTo>
                <a:lnTo>
                  <a:pt x="2376" y="1575"/>
                </a:lnTo>
                <a:lnTo>
                  <a:pt x="2374" y="1575"/>
                </a:lnTo>
                <a:lnTo>
                  <a:pt x="2376" y="1574"/>
                </a:lnTo>
                <a:lnTo>
                  <a:pt x="2409" y="1557"/>
                </a:lnTo>
                <a:lnTo>
                  <a:pt x="2420" y="1551"/>
                </a:lnTo>
                <a:lnTo>
                  <a:pt x="2430" y="1544"/>
                </a:lnTo>
                <a:lnTo>
                  <a:pt x="2438" y="1535"/>
                </a:lnTo>
                <a:lnTo>
                  <a:pt x="2441" y="1530"/>
                </a:lnTo>
                <a:lnTo>
                  <a:pt x="2444" y="1524"/>
                </a:lnTo>
                <a:lnTo>
                  <a:pt x="2446" y="1518"/>
                </a:lnTo>
                <a:lnTo>
                  <a:pt x="2447" y="1509"/>
                </a:lnTo>
                <a:lnTo>
                  <a:pt x="2445" y="1500"/>
                </a:lnTo>
                <a:lnTo>
                  <a:pt x="2442" y="1495"/>
                </a:lnTo>
                <a:lnTo>
                  <a:pt x="2439" y="1489"/>
                </a:lnTo>
                <a:lnTo>
                  <a:pt x="2435" y="1485"/>
                </a:lnTo>
                <a:lnTo>
                  <a:pt x="2430" y="1481"/>
                </a:lnTo>
                <a:lnTo>
                  <a:pt x="2426" y="1477"/>
                </a:lnTo>
                <a:lnTo>
                  <a:pt x="2420" y="1474"/>
                </a:lnTo>
                <a:lnTo>
                  <a:pt x="2412" y="1469"/>
                </a:lnTo>
                <a:lnTo>
                  <a:pt x="2403" y="1466"/>
                </a:lnTo>
                <a:lnTo>
                  <a:pt x="2394" y="1464"/>
                </a:lnTo>
                <a:lnTo>
                  <a:pt x="2385" y="1461"/>
                </a:lnTo>
                <a:lnTo>
                  <a:pt x="2368" y="1461"/>
                </a:lnTo>
                <a:lnTo>
                  <a:pt x="2349" y="1464"/>
                </a:lnTo>
                <a:lnTo>
                  <a:pt x="2325" y="1470"/>
                </a:lnTo>
                <a:lnTo>
                  <a:pt x="2303" y="1479"/>
                </a:lnTo>
                <a:lnTo>
                  <a:pt x="2281" y="1491"/>
                </a:lnTo>
                <a:lnTo>
                  <a:pt x="2305" y="1504"/>
                </a:lnTo>
                <a:lnTo>
                  <a:pt x="2327" y="1519"/>
                </a:lnTo>
                <a:lnTo>
                  <a:pt x="2341" y="1532"/>
                </a:lnTo>
                <a:lnTo>
                  <a:pt x="2345" y="1538"/>
                </a:lnTo>
                <a:lnTo>
                  <a:pt x="2337" y="1528"/>
                </a:lnTo>
                <a:lnTo>
                  <a:pt x="2327" y="1519"/>
                </a:lnTo>
                <a:lnTo>
                  <a:pt x="2304" y="1504"/>
                </a:lnTo>
                <a:lnTo>
                  <a:pt x="2280" y="1491"/>
                </a:lnTo>
                <a:lnTo>
                  <a:pt x="2280" y="1491"/>
                </a:lnTo>
                <a:lnTo>
                  <a:pt x="2280" y="1490"/>
                </a:lnTo>
                <a:lnTo>
                  <a:pt x="2302" y="1479"/>
                </a:lnTo>
                <a:lnTo>
                  <a:pt x="2325" y="1469"/>
                </a:lnTo>
                <a:lnTo>
                  <a:pt x="2349" y="1462"/>
                </a:lnTo>
                <a:lnTo>
                  <a:pt x="2368" y="1460"/>
                </a:lnTo>
                <a:lnTo>
                  <a:pt x="2385" y="1461"/>
                </a:lnTo>
                <a:lnTo>
                  <a:pt x="2403" y="1466"/>
                </a:lnTo>
                <a:lnTo>
                  <a:pt x="2412" y="1469"/>
                </a:lnTo>
                <a:lnTo>
                  <a:pt x="2420" y="1474"/>
                </a:lnTo>
                <a:lnTo>
                  <a:pt x="2426" y="1477"/>
                </a:lnTo>
                <a:lnTo>
                  <a:pt x="2430" y="1480"/>
                </a:lnTo>
                <a:lnTo>
                  <a:pt x="2436" y="1485"/>
                </a:lnTo>
                <a:lnTo>
                  <a:pt x="2439" y="1489"/>
                </a:lnTo>
                <a:lnTo>
                  <a:pt x="2442" y="1495"/>
                </a:lnTo>
                <a:lnTo>
                  <a:pt x="2446" y="1500"/>
                </a:lnTo>
                <a:lnTo>
                  <a:pt x="2447" y="1509"/>
                </a:lnTo>
                <a:lnTo>
                  <a:pt x="2447" y="1518"/>
                </a:lnTo>
                <a:lnTo>
                  <a:pt x="2445" y="1525"/>
                </a:lnTo>
                <a:lnTo>
                  <a:pt x="2441" y="1531"/>
                </a:lnTo>
                <a:lnTo>
                  <a:pt x="2439" y="1535"/>
                </a:lnTo>
                <a:lnTo>
                  <a:pt x="2430" y="1544"/>
                </a:lnTo>
                <a:lnTo>
                  <a:pt x="2420" y="1552"/>
                </a:lnTo>
                <a:lnTo>
                  <a:pt x="2409" y="1557"/>
                </a:lnTo>
                <a:lnTo>
                  <a:pt x="2378" y="1574"/>
                </a:lnTo>
                <a:lnTo>
                  <a:pt x="2599" y="1563"/>
                </a:lnTo>
                <a:lnTo>
                  <a:pt x="2822" y="1553"/>
                </a:lnTo>
                <a:lnTo>
                  <a:pt x="2933" y="1547"/>
                </a:lnTo>
                <a:lnTo>
                  <a:pt x="2989" y="1544"/>
                </a:lnTo>
                <a:lnTo>
                  <a:pt x="3016" y="1543"/>
                </a:lnTo>
                <a:lnTo>
                  <a:pt x="3026" y="1542"/>
                </a:lnTo>
                <a:lnTo>
                  <a:pt x="3035" y="1540"/>
                </a:lnTo>
                <a:lnTo>
                  <a:pt x="3042" y="1534"/>
                </a:lnTo>
                <a:lnTo>
                  <a:pt x="3046" y="1526"/>
                </a:lnTo>
                <a:lnTo>
                  <a:pt x="3049" y="1517"/>
                </a:lnTo>
                <a:lnTo>
                  <a:pt x="3049" y="1508"/>
                </a:lnTo>
                <a:lnTo>
                  <a:pt x="3045" y="1480"/>
                </a:lnTo>
                <a:lnTo>
                  <a:pt x="3044" y="1464"/>
                </a:lnTo>
                <a:lnTo>
                  <a:pt x="3043" y="1465"/>
                </a:lnTo>
                <a:lnTo>
                  <a:pt x="3025" y="1471"/>
                </a:lnTo>
                <a:lnTo>
                  <a:pt x="3006" y="1475"/>
                </a:lnTo>
                <a:lnTo>
                  <a:pt x="2978" y="1476"/>
                </a:lnTo>
                <a:lnTo>
                  <a:pt x="2950" y="1474"/>
                </a:lnTo>
                <a:lnTo>
                  <a:pt x="2894" y="1467"/>
                </a:lnTo>
                <a:lnTo>
                  <a:pt x="2453" y="1411"/>
                </a:lnTo>
                <a:lnTo>
                  <a:pt x="2231" y="1383"/>
                </a:lnTo>
                <a:lnTo>
                  <a:pt x="2203" y="1379"/>
                </a:lnTo>
                <a:lnTo>
                  <a:pt x="2175" y="1373"/>
                </a:lnTo>
                <a:lnTo>
                  <a:pt x="2157" y="1368"/>
                </a:lnTo>
                <a:lnTo>
                  <a:pt x="2141" y="1361"/>
                </a:lnTo>
                <a:lnTo>
                  <a:pt x="2124" y="1351"/>
                </a:lnTo>
                <a:lnTo>
                  <a:pt x="2110" y="1338"/>
                </a:lnTo>
                <a:lnTo>
                  <a:pt x="2099" y="1323"/>
                </a:lnTo>
                <a:lnTo>
                  <a:pt x="2090" y="1306"/>
                </a:lnTo>
                <a:lnTo>
                  <a:pt x="2081" y="1279"/>
                </a:lnTo>
                <a:lnTo>
                  <a:pt x="2077" y="1252"/>
                </a:lnTo>
                <a:lnTo>
                  <a:pt x="2071" y="1196"/>
                </a:lnTo>
                <a:lnTo>
                  <a:pt x="2066" y="1140"/>
                </a:lnTo>
                <a:lnTo>
                  <a:pt x="2054" y="1030"/>
                </a:lnTo>
                <a:lnTo>
                  <a:pt x="2033" y="807"/>
                </a:lnTo>
                <a:lnTo>
                  <a:pt x="2022" y="696"/>
                </a:lnTo>
                <a:lnTo>
                  <a:pt x="2021" y="669"/>
                </a:lnTo>
                <a:lnTo>
                  <a:pt x="2024" y="641"/>
                </a:lnTo>
                <a:lnTo>
                  <a:pt x="2030" y="623"/>
                </a:lnTo>
                <a:lnTo>
                  <a:pt x="2038" y="606"/>
                </a:lnTo>
                <a:lnTo>
                  <a:pt x="2048" y="590"/>
                </a:lnTo>
                <a:lnTo>
                  <a:pt x="2061" y="576"/>
                </a:lnTo>
                <a:lnTo>
                  <a:pt x="2076" y="565"/>
                </a:lnTo>
                <a:lnTo>
                  <a:pt x="2091" y="553"/>
                </a:lnTo>
                <a:lnTo>
                  <a:pt x="2117" y="542"/>
                </a:lnTo>
                <a:lnTo>
                  <a:pt x="2143" y="533"/>
                </a:lnTo>
                <a:lnTo>
                  <a:pt x="2180" y="525"/>
                </a:lnTo>
                <a:lnTo>
                  <a:pt x="2217" y="521"/>
                </a:lnTo>
                <a:lnTo>
                  <a:pt x="2253" y="519"/>
                </a:lnTo>
                <a:lnTo>
                  <a:pt x="2328" y="520"/>
                </a:lnTo>
                <a:lnTo>
                  <a:pt x="2402" y="528"/>
                </a:lnTo>
                <a:lnTo>
                  <a:pt x="2476" y="538"/>
                </a:lnTo>
                <a:lnTo>
                  <a:pt x="2586" y="560"/>
                </a:lnTo>
                <a:lnTo>
                  <a:pt x="2694" y="587"/>
                </a:lnTo>
                <a:lnTo>
                  <a:pt x="2800" y="618"/>
                </a:lnTo>
                <a:lnTo>
                  <a:pt x="2854" y="637"/>
                </a:lnTo>
                <a:lnTo>
                  <a:pt x="2879" y="648"/>
                </a:lnTo>
                <a:lnTo>
                  <a:pt x="2902" y="665"/>
                </a:lnTo>
                <a:lnTo>
                  <a:pt x="2916" y="677"/>
                </a:lnTo>
                <a:lnTo>
                  <a:pt x="2927" y="692"/>
                </a:lnTo>
                <a:lnTo>
                  <a:pt x="2936" y="709"/>
                </a:lnTo>
                <a:lnTo>
                  <a:pt x="2946" y="736"/>
                </a:lnTo>
                <a:lnTo>
                  <a:pt x="2950" y="762"/>
                </a:lnTo>
                <a:lnTo>
                  <a:pt x="2969" y="873"/>
                </a:lnTo>
                <a:lnTo>
                  <a:pt x="2994" y="1020"/>
                </a:lnTo>
                <a:lnTo>
                  <a:pt x="3015" y="1166"/>
                </a:lnTo>
                <a:lnTo>
                  <a:pt x="3034" y="1314"/>
                </a:lnTo>
                <a:lnTo>
                  <a:pt x="3040" y="1370"/>
                </a:lnTo>
                <a:lnTo>
                  <a:pt x="3044" y="1426"/>
                </a:lnTo>
                <a:lnTo>
                  <a:pt x="3045" y="1457"/>
                </a:lnTo>
                <a:lnTo>
                  <a:pt x="3055" y="1450"/>
                </a:lnTo>
                <a:lnTo>
                  <a:pt x="3067" y="1437"/>
                </a:lnTo>
                <a:lnTo>
                  <a:pt x="3074" y="1420"/>
                </a:lnTo>
                <a:lnTo>
                  <a:pt x="3079" y="1402"/>
                </a:lnTo>
                <a:lnTo>
                  <a:pt x="3081" y="1375"/>
                </a:lnTo>
                <a:lnTo>
                  <a:pt x="3079" y="1347"/>
                </a:lnTo>
                <a:lnTo>
                  <a:pt x="3074" y="1292"/>
                </a:lnTo>
                <a:lnTo>
                  <a:pt x="3062" y="1181"/>
                </a:lnTo>
                <a:lnTo>
                  <a:pt x="3035" y="959"/>
                </a:lnTo>
                <a:lnTo>
                  <a:pt x="3020" y="850"/>
                </a:lnTo>
                <a:lnTo>
                  <a:pt x="3014" y="813"/>
                </a:lnTo>
                <a:lnTo>
                  <a:pt x="3007" y="777"/>
                </a:lnTo>
                <a:lnTo>
                  <a:pt x="2996" y="741"/>
                </a:lnTo>
                <a:lnTo>
                  <a:pt x="2985" y="715"/>
                </a:lnTo>
                <a:lnTo>
                  <a:pt x="2971" y="692"/>
                </a:lnTo>
                <a:lnTo>
                  <a:pt x="2955" y="671"/>
                </a:lnTo>
                <a:lnTo>
                  <a:pt x="2935" y="652"/>
                </a:lnTo>
                <a:lnTo>
                  <a:pt x="2905" y="629"/>
                </a:lnTo>
                <a:lnTo>
                  <a:pt x="2873" y="611"/>
                </a:lnTo>
                <a:lnTo>
                  <a:pt x="2839" y="597"/>
                </a:lnTo>
                <a:lnTo>
                  <a:pt x="2786" y="580"/>
                </a:lnTo>
                <a:lnTo>
                  <a:pt x="2732" y="565"/>
                </a:lnTo>
                <a:lnTo>
                  <a:pt x="2625" y="538"/>
                </a:lnTo>
                <a:lnTo>
                  <a:pt x="2552" y="520"/>
                </a:lnTo>
                <a:lnTo>
                  <a:pt x="2479" y="505"/>
                </a:lnTo>
                <a:lnTo>
                  <a:pt x="2407" y="493"/>
                </a:lnTo>
                <a:lnTo>
                  <a:pt x="2333" y="485"/>
                </a:lnTo>
                <a:lnTo>
                  <a:pt x="2259" y="481"/>
                </a:lnTo>
                <a:lnTo>
                  <a:pt x="2184" y="483"/>
                </a:lnTo>
                <a:lnTo>
                  <a:pt x="2110" y="488"/>
                </a:lnTo>
                <a:lnTo>
                  <a:pt x="2038" y="499"/>
                </a:lnTo>
                <a:lnTo>
                  <a:pt x="1964" y="512"/>
                </a:lnTo>
                <a:lnTo>
                  <a:pt x="1855" y="534"/>
                </a:lnTo>
                <a:lnTo>
                  <a:pt x="1801" y="547"/>
                </a:lnTo>
                <a:lnTo>
                  <a:pt x="1746" y="559"/>
                </a:lnTo>
                <a:lnTo>
                  <a:pt x="1638" y="588"/>
                </a:lnTo>
                <a:lnTo>
                  <a:pt x="1533" y="624"/>
                </a:lnTo>
                <a:lnTo>
                  <a:pt x="1430" y="665"/>
                </a:lnTo>
                <a:lnTo>
                  <a:pt x="1380" y="689"/>
                </a:lnTo>
                <a:lnTo>
                  <a:pt x="1354" y="701"/>
                </a:lnTo>
                <a:lnTo>
                  <a:pt x="1331" y="714"/>
                </a:lnTo>
                <a:lnTo>
                  <a:pt x="1307" y="729"/>
                </a:lnTo>
                <a:lnTo>
                  <a:pt x="1286" y="746"/>
                </a:lnTo>
                <a:lnTo>
                  <a:pt x="1267" y="766"/>
                </a:lnTo>
                <a:lnTo>
                  <a:pt x="1260" y="776"/>
                </a:lnTo>
                <a:lnTo>
                  <a:pt x="1287" y="771"/>
                </a:lnTo>
                <a:lnTo>
                  <a:pt x="1354" y="758"/>
                </a:lnTo>
                <a:lnTo>
                  <a:pt x="1625" y="712"/>
                </a:lnTo>
                <a:lnTo>
                  <a:pt x="1693" y="701"/>
                </a:lnTo>
                <a:lnTo>
                  <a:pt x="1727" y="695"/>
                </a:lnTo>
                <a:lnTo>
                  <a:pt x="1761" y="690"/>
                </a:lnTo>
                <a:lnTo>
                  <a:pt x="1779" y="689"/>
                </a:lnTo>
                <a:lnTo>
                  <a:pt x="1797" y="690"/>
                </a:lnTo>
                <a:lnTo>
                  <a:pt x="1815" y="695"/>
                </a:lnTo>
                <a:lnTo>
                  <a:pt x="1820" y="698"/>
                </a:lnTo>
                <a:lnTo>
                  <a:pt x="1824" y="699"/>
                </a:lnTo>
                <a:lnTo>
                  <a:pt x="1827" y="702"/>
                </a:lnTo>
                <a:lnTo>
                  <a:pt x="1832" y="704"/>
                </a:lnTo>
                <a:lnTo>
                  <a:pt x="1845" y="718"/>
                </a:lnTo>
                <a:lnTo>
                  <a:pt x="1855" y="733"/>
                </a:lnTo>
                <a:lnTo>
                  <a:pt x="1862" y="750"/>
                </a:lnTo>
                <a:lnTo>
                  <a:pt x="1865" y="768"/>
                </a:lnTo>
                <a:lnTo>
                  <a:pt x="1870" y="803"/>
                </a:lnTo>
                <a:lnTo>
                  <a:pt x="1870" y="837"/>
                </a:lnTo>
                <a:lnTo>
                  <a:pt x="1869" y="873"/>
                </a:lnTo>
                <a:lnTo>
                  <a:pt x="1864" y="908"/>
                </a:lnTo>
                <a:lnTo>
                  <a:pt x="1859" y="930"/>
                </a:lnTo>
                <a:lnTo>
                  <a:pt x="1851" y="953"/>
                </a:lnTo>
                <a:lnTo>
                  <a:pt x="1839" y="974"/>
                </a:lnTo>
                <a:lnTo>
                  <a:pt x="1823" y="993"/>
                </a:lnTo>
                <a:lnTo>
                  <a:pt x="1804" y="1007"/>
                </a:lnTo>
                <a:lnTo>
                  <a:pt x="1783" y="1020"/>
                </a:lnTo>
                <a:lnTo>
                  <a:pt x="1761" y="1029"/>
                </a:lnTo>
                <a:lnTo>
                  <a:pt x="1739" y="1034"/>
                </a:lnTo>
                <a:lnTo>
                  <a:pt x="1716" y="1040"/>
                </a:lnTo>
                <a:lnTo>
                  <a:pt x="1682" y="1044"/>
                </a:lnTo>
                <a:lnTo>
                  <a:pt x="1647" y="1050"/>
                </a:lnTo>
                <a:lnTo>
                  <a:pt x="1511" y="1068"/>
                </a:lnTo>
                <a:lnTo>
                  <a:pt x="1265" y="1101"/>
                </a:lnTo>
                <a:lnTo>
                  <a:pt x="1265" y="1116"/>
                </a:lnTo>
                <a:lnTo>
                  <a:pt x="1265" y="1119"/>
                </a:lnTo>
                <a:lnTo>
                  <a:pt x="1261" y="1120"/>
                </a:lnTo>
                <a:lnTo>
                  <a:pt x="1060" y="1147"/>
                </a:lnTo>
                <a:lnTo>
                  <a:pt x="1067" y="1174"/>
                </a:lnTo>
                <a:lnTo>
                  <a:pt x="1197" y="1171"/>
                </a:lnTo>
                <a:lnTo>
                  <a:pt x="1202" y="1171"/>
                </a:lnTo>
                <a:lnTo>
                  <a:pt x="1202" y="1175"/>
                </a:lnTo>
                <a:lnTo>
                  <a:pt x="1206" y="1196"/>
                </a:lnTo>
                <a:lnTo>
                  <a:pt x="1211" y="1216"/>
                </a:lnTo>
                <a:lnTo>
                  <a:pt x="1219" y="1235"/>
                </a:lnTo>
                <a:lnTo>
                  <a:pt x="1231" y="1252"/>
                </a:lnTo>
                <a:lnTo>
                  <a:pt x="1247" y="1267"/>
                </a:lnTo>
                <a:lnTo>
                  <a:pt x="1264" y="1281"/>
                </a:lnTo>
                <a:lnTo>
                  <a:pt x="1288" y="1301"/>
                </a:lnTo>
                <a:lnTo>
                  <a:pt x="1313" y="1323"/>
                </a:lnTo>
                <a:lnTo>
                  <a:pt x="1339" y="1343"/>
                </a:lnTo>
                <a:lnTo>
                  <a:pt x="1367" y="1361"/>
                </a:lnTo>
                <a:lnTo>
                  <a:pt x="1404" y="1382"/>
                </a:lnTo>
                <a:lnTo>
                  <a:pt x="1443" y="1401"/>
                </a:lnTo>
                <a:lnTo>
                  <a:pt x="1482" y="1419"/>
                </a:lnTo>
                <a:lnTo>
                  <a:pt x="1542" y="1443"/>
                </a:lnTo>
                <a:lnTo>
                  <a:pt x="1603" y="1467"/>
                </a:lnTo>
                <a:lnTo>
                  <a:pt x="1665" y="1488"/>
                </a:lnTo>
                <a:lnTo>
                  <a:pt x="1727" y="1506"/>
                </a:lnTo>
                <a:lnTo>
                  <a:pt x="1790" y="1519"/>
                </a:lnTo>
                <a:lnTo>
                  <a:pt x="1855" y="1532"/>
                </a:lnTo>
                <a:lnTo>
                  <a:pt x="1919" y="1546"/>
                </a:lnTo>
                <a:lnTo>
                  <a:pt x="1983" y="1559"/>
                </a:lnTo>
                <a:lnTo>
                  <a:pt x="2047" y="1569"/>
                </a:lnTo>
                <a:lnTo>
                  <a:pt x="2111" y="1572"/>
                </a:lnTo>
                <a:lnTo>
                  <a:pt x="2147" y="1573"/>
                </a:lnTo>
                <a:lnTo>
                  <a:pt x="2127" y="1579"/>
                </a:lnTo>
                <a:lnTo>
                  <a:pt x="2142" y="1579"/>
                </a:lnTo>
                <a:lnTo>
                  <a:pt x="2168" y="1584"/>
                </a:lnTo>
                <a:lnTo>
                  <a:pt x="2193" y="1594"/>
                </a:lnTo>
                <a:lnTo>
                  <a:pt x="2199" y="1598"/>
                </a:lnTo>
                <a:lnTo>
                  <a:pt x="2201" y="1599"/>
                </a:lnTo>
                <a:lnTo>
                  <a:pt x="2202" y="1600"/>
                </a:lnTo>
                <a:lnTo>
                  <a:pt x="2204" y="1602"/>
                </a:lnTo>
                <a:lnTo>
                  <a:pt x="2205" y="1603"/>
                </a:lnTo>
                <a:lnTo>
                  <a:pt x="2205" y="1604"/>
                </a:lnTo>
                <a:lnTo>
                  <a:pt x="2207" y="1606"/>
                </a:lnTo>
                <a:lnTo>
                  <a:pt x="2207" y="1607"/>
                </a:lnTo>
                <a:lnTo>
                  <a:pt x="2207" y="1607"/>
                </a:lnTo>
                <a:lnTo>
                  <a:pt x="2207" y="1607"/>
                </a:lnTo>
                <a:lnTo>
                  <a:pt x="2207" y="1608"/>
                </a:lnTo>
                <a:lnTo>
                  <a:pt x="2207" y="1608"/>
                </a:lnTo>
                <a:lnTo>
                  <a:pt x="2208" y="1609"/>
                </a:lnTo>
                <a:lnTo>
                  <a:pt x="2207" y="1609"/>
                </a:lnTo>
                <a:lnTo>
                  <a:pt x="2207" y="1610"/>
                </a:lnTo>
                <a:lnTo>
                  <a:pt x="2205" y="1613"/>
                </a:lnTo>
                <a:lnTo>
                  <a:pt x="2204" y="1616"/>
                </a:lnTo>
                <a:lnTo>
                  <a:pt x="2201" y="1619"/>
                </a:lnTo>
                <a:lnTo>
                  <a:pt x="2199" y="1621"/>
                </a:lnTo>
                <a:lnTo>
                  <a:pt x="2185" y="1627"/>
                </a:lnTo>
                <a:lnTo>
                  <a:pt x="2174" y="1631"/>
                </a:lnTo>
                <a:lnTo>
                  <a:pt x="2151" y="1644"/>
                </a:lnTo>
                <a:lnTo>
                  <a:pt x="2127" y="1655"/>
                </a:lnTo>
                <a:lnTo>
                  <a:pt x="2115" y="1660"/>
                </a:lnTo>
                <a:lnTo>
                  <a:pt x="2102" y="1665"/>
                </a:lnTo>
                <a:lnTo>
                  <a:pt x="2088" y="1667"/>
                </a:lnTo>
                <a:lnTo>
                  <a:pt x="2073" y="1665"/>
                </a:lnTo>
                <a:lnTo>
                  <a:pt x="2064" y="1661"/>
                </a:lnTo>
                <a:lnTo>
                  <a:pt x="2057" y="1656"/>
                </a:lnTo>
                <a:lnTo>
                  <a:pt x="2050" y="1649"/>
                </a:lnTo>
                <a:lnTo>
                  <a:pt x="2045" y="1639"/>
                </a:lnTo>
                <a:lnTo>
                  <a:pt x="2045" y="1629"/>
                </a:lnTo>
                <a:lnTo>
                  <a:pt x="2047" y="1619"/>
                </a:lnTo>
                <a:lnTo>
                  <a:pt x="2052" y="1607"/>
                </a:lnTo>
                <a:lnTo>
                  <a:pt x="2061" y="1595"/>
                </a:lnTo>
                <a:lnTo>
                  <a:pt x="2062" y="1594"/>
                </a:lnTo>
                <a:lnTo>
                  <a:pt x="2040" y="1601"/>
                </a:lnTo>
                <a:lnTo>
                  <a:pt x="2015" y="1610"/>
                </a:lnTo>
                <a:lnTo>
                  <a:pt x="1991" y="1618"/>
                </a:lnTo>
                <a:lnTo>
                  <a:pt x="1965" y="1623"/>
                </a:lnTo>
                <a:lnTo>
                  <a:pt x="1913" y="1632"/>
                </a:lnTo>
                <a:lnTo>
                  <a:pt x="1861" y="1639"/>
                </a:lnTo>
                <a:lnTo>
                  <a:pt x="1808" y="1644"/>
                </a:lnTo>
                <a:lnTo>
                  <a:pt x="1757" y="1646"/>
                </a:lnTo>
                <a:lnTo>
                  <a:pt x="1704" y="1645"/>
                </a:lnTo>
                <a:lnTo>
                  <a:pt x="1652" y="1642"/>
                </a:lnTo>
                <a:lnTo>
                  <a:pt x="1599" y="1636"/>
                </a:lnTo>
                <a:lnTo>
                  <a:pt x="1548" y="1627"/>
                </a:lnTo>
                <a:lnTo>
                  <a:pt x="1497" y="1614"/>
                </a:lnTo>
                <a:lnTo>
                  <a:pt x="1447" y="1598"/>
                </a:lnTo>
                <a:lnTo>
                  <a:pt x="1398" y="1579"/>
                </a:lnTo>
                <a:lnTo>
                  <a:pt x="1351" y="1555"/>
                </a:lnTo>
                <a:lnTo>
                  <a:pt x="1306" y="1528"/>
                </a:lnTo>
                <a:lnTo>
                  <a:pt x="1264" y="1497"/>
                </a:lnTo>
                <a:lnTo>
                  <a:pt x="1244" y="1480"/>
                </a:lnTo>
                <a:lnTo>
                  <a:pt x="1225" y="1462"/>
                </a:lnTo>
                <a:lnTo>
                  <a:pt x="1188" y="1424"/>
                </a:lnTo>
                <a:lnTo>
                  <a:pt x="1155" y="1383"/>
                </a:lnTo>
                <a:lnTo>
                  <a:pt x="1126" y="1339"/>
                </a:lnTo>
                <a:lnTo>
                  <a:pt x="1102" y="1294"/>
                </a:lnTo>
                <a:lnTo>
                  <a:pt x="1080" y="1245"/>
                </a:lnTo>
                <a:lnTo>
                  <a:pt x="1064" y="1195"/>
                </a:lnTo>
                <a:lnTo>
                  <a:pt x="1061" y="1185"/>
                </a:lnTo>
                <a:lnTo>
                  <a:pt x="652" y="1195"/>
                </a:lnTo>
                <a:lnTo>
                  <a:pt x="633" y="1203"/>
                </a:lnTo>
                <a:lnTo>
                  <a:pt x="603" y="1216"/>
                </a:lnTo>
                <a:lnTo>
                  <a:pt x="573" y="1233"/>
                </a:lnTo>
                <a:lnTo>
                  <a:pt x="545" y="1252"/>
                </a:lnTo>
                <a:lnTo>
                  <a:pt x="519" y="1272"/>
                </a:lnTo>
                <a:lnTo>
                  <a:pt x="512" y="1279"/>
                </a:lnTo>
                <a:lnTo>
                  <a:pt x="516" y="1354"/>
                </a:lnTo>
                <a:lnTo>
                  <a:pt x="518" y="1389"/>
                </a:lnTo>
                <a:lnTo>
                  <a:pt x="521" y="1422"/>
                </a:lnTo>
                <a:lnTo>
                  <a:pt x="526" y="1443"/>
                </a:lnTo>
                <a:lnTo>
                  <a:pt x="532" y="1465"/>
                </a:lnTo>
                <a:lnTo>
                  <a:pt x="541" y="1485"/>
                </a:lnTo>
                <a:lnTo>
                  <a:pt x="544" y="1488"/>
                </a:lnTo>
                <a:lnTo>
                  <a:pt x="546" y="1491"/>
                </a:lnTo>
                <a:lnTo>
                  <a:pt x="546" y="1493"/>
                </a:lnTo>
                <a:lnTo>
                  <a:pt x="548" y="1495"/>
                </a:lnTo>
                <a:lnTo>
                  <a:pt x="550" y="1498"/>
                </a:lnTo>
                <a:lnTo>
                  <a:pt x="555" y="1504"/>
                </a:lnTo>
                <a:lnTo>
                  <a:pt x="560" y="1509"/>
                </a:lnTo>
                <a:lnTo>
                  <a:pt x="571" y="1521"/>
                </a:lnTo>
                <a:lnTo>
                  <a:pt x="585" y="1530"/>
                </a:lnTo>
                <a:lnTo>
                  <a:pt x="605" y="1537"/>
                </a:lnTo>
                <a:lnTo>
                  <a:pt x="625" y="1541"/>
                </a:lnTo>
                <a:lnTo>
                  <a:pt x="645" y="1537"/>
                </a:lnTo>
                <a:lnTo>
                  <a:pt x="659" y="1532"/>
                </a:lnTo>
                <a:lnTo>
                  <a:pt x="671" y="1523"/>
                </a:lnTo>
                <a:lnTo>
                  <a:pt x="681" y="1512"/>
                </a:lnTo>
                <a:lnTo>
                  <a:pt x="690" y="1498"/>
                </a:lnTo>
                <a:lnTo>
                  <a:pt x="705" y="1468"/>
                </a:lnTo>
                <a:lnTo>
                  <a:pt x="716" y="1436"/>
                </a:lnTo>
                <a:lnTo>
                  <a:pt x="725" y="1403"/>
                </a:lnTo>
                <a:lnTo>
                  <a:pt x="733" y="1371"/>
                </a:lnTo>
                <a:lnTo>
                  <a:pt x="737" y="1337"/>
                </a:lnTo>
                <a:lnTo>
                  <a:pt x="738" y="1329"/>
                </a:lnTo>
                <a:lnTo>
                  <a:pt x="738" y="1320"/>
                </a:lnTo>
                <a:lnTo>
                  <a:pt x="738" y="1304"/>
                </a:lnTo>
                <a:lnTo>
                  <a:pt x="737" y="1287"/>
                </a:lnTo>
                <a:lnTo>
                  <a:pt x="738" y="1269"/>
                </a:lnTo>
                <a:lnTo>
                  <a:pt x="740" y="1250"/>
                </a:lnTo>
                <a:lnTo>
                  <a:pt x="744" y="1241"/>
                </a:lnTo>
                <a:lnTo>
                  <a:pt x="749" y="1232"/>
                </a:lnTo>
                <a:lnTo>
                  <a:pt x="758" y="1224"/>
                </a:lnTo>
                <a:lnTo>
                  <a:pt x="768" y="1221"/>
                </a:lnTo>
                <a:lnTo>
                  <a:pt x="778" y="1219"/>
                </a:lnTo>
                <a:lnTo>
                  <a:pt x="788" y="1219"/>
                </a:lnTo>
                <a:lnTo>
                  <a:pt x="806" y="1222"/>
                </a:lnTo>
                <a:lnTo>
                  <a:pt x="811" y="1223"/>
                </a:lnTo>
                <a:lnTo>
                  <a:pt x="815" y="1224"/>
                </a:lnTo>
                <a:lnTo>
                  <a:pt x="820" y="1225"/>
                </a:lnTo>
                <a:lnTo>
                  <a:pt x="824" y="1226"/>
                </a:lnTo>
                <a:lnTo>
                  <a:pt x="845" y="1238"/>
                </a:lnTo>
                <a:lnTo>
                  <a:pt x="866" y="1252"/>
                </a:lnTo>
                <a:lnTo>
                  <a:pt x="883" y="1268"/>
                </a:lnTo>
                <a:lnTo>
                  <a:pt x="907" y="1294"/>
                </a:lnTo>
                <a:lnTo>
                  <a:pt x="927" y="1322"/>
                </a:lnTo>
                <a:lnTo>
                  <a:pt x="945" y="1353"/>
                </a:lnTo>
                <a:lnTo>
                  <a:pt x="960" y="1385"/>
                </a:lnTo>
                <a:lnTo>
                  <a:pt x="970" y="1419"/>
                </a:lnTo>
                <a:lnTo>
                  <a:pt x="976" y="1453"/>
                </a:lnTo>
                <a:lnTo>
                  <a:pt x="977" y="1462"/>
                </a:lnTo>
                <a:lnTo>
                  <a:pt x="977" y="1470"/>
                </a:lnTo>
                <a:lnTo>
                  <a:pt x="979" y="1475"/>
                </a:lnTo>
                <a:lnTo>
                  <a:pt x="979" y="1478"/>
                </a:lnTo>
                <a:lnTo>
                  <a:pt x="979" y="1479"/>
                </a:lnTo>
                <a:lnTo>
                  <a:pt x="979" y="1488"/>
                </a:lnTo>
                <a:lnTo>
                  <a:pt x="979" y="1506"/>
                </a:lnTo>
                <a:lnTo>
                  <a:pt x="977" y="1524"/>
                </a:lnTo>
                <a:lnTo>
                  <a:pt x="971" y="1559"/>
                </a:lnTo>
                <a:lnTo>
                  <a:pt x="962" y="1592"/>
                </a:lnTo>
                <a:lnTo>
                  <a:pt x="947" y="1625"/>
                </a:lnTo>
                <a:lnTo>
                  <a:pt x="929" y="1655"/>
                </a:lnTo>
                <a:lnTo>
                  <a:pt x="919" y="1669"/>
                </a:lnTo>
                <a:lnTo>
                  <a:pt x="908" y="1683"/>
                </a:lnTo>
                <a:lnTo>
                  <a:pt x="896" y="1696"/>
                </a:lnTo>
                <a:lnTo>
                  <a:pt x="882" y="1708"/>
                </a:lnTo>
                <a:lnTo>
                  <a:pt x="854" y="1730"/>
                </a:lnTo>
                <a:lnTo>
                  <a:pt x="824" y="1748"/>
                </a:lnTo>
                <a:lnTo>
                  <a:pt x="816" y="1752"/>
                </a:lnTo>
                <a:lnTo>
                  <a:pt x="809" y="1755"/>
                </a:lnTo>
                <a:lnTo>
                  <a:pt x="801" y="1759"/>
                </a:lnTo>
                <a:lnTo>
                  <a:pt x="799" y="1760"/>
                </a:lnTo>
                <a:lnTo>
                  <a:pt x="796" y="1760"/>
                </a:lnTo>
                <a:lnTo>
                  <a:pt x="792" y="1762"/>
                </a:lnTo>
                <a:lnTo>
                  <a:pt x="775" y="1767"/>
                </a:lnTo>
                <a:lnTo>
                  <a:pt x="767" y="1769"/>
                </a:lnTo>
                <a:lnTo>
                  <a:pt x="758" y="1771"/>
                </a:lnTo>
                <a:lnTo>
                  <a:pt x="722" y="1777"/>
                </a:lnTo>
                <a:lnTo>
                  <a:pt x="688" y="1777"/>
                </a:lnTo>
                <a:lnTo>
                  <a:pt x="679" y="1777"/>
                </a:lnTo>
                <a:lnTo>
                  <a:pt x="670" y="1776"/>
                </a:lnTo>
                <a:lnTo>
                  <a:pt x="661" y="1776"/>
                </a:lnTo>
                <a:lnTo>
                  <a:pt x="653" y="1774"/>
                </a:lnTo>
                <a:lnTo>
                  <a:pt x="635" y="1771"/>
                </a:lnTo>
                <a:lnTo>
                  <a:pt x="618" y="1767"/>
                </a:lnTo>
                <a:lnTo>
                  <a:pt x="602" y="1761"/>
                </a:lnTo>
                <a:lnTo>
                  <a:pt x="585" y="1755"/>
                </a:lnTo>
                <a:lnTo>
                  <a:pt x="568" y="1749"/>
                </a:lnTo>
                <a:lnTo>
                  <a:pt x="552" y="1740"/>
                </a:lnTo>
                <a:lnTo>
                  <a:pt x="538" y="1732"/>
                </a:lnTo>
                <a:lnTo>
                  <a:pt x="522" y="1722"/>
                </a:lnTo>
                <a:lnTo>
                  <a:pt x="516" y="1716"/>
                </a:lnTo>
                <a:lnTo>
                  <a:pt x="509" y="1711"/>
                </a:lnTo>
                <a:lnTo>
                  <a:pt x="502" y="1706"/>
                </a:lnTo>
                <a:lnTo>
                  <a:pt x="495" y="1699"/>
                </a:lnTo>
                <a:lnTo>
                  <a:pt x="471" y="1675"/>
                </a:lnTo>
                <a:lnTo>
                  <a:pt x="450" y="1646"/>
                </a:lnTo>
                <a:lnTo>
                  <a:pt x="445" y="1639"/>
                </a:lnTo>
                <a:lnTo>
                  <a:pt x="441" y="1631"/>
                </a:lnTo>
                <a:lnTo>
                  <a:pt x="432" y="1616"/>
                </a:lnTo>
                <a:lnTo>
                  <a:pt x="425" y="1599"/>
                </a:lnTo>
                <a:lnTo>
                  <a:pt x="422" y="1591"/>
                </a:lnTo>
                <a:lnTo>
                  <a:pt x="419" y="1582"/>
                </a:lnTo>
                <a:lnTo>
                  <a:pt x="410" y="1549"/>
                </a:lnTo>
                <a:lnTo>
                  <a:pt x="406" y="1513"/>
                </a:lnTo>
                <a:lnTo>
                  <a:pt x="406" y="1478"/>
                </a:lnTo>
                <a:lnTo>
                  <a:pt x="409" y="1443"/>
                </a:lnTo>
                <a:lnTo>
                  <a:pt x="417" y="1409"/>
                </a:lnTo>
                <a:lnTo>
                  <a:pt x="428" y="1375"/>
                </a:lnTo>
                <a:lnTo>
                  <a:pt x="443" y="1343"/>
                </a:lnTo>
                <a:lnTo>
                  <a:pt x="461" y="1314"/>
                </a:lnTo>
                <a:lnTo>
                  <a:pt x="483" y="1286"/>
                </a:lnTo>
                <a:lnTo>
                  <a:pt x="494" y="1275"/>
                </a:lnTo>
                <a:lnTo>
                  <a:pt x="492" y="1219"/>
                </a:lnTo>
                <a:lnTo>
                  <a:pt x="491" y="1200"/>
                </a:lnTo>
                <a:lnTo>
                  <a:pt x="491" y="1200"/>
                </a:lnTo>
                <a:lnTo>
                  <a:pt x="461" y="1212"/>
                </a:lnTo>
                <a:lnTo>
                  <a:pt x="432" y="1229"/>
                </a:lnTo>
                <a:lnTo>
                  <a:pt x="405" y="1249"/>
                </a:lnTo>
                <a:lnTo>
                  <a:pt x="380" y="1271"/>
                </a:lnTo>
                <a:lnTo>
                  <a:pt x="351" y="1306"/>
                </a:lnTo>
                <a:lnTo>
                  <a:pt x="325" y="1343"/>
                </a:lnTo>
                <a:lnTo>
                  <a:pt x="304" y="1383"/>
                </a:lnTo>
                <a:lnTo>
                  <a:pt x="291" y="1414"/>
                </a:lnTo>
                <a:lnTo>
                  <a:pt x="280" y="1446"/>
                </a:lnTo>
                <a:lnTo>
                  <a:pt x="268" y="1479"/>
                </a:lnTo>
                <a:lnTo>
                  <a:pt x="256" y="1512"/>
                </a:lnTo>
                <a:lnTo>
                  <a:pt x="242" y="1543"/>
                </a:lnTo>
                <a:lnTo>
                  <a:pt x="236" y="1553"/>
                </a:lnTo>
                <a:lnTo>
                  <a:pt x="228" y="1563"/>
                </a:lnTo>
                <a:lnTo>
                  <a:pt x="219" y="1572"/>
                </a:lnTo>
                <a:lnTo>
                  <a:pt x="217" y="1574"/>
                </a:lnTo>
                <a:lnTo>
                  <a:pt x="214" y="1576"/>
                </a:lnTo>
                <a:lnTo>
                  <a:pt x="210" y="1578"/>
                </a:lnTo>
                <a:lnTo>
                  <a:pt x="208" y="1578"/>
                </a:lnTo>
                <a:lnTo>
                  <a:pt x="207" y="1578"/>
                </a:lnTo>
                <a:lnTo>
                  <a:pt x="205" y="1578"/>
                </a:lnTo>
                <a:lnTo>
                  <a:pt x="204" y="1578"/>
                </a:lnTo>
                <a:lnTo>
                  <a:pt x="244" y="1691"/>
                </a:lnTo>
                <a:lnTo>
                  <a:pt x="283" y="1805"/>
                </a:lnTo>
                <a:lnTo>
                  <a:pt x="313" y="1896"/>
                </a:lnTo>
                <a:lnTo>
                  <a:pt x="340" y="1989"/>
                </a:lnTo>
                <a:lnTo>
                  <a:pt x="363" y="2082"/>
                </a:lnTo>
                <a:lnTo>
                  <a:pt x="384" y="2177"/>
                </a:lnTo>
                <a:lnTo>
                  <a:pt x="397" y="2273"/>
                </a:lnTo>
                <a:lnTo>
                  <a:pt x="404" y="2354"/>
                </a:lnTo>
                <a:lnTo>
                  <a:pt x="404" y="2434"/>
                </a:lnTo>
                <a:lnTo>
                  <a:pt x="398" y="2515"/>
                </a:lnTo>
                <a:lnTo>
                  <a:pt x="390" y="2574"/>
                </a:lnTo>
                <a:lnTo>
                  <a:pt x="377" y="2633"/>
                </a:lnTo>
                <a:lnTo>
                  <a:pt x="360" y="2691"/>
                </a:lnTo>
                <a:lnTo>
                  <a:pt x="340" y="2748"/>
                </a:lnTo>
                <a:lnTo>
                  <a:pt x="328" y="2786"/>
                </a:lnTo>
                <a:lnTo>
                  <a:pt x="316" y="2824"/>
                </a:lnTo>
                <a:lnTo>
                  <a:pt x="308" y="2863"/>
                </a:lnTo>
                <a:lnTo>
                  <a:pt x="303" y="2903"/>
                </a:lnTo>
                <a:lnTo>
                  <a:pt x="304" y="2942"/>
                </a:lnTo>
                <a:lnTo>
                  <a:pt x="311" y="2981"/>
                </a:lnTo>
                <a:lnTo>
                  <a:pt x="322" y="3019"/>
                </a:lnTo>
                <a:lnTo>
                  <a:pt x="339" y="3055"/>
                </a:lnTo>
                <a:lnTo>
                  <a:pt x="358" y="3089"/>
                </a:lnTo>
                <a:lnTo>
                  <a:pt x="381" y="3122"/>
                </a:lnTo>
                <a:lnTo>
                  <a:pt x="405" y="3153"/>
                </a:lnTo>
                <a:lnTo>
                  <a:pt x="432" y="3184"/>
                </a:lnTo>
                <a:lnTo>
                  <a:pt x="486" y="3243"/>
                </a:lnTo>
                <a:lnTo>
                  <a:pt x="545" y="3297"/>
                </a:lnTo>
                <a:lnTo>
                  <a:pt x="605" y="3349"/>
                </a:lnTo>
                <a:lnTo>
                  <a:pt x="669" y="3399"/>
                </a:lnTo>
                <a:lnTo>
                  <a:pt x="733" y="3446"/>
                </a:lnTo>
                <a:lnTo>
                  <a:pt x="799" y="3492"/>
                </a:lnTo>
                <a:lnTo>
                  <a:pt x="899" y="3558"/>
                </a:lnTo>
                <a:lnTo>
                  <a:pt x="951" y="3590"/>
                </a:lnTo>
                <a:lnTo>
                  <a:pt x="1002" y="3622"/>
                </a:lnTo>
                <a:lnTo>
                  <a:pt x="1037" y="3641"/>
                </a:lnTo>
                <a:lnTo>
                  <a:pt x="1074" y="3656"/>
                </a:lnTo>
                <a:lnTo>
                  <a:pt x="1111" y="3667"/>
                </a:lnTo>
                <a:lnTo>
                  <a:pt x="1141" y="3673"/>
                </a:lnTo>
                <a:lnTo>
                  <a:pt x="1170" y="3673"/>
                </a:lnTo>
                <a:lnTo>
                  <a:pt x="1198" y="3669"/>
                </a:lnTo>
                <a:lnTo>
                  <a:pt x="1226" y="3657"/>
                </a:lnTo>
                <a:lnTo>
                  <a:pt x="1251" y="3643"/>
                </a:lnTo>
                <a:lnTo>
                  <a:pt x="1274" y="3624"/>
                </a:lnTo>
                <a:lnTo>
                  <a:pt x="1295" y="3603"/>
                </a:lnTo>
                <a:lnTo>
                  <a:pt x="1313" y="3579"/>
                </a:lnTo>
                <a:lnTo>
                  <a:pt x="1331" y="3556"/>
                </a:lnTo>
                <a:lnTo>
                  <a:pt x="1349" y="3531"/>
                </a:lnTo>
                <a:lnTo>
                  <a:pt x="1382" y="3482"/>
                </a:lnTo>
                <a:lnTo>
                  <a:pt x="1521" y="3284"/>
                </a:lnTo>
                <a:lnTo>
                  <a:pt x="1589" y="3184"/>
                </a:lnTo>
                <a:lnTo>
                  <a:pt x="1605" y="3159"/>
                </a:lnTo>
                <a:lnTo>
                  <a:pt x="1616" y="3132"/>
                </a:lnTo>
                <a:lnTo>
                  <a:pt x="1623" y="3104"/>
                </a:lnTo>
                <a:lnTo>
                  <a:pt x="1624" y="3074"/>
                </a:lnTo>
                <a:lnTo>
                  <a:pt x="1623" y="3013"/>
                </a:lnTo>
                <a:lnTo>
                  <a:pt x="1623" y="2953"/>
                </a:lnTo>
                <a:lnTo>
                  <a:pt x="1627" y="2893"/>
                </a:lnTo>
                <a:lnTo>
                  <a:pt x="1634" y="2833"/>
                </a:lnTo>
                <a:lnTo>
                  <a:pt x="1644" y="2773"/>
                </a:lnTo>
                <a:lnTo>
                  <a:pt x="1657" y="2715"/>
                </a:lnTo>
                <a:lnTo>
                  <a:pt x="1663" y="2685"/>
                </a:lnTo>
                <a:lnTo>
                  <a:pt x="1667" y="2656"/>
                </a:lnTo>
                <a:lnTo>
                  <a:pt x="1669" y="2626"/>
                </a:lnTo>
                <a:lnTo>
                  <a:pt x="1665" y="2596"/>
                </a:lnTo>
                <a:lnTo>
                  <a:pt x="1656" y="2568"/>
                </a:lnTo>
                <a:lnTo>
                  <a:pt x="1643" y="2543"/>
                </a:lnTo>
                <a:lnTo>
                  <a:pt x="1625" y="2519"/>
                </a:lnTo>
                <a:lnTo>
                  <a:pt x="1622" y="2515"/>
                </a:lnTo>
                <a:lnTo>
                  <a:pt x="1513" y="2482"/>
                </a:lnTo>
                <a:lnTo>
                  <a:pt x="1453" y="2462"/>
                </a:lnTo>
                <a:lnTo>
                  <a:pt x="1393" y="2439"/>
                </a:lnTo>
                <a:lnTo>
                  <a:pt x="1335" y="2414"/>
                </a:lnTo>
                <a:lnTo>
                  <a:pt x="1277" y="2387"/>
                </a:lnTo>
                <a:lnTo>
                  <a:pt x="1249" y="2373"/>
                </a:lnTo>
                <a:lnTo>
                  <a:pt x="1221" y="2357"/>
                </a:lnTo>
                <a:lnTo>
                  <a:pt x="1194" y="2340"/>
                </a:lnTo>
                <a:lnTo>
                  <a:pt x="1168" y="2322"/>
                </a:lnTo>
                <a:lnTo>
                  <a:pt x="1154" y="2314"/>
                </a:lnTo>
                <a:lnTo>
                  <a:pt x="1147" y="2309"/>
                </a:lnTo>
                <a:lnTo>
                  <a:pt x="1142" y="2304"/>
                </a:lnTo>
                <a:lnTo>
                  <a:pt x="1116" y="2285"/>
                </a:lnTo>
                <a:lnTo>
                  <a:pt x="1104" y="2275"/>
                </a:lnTo>
                <a:lnTo>
                  <a:pt x="1092" y="2265"/>
                </a:lnTo>
                <a:lnTo>
                  <a:pt x="1067" y="2244"/>
                </a:lnTo>
                <a:lnTo>
                  <a:pt x="1058" y="2236"/>
                </a:lnTo>
                <a:lnTo>
                  <a:pt x="1070" y="2240"/>
                </a:lnTo>
                <a:lnTo>
                  <a:pt x="1147" y="2259"/>
                </a:lnTo>
                <a:lnTo>
                  <a:pt x="1226" y="2281"/>
                </a:lnTo>
                <a:lnTo>
                  <a:pt x="1302" y="2306"/>
                </a:lnTo>
                <a:lnTo>
                  <a:pt x="1358" y="2328"/>
                </a:lnTo>
                <a:lnTo>
                  <a:pt x="1414" y="2352"/>
                </a:lnTo>
                <a:lnTo>
                  <a:pt x="1440" y="2366"/>
                </a:lnTo>
                <a:lnTo>
                  <a:pt x="1466" y="2380"/>
                </a:lnTo>
                <a:lnTo>
                  <a:pt x="1492" y="2397"/>
                </a:lnTo>
                <a:lnTo>
                  <a:pt x="1518" y="2414"/>
                </a:lnTo>
                <a:lnTo>
                  <a:pt x="1550" y="2437"/>
                </a:lnTo>
                <a:lnTo>
                  <a:pt x="1580" y="2464"/>
                </a:lnTo>
                <a:lnTo>
                  <a:pt x="1609" y="2492"/>
                </a:lnTo>
                <a:lnTo>
                  <a:pt x="1627" y="2512"/>
                </a:lnTo>
                <a:lnTo>
                  <a:pt x="1636" y="2515"/>
                </a:lnTo>
                <a:lnTo>
                  <a:pt x="1759" y="2548"/>
                </a:lnTo>
                <a:lnTo>
                  <a:pt x="1882" y="2582"/>
                </a:lnTo>
                <a:lnTo>
                  <a:pt x="1912" y="2590"/>
                </a:lnTo>
                <a:lnTo>
                  <a:pt x="1944" y="2596"/>
                </a:lnTo>
                <a:lnTo>
                  <a:pt x="1975" y="2600"/>
                </a:lnTo>
                <a:lnTo>
                  <a:pt x="2006" y="2598"/>
                </a:lnTo>
                <a:lnTo>
                  <a:pt x="2026" y="2594"/>
                </a:lnTo>
                <a:lnTo>
                  <a:pt x="2047" y="2587"/>
                </a:lnTo>
                <a:lnTo>
                  <a:pt x="2066" y="2578"/>
                </a:lnTo>
                <a:lnTo>
                  <a:pt x="2090" y="2560"/>
                </a:lnTo>
                <a:lnTo>
                  <a:pt x="2113" y="2538"/>
                </a:lnTo>
                <a:lnTo>
                  <a:pt x="2132" y="2512"/>
                </a:lnTo>
                <a:lnTo>
                  <a:pt x="2147" y="2486"/>
                </a:lnTo>
                <a:lnTo>
                  <a:pt x="2160" y="2456"/>
                </a:lnTo>
                <a:lnTo>
                  <a:pt x="2170" y="2426"/>
                </a:lnTo>
                <a:lnTo>
                  <a:pt x="2179" y="2385"/>
                </a:lnTo>
                <a:lnTo>
                  <a:pt x="2184" y="2344"/>
                </a:lnTo>
                <a:lnTo>
                  <a:pt x="2186" y="2301"/>
                </a:lnTo>
                <a:lnTo>
                  <a:pt x="2189" y="2237"/>
                </a:lnTo>
                <a:lnTo>
                  <a:pt x="2193" y="2174"/>
                </a:lnTo>
                <a:lnTo>
                  <a:pt x="2198" y="2142"/>
                </a:lnTo>
                <a:lnTo>
                  <a:pt x="2204" y="2111"/>
                </a:lnTo>
                <a:lnTo>
                  <a:pt x="2212" y="2081"/>
                </a:lnTo>
                <a:lnTo>
                  <a:pt x="2219" y="2049"/>
                </a:lnTo>
                <a:lnTo>
                  <a:pt x="2222" y="2028"/>
                </a:lnTo>
                <a:lnTo>
                  <a:pt x="2222" y="2024"/>
                </a:lnTo>
                <a:lnTo>
                  <a:pt x="2213" y="2029"/>
                </a:lnTo>
                <a:lnTo>
                  <a:pt x="2202" y="2034"/>
                </a:lnTo>
                <a:lnTo>
                  <a:pt x="2179" y="2041"/>
                </a:lnTo>
                <a:lnTo>
                  <a:pt x="2154" y="2042"/>
                </a:lnTo>
                <a:lnTo>
                  <a:pt x="2106" y="2038"/>
                </a:lnTo>
                <a:lnTo>
                  <a:pt x="2075" y="2032"/>
                </a:lnTo>
                <a:lnTo>
                  <a:pt x="2044" y="2022"/>
                </a:lnTo>
                <a:lnTo>
                  <a:pt x="2014" y="2009"/>
                </a:lnTo>
                <a:lnTo>
                  <a:pt x="2044" y="2022"/>
                </a:lnTo>
                <a:lnTo>
                  <a:pt x="2075" y="2032"/>
                </a:lnTo>
                <a:lnTo>
                  <a:pt x="2106" y="2037"/>
                </a:lnTo>
                <a:lnTo>
                  <a:pt x="2154" y="2042"/>
                </a:lnTo>
                <a:lnTo>
                  <a:pt x="2179" y="2039"/>
                </a:lnTo>
                <a:lnTo>
                  <a:pt x="2202" y="2034"/>
                </a:lnTo>
                <a:lnTo>
                  <a:pt x="2213" y="2029"/>
                </a:lnTo>
                <a:lnTo>
                  <a:pt x="2222" y="2023"/>
                </a:lnTo>
                <a:lnTo>
                  <a:pt x="2221" y="2008"/>
                </a:lnTo>
                <a:lnTo>
                  <a:pt x="2217" y="1988"/>
                </a:lnTo>
                <a:lnTo>
                  <a:pt x="2208" y="1975"/>
                </a:lnTo>
                <a:lnTo>
                  <a:pt x="2195" y="1966"/>
                </a:lnTo>
                <a:lnTo>
                  <a:pt x="2181" y="1959"/>
                </a:lnTo>
                <a:lnTo>
                  <a:pt x="2166" y="1954"/>
                </a:lnTo>
                <a:lnTo>
                  <a:pt x="2125" y="1945"/>
                </a:lnTo>
                <a:lnTo>
                  <a:pt x="2082" y="1943"/>
                </a:lnTo>
                <a:lnTo>
                  <a:pt x="2040" y="1943"/>
                </a:lnTo>
                <a:lnTo>
                  <a:pt x="1976" y="1943"/>
                </a:lnTo>
                <a:lnTo>
                  <a:pt x="1912" y="1944"/>
                </a:lnTo>
                <a:lnTo>
                  <a:pt x="1912" y="1942"/>
                </a:lnTo>
                <a:lnTo>
                  <a:pt x="1974" y="1928"/>
                </a:lnTo>
                <a:lnTo>
                  <a:pt x="2034" y="1910"/>
                </a:lnTo>
                <a:lnTo>
                  <a:pt x="2094" y="1890"/>
                </a:lnTo>
                <a:lnTo>
                  <a:pt x="2137" y="1872"/>
                </a:lnTo>
                <a:lnTo>
                  <a:pt x="2158" y="1862"/>
                </a:lnTo>
                <a:lnTo>
                  <a:pt x="2180" y="1852"/>
                </a:lnTo>
                <a:lnTo>
                  <a:pt x="2191" y="1848"/>
                </a:lnTo>
                <a:lnTo>
                  <a:pt x="2203" y="1848"/>
                </a:lnTo>
                <a:lnTo>
                  <a:pt x="2214" y="1852"/>
                </a:lnTo>
                <a:lnTo>
                  <a:pt x="2224" y="1858"/>
                </a:lnTo>
                <a:lnTo>
                  <a:pt x="2233" y="1865"/>
                </a:lnTo>
                <a:lnTo>
                  <a:pt x="2245" y="1871"/>
                </a:lnTo>
                <a:lnTo>
                  <a:pt x="2252" y="1872"/>
                </a:lnTo>
                <a:lnTo>
                  <a:pt x="2259" y="1869"/>
                </a:lnTo>
                <a:lnTo>
                  <a:pt x="2265" y="1865"/>
                </a:lnTo>
                <a:lnTo>
                  <a:pt x="2266" y="1865"/>
                </a:lnTo>
                <a:lnTo>
                  <a:pt x="2255" y="1886"/>
                </a:lnTo>
                <a:lnTo>
                  <a:pt x="2246" y="1910"/>
                </a:lnTo>
                <a:lnTo>
                  <a:pt x="2239" y="1932"/>
                </a:lnTo>
                <a:lnTo>
                  <a:pt x="2238" y="1944"/>
                </a:lnTo>
                <a:lnTo>
                  <a:pt x="2237" y="1957"/>
                </a:lnTo>
                <a:lnTo>
                  <a:pt x="2238" y="1968"/>
                </a:lnTo>
                <a:lnTo>
                  <a:pt x="2240" y="1980"/>
                </a:lnTo>
                <a:lnTo>
                  <a:pt x="2241" y="1992"/>
                </a:lnTo>
                <a:lnTo>
                  <a:pt x="2239" y="2004"/>
                </a:lnTo>
                <a:lnTo>
                  <a:pt x="2232" y="2014"/>
                </a:lnTo>
                <a:lnTo>
                  <a:pt x="2224" y="2022"/>
                </a:lnTo>
                <a:lnTo>
                  <a:pt x="2224" y="2026"/>
                </a:lnTo>
                <a:lnTo>
                  <a:pt x="2223" y="2034"/>
                </a:lnTo>
                <a:lnTo>
                  <a:pt x="2223" y="2042"/>
                </a:lnTo>
                <a:lnTo>
                  <a:pt x="2221" y="2049"/>
                </a:lnTo>
                <a:lnTo>
                  <a:pt x="2214" y="2081"/>
                </a:lnTo>
                <a:lnTo>
                  <a:pt x="2207" y="2112"/>
                </a:lnTo>
                <a:lnTo>
                  <a:pt x="2200" y="2142"/>
                </a:lnTo>
                <a:lnTo>
                  <a:pt x="2196" y="2175"/>
                </a:lnTo>
                <a:lnTo>
                  <a:pt x="2192" y="2237"/>
                </a:lnTo>
                <a:lnTo>
                  <a:pt x="2190" y="2301"/>
                </a:lnTo>
                <a:lnTo>
                  <a:pt x="2186" y="2344"/>
                </a:lnTo>
                <a:lnTo>
                  <a:pt x="2182" y="2386"/>
                </a:lnTo>
                <a:lnTo>
                  <a:pt x="2173" y="2427"/>
                </a:lnTo>
                <a:lnTo>
                  <a:pt x="2163" y="2458"/>
                </a:lnTo>
                <a:lnTo>
                  <a:pt x="2151" y="2487"/>
                </a:lnTo>
                <a:lnTo>
                  <a:pt x="2135" y="2515"/>
                </a:lnTo>
                <a:lnTo>
                  <a:pt x="2116" y="2540"/>
                </a:lnTo>
                <a:lnTo>
                  <a:pt x="2094" y="2563"/>
                </a:lnTo>
                <a:lnTo>
                  <a:pt x="2067" y="2582"/>
                </a:lnTo>
                <a:lnTo>
                  <a:pt x="2048" y="2592"/>
                </a:lnTo>
                <a:lnTo>
                  <a:pt x="2028" y="2598"/>
                </a:lnTo>
                <a:lnTo>
                  <a:pt x="2006" y="2602"/>
                </a:lnTo>
                <a:lnTo>
                  <a:pt x="1975" y="2603"/>
                </a:lnTo>
                <a:lnTo>
                  <a:pt x="1943" y="2600"/>
                </a:lnTo>
                <a:lnTo>
                  <a:pt x="1911" y="2594"/>
                </a:lnTo>
                <a:lnTo>
                  <a:pt x="1881" y="2585"/>
                </a:lnTo>
                <a:lnTo>
                  <a:pt x="1758" y="2553"/>
                </a:lnTo>
                <a:lnTo>
                  <a:pt x="1635" y="2519"/>
                </a:lnTo>
                <a:lnTo>
                  <a:pt x="1633" y="2519"/>
                </a:lnTo>
                <a:lnTo>
                  <a:pt x="1648" y="2539"/>
                </a:lnTo>
                <a:lnTo>
                  <a:pt x="1663" y="2566"/>
                </a:lnTo>
                <a:lnTo>
                  <a:pt x="1672" y="2595"/>
                </a:lnTo>
                <a:lnTo>
                  <a:pt x="1675" y="2625"/>
                </a:lnTo>
                <a:lnTo>
                  <a:pt x="1674" y="2657"/>
                </a:lnTo>
                <a:lnTo>
                  <a:pt x="1670" y="2687"/>
                </a:lnTo>
                <a:lnTo>
                  <a:pt x="1664" y="2716"/>
                </a:lnTo>
                <a:lnTo>
                  <a:pt x="1651" y="2775"/>
                </a:lnTo>
                <a:lnTo>
                  <a:pt x="1642" y="2834"/>
                </a:lnTo>
                <a:lnTo>
                  <a:pt x="1634" y="2894"/>
                </a:lnTo>
                <a:lnTo>
                  <a:pt x="1631" y="2954"/>
                </a:lnTo>
                <a:lnTo>
                  <a:pt x="1629" y="3013"/>
                </a:lnTo>
                <a:lnTo>
                  <a:pt x="1631" y="3044"/>
                </a:lnTo>
                <a:lnTo>
                  <a:pt x="1632" y="3074"/>
                </a:lnTo>
                <a:lnTo>
                  <a:pt x="1629" y="3104"/>
                </a:lnTo>
                <a:lnTo>
                  <a:pt x="1624" y="3134"/>
                </a:lnTo>
                <a:lnTo>
                  <a:pt x="1612" y="3163"/>
                </a:lnTo>
                <a:lnTo>
                  <a:pt x="1596" y="3189"/>
                </a:lnTo>
                <a:lnTo>
                  <a:pt x="1527" y="3288"/>
                </a:lnTo>
                <a:lnTo>
                  <a:pt x="1390" y="3486"/>
                </a:lnTo>
                <a:lnTo>
                  <a:pt x="1355" y="3536"/>
                </a:lnTo>
                <a:lnTo>
                  <a:pt x="1320" y="3585"/>
                </a:lnTo>
                <a:lnTo>
                  <a:pt x="1301" y="3608"/>
                </a:lnTo>
                <a:lnTo>
                  <a:pt x="1279" y="3631"/>
                </a:lnTo>
                <a:lnTo>
                  <a:pt x="1256" y="3650"/>
                </a:lnTo>
                <a:lnTo>
                  <a:pt x="1229" y="3665"/>
                </a:lnTo>
                <a:lnTo>
                  <a:pt x="1222" y="3669"/>
                </a:lnTo>
                <a:lnTo>
                  <a:pt x="1216" y="3672"/>
                </a:lnTo>
                <a:lnTo>
                  <a:pt x="1201" y="3676"/>
                </a:lnTo>
                <a:lnTo>
                  <a:pt x="1185" y="3680"/>
                </a:lnTo>
                <a:lnTo>
                  <a:pt x="1170" y="3682"/>
                </a:lnTo>
                <a:lnTo>
                  <a:pt x="1140" y="3681"/>
                </a:lnTo>
                <a:lnTo>
                  <a:pt x="1109" y="3676"/>
                </a:lnTo>
                <a:lnTo>
                  <a:pt x="1070" y="3665"/>
                </a:lnTo>
                <a:lnTo>
                  <a:pt x="1033" y="3648"/>
                </a:lnTo>
                <a:lnTo>
                  <a:pt x="998" y="3629"/>
                </a:lnTo>
                <a:lnTo>
                  <a:pt x="945" y="3598"/>
                </a:lnTo>
                <a:lnTo>
                  <a:pt x="895" y="3566"/>
                </a:lnTo>
                <a:lnTo>
                  <a:pt x="794" y="3500"/>
                </a:lnTo>
                <a:lnTo>
                  <a:pt x="727" y="3454"/>
                </a:lnTo>
                <a:lnTo>
                  <a:pt x="662" y="3407"/>
                </a:lnTo>
                <a:lnTo>
                  <a:pt x="599" y="3357"/>
                </a:lnTo>
                <a:lnTo>
                  <a:pt x="538" y="3304"/>
                </a:lnTo>
                <a:lnTo>
                  <a:pt x="480" y="3249"/>
                </a:lnTo>
                <a:lnTo>
                  <a:pt x="424" y="3191"/>
                </a:lnTo>
                <a:lnTo>
                  <a:pt x="397" y="3160"/>
                </a:lnTo>
                <a:lnTo>
                  <a:pt x="372" y="3129"/>
                </a:lnTo>
                <a:lnTo>
                  <a:pt x="350" y="3095"/>
                </a:lnTo>
                <a:lnTo>
                  <a:pt x="330" y="3059"/>
                </a:lnTo>
                <a:lnTo>
                  <a:pt x="313" y="3022"/>
                </a:lnTo>
                <a:lnTo>
                  <a:pt x="301" y="2983"/>
                </a:lnTo>
                <a:lnTo>
                  <a:pt x="293" y="2943"/>
                </a:lnTo>
                <a:lnTo>
                  <a:pt x="293" y="2903"/>
                </a:lnTo>
                <a:lnTo>
                  <a:pt x="297" y="2862"/>
                </a:lnTo>
                <a:lnTo>
                  <a:pt x="305" y="2822"/>
                </a:lnTo>
                <a:lnTo>
                  <a:pt x="318" y="2783"/>
                </a:lnTo>
                <a:lnTo>
                  <a:pt x="330" y="2745"/>
                </a:lnTo>
                <a:lnTo>
                  <a:pt x="350" y="2688"/>
                </a:lnTo>
                <a:lnTo>
                  <a:pt x="367" y="2631"/>
                </a:lnTo>
                <a:lnTo>
                  <a:pt x="379" y="2573"/>
                </a:lnTo>
                <a:lnTo>
                  <a:pt x="388" y="2514"/>
                </a:lnTo>
                <a:lnTo>
                  <a:pt x="393" y="2433"/>
                </a:lnTo>
                <a:lnTo>
                  <a:pt x="393" y="2354"/>
                </a:lnTo>
                <a:lnTo>
                  <a:pt x="386" y="2274"/>
                </a:lnTo>
                <a:lnTo>
                  <a:pt x="372" y="2179"/>
                </a:lnTo>
                <a:lnTo>
                  <a:pt x="352" y="2085"/>
                </a:lnTo>
                <a:lnTo>
                  <a:pt x="329" y="1991"/>
                </a:lnTo>
                <a:lnTo>
                  <a:pt x="301" y="1900"/>
                </a:lnTo>
                <a:lnTo>
                  <a:pt x="272" y="1808"/>
                </a:lnTo>
                <a:lnTo>
                  <a:pt x="231" y="1694"/>
                </a:lnTo>
                <a:lnTo>
                  <a:pt x="191" y="1581"/>
                </a:lnTo>
                <a:lnTo>
                  <a:pt x="187" y="1566"/>
                </a:lnTo>
                <a:lnTo>
                  <a:pt x="186" y="1564"/>
                </a:lnTo>
                <a:lnTo>
                  <a:pt x="183" y="1561"/>
                </a:lnTo>
                <a:lnTo>
                  <a:pt x="170" y="1528"/>
                </a:lnTo>
                <a:lnTo>
                  <a:pt x="159" y="1496"/>
                </a:lnTo>
                <a:lnTo>
                  <a:pt x="148" y="1462"/>
                </a:lnTo>
                <a:lnTo>
                  <a:pt x="143" y="1442"/>
                </a:lnTo>
                <a:lnTo>
                  <a:pt x="112" y="1353"/>
                </a:lnTo>
                <a:lnTo>
                  <a:pt x="72" y="1240"/>
                </a:lnTo>
                <a:lnTo>
                  <a:pt x="51" y="1183"/>
                </a:lnTo>
                <a:lnTo>
                  <a:pt x="32" y="1125"/>
                </a:lnTo>
                <a:lnTo>
                  <a:pt x="17" y="1067"/>
                </a:lnTo>
                <a:lnTo>
                  <a:pt x="6" y="1007"/>
                </a:lnTo>
                <a:lnTo>
                  <a:pt x="0" y="946"/>
                </a:lnTo>
                <a:lnTo>
                  <a:pt x="0" y="916"/>
                </a:lnTo>
                <a:lnTo>
                  <a:pt x="1" y="885"/>
                </a:lnTo>
                <a:lnTo>
                  <a:pt x="10" y="825"/>
                </a:lnTo>
                <a:lnTo>
                  <a:pt x="25" y="766"/>
                </a:lnTo>
                <a:lnTo>
                  <a:pt x="41" y="708"/>
                </a:lnTo>
                <a:lnTo>
                  <a:pt x="62" y="651"/>
                </a:lnTo>
                <a:lnTo>
                  <a:pt x="83" y="595"/>
                </a:lnTo>
                <a:lnTo>
                  <a:pt x="105" y="539"/>
                </a:lnTo>
                <a:lnTo>
                  <a:pt x="130" y="483"/>
                </a:lnTo>
                <a:lnTo>
                  <a:pt x="158" y="429"/>
                </a:lnTo>
                <a:lnTo>
                  <a:pt x="189" y="377"/>
                </a:lnTo>
                <a:lnTo>
                  <a:pt x="225" y="327"/>
                </a:lnTo>
                <a:lnTo>
                  <a:pt x="244" y="304"/>
                </a:lnTo>
                <a:lnTo>
                  <a:pt x="265" y="282"/>
                </a:lnTo>
                <a:lnTo>
                  <a:pt x="286" y="260"/>
                </a:lnTo>
                <a:lnTo>
                  <a:pt x="309" y="240"/>
                </a:lnTo>
                <a:lnTo>
                  <a:pt x="356" y="201"/>
                </a:lnTo>
                <a:lnTo>
                  <a:pt x="406" y="166"/>
                </a:lnTo>
                <a:lnTo>
                  <a:pt x="457" y="135"/>
                </a:lnTo>
                <a:lnTo>
                  <a:pt x="511" y="106"/>
                </a:lnTo>
                <a:lnTo>
                  <a:pt x="586" y="75"/>
                </a:lnTo>
                <a:lnTo>
                  <a:pt x="662" y="48"/>
                </a:lnTo>
                <a:lnTo>
                  <a:pt x="740" y="28"/>
                </a:lnTo>
                <a:lnTo>
                  <a:pt x="820" y="13"/>
                </a:lnTo>
                <a:lnTo>
                  <a:pt x="900" y="4"/>
                </a:lnTo>
                <a:lnTo>
                  <a:pt x="981" y="0"/>
                </a:lnTo>
                <a:close/>
              </a:path>
            </a:pathLst>
          </a:custGeom>
          <a:solidFill>
            <a:srgbClr val="CDB7AC"/>
          </a:solidFill>
          <a:ln w="0">
            <a:solidFill>
              <a:srgbClr val="CDB7AC"/>
            </a:solid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26085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lleen Tekst (Custom-slide)">
    <p:spTree>
      <p:nvGrpSpPr>
        <p:cNvPr id="1" name=""/>
        <p:cNvGrpSpPr/>
        <p:nvPr/>
      </p:nvGrpSpPr>
      <p:grpSpPr>
        <a:xfrm>
          <a:off x="0" y="0"/>
          <a:ext cx="0" cy="0"/>
          <a:chOff x="0" y="0"/>
          <a:chExt cx="0" cy="0"/>
        </a:xfrm>
      </p:grpSpPr>
      <p:sp>
        <p:nvSpPr>
          <p:cNvPr id="12" name="Tijdelijke aanduiding voor tekst 11"/>
          <p:cNvSpPr>
            <a:spLocks noGrp="1"/>
          </p:cNvSpPr>
          <p:nvPr>
            <p:ph type="body" sz="quarter" idx="14" hasCustomPrompt="1"/>
          </p:nvPr>
        </p:nvSpPr>
        <p:spPr>
          <a:xfrm>
            <a:off x="-13494" y="5581651"/>
            <a:ext cx="12225338" cy="348800"/>
          </a:xfrm>
          <a:custGeom>
            <a:avLst/>
            <a:gdLst>
              <a:gd name="connsiteX0" fmla="*/ 0 w 12225338"/>
              <a:gd name="connsiteY0" fmla="*/ 0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0 h 338137"/>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44173 h 382310"/>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282505 h 382310"/>
              <a:gd name="connsiteX6" fmla="*/ 0 w 12225338"/>
              <a:gd name="connsiteY6" fmla="*/ 44173 h 382310"/>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338" h="338137">
                <a:moveTo>
                  <a:pt x="0" y="238332"/>
                </a:moveTo>
                <a:cubicBezTo>
                  <a:pt x="5257870" y="-49834"/>
                  <a:pt x="8329129" y="39687"/>
                  <a:pt x="12225338" y="0"/>
                </a:cubicBezTo>
                <a:lnTo>
                  <a:pt x="12225338" y="0"/>
                </a:lnTo>
                <a:lnTo>
                  <a:pt x="12225338" y="338137"/>
                </a:lnTo>
                <a:lnTo>
                  <a:pt x="0" y="338137"/>
                </a:lnTo>
                <a:lnTo>
                  <a:pt x="0" y="238332"/>
                </a:lnTo>
                <a:close/>
              </a:path>
            </a:pathLst>
          </a:custGeom>
          <a:solidFill>
            <a:schemeClr val="bg1"/>
          </a:solidFill>
          <a:ln w="9525">
            <a:solidFill>
              <a:schemeClr val="tx2"/>
            </a:solidFill>
          </a:ln>
        </p:spPr>
        <p:txBody>
          <a:bodyPr vert="horz" lIns="0" tIns="0" rIns="0" bIns="0" rtlCol="0" anchor="ctr">
            <a:noAutofit/>
          </a:bodyPr>
          <a:lstStyle>
            <a:lvl1pPr>
              <a:defRPr lang="nl-NL" sz="1200" baseline="0" dirty="0">
                <a:solidFill>
                  <a:schemeClr val="bg2"/>
                </a:solidFill>
                <a:latin typeface="Arial Narrow" panose="020B0606020202030204" pitchFamily="34" charset="0"/>
              </a:defRPr>
            </a:lvl1pPr>
          </a:lstStyle>
          <a:p>
            <a:pPr lvl="0" algn="ctr"/>
            <a:r>
              <a:rPr lang="nl-NL" dirty="0"/>
              <a:t>LIJN ORANJE (Niet verwijderen!)</a:t>
            </a:r>
          </a:p>
        </p:txBody>
      </p:sp>
      <p:sp>
        <p:nvSpPr>
          <p:cNvPr id="13" name="Tijdelijke aanduiding voor tekst 11"/>
          <p:cNvSpPr>
            <a:spLocks noGrp="1"/>
          </p:cNvSpPr>
          <p:nvPr>
            <p:ph type="body" sz="quarter" idx="15" hasCustomPrompt="1"/>
          </p:nvPr>
        </p:nvSpPr>
        <p:spPr>
          <a:xfrm>
            <a:off x="-13494" y="5876129"/>
            <a:ext cx="12225338" cy="62735"/>
          </a:xfrm>
          <a:prstGeom prst="rect">
            <a:avLst/>
          </a:prstGeom>
          <a:solidFill>
            <a:schemeClr val="bg1"/>
          </a:solidFill>
          <a:ln w="12700">
            <a:no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BALK WIT (Niet verwijderen!)</a:t>
            </a:r>
          </a:p>
        </p:txBody>
      </p:sp>
      <p:sp>
        <p:nvSpPr>
          <p:cNvPr id="3" name="Tijdelijke aanduiding voor verticale tekst 2"/>
          <p:cNvSpPr>
            <a:spLocks noGrp="1"/>
          </p:cNvSpPr>
          <p:nvPr>
            <p:ph type="body" orient="vert" idx="1"/>
          </p:nvPr>
        </p:nvSpPr>
        <p:spPr>
          <a:xfrm>
            <a:off x="555025" y="1083007"/>
            <a:ext cx="11088300" cy="4177763"/>
          </a:xfrm>
        </p:spPr>
        <p:txBody>
          <a:bodyPr vert="horz"/>
          <a:lstStyle>
            <a:lvl9pPr>
              <a:defRPr i="1"/>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a:t>
            </a:r>
          </a:p>
          <a:p>
            <a:pPr lvl="6"/>
            <a:r>
              <a:rPr lang="nl-NL" dirty="0"/>
              <a:t>Zeven</a:t>
            </a:r>
          </a:p>
          <a:p>
            <a:pPr lvl="7"/>
            <a:r>
              <a:rPr lang="nl-NL" dirty="0"/>
              <a:t>Acht</a:t>
            </a:r>
          </a:p>
          <a:p>
            <a:pPr lvl="8"/>
            <a:r>
              <a:rPr lang="nl-NL" dirty="0"/>
              <a:t>Negen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427769-0C94-4714-9308-5CB730222FA0}" type="slidenum">
              <a:rPr lang="nl-NL" smtClean="0"/>
              <a:pPr/>
              <a:t>‹nr.›</a:t>
            </a:fld>
            <a:endParaRPr lang="nl-NL"/>
          </a:p>
        </p:txBody>
      </p:sp>
      <p:sp>
        <p:nvSpPr>
          <p:cNvPr id="9" name="Rechthoek 8"/>
          <p:cNvSpPr/>
          <p:nvPr userDrawn="1"/>
        </p:nvSpPr>
        <p:spPr>
          <a:xfrm>
            <a:off x="0" y="-459432"/>
            <a:ext cx="6315199" cy="459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1600" dirty="0"/>
              <a:t>Alleen Tekst (</a:t>
            </a:r>
            <a:r>
              <a:rPr lang="en-GB" sz="1600" noProof="0" dirty="0"/>
              <a:t>Custom-slide</a:t>
            </a:r>
            <a:r>
              <a:rPr lang="nl-NL" sz="1600" dirty="0"/>
              <a:t>)</a:t>
            </a:r>
          </a:p>
        </p:txBody>
      </p:sp>
      <p:grpSp>
        <p:nvGrpSpPr>
          <p:cNvPr id="105" name="Groep 104"/>
          <p:cNvGrpSpPr/>
          <p:nvPr userDrawn="1"/>
        </p:nvGrpSpPr>
        <p:grpSpPr>
          <a:xfrm>
            <a:off x="-2973833" y="0"/>
            <a:ext cx="2808312" cy="5805264"/>
            <a:chOff x="-2973833" y="0"/>
            <a:chExt cx="2808312" cy="5805264"/>
          </a:xfrm>
        </p:grpSpPr>
        <p:sp>
          <p:nvSpPr>
            <p:cNvPr id="11" name="Rechthoek 10"/>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TEXT LEVELS</a:t>
              </a:r>
            </a:p>
          </p:txBody>
        </p:sp>
        <p:sp>
          <p:nvSpPr>
            <p:cNvPr id="74" name="Textfield placeholde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200" b="0" dirty="0">
                  <a:solidFill>
                    <a:schemeClr val="tx1"/>
                  </a:solidFill>
                </a:rPr>
                <a:t>Lees-tekst</a:t>
              </a:r>
            </a:p>
          </p:txBody>
        </p:sp>
        <p:sp>
          <p:nvSpPr>
            <p:cNvPr id="75" name="Ovaal 74"/>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1</a:t>
              </a:r>
            </a:p>
          </p:txBody>
        </p:sp>
        <p:sp>
          <p:nvSpPr>
            <p:cNvPr id="76" name="Ovaal 75"/>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2</a:t>
              </a:r>
            </a:p>
          </p:txBody>
        </p:sp>
        <p:sp>
          <p:nvSpPr>
            <p:cNvPr id="77" name="Ovaal 76"/>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3</a:t>
              </a:r>
            </a:p>
          </p:txBody>
        </p:sp>
        <p:sp>
          <p:nvSpPr>
            <p:cNvPr id="78" name="Ovaal 77"/>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4</a:t>
              </a:r>
            </a:p>
          </p:txBody>
        </p:sp>
        <p:sp>
          <p:nvSpPr>
            <p:cNvPr id="79" name="Textfield placeholder"/>
            <p:cNvSpPr txBox="1">
              <a:spLocks/>
            </p:cNvSpPr>
            <p:nvPr userDrawn="1"/>
          </p:nvSpPr>
          <p:spPr>
            <a:xfrm>
              <a:off x="-2379688" y="2284403"/>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1" dirty="0">
                  <a:solidFill>
                    <a:schemeClr val="tx2"/>
                  </a:solidFill>
                </a:rPr>
                <a:t>Sub-kop</a:t>
              </a:r>
            </a:p>
          </p:txBody>
        </p:sp>
        <p:sp>
          <p:nvSpPr>
            <p:cNvPr id="80" name="Textfield placeholder"/>
            <p:cNvSpPr txBox="1">
              <a:spLocks/>
            </p:cNvSpPr>
            <p:nvPr userDrawn="1"/>
          </p:nvSpPr>
          <p:spPr>
            <a:xfrm>
              <a:off x="-2379688" y="273084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36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Bullet</a:t>
              </a:r>
            </a:p>
          </p:txBody>
        </p:sp>
        <p:sp>
          <p:nvSpPr>
            <p:cNvPr id="81" name="Textfield placeholder"/>
            <p:cNvSpPr txBox="1">
              <a:spLocks/>
            </p:cNvSpPr>
            <p:nvPr userDrawn="1"/>
          </p:nvSpPr>
          <p:spPr>
            <a:xfrm>
              <a:off x="-2379688" y="317729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11138" lvl="3" indent="-117475" algn="l" defTabSz="914400" rtl="0" eaLnBrk="1" latinLnBrk="0" hangingPunct="1">
                <a:lnSpc>
                  <a:spcPts val="1700"/>
                </a:lnSpc>
                <a:spcBef>
                  <a:spcPts val="600"/>
                </a:spcBef>
                <a:spcAft>
                  <a:spcPts val="600"/>
                </a:spcAft>
                <a:buClr>
                  <a:schemeClr val="tx2"/>
                </a:buClr>
                <a:buSzPct val="85000"/>
                <a:buFont typeface="Arial" panose="020B0604020202020204" pitchFamily="34" charset="0"/>
                <a:buChar char="−"/>
                <a:tabLst>
                  <a:tab pos="1074738" algn="l"/>
                </a:tabLst>
              </a:pPr>
              <a:r>
                <a:rPr lang="en-GB" sz="1200" b="0" kern="1200" dirty="0">
                  <a:solidFill>
                    <a:schemeClr val="tx1"/>
                  </a:solidFill>
                  <a:latin typeface="+mn-lt"/>
                  <a:ea typeface="+mn-ea"/>
                  <a:cs typeface="+mn-cs"/>
                </a:rPr>
                <a:t>Sub-bullet</a:t>
              </a:r>
            </a:p>
          </p:txBody>
        </p:sp>
        <p:cxnSp>
          <p:nvCxnSpPr>
            <p:cNvPr id="15" name="Rechte verbindingslijn 14"/>
            <p:cNvCxnSpPr/>
            <p:nvPr userDrawn="1"/>
          </p:nvCxnSpPr>
          <p:spPr>
            <a:xfrm>
              <a:off x="-2812233" y="387386"/>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userDrawn="1"/>
          </p:nvCxnSpPr>
          <p:spPr>
            <a:xfrm>
              <a:off x="-2812233" y="1628800"/>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userDrawn="1"/>
          </p:nvCxnSpPr>
          <p:spPr>
            <a:xfrm>
              <a:off x="-2812233" y="5805264"/>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38"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1" r="75697" b="23577"/>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4"/>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r="80548"/>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0" name="Groep 39"/>
            <p:cNvGrpSpPr/>
            <p:nvPr userDrawn="1"/>
          </p:nvGrpSpPr>
          <p:grpSpPr>
            <a:xfrm>
              <a:off x="-2098870" y="523279"/>
              <a:ext cx="435437" cy="427699"/>
              <a:chOff x="-1085063" y="758027"/>
              <a:chExt cx="633800" cy="622540"/>
            </a:xfrm>
          </p:grpSpPr>
          <p:sp>
            <p:nvSpPr>
              <p:cNvPr id="61" name="Afgeronde rechthoek 60"/>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dirty="0"/>
              </a:p>
            </p:txBody>
          </p:sp>
          <p:grpSp>
            <p:nvGrpSpPr>
              <p:cNvPr id="62" name="Groep 61"/>
              <p:cNvGrpSpPr/>
              <p:nvPr userDrawn="1"/>
            </p:nvGrpSpPr>
            <p:grpSpPr>
              <a:xfrm>
                <a:off x="-977746" y="864082"/>
                <a:ext cx="419166" cy="410430"/>
                <a:chOff x="6366933" y="309013"/>
                <a:chExt cx="1901295" cy="1861668"/>
              </a:xfrm>
              <a:solidFill>
                <a:schemeClr val="tx1"/>
              </a:solidFill>
            </p:grpSpPr>
            <p:sp>
              <p:nvSpPr>
                <p:cNvPr id="63" name="Rechthoek 62"/>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Rechthoek 63"/>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Rechthoek 64"/>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6" name="Rechthoek 65"/>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7" name="Rechthoek 66"/>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8" name="Rechthoek 67"/>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9" name="Rechthoek 68"/>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0" name="Rechthoek 69"/>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1" name="Rechthoek 70"/>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2" name="Rechthoek 71"/>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Vrije vorm 72"/>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nvGrpSpPr>
            <p:cNvPr id="41" name="Groep 40"/>
            <p:cNvGrpSpPr/>
            <p:nvPr userDrawn="1"/>
          </p:nvGrpSpPr>
          <p:grpSpPr>
            <a:xfrm>
              <a:off x="-2095303" y="1071657"/>
              <a:ext cx="435437" cy="427699"/>
              <a:chOff x="-1845083" y="758027"/>
              <a:chExt cx="633800" cy="622540"/>
            </a:xfrm>
          </p:grpSpPr>
          <p:sp>
            <p:nvSpPr>
              <p:cNvPr id="48" name="Afgeronde rechthoek 47"/>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49" name="Groep 48"/>
              <p:cNvGrpSpPr/>
              <p:nvPr userDrawn="1"/>
            </p:nvGrpSpPr>
            <p:grpSpPr>
              <a:xfrm>
                <a:off x="-1737766" y="864082"/>
                <a:ext cx="419166" cy="410430"/>
                <a:chOff x="3708400" y="309013"/>
                <a:chExt cx="1901295" cy="1861668"/>
              </a:xfrm>
              <a:solidFill>
                <a:schemeClr val="tx1"/>
              </a:solidFill>
            </p:grpSpPr>
            <p:sp>
              <p:nvSpPr>
                <p:cNvPr id="50" name="Rechthoek 49"/>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Rechthoek 50"/>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Rechthoek 51"/>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Rechthoek 52"/>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Rechthoek 53"/>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Rechthoek 54"/>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Rechthoek 55"/>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Rechthoek 56"/>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Rechthoek 57"/>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Rechthoek 58"/>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Vrije vorm 59"/>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cxnSp>
          <p:nvCxnSpPr>
            <p:cNvPr id="42" name="Rechte verbindingslijn 41"/>
            <p:cNvCxnSpPr>
              <a:stCxn id="44" idx="2"/>
              <a:endCxn id="48"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a:stCxn id="45" idx="3"/>
              <a:endCxn id="61"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44" name="Ovaal 43"/>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al 44"/>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field placeholde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vooruit</a:t>
              </a:r>
            </a:p>
          </p:txBody>
        </p:sp>
        <p:sp>
          <p:nvSpPr>
            <p:cNvPr id="47" name="Textfield placeholde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terug</a:t>
              </a:r>
            </a:p>
          </p:txBody>
        </p:sp>
        <p:sp>
          <p:nvSpPr>
            <p:cNvPr id="84" name="Ovaal 83"/>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5</a:t>
              </a:r>
            </a:p>
          </p:txBody>
        </p:sp>
        <p:sp>
          <p:nvSpPr>
            <p:cNvPr id="85" name="Ovaal 84"/>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6</a:t>
              </a:r>
            </a:p>
          </p:txBody>
        </p:sp>
        <p:sp>
          <p:nvSpPr>
            <p:cNvPr id="86" name="Ovaal 85"/>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7</a:t>
              </a:r>
            </a:p>
          </p:txBody>
        </p:sp>
        <p:sp>
          <p:nvSpPr>
            <p:cNvPr id="87" name="Ovaal 86"/>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8</a:t>
              </a:r>
            </a:p>
          </p:txBody>
        </p:sp>
        <p:sp>
          <p:nvSpPr>
            <p:cNvPr id="88" name="Ovaal 87"/>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9</a:t>
              </a:r>
            </a:p>
          </p:txBody>
        </p:sp>
        <p:sp>
          <p:nvSpPr>
            <p:cNvPr id="89" name="Textfield placeholder"/>
            <p:cNvSpPr txBox="1">
              <a:spLocks/>
            </p:cNvSpPr>
            <p:nvPr userDrawn="1"/>
          </p:nvSpPr>
          <p:spPr>
            <a:xfrm>
              <a:off x="-2379688" y="363289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100" b="0" i="1" dirty="0" err="1">
                  <a:solidFill>
                    <a:schemeClr val="bg2">
                      <a:lumMod val="75000"/>
                    </a:schemeClr>
                  </a:solidFill>
                </a:rPr>
                <a:t>Cursief</a:t>
              </a:r>
              <a:r>
                <a:rPr lang="en-GB" sz="1100" b="0" i="1" dirty="0">
                  <a:solidFill>
                    <a:schemeClr val="bg2">
                      <a:lumMod val="75000"/>
                    </a:schemeClr>
                  </a:solidFill>
                </a:rPr>
                <a:t> </a:t>
              </a:r>
            </a:p>
          </p:txBody>
        </p:sp>
        <p:sp>
          <p:nvSpPr>
            <p:cNvPr id="90" name="Textfield placeholder"/>
            <p:cNvSpPr txBox="1">
              <a:spLocks/>
            </p:cNvSpPr>
            <p:nvPr userDrawn="1"/>
          </p:nvSpPr>
          <p:spPr>
            <a:xfrm>
              <a:off x="-2379688" y="4079336"/>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0" dirty="0">
                  <a:solidFill>
                    <a:schemeClr val="bg2">
                      <a:lumMod val="75000"/>
                    </a:schemeClr>
                  </a:solidFill>
                </a:rPr>
                <a:t>Sub-tekst</a:t>
              </a:r>
            </a:p>
          </p:txBody>
        </p:sp>
        <p:sp>
          <p:nvSpPr>
            <p:cNvPr id="91" name="Textfield placeholder"/>
            <p:cNvSpPr txBox="1">
              <a:spLocks/>
            </p:cNvSpPr>
            <p:nvPr userDrawn="1"/>
          </p:nvSpPr>
          <p:spPr>
            <a:xfrm>
              <a:off x="-2379688" y="4525782"/>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77800" lvl="2" indent="-177800" algn="l" defTabSz="914400" rtl="0" eaLnBrk="1" latinLnBrk="0" hangingPunct="1">
                <a:lnSpc>
                  <a:spcPts val="1800"/>
                </a:lnSpc>
                <a:spcBef>
                  <a:spcPts val="600"/>
                </a:spcBef>
                <a:spcAft>
                  <a:spcPts val="600"/>
                </a:spcAft>
                <a:buClr>
                  <a:schemeClr val="tx2"/>
                </a:buClr>
                <a:buFont typeface="+mj-lt"/>
                <a:buAutoNum type="arabicPeriod"/>
                <a:tabLst>
                  <a:tab pos="1074738" algn="l"/>
                  <a:tab pos="4394200" algn="l"/>
                </a:tabLst>
              </a:pPr>
              <a:r>
                <a:rPr lang="nl-NL" sz="1200" kern="1200" noProof="0" dirty="0">
                  <a:solidFill>
                    <a:schemeClr val="tx1"/>
                  </a:solidFill>
                  <a:latin typeface="+mn-lt"/>
                  <a:ea typeface="+mn-ea"/>
                  <a:cs typeface="+mn-cs"/>
                </a:rPr>
                <a:t>Numeriek</a:t>
              </a:r>
              <a:endParaRPr lang="en-GB" sz="1200" kern="1200" dirty="0">
                <a:solidFill>
                  <a:schemeClr val="tx1"/>
                </a:solidFill>
                <a:latin typeface="+mn-lt"/>
                <a:ea typeface="+mn-ea"/>
                <a:cs typeface="+mn-cs"/>
              </a:endParaRPr>
            </a:p>
          </p:txBody>
        </p:sp>
        <p:sp>
          <p:nvSpPr>
            <p:cNvPr id="93" name="Textfield placeholder"/>
            <p:cNvSpPr txBox="1">
              <a:spLocks/>
            </p:cNvSpPr>
            <p:nvPr userDrawn="1"/>
          </p:nvSpPr>
          <p:spPr>
            <a:xfrm>
              <a:off x="-2379688" y="540952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1074738" rtl="0" eaLnBrk="1" latinLnBrk="0" hangingPunct="1">
                <a:lnSpc>
                  <a:spcPts val="1700"/>
                </a:lnSpc>
                <a:spcBef>
                  <a:spcPts val="600"/>
                </a:spcBef>
                <a:spcAft>
                  <a:spcPts val="600"/>
                </a:spcAft>
                <a:buFont typeface="Arial" panose="020B0604020202020204" pitchFamily="34" charset="0"/>
                <a:buNone/>
              </a:pPr>
              <a:r>
                <a:rPr lang="en-GB" sz="1200" b="0" i="1" kern="1200" dirty="0" err="1">
                  <a:solidFill>
                    <a:schemeClr val="tx1"/>
                  </a:solidFill>
                  <a:latin typeface="+mn-lt"/>
                  <a:ea typeface="+mn-ea"/>
                  <a:cs typeface="+mn-cs"/>
                </a:rPr>
                <a:t>Cursief</a:t>
              </a:r>
              <a:endParaRPr lang="en-GB" sz="1200" b="0" i="1" kern="1200" dirty="0">
                <a:solidFill>
                  <a:schemeClr val="tx1"/>
                </a:solidFill>
                <a:latin typeface="+mn-lt"/>
                <a:ea typeface="+mn-ea"/>
                <a:cs typeface="+mn-cs"/>
              </a:endParaRPr>
            </a:p>
          </p:txBody>
        </p:sp>
        <p:sp>
          <p:nvSpPr>
            <p:cNvPr id="94" name="Textfield placeholder"/>
            <p:cNvSpPr txBox="1">
              <a:spLocks/>
            </p:cNvSpPr>
            <p:nvPr userDrawn="1"/>
          </p:nvSpPr>
          <p:spPr>
            <a:xfrm>
              <a:off x="-2379688" y="496307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714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Num. Bullet</a:t>
              </a:r>
            </a:p>
          </p:txBody>
        </p:sp>
        <p:grpSp>
          <p:nvGrpSpPr>
            <p:cNvPr id="104" name="Groep 103"/>
            <p:cNvGrpSpPr/>
            <p:nvPr userDrawn="1"/>
          </p:nvGrpSpPr>
          <p:grpSpPr>
            <a:xfrm>
              <a:off x="-950342" y="1837957"/>
              <a:ext cx="687412" cy="3758146"/>
              <a:chOff x="-740196" y="1837957"/>
              <a:chExt cx="1374825" cy="3758146"/>
            </a:xfrm>
          </p:grpSpPr>
          <p:sp>
            <p:nvSpPr>
              <p:cNvPr id="95" name="Textfield placeholde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96" name="Textfield placeholde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20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97" name="Textfield placeholde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98" name="Textfield placeholde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99" name="Textfield placeholde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14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100" name="Textfield placeholde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101" name="Textfield placeholde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102" name="Textfield placeholde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16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103" name="Textfield placeholde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grpSp>
      </p:grpSp>
      <p:sp>
        <p:nvSpPr>
          <p:cNvPr id="2" name="Titel 1"/>
          <p:cNvSpPr>
            <a:spLocks noGrp="1"/>
          </p:cNvSpPr>
          <p:nvPr>
            <p:ph type="title" hasCustomPrompt="1"/>
          </p:nvPr>
        </p:nvSpPr>
        <p:spPr/>
        <p:txBody>
          <a:bodyPr/>
          <a:lstStyle/>
          <a:p>
            <a:r>
              <a:rPr lang="nl-NL" dirty="0"/>
              <a:t>Klik om de titel te bewerken</a:t>
            </a:r>
          </a:p>
        </p:txBody>
      </p:sp>
    </p:spTree>
    <p:extLst>
      <p:ext uri="{BB962C8B-B14F-4D97-AF65-F5344CB8AC3E}">
        <p14:creationId xmlns:p14="http://schemas.microsoft.com/office/powerpoint/2010/main" val="317728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pic>
        <p:nvPicPr>
          <p:cNvPr id="110" name="Tijdelijke aanduiding voor afbeelding 18"/>
          <p:cNvPicPr>
            <a:picLocks noChangeAspect="1"/>
          </p:cNvPicPr>
          <p:nvPr userDrawn="1"/>
        </p:nvPicPr>
        <p:blipFill>
          <a:blip r:embed="rId2" cstate="print">
            <a:extLst>
              <a:ext uri="{28A0092B-C50C-407E-A947-70E740481C1C}">
                <a14:useLocalDpi xmlns:a14="http://schemas.microsoft.com/office/drawing/2010/main" val="0"/>
              </a:ext>
            </a:extLst>
          </a:blip>
          <a:srcRect t="3743" b="3743"/>
          <a:stretch>
            <a:fillRect/>
          </a:stretch>
        </p:blipFill>
        <p:spPr>
          <a:xfrm>
            <a:off x="4653877" y="1078998"/>
            <a:ext cx="7539335" cy="4649892"/>
          </a:xfrm>
          <a:prstGeom prst="rect">
            <a:avLst/>
          </a:prstGeom>
        </p:spPr>
      </p:pic>
      <p:sp>
        <p:nvSpPr>
          <p:cNvPr id="12" name="Tijdelijke aanduiding voor tekst 11"/>
          <p:cNvSpPr>
            <a:spLocks noGrp="1"/>
          </p:cNvSpPr>
          <p:nvPr>
            <p:ph type="body" sz="quarter" idx="14" hasCustomPrompt="1"/>
          </p:nvPr>
        </p:nvSpPr>
        <p:spPr>
          <a:xfrm>
            <a:off x="-13494" y="5581651"/>
            <a:ext cx="12225338" cy="348800"/>
          </a:xfrm>
          <a:custGeom>
            <a:avLst/>
            <a:gdLst>
              <a:gd name="connsiteX0" fmla="*/ 0 w 12225338"/>
              <a:gd name="connsiteY0" fmla="*/ 0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0 h 338137"/>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44173 h 382310"/>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282505 h 382310"/>
              <a:gd name="connsiteX6" fmla="*/ 0 w 12225338"/>
              <a:gd name="connsiteY6" fmla="*/ 44173 h 382310"/>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338" h="338137">
                <a:moveTo>
                  <a:pt x="0" y="238332"/>
                </a:moveTo>
                <a:cubicBezTo>
                  <a:pt x="5257870" y="-49834"/>
                  <a:pt x="8329129" y="39687"/>
                  <a:pt x="12225338" y="0"/>
                </a:cubicBezTo>
                <a:lnTo>
                  <a:pt x="12225338" y="0"/>
                </a:lnTo>
                <a:lnTo>
                  <a:pt x="12225338" y="338137"/>
                </a:lnTo>
                <a:lnTo>
                  <a:pt x="0" y="338137"/>
                </a:lnTo>
                <a:lnTo>
                  <a:pt x="0" y="238332"/>
                </a:lnTo>
                <a:close/>
              </a:path>
            </a:pathLst>
          </a:custGeom>
          <a:solidFill>
            <a:schemeClr val="bg1"/>
          </a:solidFill>
          <a:ln w="9525">
            <a:solidFill>
              <a:schemeClr val="tx2"/>
            </a:solidFill>
          </a:ln>
        </p:spPr>
        <p:txBody>
          <a:bodyPr vert="horz" lIns="0" tIns="0" rIns="0" bIns="0" rtlCol="0" anchor="ctr">
            <a:noAutofit/>
          </a:bodyPr>
          <a:lstStyle>
            <a:lvl1pPr>
              <a:defRPr lang="nl-NL" sz="1200" baseline="0" dirty="0">
                <a:solidFill>
                  <a:schemeClr val="bg2"/>
                </a:solidFill>
                <a:latin typeface="Arial Narrow" panose="020B0606020202030204" pitchFamily="34" charset="0"/>
              </a:defRPr>
            </a:lvl1pPr>
          </a:lstStyle>
          <a:p>
            <a:pPr lvl="0" algn="ctr"/>
            <a:r>
              <a:rPr lang="nl-NL" dirty="0"/>
              <a:t>LIJN ORANJE (Niet verwijderen!)</a:t>
            </a:r>
          </a:p>
        </p:txBody>
      </p:sp>
      <p:sp>
        <p:nvSpPr>
          <p:cNvPr id="13" name="Tijdelijke aanduiding voor tekst 11"/>
          <p:cNvSpPr>
            <a:spLocks noGrp="1"/>
          </p:cNvSpPr>
          <p:nvPr>
            <p:ph type="body" sz="quarter" idx="15" hasCustomPrompt="1"/>
          </p:nvPr>
        </p:nvSpPr>
        <p:spPr>
          <a:xfrm>
            <a:off x="-13494" y="5876129"/>
            <a:ext cx="12225338" cy="62735"/>
          </a:xfrm>
          <a:prstGeom prst="rect">
            <a:avLst/>
          </a:prstGeom>
          <a:solidFill>
            <a:schemeClr val="bg1"/>
          </a:solidFill>
          <a:ln w="12700">
            <a:no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BALK WIT (Niet verwijderen!)</a:t>
            </a:r>
          </a:p>
        </p:txBody>
      </p:sp>
      <p:sp>
        <p:nvSpPr>
          <p:cNvPr id="3" name="Tijdelijke aanduiding voor verticale tekst 2"/>
          <p:cNvSpPr>
            <a:spLocks noGrp="1"/>
          </p:cNvSpPr>
          <p:nvPr>
            <p:ph type="body" orient="vert" idx="1"/>
          </p:nvPr>
        </p:nvSpPr>
        <p:spPr>
          <a:xfrm>
            <a:off x="555025" y="1083007"/>
            <a:ext cx="3743950" cy="4177763"/>
          </a:xfrm>
        </p:spPr>
        <p:txBody>
          <a:bodyPr vert="horz"/>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a:t>
            </a:r>
          </a:p>
          <a:p>
            <a:pPr lvl="6"/>
            <a:r>
              <a:rPr lang="nl-NL" dirty="0"/>
              <a:t>Zeven</a:t>
            </a:r>
          </a:p>
          <a:p>
            <a:pPr lvl="7"/>
            <a:r>
              <a:rPr lang="nl-NL" dirty="0"/>
              <a:t>Acht</a:t>
            </a:r>
          </a:p>
          <a:p>
            <a:pPr lvl="8"/>
            <a:r>
              <a:rPr lang="nl-NL" dirty="0"/>
              <a:t>Negen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427769-0C94-4714-9308-5CB730222FA0}" type="slidenum">
              <a:rPr lang="nl-NL" smtClean="0"/>
              <a:pPr/>
              <a:t>‹nr.›</a:t>
            </a:fld>
            <a:endParaRPr lang="nl-NL"/>
          </a:p>
        </p:txBody>
      </p:sp>
      <p:sp>
        <p:nvSpPr>
          <p:cNvPr id="10" name="Rechthoek 9"/>
          <p:cNvSpPr/>
          <p:nvPr userDrawn="1"/>
        </p:nvSpPr>
        <p:spPr>
          <a:xfrm>
            <a:off x="0" y="-459432"/>
            <a:ext cx="6315199" cy="459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1600" dirty="0"/>
              <a:t>Tekst &amp; Beeld (M)</a:t>
            </a:r>
          </a:p>
        </p:txBody>
      </p:sp>
      <p:grpSp>
        <p:nvGrpSpPr>
          <p:cNvPr id="27" name="Groep 26"/>
          <p:cNvGrpSpPr/>
          <p:nvPr userDrawn="1"/>
        </p:nvGrpSpPr>
        <p:grpSpPr>
          <a:xfrm>
            <a:off x="-2973833" y="0"/>
            <a:ext cx="2808312" cy="5805264"/>
            <a:chOff x="-2973833" y="0"/>
            <a:chExt cx="2808312" cy="5805264"/>
          </a:xfrm>
        </p:grpSpPr>
        <p:sp>
          <p:nvSpPr>
            <p:cNvPr id="28" name="Rechthoek 27"/>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TEXT LEVELS</a:t>
              </a:r>
            </a:p>
          </p:txBody>
        </p:sp>
        <p:sp>
          <p:nvSpPr>
            <p:cNvPr id="29" name="Textfield placeholde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200" b="0" dirty="0">
                  <a:solidFill>
                    <a:schemeClr val="tx1"/>
                  </a:solidFill>
                </a:rPr>
                <a:t>Lees-tekst</a:t>
              </a:r>
            </a:p>
          </p:txBody>
        </p:sp>
        <p:sp>
          <p:nvSpPr>
            <p:cNvPr id="30" name="Ovaal 29"/>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1</a:t>
              </a:r>
            </a:p>
          </p:txBody>
        </p:sp>
        <p:sp>
          <p:nvSpPr>
            <p:cNvPr id="31" name="Ovaal 30"/>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2</a:t>
              </a:r>
            </a:p>
          </p:txBody>
        </p:sp>
        <p:sp>
          <p:nvSpPr>
            <p:cNvPr id="32" name="Ovaal 31"/>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3</a:t>
              </a:r>
            </a:p>
          </p:txBody>
        </p:sp>
        <p:sp>
          <p:nvSpPr>
            <p:cNvPr id="33" name="Ovaal 32"/>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4</a:t>
              </a:r>
            </a:p>
          </p:txBody>
        </p:sp>
        <p:sp>
          <p:nvSpPr>
            <p:cNvPr id="34" name="Textfield placeholder"/>
            <p:cNvSpPr txBox="1">
              <a:spLocks/>
            </p:cNvSpPr>
            <p:nvPr userDrawn="1"/>
          </p:nvSpPr>
          <p:spPr>
            <a:xfrm>
              <a:off x="-2379688" y="2284403"/>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1" dirty="0">
                  <a:solidFill>
                    <a:schemeClr val="tx2"/>
                  </a:solidFill>
                </a:rPr>
                <a:t>Sub-kop</a:t>
              </a:r>
            </a:p>
          </p:txBody>
        </p:sp>
        <p:sp>
          <p:nvSpPr>
            <p:cNvPr id="35" name="Textfield placeholder"/>
            <p:cNvSpPr txBox="1">
              <a:spLocks/>
            </p:cNvSpPr>
            <p:nvPr userDrawn="1"/>
          </p:nvSpPr>
          <p:spPr>
            <a:xfrm>
              <a:off x="-2379688" y="273084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36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Bullet</a:t>
              </a:r>
            </a:p>
          </p:txBody>
        </p:sp>
        <p:sp>
          <p:nvSpPr>
            <p:cNvPr id="36" name="Textfield placeholder"/>
            <p:cNvSpPr txBox="1">
              <a:spLocks/>
            </p:cNvSpPr>
            <p:nvPr userDrawn="1"/>
          </p:nvSpPr>
          <p:spPr>
            <a:xfrm>
              <a:off x="-2379688" y="317729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11138" lvl="3" indent="-117475" algn="l" defTabSz="914400" rtl="0" eaLnBrk="1" latinLnBrk="0" hangingPunct="1">
                <a:lnSpc>
                  <a:spcPts val="1700"/>
                </a:lnSpc>
                <a:spcBef>
                  <a:spcPts val="600"/>
                </a:spcBef>
                <a:spcAft>
                  <a:spcPts val="600"/>
                </a:spcAft>
                <a:buClr>
                  <a:schemeClr val="tx2"/>
                </a:buClr>
                <a:buSzPct val="85000"/>
                <a:buFont typeface="Arial" panose="020B0604020202020204" pitchFamily="34" charset="0"/>
                <a:buChar char="−"/>
                <a:tabLst>
                  <a:tab pos="1074738" algn="l"/>
                </a:tabLst>
              </a:pPr>
              <a:r>
                <a:rPr lang="en-GB" sz="1200" b="0" kern="1200" dirty="0">
                  <a:solidFill>
                    <a:schemeClr val="tx1"/>
                  </a:solidFill>
                  <a:latin typeface="+mn-lt"/>
                  <a:ea typeface="+mn-ea"/>
                  <a:cs typeface="+mn-cs"/>
                </a:rPr>
                <a:t>Sub-bullet</a:t>
              </a:r>
            </a:p>
          </p:txBody>
        </p:sp>
        <p:cxnSp>
          <p:nvCxnSpPr>
            <p:cNvPr id="37" name="Rechte verbindingslijn 36"/>
            <p:cNvCxnSpPr/>
            <p:nvPr userDrawn="1"/>
          </p:nvCxnSpPr>
          <p:spPr>
            <a:xfrm>
              <a:off x="-2812233" y="387386"/>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2812233" y="1628800"/>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2812233" y="5805264"/>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40" name="Picture 3"/>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1" r="75697" b="23577"/>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4"/>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r="80548"/>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2" name="Groep 41"/>
            <p:cNvGrpSpPr/>
            <p:nvPr userDrawn="1"/>
          </p:nvGrpSpPr>
          <p:grpSpPr>
            <a:xfrm>
              <a:off x="-2098870" y="523279"/>
              <a:ext cx="435437" cy="427699"/>
              <a:chOff x="-1085063" y="758027"/>
              <a:chExt cx="633800" cy="622540"/>
            </a:xfrm>
          </p:grpSpPr>
          <p:sp>
            <p:nvSpPr>
              <p:cNvPr id="83" name="Afgeronde rechthoek 82"/>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dirty="0"/>
              </a:p>
            </p:txBody>
          </p:sp>
          <p:grpSp>
            <p:nvGrpSpPr>
              <p:cNvPr id="84" name="Groep 83"/>
              <p:cNvGrpSpPr/>
              <p:nvPr userDrawn="1"/>
            </p:nvGrpSpPr>
            <p:grpSpPr>
              <a:xfrm>
                <a:off x="-977746" y="864082"/>
                <a:ext cx="419166" cy="410430"/>
                <a:chOff x="6366933" y="309013"/>
                <a:chExt cx="1901295" cy="1861668"/>
              </a:xfrm>
              <a:solidFill>
                <a:schemeClr val="tx1"/>
              </a:solidFill>
            </p:grpSpPr>
            <p:sp>
              <p:nvSpPr>
                <p:cNvPr id="85" name="Rechthoek 84"/>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6" name="Rechthoek 85"/>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7" name="Rechthoek 86"/>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8" name="Rechthoek 87"/>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9" name="Rechthoek 88"/>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0" name="Rechthoek 89"/>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1" name="Rechthoek 90"/>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2" name="Rechthoek 91"/>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3" name="Rechthoek 92"/>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4" name="Rechthoek 93"/>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5" name="Vrije vorm 94"/>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nvGrpSpPr>
            <p:cNvPr id="43" name="Groep 42"/>
            <p:cNvGrpSpPr/>
            <p:nvPr userDrawn="1"/>
          </p:nvGrpSpPr>
          <p:grpSpPr>
            <a:xfrm>
              <a:off x="-2095303" y="1071657"/>
              <a:ext cx="435437" cy="427699"/>
              <a:chOff x="-1845083" y="758027"/>
              <a:chExt cx="633800" cy="622540"/>
            </a:xfrm>
          </p:grpSpPr>
          <p:sp>
            <p:nvSpPr>
              <p:cNvPr id="70" name="Afgeronde rechthoek 69"/>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71" name="Groep 70"/>
              <p:cNvGrpSpPr/>
              <p:nvPr userDrawn="1"/>
            </p:nvGrpSpPr>
            <p:grpSpPr>
              <a:xfrm>
                <a:off x="-1737766" y="864082"/>
                <a:ext cx="419166" cy="410430"/>
                <a:chOff x="3708400" y="309013"/>
                <a:chExt cx="1901295" cy="1861668"/>
              </a:xfrm>
              <a:solidFill>
                <a:schemeClr val="tx1"/>
              </a:solidFill>
            </p:grpSpPr>
            <p:sp>
              <p:nvSpPr>
                <p:cNvPr id="72" name="Rechthoek 71"/>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Rechthoek 72"/>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4" name="Rechthoek 73"/>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5" name="Rechthoek 74"/>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6" name="Rechthoek 75"/>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7" name="Rechthoek 76"/>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8" name="Rechthoek 77"/>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9" name="Rechthoek 78"/>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0" name="Rechthoek 79"/>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1" name="Rechthoek 80"/>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2" name="Vrije vorm 81"/>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cxnSp>
          <p:nvCxnSpPr>
            <p:cNvPr id="44" name="Rechte verbindingslijn 43"/>
            <p:cNvCxnSpPr>
              <a:stCxn id="46" idx="2"/>
              <a:endCxn id="70"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5" name="Rechte verbindingslijn 44"/>
            <p:cNvCxnSpPr>
              <a:stCxn id="47" idx="3"/>
              <a:endCxn id="83"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46" name="Ovaal 45"/>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al 46"/>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field placeholde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vooruit</a:t>
              </a:r>
            </a:p>
          </p:txBody>
        </p:sp>
        <p:sp>
          <p:nvSpPr>
            <p:cNvPr id="49" name="Textfield placeholde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terug</a:t>
              </a:r>
            </a:p>
          </p:txBody>
        </p:sp>
        <p:sp>
          <p:nvSpPr>
            <p:cNvPr id="50" name="Ovaal 49"/>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5</a:t>
              </a:r>
            </a:p>
          </p:txBody>
        </p:sp>
        <p:sp>
          <p:nvSpPr>
            <p:cNvPr id="51" name="Ovaal 50"/>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6</a:t>
              </a:r>
            </a:p>
          </p:txBody>
        </p:sp>
        <p:sp>
          <p:nvSpPr>
            <p:cNvPr id="52" name="Ovaal 51"/>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7</a:t>
              </a:r>
            </a:p>
          </p:txBody>
        </p:sp>
        <p:sp>
          <p:nvSpPr>
            <p:cNvPr id="53" name="Ovaal 52"/>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8</a:t>
              </a:r>
            </a:p>
          </p:txBody>
        </p:sp>
        <p:sp>
          <p:nvSpPr>
            <p:cNvPr id="54" name="Ovaal 53"/>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9</a:t>
              </a:r>
            </a:p>
          </p:txBody>
        </p:sp>
        <p:sp>
          <p:nvSpPr>
            <p:cNvPr id="55" name="Textfield placeholder"/>
            <p:cNvSpPr txBox="1">
              <a:spLocks/>
            </p:cNvSpPr>
            <p:nvPr userDrawn="1"/>
          </p:nvSpPr>
          <p:spPr>
            <a:xfrm>
              <a:off x="-2379688" y="363289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100" b="0" i="1" dirty="0" err="1">
                  <a:solidFill>
                    <a:schemeClr val="bg2">
                      <a:lumMod val="75000"/>
                    </a:schemeClr>
                  </a:solidFill>
                </a:rPr>
                <a:t>Cursief</a:t>
              </a:r>
              <a:r>
                <a:rPr lang="en-GB" sz="1100" b="0" i="1" dirty="0">
                  <a:solidFill>
                    <a:schemeClr val="bg2">
                      <a:lumMod val="75000"/>
                    </a:schemeClr>
                  </a:solidFill>
                </a:rPr>
                <a:t> </a:t>
              </a:r>
            </a:p>
          </p:txBody>
        </p:sp>
        <p:sp>
          <p:nvSpPr>
            <p:cNvPr id="56" name="Textfield placeholder"/>
            <p:cNvSpPr txBox="1">
              <a:spLocks/>
            </p:cNvSpPr>
            <p:nvPr userDrawn="1"/>
          </p:nvSpPr>
          <p:spPr>
            <a:xfrm>
              <a:off x="-2379688" y="4079336"/>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0" dirty="0">
                  <a:solidFill>
                    <a:schemeClr val="bg2">
                      <a:lumMod val="75000"/>
                    </a:schemeClr>
                  </a:solidFill>
                </a:rPr>
                <a:t>Sub-tekst</a:t>
              </a:r>
            </a:p>
          </p:txBody>
        </p:sp>
        <p:sp>
          <p:nvSpPr>
            <p:cNvPr id="57" name="Textfield placeholder"/>
            <p:cNvSpPr txBox="1">
              <a:spLocks/>
            </p:cNvSpPr>
            <p:nvPr userDrawn="1"/>
          </p:nvSpPr>
          <p:spPr>
            <a:xfrm>
              <a:off x="-2379688" y="4525782"/>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77800" lvl="2" indent="-177800" algn="l" defTabSz="914400" rtl="0" eaLnBrk="1" latinLnBrk="0" hangingPunct="1">
                <a:lnSpc>
                  <a:spcPts val="1800"/>
                </a:lnSpc>
                <a:spcBef>
                  <a:spcPts val="600"/>
                </a:spcBef>
                <a:spcAft>
                  <a:spcPts val="600"/>
                </a:spcAft>
                <a:buClr>
                  <a:schemeClr val="tx2"/>
                </a:buClr>
                <a:buFont typeface="+mj-lt"/>
                <a:buAutoNum type="arabicPeriod"/>
                <a:tabLst>
                  <a:tab pos="1074738" algn="l"/>
                  <a:tab pos="4394200" algn="l"/>
                </a:tabLst>
              </a:pPr>
              <a:r>
                <a:rPr lang="nl-NL" sz="1200" kern="1200" noProof="0" dirty="0">
                  <a:solidFill>
                    <a:schemeClr val="tx1"/>
                  </a:solidFill>
                  <a:latin typeface="+mn-lt"/>
                  <a:ea typeface="+mn-ea"/>
                  <a:cs typeface="+mn-cs"/>
                </a:rPr>
                <a:t>Numeriek</a:t>
              </a:r>
              <a:endParaRPr lang="en-GB" sz="1200" kern="1200" dirty="0">
                <a:solidFill>
                  <a:schemeClr val="tx1"/>
                </a:solidFill>
                <a:latin typeface="+mn-lt"/>
                <a:ea typeface="+mn-ea"/>
                <a:cs typeface="+mn-cs"/>
              </a:endParaRPr>
            </a:p>
          </p:txBody>
        </p:sp>
        <p:sp>
          <p:nvSpPr>
            <p:cNvPr id="58" name="Textfield placeholder"/>
            <p:cNvSpPr txBox="1">
              <a:spLocks/>
            </p:cNvSpPr>
            <p:nvPr userDrawn="1"/>
          </p:nvSpPr>
          <p:spPr>
            <a:xfrm>
              <a:off x="-2379688" y="540952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1074738" rtl="0" eaLnBrk="1" latinLnBrk="0" hangingPunct="1">
                <a:lnSpc>
                  <a:spcPts val="1700"/>
                </a:lnSpc>
                <a:spcBef>
                  <a:spcPts val="600"/>
                </a:spcBef>
                <a:spcAft>
                  <a:spcPts val="600"/>
                </a:spcAft>
                <a:buFont typeface="Arial" panose="020B0604020202020204" pitchFamily="34" charset="0"/>
                <a:buNone/>
              </a:pPr>
              <a:r>
                <a:rPr lang="en-GB" sz="1200" b="0" i="1" kern="1200" dirty="0" err="1">
                  <a:solidFill>
                    <a:schemeClr val="tx1"/>
                  </a:solidFill>
                  <a:latin typeface="+mn-lt"/>
                  <a:ea typeface="+mn-ea"/>
                  <a:cs typeface="+mn-cs"/>
                </a:rPr>
                <a:t>Cursief</a:t>
              </a:r>
              <a:endParaRPr lang="en-GB" sz="1200" b="0" i="1" kern="1200" dirty="0">
                <a:solidFill>
                  <a:schemeClr val="tx1"/>
                </a:solidFill>
                <a:latin typeface="+mn-lt"/>
                <a:ea typeface="+mn-ea"/>
                <a:cs typeface="+mn-cs"/>
              </a:endParaRPr>
            </a:p>
          </p:txBody>
        </p:sp>
        <p:sp>
          <p:nvSpPr>
            <p:cNvPr id="59" name="Textfield placeholder"/>
            <p:cNvSpPr txBox="1">
              <a:spLocks/>
            </p:cNvSpPr>
            <p:nvPr userDrawn="1"/>
          </p:nvSpPr>
          <p:spPr>
            <a:xfrm>
              <a:off x="-2379688" y="496307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714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Num. Bullet</a:t>
              </a:r>
            </a:p>
          </p:txBody>
        </p:sp>
        <p:grpSp>
          <p:nvGrpSpPr>
            <p:cNvPr id="60" name="Groep 59"/>
            <p:cNvGrpSpPr/>
            <p:nvPr userDrawn="1"/>
          </p:nvGrpSpPr>
          <p:grpSpPr>
            <a:xfrm>
              <a:off x="-950342" y="1837957"/>
              <a:ext cx="687412" cy="3758146"/>
              <a:chOff x="-740196" y="1837957"/>
              <a:chExt cx="1374825" cy="3758146"/>
            </a:xfrm>
          </p:grpSpPr>
          <p:sp>
            <p:nvSpPr>
              <p:cNvPr id="61" name="Textfield placeholde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2" name="Textfield placeholde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20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3" name="Textfield placeholde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4" name="Textfield placeholde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5" name="Textfield placeholde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14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6" name="Textfield placeholde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7" name="Textfield placeholde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8" name="Textfield placeholde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16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9" name="Textfield placeholde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grpSp>
      </p:grpSp>
      <p:sp>
        <p:nvSpPr>
          <p:cNvPr id="2" name="Titel 1"/>
          <p:cNvSpPr>
            <a:spLocks noGrp="1"/>
          </p:cNvSpPr>
          <p:nvPr>
            <p:ph type="title" hasCustomPrompt="1"/>
          </p:nvPr>
        </p:nvSpPr>
        <p:spPr/>
        <p:txBody>
          <a:bodyPr/>
          <a:lstStyle/>
          <a:p>
            <a:r>
              <a:rPr lang="nl-NL" dirty="0"/>
              <a:t>Klik om de titel te bewerken</a:t>
            </a:r>
          </a:p>
        </p:txBody>
      </p:sp>
      <p:grpSp>
        <p:nvGrpSpPr>
          <p:cNvPr id="96" name="Groep 95"/>
          <p:cNvGrpSpPr/>
          <p:nvPr userDrawn="1"/>
        </p:nvGrpSpPr>
        <p:grpSpPr>
          <a:xfrm>
            <a:off x="12363871" y="-26002"/>
            <a:ext cx="3064812" cy="4530930"/>
            <a:chOff x="15419739" y="-26002"/>
            <a:chExt cx="3064812" cy="4530930"/>
          </a:xfrm>
        </p:grpSpPr>
        <p:sp>
          <p:nvSpPr>
            <p:cNvPr id="97" name="Tekstvak 33"/>
            <p:cNvSpPr txBox="1"/>
            <p:nvPr userDrawn="1"/>
          </p:nvSpPr>
          <p:spPr>
            <a:xfrm>
              <a:off x="15593549" y="1001584"/>
              <a:ext cx="2285302" cy="646331"/>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Klik op het icoontje om een nieuwe afbeelding in te voegen.</a:t>
              </a:r>
              <a:endPar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endParaRPr>
            </a:p>
          </p:txBody>
        </p:sp>
        <p:sp>
          <p:nvSpPr>
            <p:cNvPr id="98" name="Tekstvak 33"/>
            <p:cNvSpPr txBox="1"/>
            <p:nvPr userDrawn="1"/>
          </p:nvSpPr>
          <p:spPr>
            <a:xfrm>
              <a:off x="15593549" y="3140968"/>
              <a:ext cx="2142447" cy="646331"/>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Zoek en selecteer de gewenste afbeelding. </a:t>
              </a:r>
              <a:b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br>
              <a: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Klik op </a:t>
              </a:r>
              <a:r>
                <a:rPr kumimoji="0" lang="en-US" sz="1400" b="1" i="0" u="none" strike="noStrike" kern="0" cap="none" spc="0" normalizeH="0" baseline="0" noProof="0" dirty="0">
                  <a:ln>
                    <a:noFill/>
                  </a:ln>
                  <a:solidFill>
                    <a:schemeClr val="tx2"/>
                  </a:solidFill>
                  <a:effectLst/>
                  <a:uLnTx/>
                  <a:uFillTx/>
                  <a:latin typeface="Calibri"/>
                  <a:ea typeface="Tahoma" pitchFamily="34" charset="0"/>
                  <a:cs typeface="Arial" pitchFamily="34" charset="0"/>
                </a:rPr>
                <a:t>´Invoegen´</a:t>
              </a:r>
              <a:endParaRPr kumimoji="0" lang="nl-NL" sz="1400" b="1" i="0" u="none" strike="noStrike" kern="0" cap="none" spc="0" normalizeH="0" baseline="0" noProof="0" dirty="0">
                <a:ln>
                  <a:noFill/>
                </a:ln>
                <a:solidFill>
                  <a:schemeClr val="tx2"/>
                </a:solidFill>
                <a:effectLst/>
                <a:uLnTx/>
                <a:uFillTx/>
                <a:latin typeface="Calibri"/>
                <a:ea typeface="Tahoma" pitchFamily="34" charset="0"/>
                <a:cs typeface="Arial" pitchFamily="34" charset="0"/>
              </a:endParaRPr>
            </a:p>
          </p:txBody>
        </p:sp>
        <p:sp>
          <p:nvSpPr>
            <p:cNvPr id="99" name="Ovaal 98"/>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white"/>
                  </a:solidFill>
                  <a:effectLst/>
                  <a:uLnTx/>
                  <a:uFillTx/>
                  <a:latin typeface="Calibri"/>
                </a:rPr>
                <a:t>1</a:t>
              </a:r>
            </a:p>
          </p:txBody>
        </p:sp>
        <p:sp>
          <p:nvSpPr>
            <p:cNvPr id="100" name="Ovaal 99"/>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white"/>
                  </a:solidFill>
                  <a:effectLst/>
                  <a:uLnTx/>
                  <a:uFillTx/>
                  <a:latin typeface="Calibri"/>
                </a:rPr>
                <a:t>2</a:t>
              </a:r>
            </a:p>
          </p:txBody>
        </p:sp>
        <p:pic>
          <p:nvPicPr>
            <p:cNvPr id="101" name="Picture 3"/>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102" name="Picture 3"/>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10004" t="23401" r="80712" b="21471"/>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03" name="Tekstvak 102"/>
            <p:cNvSpPr txBox="1"/>
            <p:nvPr userDrawn="1"/>
          </p:nvSpPr>
          <p:spPr>
            <a:xfrm>
              <a:off x="15673080" y="4020160"/>
              <a:ext cx="779464" cy="261610"/>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err="1">
                  <a:ln>
                    <a:noFill/>
                  </a:ln>
                  <a:solidFill>
                    <a:srgbClr val="005634">
                      <a:lumMod val="25000"/>
                    </a:srgbClr>
                  </a:solidFill>
                  <a:effectLst>
                    <a:outerShdw blurRad="25400" algn="ctr" rotWithShape="0">
                      <a:prstClr val="white"/>
                    </a:outerShdw>
                  </a:effectLst>
                  <a:uLnTx/>
                  <a:uFillTx/>
                </a:rPr>
                <a:t>Invoegen</a:t>
              </a:r>
              <a:endParaRPr kumimoji="0" lang="en-GB" sz="1050" b="1" i="0" u="none" strike="noStrike" kern="0" cap="none" spc="0" normalizeH="0" baseline="0" noProof="0" dirty="0">
                <a:ln>
                  <a:noFill/>
                </a:ln>
                <a:solidFill>
                  <a:srgbClr val="005634">
                    <a:lumMod val="25000"/>
                  </a:srgbClr>
                </a:solidFill>
                <a:effectLst>
                  <a:outerShdw blurRad="25400" algn="ctr" rotWithShape="0">
                    <a:prstClr val="white"/>
                  </a:outerShdw>
                </a:effectLst>
                <a:uLnTx/>
                <a:uFillTx/>
              </a:endParaRPr>
            </a:p>
          </p:txBody>
        </p:sp>
        <p:sp>
          <p:nvSpPr>
            <p:cNvPr id="104" name="Rechthoek 103"/>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AFBEELDING INVOEGEN</a:t>
              </a:r>
            </a:p>
          </p:txBody>
        </p:sp>
        <p:grpSp>
          <p:nvGrpSpPr>
            <p:cNvPr id="105" name="Groep 104"/>
            <p:cNvGrpSpPr/>
            <p:nvPr userDrawn="1"/>
          </p:nvGrpSpPr>
          <p:grpSpPr>
            <a:xfrm>
              <a:off x="15563079" y="358984"/>
              <a:ext cx="2489424" cy="4145944"/>
              <a:chOff x="15563079" y="358984"/>
              <a:chExt cx="2315772" cy="4145944"/>
            </a:xfrm>
          </p:grpSpPr>
          <p:cxnSp>
            <p:nvCxnSpPr>
              <p:cNvPr id="107" name="Rechte verbindingslijn 106"/>
              <p:cNvCxnSpPr/>
              <p:nvPr userDrawn="1"/>
            </p:nvCxnSpPr>
            <p:spPr>
              <a:xfrm>
                <a:off x="15563418" y="358984"/>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8" name="Rechte verbindingslijn 107"/>
              <p:cNvCxnSpPr/>
              <p:nvPr userDrawn="1"/>
            </p:nvCxnSpPr>
            <p:spPr>
              <a:xfrm>
                <a:off x="15563079" y="2564904"/>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9" name="Rechte verbindingslijn 108"/>
              <p:cNvCxnSpPr/>
              <p:nvPr userDrawn="1"/>
            </p:nvCxnSpPr>
            <p:spPr>
              <a:xfrm>
                <a:off x="15563418" y="4504928"/>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106" name="Afbeelding 10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593549" y="1810798"/>
              <a:ext cx="610090" cy="610090"/>
            </a:xfrm>
            <a:prstGeom prst="rect">
              <a:avLst/>
            </a:prstGeom>
          </p:spPr>
        </p:pic>
      </p:grpSp>
    </p:spTree>
    <p:extLst>
      <p:ext uri="{BB962C8B-B14F-4D97-AF65-F5344CB8AC3E}">
        <p14:creationId xmlns:p14="http://schemas.microsoft.com/office/powerpoint/2010/main" val="349657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 &amp; Beeld (S)">
    <p:spTree>
      <p:nvGrpSpPr>
        <p:cNvPr id="1" name=""/>
        <p:cNvGrpSpPr/>
        <p:nvPr/>
      </p:nvGrpSpPr>
      <p:grpSpPr>
        <a:xfrm>
          <a:off x="0" y="0"/>
          <a:ext cx="0" cy="0"/>
          <a:chOff x="0" y="0"/>
          <a:chExt cx="0" cy="0"/>
        </a:xfrm>
      </p:grpSpPr>
      <p:sp>
        <p:nvSpPr>
          <p:cNvPr id="7" name="Tijdelijke aanduiding voor afbeelding 2"/>
          <p:cNvSpPr>
            <a:spLocks noGrp="1"/>
          </p:cNvSpPr>
          <p:nvPr>
            <p:ph type="pic" idx="13"/>
          </p:nvPr>
        </p:nvSpPr>
        <p:spPr>
          <a:xfrm>
            <a:off x="7539335" y="1083364"/>
            <a:ext cx="4659015" cy="4649892"/>
          </a:xfrm>
          <a:solidFill>
            <a:schemeClr val="accent4"/>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12" name="Tijdelijke aanduiding voor tekst 11"/>
          <p:cNvSpPr>
            <a:spLocks noGrp="1"/>
          </p:cNvSpPr>
          <p:nvPr>
            <p:ph type="body" sz="quarter" idx="14" hasCustomPrompt="1"/>
          </p:nvPr>
        </p:nvSpPr>
        <p:spPr>
          <a:xfrm>
            <a:off x="-13494" y="5581651"/>
            <a:ext cx="12225338" cy="348800"/>
          </a:xfrm>
          <a:custGeom>
            <a:avLst/>
            <a:gdLst>
              <a:gd name="connsiteX0" fmla="*/ 0 w 12225338"/>
              <a:gd name="connsiteY0" fmla="*/ 0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0 h 338137"/>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44173 h 382310"/>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282505 h 382310"/>
              <a:gd name="connsiteX6" fmla="*/ 0 w 12225338"/>
              <a:gd name="connsiteY6" fmla="*/ 44173 h 382310"/>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338" h="338137">
                <a:moveTo>
                  <a:pt x="0" y="238332"/>
                </a:moveTo>
                <a:cubicBezTo>
                  <a:pt x="5257870" y="-49834"/>
                  <a:pt x="8329129" y="39687"/>
                  <a:pt x="12225338" y="0"/>
                </a:cubicBezTo>
                <a:lnTo>
                  <a:pt x="12225338" y="0"/>
                </a:lnTo>
                <a:lnTo>
                  <a:pt x="12225338" y="338137"/>
                </a:lnTo>
                <a:lnTo>
                  <a:pt x="0" y="338137"/>
                </a:lnTo>
                <a:lnTo>
                  <a:pt x="0" y="238332"/>
                </a:lnTo>
                <a:close/>
              </a:path>
            </a:pathLst>
          </a:custGeom>
          <a:solidFill>
            <a:schemeClr val="bg1"/>
          </a:solidFill>
          <a:ln w="9525">
            <a:solidFill>
              <a:schemeClr val="tx2"/>
            </a:solidFill>
          </a:ln>
        </p:spPr>
        <p:txBody>
          <a:bodyPr vert="horz" lIns="0" tIns="0" rIns="0" bIns="0" rtlCol="0" anchor="ctr">
            <a:noAutofit/>
          </a:bodyPr>
          <a:lstStyle>
            <a:lvl1pPr>
              <a:defRPr lang="nl-NL" sz="1200" baseline="0" dirty="0">
                <a:solidFill>
                  <a:schemeClr val="bg2"/>
                </a:solidFill>
                <a:latin typeface="Arial Narrow" panose="020B0606020202030204" pitchFamily="34" charset="0"/>
              </a:defRPr>
            </a:lvl1pPr>
          </a:lstStyle>
          <a:p>
            <a:pPr lvl="0" algn="ctr"/>
            <a:r>
              <a:rPr lang="nl-NL" dirty="0"/>
              <a:t>LIJN ORANJE (Niet verwijderen!)</a:t>
            </a:r>
          </a:p>
        </p:txBody>
      </p:sp>
      <p:sp>
        <p:nvSpPr>
          <p:cNvPr id="13" name="Tijdelijke aanduiding voor tekst 11"/>
          <p:cNvSpPr>
            <a:spLocks noGrp="1"/>
          </p:cNvSpPr>
          <p:nvPr>
            <p:ph type="body" sz="quarter" idx="15" hasCustomPrompt="1"/>
          </p:nvPr>
        </p:nvSpPr>
        <p:spPr>
          <a:xfrm>
            <a:off x="-13494" y="5876129"/>
            <a:ext cx="12225338" cy="62735"/>
          </a:xfrm>
          <a:prstGeom prst="rect">
            <a:avLst/>
          </a:prstGeom>
          <a:solidFill>
            <a:schemeClr val="bg1"/>
          </a:solidFill>
          <a:ln w="12700">
            <a:no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BALK WIT (Niet verwijderen!)</a:t>
            </a:r>
          </a:p>
        </p:txBody>
      </p:sp>
      <p:sp>
        <p:nvSpPr>
          <p:cNvPr id="3" name="Tijdelijke aanduiding voor verticale tekst 2"/>
          <p:cNvSpPr>
            <a:spLocks noGrp="1"/>
          </p:cNvSpPr>
          <p:nvPr>
            <p:ph type="body" orient="vert" idx="1"/>
          </p:nvPr>
        </p:nvSpPr>
        <p:spPr>
          <a:xfrm>
            <a:off x="555025" y="1083007"/>
            <a:ext cx="6624270" cy="4177763"/>
          </a:xfrm>
        </p:spPr>
        <p:txBody>
          <a:bodyPr vert="horz"/>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a:t>
            </a:r>
          </a:p>
          <a:p>
            <a:pPr lvl="6"/>
            <a:r>
              <a:rPr lang="nl-NL" dirty="0"/>
              <a:t>Zeven</a:t>
            </a:r>
          </a:p>
          <a:p>
            <a:pPr lvl="7"/>
            <a:r>
              <a:rPr lang="nl-NL" dirty="0"/>
              <a:t>Acht</a:t>
            </a:r>
          </a:p>
          <a:p>
            <a:pPr lvl="8"/>
            <a:r>
              <a:rPr lang="nl-NL" dirty="0"/>
              <a:t>Negen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427769-0C94-4714-9308-5CB730222FA0}" type="slidenum">
              <a:rPr lang="nl-NL" smtClean="0"/>
              <a:pPr/>
              <a:t>‹nr.›</a:t>
            </a:fld>
            <a:endParaRPr lang="nl-NL"/>
          </a:p>
        </p:txBody>
      </p:sp>
      <p:sp>
        <p:nvSpPr>
          <p:cNvPr id="10" name="Rechthoek 9"/>
          <p:cNvSpPr/>
          <p:nvPr userDrawn="1"/>
        </p:nvSpPr>
        <p:spPr>
          <a:xfrm>
            <a:off x="0" y="-459432"/>
            <a:ext cx="6315199" cy="459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1600" dirty="0"/>
              <a:t>Tekst &amp; Beeld (S)</a:t>
            </a:r>
          </a:p>
        </p:txBody>
      </p:sp>
      <p:grpSp>
        <p:nvGrpSpPr>
          <p:cNvPr id="9" name="Groep 8"/>
          <p:cNvGrpSpPr/>
          <p:nvPr userDrawn="1"/>
        </p:nvGrpSpPr>
        <p:grpSpPr>
          <a:xfrm>
            <a:off x="12363871" y="-26002"/>
            <a:ext cx="3064812" cy="4530930"/>
            <a:chOff x="15419739" y="-26002"/>
            <a:chExt cx="3064812" cy="4530930"/>
          </a:xfrm>
        </p:grpSpPr>
        <p:sp>
          <p:nvSpPr>
            <p:cNvPr id="14" name="Tekstvak 33"/>
            <p:cNvSpPr txBox="1"/>
            <p:nvPr userDrawn="1"/>
          </p:nvSpPr>
          <p:spPr>
            <a:xfrm>
              <a:off x="15593549" y="1001584"/>
              <a:ext cx="2285302" cy="646331"/>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Klik op het icoontje om een nieuwe afbeelding in te voegen.</a:t>
              </a:r>
              <a:endPar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endParaRPr>
            </a:p>
          </p:txBody>
        </p:sp>
        <p:sp>
          <p:nvSpPr>
            <p:cNvPr id="15" name="Tekstvak 33"/>
            <p:cNvSpPr txBox="1"/>
            <p:nvPr userDrawn="1"/>
          </p:nvSpPr>
          <p:spPr>
            <a:xfrm>
              <a:off x="15593549" y="3140968"/>
              <a:ext cx="2142447" cy="646331"/>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Zoek en selecteer de gewenste afbeelding. </a:t>
              </a:r>
              <a:b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br>
              <a: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Klik op </a:t>
              </a:r>
              <a:r>
                <a:rPr kumimoji="0" lang="en-US" sz="1400" b="1" i="0" u="none" strike="noStrike" kern="0" cap="none" spc="0" normalizeH="0" baseline="0" noProof="0" dirty="0">
                  <a:ln>
                    <a:noFill/>
                  </a:ln>
                  <a:solidFill>
                    <a:schemeClr val="tx2"/>
                  </a:solidFill>
                  <a:effectLst/>
                  <a:uLnTx/>
                  <a:uFillTx/>
                  <a:latin typeface="Calibri"/>
                  <a:ea typeface="Tahoma" pitchFamily="34" charset="0"/>
                  <a:cs typeface="Arial" pitchFamily="34" charset="0"/>
                </a:rPr>
                <a:t>´Invoegen´</a:t>
              </a:r>
              <a:endParaRPr kumimoji="0" lang="nl-NL" sz="1400" b="1" i="0" u="none" strike="noStrike" kern="0" cap="none" spc="0" normalizeH="0" baseline="0" noProof="0" dirty="0">
                <a:ln>
                  <a:noFill/>
                </a:ln>
                <a:solidFill>
                  <a:schemeClr val="tx2"/>
                </a:solidFill>
                <a:effectLst/>
                <a:uLnTx/>
                <a:uFillTx/>
                <a:latin typeface="Calibri"/>
                <a:ea typeface="Tahoma" pitchFamily="34" charset="0"/>
                <a:cs typeface="Arial" pitchFamily="34" charset="0"/>
              </a:endParaRPr>
            </a:p>
          </p:txBody>
        </p:sp>
        <p:sp>
          <p:nvSpPr>
            <p:cNvPr id="16" name="Ovaal 15"/>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white"/>
                  </a:solidFill>
                  <a:effectLst/>
                  <a:uLnTx/>
                  <a:uFillTx/>
                  <a:latin typeface="Calibri"/>
                </a:rPr>
                <a:t>1</a:t>
              </a:r>
            </a:p>
          </p:txBody>
        </p:sp>
        <p:sp>
          <p:nvSpPr>
            <p:cNvPr id="17" name="Ovaal 16"/>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white"/>
                  </a:solidFill>
                  <a:effectLst/>
                  <a:uLnTx/>
                  <a:uFillTx/>
                  <a:latin typeface="Calibri"/>
                </a:rPr>
                <a:t>2</a:t>
              </a:r>
            </a:p>
          </p:txBody>
        </p:sp>
        <p:pic>
          <p:nvPicPr>
            <p:cNvPr id="1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0004" t="23401" r="80712" b="21471"/>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0" name="Tekstvak 19"/>
            <p:cNvSpPr txBox="1"/>
            <p:nvPr userDrawn="1"/>
          </p:nvSpPr>
          <p:spPr>
            <a:xfrm>
              <a:off x="15673080" y="4020160"/>
              <a:ext cx="779464" cy="261610"/>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err="1">
                  <a:ln>
                    <a:noFill/>
                  </a:ln>
                  <a:solidFill>
                    <a:srgbClr val="005634">
                      <a:lumMod val="25000"/>
                    </a:srgbClr>
                  </a:solidFill>
                  <a:effectLst>
                    <a:outerShdw blurRad="25400" algn="ctr" rotWithShape="0">
                      <a:prstClr val="white"/>
                    </a:outerShdw>
                  </a:effectLst>
                  <a:uLnTx/>
                  <a:uFillTx/>
                </a:rPr>
                <a:t>Invoegen</a:t>
              </a:r>
              <a:endParaRPr kumimoji="0" lang="en-GB" sz="1050" b="1" i="0" u="none" strike="noStrike" kern="0" cap="none" spc="0" normalizeH="0" baseline="0" noProof="0" dirty="0">
                <a:ln>
                  <a:noFill/>
                </a:ln>
                <a:solidFill>
                  <a:srgbClr val="005634">
                    <a:lumMod val="25000"/>
                  </a:srgbClr>
                </a:solidFill>
                <a:effectLst>
                  <a:outerShdw blurRad="25400" algn="ctr" rotWithShape="0">
                    <a:prstClr val="white"/>
                  </a:outerShdw>
                </a:effectLst>
                <a:uLnTx/>
                <a:uFillTx/>
              </a:endParaRPr>
            </a:p>
          </p:txBody>
        </p:sp>
        <p:sp>
          <p:nvSpPr>
            <p:cNvPr id="21" name="Rechthoek 20"/>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AFBEELDING INVOEGEN</a:t>
              </a:r>
            </a:p>
          </p:txBody>
        </p:sp>
        <p:grpSp>
          <p:nvGrpSpPr>
            <p:cNvPr id="8" name="Groep 7"/>
            <p:cNvGrpSpPr/>
            <p:nvPr userDrawn="1"/>
          </p:nvGrpSpPr>
          <p:grpSpPr>
            <a:xfrm>
              <a:off x="15563079" y="358984"/>
              <a:ext cx="2489424" cy="4145944"/>
              <a:chOff x="15563079" y="358984"/>
              <a:chExt cx="2315772" cy="4145944"/>
            </a:xfrm>
          </p:grpSpPr>
          <p:cxnSp>
            <p:nvCxnSpPr>
              <p:cNvPr id="22" name="Rechte verbindingslijn 21"/>
              <p:cNvCxnSpPr/>
              <p:nvPr userDrawn="1"/>
            </p:nvCxnSpPr>
            <p:spPr>
              <a:xfrm>
                <a:off x="15563418" y="358984"/>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userDrawn="1"/>
            </p:nvCxnSpPr>
            <p:spPr>
              <a:xfrm>
                <a:off x="15563079" y="2564904"/>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a:off x="15563418" y="4504928"/>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25" name="Afbeelding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593549" y="1810798"/>
              <a:ext cx="610090" cy="610090"/>
            </a:xfrm>
            <a:prstGeom prst="rect">
              <a:avLst/>
            </a:prstGeom>
          </p:spPr>
        </p:pic>
      </p:grpSp>
      <p:grpSp>
        <p:nvGrpSpPr>
          <p:cNvPr id="26" name="Groep 25"/>
          <p:cNvGrpSpPr/>
          <p:nvPr userDrawn="1"/>
        </p:nvGrpSpPr>
        <p:grpSpPr>
          <a:xfrm>
            <a:off x="-2973833" y="0"/>
            <a:ext cx="2808312" cy="5805264"/>
            <a:chOff x="-2973833" y="0"/>
            <a:chExt cx="2808312" cy="5805264"/>
          </a:xfrm>
        </p:grpSpPr>
        <p:sp>
          <p:nvSpPr>
            <p:cNvPr id="27" name="Rechthoek 26"/>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TEXT LEVELS</a:t>
              </a:r>
            </a:p>
          </p:txBody>
        </p:sp>
        <p:sp>
          <p:nvSpPr>
            <p:cNvPr id="28" name="Textfield placeholde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200" b="0" dirty="0">
                  <a:solidFill>
                    <a:schemeClr val="tx1"/>
                  </a:solidFill>
                </a:rPr>
                <a:t>Lees-tekst</a:t>
              </a:r>
            </a:p>
          </p:txBody>
        </p:sp>
        <p:sp>
          <p:nvSpPr>
            <p:cNvPr id="29" name="Ovaal 28"/>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1</a:t>
              </a:r>
            </a:p>
          </p:txBody>
        </p:sp>
        <p:sp>
          <p:nvSpPr>
            <p:cNvPr id="30" name="Ovaal 29"/>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2</a:t>
              </a:r>
            </a:p>
          </p:txBody>
        </p:sp>
        <p:sp>
          <p:nvSpPr>
            <p:cNvPr id="31" name="Ovaal 30"/>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3</a:t>
              </a:r>
            </a:p>
          </p:txBody>
        </p:sp>
        <p:sp>
          <p:nvSpPr>
            <p:cNvPr id="32" name="Ovaal 31"/>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4</a:t>
              </a:r>
            </a:p>
          </p:txBody>
        </p:sp>
        <p:sp>
          <p:nvSpPr>
            <p:cNvPr id="33" name="Textfield placeholder"/>
            <p:cNvSpPr txBox="1">
              <a:spLocks/>
            </p:cNvSpPr>
            <p:nvPr userDrawn="1"/>
          </p:nvSpPr>
          <p:spPr>
            <a:xfrm>
              <a:off x="-2379688" y="2284403"/>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1" dirty="0">
                  <a:solidFill>
                    <a:schemeClr val="tx2"/>
                  </a:solidFill>
                </a:rPr>
                <a:t>Sub-kop</a:t>
              </a:r>
            </a:p>
          </p:txBody>
        </p:sp>
        <p:sp>
          <p:nvSpPr>
            <p:cNvPr id="34" name="Textfield placeholder"/>
            <p:cNvSpPr txBox="1">
              <a:spLocks/>
            </p:cNvSpPr>
            <p:nvPr userDrawn="1"/>
          </p:nvSpPr>
          <p:spPr>
            <a:xfrm>
              <a:off x="-2379688" y="273084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36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Bullet</a:t>
              </a:r>
            </a:p>
          </p:txBody>
        </p:sp>
        <p:sp>
          <p:nvSpPr>
            <p:cNvPr id="35" name="Textfield placeholder"/>
            <p:cNvSpPr txBox="1">
              <a:spLocks/>
            </p:cNvSpPr>
            <p:nvPr userDrawn="1"/>
          </p:nvSpPr>
          <p:spPr>
            <a:xfrm>
              <a:off x="-2379688" y="317729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11138" lvl="3" indent="-117475" algn="l" defTabSz="914400" rtl="0" eaLnBrk="1" latinLnBrk="0" hangingPunct="1">
                <a:lnSpc>
                  <a:spcPts val="1700"/>
                </a:lnSpc>
                <a:spcBef>
                  <a:spcPts val="600"/>
                </a:spcBef>
                <a:spcAft>
                  <a:spcPts val="600"/>
                </a:spcAft>
                <a:buClr>
                  <a:schemeClr val="tx2"/>
                </a:buClr>
                <a:buSzPct val="85000"/>
                <a:buFont typeface="Arial" panose="020B0604020202020204" pitchFamily="34" charset="0"/>
                <a:buChar char="−"/>
                <a:tabLst>
                  <a:tab pos="1074738" algn="l"/>
                </a:tabLst>
              </a:pPr>
              <a:r>
                <a:rPr lang="en-GB" sz="1200" b="0" kern="1200" dirty="0">
                  <a:solidFill>
                    <a:schemeClr val="tx1"/>
                  </a:solidFill>
                  <a:latin typeface="+mn-lt"/>
                  <a:ea typeface="+mn-ea"/>
                  <a:cs typeface="+mn-cs"/>
                </a:rPr>
                <a:t>Sub-bullet</a:t>
              </a:r>
            </a:p>
          </p:txBody>
        </p:sp>
        <p:cxnSp>
          <p:nvCxnSpPr>
            <p:cNvPr id="36" name="Rechte verbindingslijn 35"/>
            <p:cNvCxnSpPr/>
            <p:nvPr userDrawn="1"/>
          </p:nvCxnSpPr>
          <p:spPr>
            <a:xfrm>
              <a:off x="-2812233" y="387386"/>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2812233" y="1628800"/>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2812233" y="5805264"/>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39" name="Picture 3"/>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t="1" r="75697" b="23577"/>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4"/>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r="80548"/>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1" name="Groep 40"/>
            <p:cNvGrpSpPr/>
            <p:nvPr userDrawn="1"/>
          </p:nvGrpSpPr>
          <p:grpSpPr>
            <a:xfrm>
              <a:off x="-2098870" y="523279"/>
              <a:ext cx="435437" cy="427699"/>
              <a:chOff x="-1085063" y="758027"/>
              <a:chExt cx="633800" cy="622540"/>
            </a:xfrm>
          </p:grpSpPr>
          <p:sp>
            <p:nvSpPr>
              <p:cNvPr id="82" name="Afgeronde rechthoek 81"/>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dirty="0"/>
              </a:p>
            </p:txBody>
          </p:sp>
          <p:grpSp>
            <p:nvGrpSpPr>
              <p:cNvPr id="83" name="Groep 82"/>
              <p:cNvGrpSpPr/>
              <p:nvPr userDrawn="1"/>
            </p:nvGrpSpPr>
            <p:grpSpPr>
              <a:xfrm>
                <a:off x="-977746" y="864082"/>
                <a:ext cx="419166" cy="410430"/>
                <a:chOff x="6366933" y="309013"/>
                <a:chExt cx="1901295" cy="1861668"/>
              </a:xfrm>
              <a:solidFill>
                <a:schemeClr val="tx1"/>
              </a:solidFill>
            </p:grpSpPr>
            <p:sp>
              <p:nvSpPr>
                <p:cNvPr id="84" name="Rechthoek 83"/>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5" name="Rechthoek 84"/>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6" name="Rechthoek 85"/>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7" name="Rechthoek 86"/>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8" name="Rechthoek 87"/>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9" name="Rechthoek 88"/>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0" name="Rechthoek 89"/>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1" name="Rechthoek 90"/>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2" name="Rechthoek 91"/>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3" name="Rechthoek 92"/>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4" name="Vrije vorm 93"/>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nvGrpSpPr>
            <p:cNvPr id="42" name="Groep 41"/>
            <p:cNvGrpSpPr/>
            <p:nvPr userDrawn="1"/>
          </p:nvGrpSpPr>
          <p:grpSpPr>
            <a:xfrm>
              <a:off x="-2095303" y="1071657"/>
              <a:ext cx="435437" cy="427699"/>
              <a:chOff x="-1845083" y="758027"/>
              <a:chExt cx="633800" cy="622540"/>
            </a:xfrm>
          </p:grpSpPr>
          <p:sp>
            <p:nvSpPr>
              <p:cNvPr id="69" name="Afgeronde rechthoek 68"/>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70" name="Groep 69"/>
              <p:cNvGrpSpPr/>
              <p:nvPr userDrawn="1"/>
            </p:nvGrpSpPr>
            <p:grpSpPr>
              <a:xfrm>
                <a:off x="-1737766" y="864082"/>
                <a:ext cx="419166" cy="410430"/>
                <a:chOff x="3708400" y="309013"/>
                <a:chExt cx="1901295" cy="1861668"/>
              </a:xfrm>
              <a:solidFill>
                <a:schemeClr val="tx1"/>
              </a:solidFill>
            </p:grpSpPr>
            <p:sp>
              <p:nvSpPr>
                <p:cNvPr id="71" name="Rechthoek 70"/>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2" name="Rechthoek 71"/>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Rechthoek 72"/>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4" name="Rechthoek 73"/>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5" name="Rechthoek 74"/>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6" name="Rechthoek 75"/>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7" name="Rechthoek 76"/>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8" name="Rechthoek 77"/>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9" name="Rechthoek 78"/>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0" name="Rechthoek 79"/>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1" name="Vrije vorm 80"/>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cxnSp>
          <p:nvCxnSpPr>
            <p:cNvPr id="43" name="Rechte verbindingslijn 42"/>
            <p:cNvCxnSpPr>
              <a:stCxn id="45" idx="2"/>
              <a:endCxn id="69"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a:stCxn id="46" idx="3"/>
              <a:endCxn id="82"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45" name="Ovaal 44"/>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al 45"/>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field placeholde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vooruit</a:t>
              </a:r>
            </a:p>
          </p:txBody>
        </p:sp>
        <p:sp>
          <p:nvSpPr>
            <p:cNvPr id="48" name="Textfield placeholde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terug</a:t>
              </a:r>
            </a:p>
          </p:txBody>
        </p:sp>
        <p:sp>
          <p:nvSpPr>
            <p:cNvPr id="49" name="Ovaal 48"/>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5</a:t>
              </a:r>
            </a:p>
          </p:txBody>
        </p:sp>
        <p:sp>
          <p:nvSpPr>
            <p:cNvPr id="50" name="Ovaal 49"/>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6</a:t>
              </a:r>
            </a:p>
          </p:txBody>
        </p:sp>
        <p:sp>
          <p:nvSpPr>
            <p:cNvPr id="51" name="Ovaal 50"/>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7</a:t>
              </a:r>
            </a:p>
          </p:txBody>
        </p:sp>
        <p:sp>
          <p:nvSpPr>
            <p:cNvPr id="52" name="Ovaal 51"/>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8</a:t>
              </a:r>
            </a:p>
          </p:txBody>
        </p:sp>
        <p:sp>
          <p:nvSpPr>
            <p:cNvPr id="53" name="Ovaal 52"/>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9</a:t>
              </a:r>
            </a:p>
          </p:txBody>
        </p:sp>
        <p:sp>
          <p:nvSpPr>
            <p:cNvPr id="54" name="Textfield placeholder"/>
            <p:cNvSpPr txBox="1">
              <a:spLocks/>
            </p:cNvSpPr>
            <p:nvPr userDrawn="1"/>
          </p:nvSpPr>
          <p:spPr>
            <a:xfrm>
              <a:off x="-2379688" y="363289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100" b="0" i="1" dirty="0" err="1">
                  <a:solidFill>
                    <a:schemeClr val="bg2">
                      <a:lumMod val="75000"/>
                    </a:schemeClr>
                  </a:solidFill>
                </a:rPr>
                <a:t>Cursief</a:t>
              </a:r>
              <a:r>
                <a:rPr lang="en-GB" sz="1100" b="0" i="1" dirty="0">
                  <a:solidFill>
                    <a:schemeClr val="bg2">
                      <a:lumMod val="75000"/>
                    </a:schemeClr>
                  </a:solidFill>
                </a:rPr>
                <a:t> </a:t>
              </a:r>
            </a:p>
          </p:txBody>
        </p:sp>
        <p:sp>
          <p:nvSpPr>
            <p:cNvPr id="55" name="Textfield placeholder"/>
            <p:cNvSpPr txBox="1">
              <a:spLocks/>
            </p:cNvSpPr>
            <p:nvPr userDrawn="1"/>
          </p:nvSpPr>
          <p:spPr>
            <a:xfrm>
              <a:off x="-2379688" y="4079336"/>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0" dirty="0">
                  <a:solidFill>
                    <a:schemeClr val="bg2">
                      <a:lumMod val="75000"/>
                    </a:schemeClr>
                  </a:solidFill>
                </a:rPr>
                <a:t>Sub-tekst</a:t>
              </a:r>
            </a:p>
          </p:txBody>
        </p:sp>
        <p:sp>
          <p:nvSpPr>
            <p:cNvPr id="56" name="Textfield placeholder"/>
            <p:cNvSpPr txBox="1">
              <a:spLocks/>
            </p:cNvSpPr>
            <p:nvPr userDrawn="1"/>
          </p:nvSpPr>
          <p:spPr>
            <a:xfrm>
              <a:off x="-2379688" y="4525782"/>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77800" lvl="2" indent="-177800" algn="l" defTabSz="914400" rtl="0" eaLnBrk="1" latinLnBrk="0" hangingPunct="1">
                <a:lnSpc>
                  <a:spcPts val="1800"/>
                </a:lnSpc>
                <a:spcBef>
                  <a:spcPts val="600"/>
                </a:spcBef>
                <a:spcAft>
                  <a:spcPts val="600"/>
                </a:spcAft>
                <a:buClr>
                  <a:schemeClr val="tx2"/>
                </a:buClr>
                <a:buFont typeface="+mj-lt"/>
                <a:buAutoNum type="arabicPeriod"/>
                <a:tabLst>
                  <a:tab pos="1074738" algn="l"/>
                  <a:tab pos="4394200" algn="l"/>
                </a:tabLst>
              </a:pPr>
              <a:r>
                <a:rPr lang="nl-NL" sz="1200" kern="1200" noProof="0" dirty="0">
                  <a:solidFill>
                    <a:schemeClr val="tx1"/>
                  </a:solidFill>
                  <a:latin typeface="+mn-lt"/>
                  <a:ea typeface="+mn-ea"/>
                  <a:cs typeface="+mn-cs"/>
                </a:rPr>
                <a:t>Numeriek</a:t>
              </a:r>
              <a:endParaRPr lang="en-GB" sz="1200" kern="1200" dirty="0">
                <a:solidFill>
                  <a:schemeClr val="tx1"/>
                </a:solidFill>
                <a:latin typeface="+mn-lt"/>
                <a:ea typeface="+mn-ea"/>
                <a:cs typeface="+mn-cs"/>
              </a:endParaRPr>
            </a:p>
          </p:txBody>
        </p:sp>
        <p:sp>
          <p:nvSpPr>
            <p:cNvPr id="57" name="Textfield placeholder"/>
            <p:cNvSpPr txBox="1">
              <a:spLocks/>
            </p:cNvSpPr>
            <p:nvPr userDrawn="1"/>
          </p:nvSpPr>
          <p:spPr>
            <a:xfrm>
              <a:off x="-2379688" y="540952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1074738" rtl="0" eaLnBrk="1" latinLnBrk="0" hangingPunct="1">
                <a:lnSpc>
                  <a:spcPts val="1700"/>
                </a:lnSpc>
                <a:spcBef>
                  <a:spcPts val="600"/>
                </a:spcBef>
                <a:spcAft>
                  <a:spcPts val="600"/>
                </a:spcAft>
                <a:buFont typeface="Arial" panose="020B0604020202020204" pitchFamily="34" charset="0"/>
                <a:buNone/>
              </a:pPr>
              <a:r>
                <a:rPr lang="en-GB" sz="1200" b="0" i="1" kern="1200" dirty="0" err="1">
                  <a:solidFill>
                    <a:schemeClr val="tx1"/>
                  </a:solidFill>
                  <a:latin typeface="+mn-lt"/>
                  <a:ea typeface="+mn-ea"/>
                  <a:cs typeface="+mn-cs"/>
                </a:rPr>
                <a:t>Cursief</a:t>
              </a:r>
              <a:endParaRPr lang="en-GB" sz="1200" b="0" i="1" kern="1200" dirty="0">
                <a:solidFill>
                  <a:schemeClr val="tx1"/>
                </a:solidFill>
                <a:latin typeface="+mn-lt"/>
                <a:ea typeface="+mn-ea"/>
                <a:cs typeface="+mn-cs"/>
              </a:endParaRPr>
            </a:p>
          </p:txBody>
        </p:sp>
        <p:sp>
          <p:nvSpPr>
            <p:cNvPr id="58" name="Textfield placeholder"/>
            <p:cNvSpPr txBox="1">
              <a:spLocks/>
            </p:cNvSpPr>
            <p:nvPr userDrawn="1"/>
          </p:nvSpPr>
          <p:spPr>
            <a:xfrm>
              <a:off x="-2379688" y="496307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714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Num. Bullet</a:t>
              </a:r>
            </a:p>
          </p:txBody>
        </p:sp>
        <p:grpSp>
          <p:nvGrpSpPr>
            <p:cNvPr id="59" name="Groep 58"/>
            <p:cNvGrpSpPr/>
            <p:nvPr userDrawn="1"/>
          </p:nvGrpSpPr>
          <p:grpSpPr>
            <a:xfrm>
              <a:off x="-950342" y="1837957"/>
              <a:ext cx="687412" cy="3758146"/>
              <a:chOff x="-740196" y="1837957"/>
              <a:chExt cx="1374825" cy="3758146"/>
            </a:xfrm>
          </p:grpSpPr>
          <p:sp>
            <p:nvSpPr>
              <p:cNvPr id="60" name="Textfield placeholde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1" name="Textfield placeholde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20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2" name="Textfield placeholde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3" name="Textfield placeholde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4" name="Textfield placeholde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14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5" name="Textfield placeholde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6" name="Textfield placeholde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7" name="Textfield placeholde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16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8" name="Textfield placeholde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grpSp>
      </p:grpSp>
      <p:sp>
        <p:nvSpPr>
          <p:cNvPr id="2" name="Titel 1"/>
          <p:cNvSpPr>
            <a:spLocks noGrp="1"/>
          </p:cNvSpPr>
          <p:nvPr>
            <p:ph type="title" hasCustomPrompt="1"/>
          </p:nvPr>
        </p:nvSpPr>
        <p:spPr/>
        <p:txBody>
          <a:bodyPr/>
          <a:lstStyle/>
          <a:p>
            <a:r>
              <a:rPr lang="nl-NL" dirty="0"/>
              <a:t>Klik om de titel te bewerken</a:t>
            </a:r>
          </a:p>
        </p:txBody>
      </p:sp>
    </p:spTree>
    <p:extLst>
      <p:ext uri="{BB962C8B-B14F-4D97-AF65-F5344CB8AC3E}">
        <p14:creationId xmlns:p14="http://schemas.microsoft.com/office/powerpoint/2010/main" val="67887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 &amp; Beeld 2x (S)">
    <p:spTree>
      <p:nvGrpSpPr>
        <p:cNvPr id="1" name=""/>
        <p:cNvGrpSpPr/>
        <p:nvPr/>
      </p:nvGrpSpPr>
      <p:grpSpPr>
        <a:xfrm>
          <a:off x="0" y="0"/>
          <a:ext cx="0" cy="0"/>
          <a:chOff x="0" y="0"/>
          <a:chExt cx="0" cy="0"/>
        </a:xfrm>
      </p:grpSpPr>
      <p:sp>
        <p:nvSpPr>
          <p:cNvPr id="7" name="Tijdelijke aanduiding voor afbeelding 2"/>
          <p:cNvSpPr>
            <a:spLocks noGrp="1"/>
          </p:cNvSpPr>
          <p:nvPr>
            <p:ph type="pic" idx="13"/>
          </p:nvPr>
        </p:nvSpPr>
        <p:spPr>
          <a:xfrm>
            <a:off x="7539335" y="3444314"/>
            <a:ext cx="4672663" cy="2288941"/>
          </a:xfrm>
          <a:solidFill>
            <a:schemeClr val="accent4"/>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16" name="Tijdelijke aanduiding voor afbeelding 2"/>
          <p:cNvSpPr>
            <a:spLocks noGrp="1"/>
          </p:cNvSpPr>
          <p:nvPr>
            <p:ph type="pic" idx="17"/>
          </p:nvPr>
        </p:nvSpPr>
        <p:spPr>
          <a:xfrm>
            <a:off x="7539335" y="1083365"/>
            <a:ext cx="4672663" cy="2288941"/>
          </a:xfrm>
          <a:solidFill>
            <a:schemeClr val="accent4"/>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12" name="Tijdelijke aanduiding voor tekst 11"/>
          <p:cNvSpPr>
            <a:spLocks noGrp="1"/>
          </p:cNvSpPr>
          <p:nvPr>
            <p:ph type="body" sz="quarter" idx="14" hasCustomPrompt="1"/>
          </p:nvPr>
        </p:nvSpPr>
        <p:spPr>
          <a:xfrm>
            <a:off x="-13494" y="5581651"/>
            <a:ext cx="12225338" cy="348800"/>
          </a:xfrm>
          <a:custGeom>
            <a:avLst/>
            <a:gdLst>
              <a:gd name="connsiteX0" fmla="*/ 0 w 12225338"/>
              <a:gd name="connsiteY0" fmla="*/ 0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0 h 338137"/>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44173 h 382310"/>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282505 h 382310"/>
              <a:gd name="connsiteX6" fmla="*/ 0 w 12225338"/>
              <a:gd name="connsiteY6" fmla="*/ 44173 h 382310"/>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338" h="338137">
                <a:moveTo>
                  <a:pt x="0" y="238332"/>
                </a:moveTo>
                <a:cubicBezTo>
                  <a:pt x="5257870" y="-49834"/>
                  <a:pt x="8329129" y="39687"/>
                  <a:pt x="12225338" y="0"/>
                </a:cubicBezTo>
                <a:lnTo>
                  <a:pt x="12225338" y="0"/>
                </a:lnTo>
                <a:lnTo>
                  <a:pt x="12225338" y="338137"/>
                </a:lnTo>
                <a:lnTo>
                  <a:pt x="0" y="338137"/>
                </a:lnTo>
                <a:lnTo>
                  <a:pt x="0" y="238332"/>
                </a:lnTo>
                <a:close/>
              </a:path>
            </a:pathLst>
          </a:custGeom>
          <a:solidFill>
            <a:schemeClr val="bg1"/>
          </a:solidFill>
          <a:ln w="9525">
            <a:solidFill>
              <a:schemeClr val="tx2"/>
            </a:solidFill>
          </a:ln>
        </p:spPr>
        <p:txBody>
          <a:bodyPr vert="horz" lIns="0" tIns="0" rIns="0" bIns="0" rtlCol="0" anchor="ctr">
            <a:noAutofit/>
          </a:bodyPr>
          <a:lstStyle>
            <a:lvl1pPr>
              <a:defRPr lang="nl-NL" sz="1200" baseline="0" dirty="0">
                <a:solidFill>
                  <a:schemeClr val="bg2"/>
                </a:solidFill>
                <a:latin typeface="Arial Narrow" panose="020B0606020202030204" pitchFamily="34" charset="0"/>
              </a:defRPr>
            </a:lvl1pPr>
          </a:lstStyle>
          <a:p>
            <a:pPr lvl="0" algn="ctr"/>
            <a:r>
              <a:rPr lang="nl-NL" dirty="0"/>
              <a:t>LIJN ORANJE (Niet verwijderen!)</a:t>
            </a:r>
          </a:p>
        </p:txBody>
      </p:sp>
      <p:sp>
        <p:nvSpPr>
          <p:cNvPr id="13" name="Tijdelijke aanduiding voor tekst 11"/>
          <p:cNvSpPr>
            <a:spLocks noGrp="1"/>
          </p:cNvSpPr>
          <p:nvPr>
            <p:ph type="body" sz="quarter" idx="15" hasCustomPrompt="1"/>
          </p:nvPr>
        </p:nvSpPr>
        <p:spPr>
          <a:xfrm>
            <a:off x="-13494" y="5876129"/>
            <a:ext cx="12225338" cy="62735"/>
          </a:xfrm>
          <a:prstGeom prst="rect">
            <a:avLst/>
          </a:prstGeom>
          <a:solidFill>
            <a:schemeClr val="bg1"/>
          </a:solidFill>
          <a:ln w="12700">
            <a:no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BALK WIT (Niet verwijderen!)</a:t>
            </a:r>
          </a:p>
        </p:txBody>
      </p:sp>
      <p:sp>
        <p:nvSpPr>
          <p:cNvPr id="3" name="Tijdelijke aanduiding voor verticale tekst 2"/>
          <p:cNvSpPr>
            <a:spLocks noGrp="1"/>
          </p:cNvSpPr>
          <p:nvPr>
            <p:ph type="body" orient="vert" idx="1"/>
          </p:nvPr>
        </p:nvSpPr>
        <p:spPr>
          <a:xfrm>
            <a:off x="555025" y="1083007"/>
            <a:ext cx="6624270" cy="4177763"/>
          </a:xfrm>
        </p:spPr>
        <p:txBody>
          <a:bodyPr vert="horz"/>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a:t>
            </a:r>
          </a:p>
          <a:p>
            <a:pPr lvl="6"/>
            <a:r>
              <a:rPr lang="nl-NL" dirty="0"/>
              <a:t>Zeven</a:t>
            </a:r>
          </a:p>
          <a:p>
            <a:pPr lvl="7"/>
            <a:r>
              <a:rPr lang="nl-NL" dirty="0"/>
              <a:t>Acht</a:t>
            </a:r>
          </a:p>
          <a:p>
            <a:pPr lvl="8"/>
            <a:r>
              <a:rPr lang="nl-NL" dirty="0"/>
              <a:t>Negen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427769-0C94-4714-9308-5CB730222FA0}" type="slidenum">
              <a:rPr lang="nl-NL" smtClean="0"/>
              <a:pPr/>
              <a:t>‹nr.›</a:t>
            </a:fld>
            <a:endParaRPr lang="nl-NL"/>
          </a:p>
        </p:txBody>
      </p:sp>
      <p:sp>
        <p:nvSpPr>
          <p:cNvPr id="11" name="Rechthoek 10"/>
          <p:cNvSpPr/>
          <p:nvPr userDrawn="1"/>
        </p:nvSpPr>
        <p:spPr>
          <a:xfrm>
            <a:off x="0" y="-459432"/>
            <a:ext cx="6315199" cy="459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1600" dirty="0"/>
              <a:t>Tekst &amp; Beeld 2x (S)</a:t>
            </a:r>
          </a:p>
        </p:txBody>
      </p:sp>
      <p:grpSp>
        <p:nvGrpSpPr>
          <p:cNvPr id="29" name="Groep 28"/>
          <p:cNvGrpSpPr/>
          <p:nvPr userDrawn="1"/>
        </p:nvGrpSpPr>
        <p:grpSpPr>
          <a:xfrm>
            <a:off x="-2973833" y="0"/>
            <a:ext cx="2808312" cy="5805264"/>
            <a:chOff x="-2973833" y="0"/>
            <a:chExt cx="2808312" cy="5805264"/>
          </a:xfrm>
        </p:grpSpPr>
        <p:sp>
          <p:nvSpPr>
            <p:cNvPr id="30" name="Rechthoek 29"/>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TEXT LEVELS</a:t>
              </a:r>
            </a:p>
          </p:txBody>
        </p:sp>
        <p:sp>
          <p:nvSpPr>
            <p:cNvPr id="31" name="Textfield placeholde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200" b="0" dirty="0">
                  <a:solidFill>
                    <a:schemeClr val="tx1"/>
                  </a:solidFill>
                </a:rPr>
                <a:t>Lees-tekst</a:t>
              </a:r>
            </a:p>
          </p:txBody>
        </p:sp>
        <p:sp>
          <p:nvSpPr>
            <p:cNvPr id="32" name="Ovaal 31"/>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1</a:t>
              </a:r>
            </a:p>
          </p:txBody>
        </p:sp>
        <p:sp>
          <p:nvSpPr>
            <p:cNvPr id="33" name="Ovaal 32"/>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2</a:t>
              </a:r>
            </a:p>
          </p:txBody>
        </p:sp>
        <p:sp>
          <p:nvSpPr>
            <p:cNvPr id="34" name="Ovaal 33"/>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3</a:t>
              </a:r>
            </a:p>
          </p:txBody>
        </p:sp>
        <p:sp>
          <p:nvSpPr>
            <p:cNvPr id="35" name="Ovaal 34"/>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4</a:t>
              </a:r>
            </a:p>
          </p:txBody>
        </p:sp>
        <p:sp>
          <p:nvSpPr>
            <p:cNvPr id="36" name="Textfield placeholder"/>
            <p:cNvSpPr txBox="1">
              <a:spLocks/>
            </p:cNvSpPr>
            <p:nvPr userDrawn="1"/>
          </p:nvSpPr>
          <p:spPr>
            <a:xfrm>
              <a:off x="-2379688" y="2284403"/>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1" dirty="0">
                  <a:solidFill>
                    <a:schemeClr val="tx2"/>
                  </a:solidFill>
                </a:rPr>
                <a:t>Sub-kop</a:t>
              </a:r>
            </a:p>
          </p:txBody>
        </p:sp>
        <p:sp>
          <p:nvSpPr>
            <p:cNvPr id="37" name="Textfield placeholder"/>
            <p:cNvSpPr txBox="1">
              <a:spLocks/>
            </p:cNvSpPr>
            <p:nvPr userDrawn="1"/>
          </p:nvSpPr>
          <p:spPr>
            <a:xfrm>
              <a:off x="-2379688" y="273084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36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Bullet</a:t>
              </a:r>
            </a:p>
          </p:txBody>
        </p:sp>
        <p:sp>
          <p:nvSpPr>
            <p:cNvPr id="38" name="Textfield placeholder"/>
            <p:cNvSpPr txBox="1">
              <a:spLocks/>
            </p:cNvSpPr>
            <p:nvPr userDrawn="1"/>
          </p:nvSpPr>
          <p:spPr>
            <a:xfrm>
              <a:off x="-2379688" y="317729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11138" lvl="3" indent="-117475" algn="l" defTabSz="914400" rtl="0" eaLnBrk="1" latinLnBrk="0" hangingPunct="1">
                <a:lnSpc>
                  <a:spcPts val="1700"/>
                </a:lnSpc>
                <a:spcBef>
                  <a:spcPts val="600"/>
                </a:spcBef>
                <a:spcAft>
                  <a:spcPts val="600"/>
                </a:spcAft>
                <a:buClr>
                  <a:schemeClr val="tx2"/>
                </a:buClr>
                <a:buSzPct val="85000"/>
                <a:buFont typeface="Arial" panose="020B0604020202020204" pitchFamily="34" charset="0"/>
                <a:buChar char="−"/>
                <a:tabLst>
                  <a:tab pos="1074738" algn="l"/>
                </a:tabLst>
              </a:pPr>
              <a:r>
                <a:rPr lang="en-GB" sz="1200" b="0" kern="1200" dirty="0">
                  <a:solidFill>
                    <a:schemeClr val="tx1"/>
                  </a:solidFill>
                  <a:latin typeface="+mn-lt"/>
                  <a:ea typeface="+mn-ea"/>
                  <a:cs typeface="+mn-cs"/>
                </a:rPr>
                <a:t>Sub-bullet</a:t>
              </a:r>
            </a:p>
          </p:txBody>
        </p:sp>
        <p:cxnSp>
          <p:nvCxnSpPr>
            <p:cNvPr id="39" name="Rechte verbindingslijn 38"/>
            <p:cNvCxnSpPr/>
            <p:nvPr userDrawn="1"/>
          </p:nvCxnSpPr>
          <p:spPr>
            <a:xfrm>
              <a:off x="-2812233" y="387386"/>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userDrawn="1"/>
          </p:nvCxnSpPr>
          <p:spPr>
            <a:xfrm>
              <a:off x="-2812233" y="1628800"/>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userDrawn="1"/>
          </p:nvCxnSpPr>
          <p:spPr>
            <a:xfrm>
              <a:off x="-2812233" y="5805264"/>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42"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1" r="75697" b="23577"/>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4"/>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r="80548"/>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4" name="Groep 43"/>
            <p:cNvGrpSpPr/>
            <p:nvPr userDrawn="1"/>
          </p:nvGrpSpPr>
          <p:grpSpPr>
            <a:xfrm>
              <a:off x="-2098870" y="523279"/>
              <a:ext cx="435437" cy="427699"/>
              <a:chOff x="-1085063" y="758027"/>
              <a:chExt cx="633800" cy="622540"/>
            </a:xfrm>
          </p:grpSpPr>
          <p:sp>
            <p:nvSpPr>
              <p:cNvPr id="85" name="Afgeronde rechthoek 84"/>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dirty="0"/>
              </a:p>
            </p:txBody>
          </p:sp>
          <p:grpSp>
            <p:nvGrpSpPr>
              <p:cNvPr id="86" name="Groep 85"/>
              <p:cNvGrpSpPr/>
              <p:nvPr userDrawn="1"/>
            </p:nvGrpSpPr>
            <p:grpSpPr>
              <a:xfrm>
                <a:off x="-977746" y="864082"/>
                <a:ext cx="419166" cy="410430"/>
                <a:chOff x="6366933" y="309013"/>
                <a:chExt cx="1901295" cy="1861668"/>
              </a:xfrm>
              <a:solidFill>
                <a:schemeClr val="tx1"/>
              </a:solidFill>
            </p:grpSpPr>
            <p:sp>
              <p:nvSpPr>
                <p:cNvPr id="87" name="Rechthoek 86"/>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8" name="Rechthoek 87"/>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9" name="Rechthoek 88"/>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0" name="Rechthoek 89"/>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1" name="Rechthoek 90"/>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2" name="Rechthoek 91"/>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3" name="Rechthoek 92"/>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4" name="Rechthoek 93"/>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5" name="Rechthoek 94"/>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6" name="Rechthoek 95"/>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7" name="Vrije vorm 96"/>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nvGrpSpPr>
            <p:cNvPr id="45" name="Groep 44"/>
            <p:cNvGrpSpPr/>
            <p:nvPr userDrawn="1"/>
          </p:nvGrpSpPr>
          <p:grpSpPr>
            <a:xfrm>
              <a:off x="-2095303" y="1071657"/>
              <a:ext cx="435437" cy="427699"/>
              <a:chOff x="-1845083" y="758027"/>
              <a:chExt cx="633800" cy="622540"/>
            </a:xfrm>
          </p:grpSpPr>
          <p:sp>
            <p:nvSpPr>
              <p:cNvPr id="72" name="Afgeronde rechthoek 71"/>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73" name="Groep 72"/>
              <p:cNvGrpSpPr/>
              <p:nvPr userDrawn="1"/>
            </p:nvGrpSpPr>
            <p:grpSpPr>
              <a:xfrm>
                <a:off x="-1737766" y="864082"/>
                <a:ext cx="419166" cy="410430"/>
                <a:chOff x="3708400" y="309013"/>
                <a:chExt cx="1901295" cy="1861668"/>
              </a:xfrm>
              <a:solidFill>
                <a:schemeClr val="tx1"/>
              </a:solidFill>
            </p:grpSpPr>
            <p:sp>
              <p:nvSpPr>
                <p:cNvPr id="74" name="Rechthoek 73"/>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5" name="Rechthoek 74"/>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6" name="Rechthoek 75"/>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7" name="Rechthoek 76"/>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8" name="Rechthoek 77"/>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9" name="Rechthoek 78"/>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0" name="Rechthoek 79"/>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1" name="Rechthoek 80"/>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2" name="Rechthoek 81"/>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3" name="Rechthoek 82"/>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4" name="Vrije vorm 83"/>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cxnSp>
          <p:nvCxnSpPr>
            <p:cNvPr id="46" name="Rechte verbindingslijn 45"/>
            <p:cNvCxnSpPr>
              <a:stCxn id="48" idx="2"/>
              <a:endCxn id="72"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7" name="Rechte verbindingslijn 46"/>
            <p:cNvCxnSpPr>
              <a:stCxn id="49" idx="3"/>
              <a:endCxn id="85"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48" name="Ovaal 47"/>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al 48"/>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field placeholde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vooruit</a:t>
              </a:r>
            </a:p>
          </p:txBody>
        </p:sp>
        <p:sp>
          <p:nvSpPr>
            <p:cNvPr id="51" name="Textfield placeholde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terug</a:t>
              </a:r>
            </a:p>
          </p:txBody>
        </p:sp>
        <p:sp>
          <p:nvSpPr>
            <p:cNvPr id="52" name="Ovaal 51"/>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5</a:t>
              </a:r>
            </a:p>
          </p:txBody>
        </p:sp>
        <p:sp>
          <p:nvSpPr>
            <p:cNvPr id="53" name="Ovaal 52"/>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6</a:t>
              </a:r>
            </a:p>
          </p:txBody>
        </p:sp>
        <p:sp>
          <p:nvSpPr>
            <p:cNvPr id="54" name="Ovaal 53"/>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7</a:t>
              </a:r>
            </a:p>
          </p:txBody>
        </p:sp>
        <p:sp>
          <p:nvSpPr>
            <p:cNvPr id="55" name="Ovaal 54"/>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8</a:t>
              </a:r>
            </a:p>
          </p:txBody>
        </p:sp>
        <p:sp>
          <p:nvSpPr>
            <p:cNvPr id="56" name="Ovaal 55"/>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9</a:t>
              </a:r>
            </a:p>
          </p:txBody>
        </p:sp>
        <p:sp>
          <p:nvSpPr>
            <p:cNvPr id="57" name="Textfield placeholder"/>
            <p:cNvSpPr txBox="1">
              <a:spLocks/>
            </p:cNvSpPr>
            <p:nvPr userDrawn="1"/>
          </p:nvSpPr>
          <p:spPr>
            <a:xfrm>
              <a:off x="-2379688" y="363289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100" b="0" i="1" dirty="0" err="1">
                  <a:solidFill>
                    <a:schemeClr val="bg2">
                      <a:lumMod val="75000"/>
                    </a:schemeClr>
                  </a:solidFill>
                </a:rPr>
                <a:t>Cursief</a:t>
              </a:r>
              <a:r>
                <a:rPr lang="en-GB" sz="1100" b="0" i="1" dirty="0">
                  <a:solidFill>
                    <a:schemeClr val="bg2">
                      <a:lumMod val="75000"/>
                    </a:schemeClr>
                  </a:solidFill>
                </a:rPr>
                <a:t> </a:t>
              </a:r>
            </a:p>
          </p:txBody>
        </p:sp>
        <p:sp>
          <p:nvSpPr>
            <p:cNvPr id="58" name="Textfield placeholder"/>
            <p:cNvSpPr txBox="1">
              <a:spLocks/>
            </p:cNvSpPr>
            <p:nvPr userDrawn="1"/>
          </p:nvSpPr>
          <p:spPr>
            <a:xfrm>
              <a:off x="-2379688" y="4079336"/>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0" dirty="0">
                  <a:solidFill>
                    <a:schemeClr val="bg2">
                      <a:lumMod val="75000"/>
                    </a:schemeClr>
                  </a:solidFill>
                </a:rPr>
                <a:t>Sub-tekst</a:t>
              </a:r>
            </a:p>
          </p:txBody>
        </p:sp>
        <p:sp>
          <p:nvSpPr>
            <p:cNvPr id="59" name="Textfield placeholder"/>
            <p:cNvSpPr txBox="1">
              <a:spLocks/>
            </p:cNvSpPr>
            <p:nvPr userDrawn="1"/>
          </p:nvSpPr>
          <p:spPr>
            <a:xfrm>
              <a:off x="-2379688" y="4525782"/>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77800" lvl="2" indent="-177800" algn="l" defTabSz="914400" rtl="0" eaLnBrk="1" latinLnBrk="0" hangingPunct="1">
                <a:lnSpc>
                  <a:spcPts val="1800"/>
                </a:lnSpc>
                <a:spcBef>
                  <a:spcPts val="600"/>
                </a:spcBef>
                <a:spcAft>
                  <a:spcPts val="600"/>
                </a:spcAft>
                <a:buClr>
                  <a:schemeClr val="tx2"/>
                </a:buClr>
                <a:buFont typeface="+mj-lt"/>
                <a:buAutoNum type="arabicPeriod"/>
                <a:tabLst>
                  <a:tab pos="1074738" algn="l"/>
                  <a:tab pos="4394200" algn="l"/>
                </a:tabLst>
              </a:pPr>
              <a:r>
                <a:rPr lang="nl-NL" sz="1200" kern="1200" noProof="0" dirty="0">
                  <a:solidFill>
                    <a:schemeClr val="tx1"/>
                  </a:solidFill>
                  <a:latin typeface="+mn-lt"/>
                  <a:ea typeface="+mn-ea"/>
                  <a:cs typeface="+mn-cs"/>
                </a:rPr>
                <a:t>Numeriek</a:t>
              </a:r>
              <a:endParaRPr lang="en-GB" sz="1200" kern="1200" dirty="0">
                <a:solidFill>
                  <a:schemeClr val="tx1"/>
                </a:solidFill>
                <a:latin typeface="+mn-lt"/>
                <a:ea typeface="+mn-ea"/>
                <a:cs typeface="+mn-cs"/>
              </a:endParaRPr>
            </a:p>
          </p:txBody>
        </p:sp>
        <p:sp>
          <p:nvSpPr>
            <p:cNvPr id="60" name="Textfield placeholder"/>
            <p:cNvSpPr txBox="1">
              <a:spLocks/>
            </p:cNvSpPr>
            <p:nvPr userDrawn="1"/>
          </p:nvSpPr>
          <p:spPr>
            <a:xfrm>
              <a:off x="-2379688" y="540952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1074738" rtl="0" eaLnBrk="1" latinLnBrk="0" hangingPunct="1">
                <a:lnSpc>
                  <a:spcPts val="1700"/>
                </a:lnSpc>
                <a:spcBef>
                  <a:spcPts val="600"/>
                </a:spcBef>
                <a:spcAft>
                  <a:spcPts val="600"/>
                </a:spcAft>
                <a:buFont typeface="Arial" panose="020B0604020202020204" pitchFamily="34" charset="0"/>
                <a:buNone/>
              </a:pPr>
              <a:r>
                <a:rPr lang="en-GB" sz="1200" b="0" i="1" kern="1200" dirty="0" err="1">
                  <a:solidFill>
                    <a:schemeClr val="tx1"/>
                  </a:solidFill>
                  <a:latin typeface="+mn-lt"/>
                  <a:ea typeface="+mn-ea"/>
                  <a:cs typeface="+mn-cs"/>
                </a:rPr>
                <a:t>Cursief</a:t>
              </a:r>
              <a:endParaRPr lang="en-GB" sz="1200" b="0" i="1" kern="1200" dirty="0">
                <a:solidFill>
                  <a:schemeClr val="tx1"/>
                </a:solidFill>
                <a:latin typeface="+mn-lt"/>
                <a:ea typeface="+mn-ea"/>
                <a:cs typeface="+mn-cs"/>
              </a:endParaRPr>
            </a:p>
          </p:txBody>
        </p:sp>
        <p:sp>
          <p:nvSpPr>
            <p:cNvPr id="61" name="Textfield placeholder"/>
            <p:cNvSpPr txBox="1">
              <a:spLocks/>
            </p:cNvSpPr>
            <p:nvPr userDrawn="1"/>
          </p:nvSpPr>
          <p:spPr>
            <a:xfrm>
              <a:off x="-2379688" y="496307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714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Num. Bullet</a:t>
              </a:r>
            </a:p>
          </p:txBody>
        </p:sp>
        <p:grpSp>
          <p:nvGrpSpPr>
            <p:cNvPr id="62" name="Groep 61"/>
            <p:cNvGrpSpPr/>
            <p:nvPr userDrawn="1"/>
          </p:nvGrpSpPr>
          <p:grpSpPr>
            <a:xfrm>
              <a:off x="-950342" y="1837957"/>
              <a:ext cx="687412" cy="3758146"/>
              <a:chOff x="-740196" y="1837957"/>
              <a:chExt cx="1374825" cy="3758146"/>
            </a:xfrm>
          </p:grpSpPr>
          <p:sp>
            <p:nvSpPr>
              <p:cNvPr id="63" name="Textfield placeholde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4" name="Textfield placeholde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20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5" name="Textfield placeholde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6" name="Textfield placeholde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7" name="Textfield placeholde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14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8" name="Textfield placeholde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9" name="Textfield placeholde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70" name="Textfield placeholde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16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71" name="Textfield placeholde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grpSp>
      </p:grpSp>
      <p:sp>
        <p:nvSpPr>
          <p:cNvPr id="2" name="Titel 1"/>
          <p:cNvSpPr>
            <a:spLocks noGrp="1"/>
          </p:cNvSpPr>
          <p:nvPr>
            <p:ph type="title" hasCustomPrompt="1"/>
          </p:nvPr>
        </p:nvSpPr>
        <p:spPr/>
        <p:txBody>
          <a:bodyPr/>
          <a:lstStyle/>
          <a:p>
            <a:r>
              <a:rPr lang="nl-NL" dirty="0"/>
              <a:t>Klik om de titel te bewerken</a:t>
            </a:r>
          </a:p>
        </p:txBody>
      </p:sp>
      <p:grpSp>
        <p:nvGrpSpPr>
          <p:cNvPr id="98" name="Groep 97"/>
          <p:cNvGrpSpPr/>
          <p:nvPr userDrawn="1"/>
        </p:nvGrpSpPr>
        <p:grpSpPr>
          <a:xfrm>
            <a:off x="12363871" y="-26002"/>
            <a:ext cx="3064812" cy="4530930"/>
            <a:chOff x="15419739" y="-26002"/>
            <a:chExt cx="3064812" cy="4530930"/>
          </a:xfrm>
        </p:grpSpPr>
        <p:sp>
          <p:nvSpPr>
            <p:cNvPr id="99" name="Tekstvak 33"/>
            <p:cNvSpPr txBox="1"/>
            <p:nvPr userDrawn="1"/>
          </p:nvSpPr>
          <p:spPr>
            <a:xfrm>
              <a:off x="15593549" y="1001584"/>
              <a:ext cx="2285302" cy="646331"/>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Klik op het icoontje om een nieuwe afbeelding in te voegen.</a:t>
              </a:r>
              <a:endPar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endParaRPr>
            </a:p>
          </p:txBody>
        </p:sp>
        <p:sp>
          <p:nvSpPr>
            <p:cNvPr id="100" name="Tekstvak 33"/>
            <p:cNvSpPr txBox="1"/>
            <p:nvPr userDrawn="1"/>
          </p:nvSpPr>
          <p:spPr>
            <a:xfrm>
              <a:off x="15593549" y="3140968"/>
              <a:ext cx="2142447" cy="646331"/>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Zoek en selecteer de gewenste afbeelding. </a:t>
              </a:r>
              <a:b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br>
              <a: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Klik op </a:t>
              </a:r>
              <a:r>
                <a:rPr kumimoji="0" lang="en-US" sz="1400" b="1" i="0" u="none" strike="noStrike" kern="0" cap="none" spc="0" normalizeH="0" baseline="0" noProof="0" dirty="0">
                  <a:ln>
                    <a:noFill/>
                  </a:ln>
                  <a:solidFill>
                    <a:schemeClr val="tx2"/>
                  </a:solidFill>
                  <a:effectLst/>
                  <a:uLnTx/>
                  <a:uFillTx/>
                  <a:latin typeface="Calibri"/>
                  <a:ea typeface="Tahoma" pitchFamily="34" charset="0"/>
                  <a:cs typeface="Arial" pitchFamily="34" charset="0"/>
                </a:rPr>
                <a:t>´Invoegen´</a:t>
              </a:r>
              <a:endParaRPr kumimoji="0" lang="nl-NL" sz="1400" b="1" i="0" u="none" strike="noStrike" kern="0" cap="none" spc="0" normalizeH="0" baseline="0" noProof="0" dirty="0">
                <a:ln>
                  <a:noFill/>
                </a:ln>
                <a:solidFill>
                  <a:schemeClr val="tx2"/>
                </a:solidFill>
                <a:effectLst/>
                <a:uLnTx/>
                <a:uFillTx/>
                <a:latin typeface="Calibri"/>
                <a:ea typeface="Tahoma" pitchFamily="34" charset="0"/>
                <a:cs typeface="Arial" pitchFamily="34" charset="0"/>
              </a:endParaRPr>
            </a:p>
          </p:txBody>
        </p:sp>
        <p:sp>
          <p:nvSpPr>
            <p:cNvPr id="101" name="Ovaal 100"/>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white"/>
                  </a:solidFill>
                  <a:effectLst/>
                  <a:uLnTx/>
                  <a:uFillTx/>
                  <a:latin typeface="Calibri"/>
                </a:rPr>
                <a:t>1</a:t>
              </a:r>
            </a:p>
          </p:txBody>
        </p:sp>
        <p:sp>
          <p:nvSpPr>
            <p:cNvPr id="102" name="Ovaal 101"/>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white"/>
                  </a:solidFill>
                  <a:effectLst/>
                  <a:uLnTx/>
                  <a:uFillTx/>
                  <a:latin typeface="Calibri"/>
                </a:rPr>
                <a:t>2</a:t>
              </a:r>
            </a:p>
          </p:txBody>
        </p:sp>
        <p:pic>
          <p:nvPicPr>
            <p:cNvPr id="103" name="Picture 3"/>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104" name="Picture 3"/>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10004" t="23401" r="80712" b="21471"/>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05" name="Tekstvak 104"/>
            <p:cNvSpPr txBox="1"/>
            <p:nvPr userDrawn="1"/>
          </p:nvSpPr>
          <p:spPr>
            <a:xfrm>
              <a:off x="15673080" y="4020160"/>
              <a:ext cx="779464" cy="261610"/>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err="1">
                  <a:ln>
                    <a:noFill/>
                  </a:ln>
                  <a:solidFill>
                    <a:srgbClr val="005634">
                      <a:lumMod val="25000"/>
                    </a:srgbClr>
                  </a:solidFill>
                  <a:effectLst>
                    <a:outerShdw blurRad="25400" algn="ctr" rotWithShape="0">
                      <a:prstClr val="white"/>
                    </a:outerShdw>
                  </a:effectLst>
                  <a:uLnTx/>
                  <a:uFillTx/>
                </a:rPr>
                <a:t>Invoegen</a:t>
              </a:r>
              <a:endParaRPr kumimoji="0" lang="en-GB" sz="1050" b="1" i="0" u="none" strike="noStrike" kern="0" cap="none" spc="0" normalizeH="0" baseline="0" noProof="0" dirty="0">
                <a:ln>
                  <a:noFill/>
                </a:ln>
                <a:solidFill>
                  <a:srgbClr val="005634">
                    <a:lumMod val="25000"/>
                  </a:srgbClr>
                </a:solidFill>
                <a:effectLst>
                  <a:outerShdw blurRad="25400" algn="ctr" rotWithShape="0">
                    <a:prstClr val="white"/>
                  </a:outerShdw>
                </a:effectLst>
                <a:uLnTx/>
                <a:uFillTx/>
              </a:endParaRPr>
            </a:p>
          </p:txBody>
        </p:sp>
        <p:sp>
          <p:nvSpPr>
            <p:cNvPr id="106" name="Rechthoek 105"/>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AFBEELDING INVOEGEN</a:t>
              </a:r>
            </a:p>
          </p:txBody>
        </p:sp>
        <p:grpSp>
          <p:nvGrpSpPr>
            <p:cNvPr id="107" name="Groep 106"/>
            <p:cNvGrpSpPr/>
            <p:nvPr userDrawn="1"/>
          </p:nvGrpSpPr>
          <p:grpSpPr>
            <a:xfrm>
              <a:off x="15563079" y="358984"/>
              <a:ext cx="2489424" cy="4145944"/>
              <a:chOff x="15563079" y="358984"/>
              <a:chExt cx="2315772" cy="4145944"/>
            </a:xfrm>
          </p:grpSpPr>
          <p:cxnSp>
            <p:nvCxnSpPr>
              <p:cNvPr id="109" name="Rechte verbindingslijn 108"/>
              <p:cNvCxnSpPr/>
              <p:nvPr userDrawn="1"/>
            </p:nvCxnSpPr>
            <p:spPr>
              <a:xfrm>
                <a:off x="15563418" y="358984"/>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0" name="Rechte verbindingslijn 109"/>
              <p:cNvCxnSpPr/>
              <p:nvPr userDrawn="1"/>
            </p:nvCxnSpPr>
            <p:spPr>
              <a:xfrm>
                <a:off x="15563079" y="2564904"/>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1" name="Rechte verbindingslijn 110"/>
              <p:cNvCxnSpPr/>
              <p:nvPr userDrawn="1"/>
            </p:nvCxnSpPr>
            <p:spPr>
              <a:xfrm>
                <a:off x="15563418" y="4504928"/>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108" name="Afbeelding 10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593549" y="1810798"/>
              <a:ext cx="610090" cy="610090"/>
            </a:xfrm>
            <a:prstGeom prst="rect">
              <a:avLst/>
            </a:prstGeom>
          </p:spPr>
        </p:pic>
      </p:grpSp>
    </p:spTree>
    <p:extLst>
      <p:ext uri="{BB962C8B-B14F-4D97-AF65-F5344CB8AC3E}">
        <p14:creationId xmlns:p14="http://schemas.microsoft.com/office/powerpoint/2010/main" val="283251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slide oranje">
    <p:spTree>
      <p:nvGrpSpPr>
        <p:cNvPr id="1" name=""/>
        <p:cNvGrpSpPr/>
        <p:nvPr/>
      </p:nvGrpSpPr>
      <p:grpSpPr>
        <a:xfrm>
          <a:off x="0" y="0"/>
          <a:ext cx="0" cy="0"/>
          <a:chOff x="0" y="0"/>
          <a:chExt cx="0" cy="0"/>
        </a:xfrm>
      </p:grpSpPr>
      <p:sp>
        <p:nvSpPr>
          <p:cNvPr id="9" name="Rechthoek 8"/>
          <p:cNvSpPr/>
          <p:nvPr userDrawn="1"/>
        </p:nvSpPr>
        <p:spPr>
          <a:xfrm>
            <a:off x="1" y="106857"/>
            <a:ext cx="12198350" cy="58958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427769-0C94-4714-9308-5CB730222FA0}" type="slidenum">
              <a:rPr lang="nl-NL" smtClean="0"/>
              <a:pPr/>
              <a:t>‹nr.›</a:t>
            </a:fld>
            <a:endParaRPr lang="nl-NL"/>
          </a:p>
        </p:txBody>
      </p:sp>
      <p:sp>
        <p:nvSpPr>
          <p:cNvPr id="7" name="Tijdelijke aanduiding voor tekst 11"/>
          <p:cNvSpPr>
            <a:spLocks noGrp="1"/>
          </p:cNvSpPr>
          <p:nvPr>
            <p:ph type="body" sz="quarter" idx="14" hasCustomPrompt="1"/>
          </p:nvPr>
        </p:nvSpPr>
        <p:spPr>
          <a:xfrm>
            <a:off x="-13494" y="5581651"/>
            <a:ext cx="12225338" cy="348800"/>
          </a:xfrm>
          <a:custGeom>
            <a:avLst/>
            <a:gdLst>
              <a:gd name="connsiteX0" fmla="*/ 0 w 12225338"/>
              <a:gd name="connsiteY0" fmla="*/ 0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0 h 338137"/>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44173 h 382310"/>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282505 h 382310"/>
              <a:gd name="connsiteX6" fmla="*/ 0 w 12225338"/>
              <a:gd name="connsiteY6" fmla="*/ 44173 h 382310"/>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338" h="338137">
                <a:moveTo>
                  <a:pt x="0" y="238332"/>
                </a:moveTo>
                <a:cubicBezTo>
                  <a:pt x="5257870" y="-49834"/>
                  <a:pt x="8329129" y="39687"/>
                  <a:pt x="12225338" y="0"/>
                </a:cubicBezTo>
                <a:lnTo>
                  <a:pt x="12225338" y="0"/>
                </a:lnTo>
                <a:lnTo>
                  <a:pt x="12225338" y="338137"/>
                </a:lnTo>
                <a:lnTo>
                  <a:pt x="0" y="338137"/>
                </a:lnTo>
                <a:lnTo>
                  <a:pt x="0" y="238332"/>
                </a:lnTo>
                <a:close/>
              </a:path>
            </a:pathLst>
          </a:custGeom>
          <a:solidFill>
            <a:schemeClr val="bg1"/>
          </a:solidFill>
          <a:ln w="12700">
            <a:solidFill>
              <a:schemeClr val="tx2"/>
            </a:solid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LIJN ORANJE (Niet verwijderen!)</a:t>
            </a:r>
          </a:p>
        </p:txBody>
      </p:sp>
      <p:sp>
        <p:nvSpPr>
          <p:cNvPr id="8" name="Tijdelijke aanduiding voor tekst 11"/>
          <p:cNvSpPr>
            <a:spLocks noGrp="1"/>
          </p:cNvSpPr>
          <p:nvPr>
            <p:ph type="body" sz="quarter" idx="15" hasCustomPrompt="1"/>
          </p:nvPr>
        </p:nvSpPr>
        <p:spPr>
          <a:xfrm>
            <a:off x="-13494" y="5876129"/>
            <a:ext cx="12225338" cy="62735"/>
          </a:xfrm>
          <a:prstGeom prst="rect">
            <a:avLst/>
          </a:prstGeom>
          <a:solidFill>
            <a:schemeClr val="bg1"/>
          </a:solidFill>
          <a:ln w="12700">
            <a:no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BALK WIT (Niet verwijderen!)</a:t>
            </a:r>
          </a:p>
        </p:txBody>
      </p:sp>
      <p:sp>
        <p:nvSpPr>
          <p:cNvPr id="3" name="Ondertitel 2"/>
          <p:cNvSpPr>
            <a:spLocks noGrp="1"/>
          </p:cNvSpPr>
          <p:nvPr>
            <p:ph type="subTitle" idx="1"/>
          </p:nvPr>
        </p:nvSpPr>
        <p:spPr>
          <a:xfrm>
            <a:off x="534681" y="3106452"/>
            <a:ext cx="8660837" cy="538572"/>
          </a:xfrm>
        </p:spPr>
        <p:txBody>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22" name="Tijdelijke aanduiding voor tekst 21"/>
          <p:cNvSpPr>
            <a:spLocks noGrp="1"/>
          </p:cNvSpPr>
          <p:nvPr>
            <p:ph type="body" sz="quarter" idx="16" hasCustomPrompt="1"/>
          </p:nvPr>
        </p:nvSpPr>
        <p:spPr>
          <a:xfrm>
            <a:off x="534681" y="3789363"/>
            <a:ext cx="8660838" cy="287709"/>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defRPr>
                <a:solidFill>
                  <a:schemeClr val="bg1"/>
                </a:solidFill>
              </a:defRPr>
            </a:lvl5pPr>
          </a:lstStyle>
          <a:p>
            <a:pPr lvl="0"/>
            <a:r>
              <a:rPr lang="nl-NL" dirty="0"/>
              <a:t>Spreker</a:t>
            </a:r>
          </a:p>
        </p:txBody>
      </p:sp>
      <p:sp>
        <p:nvSpPr>
          <p:cNvPr id="4" name="Tijdelijke aanduiding voor datum 3"/>
          <p:cNvSpPr>
            <a:spLocks noGrp="1"/>
          </p:cNvSpPr>
          <p:nvPr>
            <p:ph type="dt" sz="half" idx="10"/>
          </p:nvPr>
        </p:nvSpPr>
        <p:spPr>
          <a:xfrm>
            <a:off x="534681" y="4071730"/>
            <a:ext cx="2846282" cy="274324"/>
          </a:xfrm>
        </p:spPr>
        <p:txBody>
          <a:bodyPr lIns="0" tIns="0" rIns="0" bIns="0"/>
          <a:lstStyle>
            <a:lvl1pPr>
              <a:defRPr sz="1600">
                <a:solidFill>
                  <a:schemeClr val="bg1"/>
                </a:solidFill>
              </a:defRPr>
            </a:lvl1pPr>
          </a:lstStyle>
          <a:p>
            <a:fld id="{6AE78329-6968-4C7E-8516-46EA0D446EB6}" type="datetime1">
              <a:rPr lang="nl-NL" smtClean="0"/>
              <a:t>28-3-2023</a:t>
            </a:fld>
            <a:endParaRPr lang="nl-NL" dirty="0"/>
          </a:p>
        </p:txBody>
      </p:sp>
      <p:sp>
        <p:nvSpPr>
          <p:cNvPr id="2" name="Rechthoek 1"/>
          <p:cNvSpPr/>
          <p:nvPr userDrawn="1"/>
        </p:nvSpPr>
        <p:spPr>
          <a:xfrm>
            <a:off x="0" y="-459432"/>
            <a:ext cx="6315199" cy="459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1600" dirty="0"/>
              <a:t>Titelslide oranje</a:t>
            </a:r>
          </a:p>
        </p:txBody>
      </p:sp>
      <p:sp>
        <p:nvSpPr>
          <p:cNvPr id="20" name="Titel 1"/>
          <p:cNvSpPr>
            <a:spLocks noGrp="1"/>
          </p:cNvSpPr>
          <p:nvPr>
            <p:ph type="title" hasCustomPrompt="1"/>
          </p:nvPr>
        </p:nvSpPr>
        <p:spPr>
          <a:xfrm>
            <a:off x="519175" y="1736433"/>
            <a:ext cx="10188512" cy="1153995"/>
          </a:xfrm>
        </p:spPr>
        <p:txBody>
          <a:bodyPr/>
          <a:lstStyle>
            <a:lvl1pPr>
              <a:defRPr sz="3600" cap="all" baseline="0">
                <a:solidFill>
                  <a:schemeClr val="bg1"/>
                </a:solidFill>
              </a:defRPr>
            </a:lvl1pPr>
          </a:lstStyle>
          <a:p>
            <a:r>
              <a:rPr lang="nl-NL" dirty="0"/>
              <a:t>Klik om de titel te bewerken</a:t>
            </a:r>
          </a:p>
        </p:txBody>
      </p:sp>
      <p:sp>
        <p:nvSpPr>
          <p:cNvPr id="16" name="Freeform 6"/>
          <p:cNvSpPr>
            <a:spLocks noEditPoints="1"/>
          </p:cNvSpPr>
          <p:nvPr userDrawn="1"/>
        </p:nvSpPr>
        <p:spPr bwMode="auto">
          <a:xfrm rot="20997664" flipH="1">
            <a:off x="9170525" y="2109754"/>
            <a:ext cx="2962954" cy="3535191"/>
          </a:xfrm>
          <a:custGeom>
            <a:avLst/>
            <a:gdLst>
              <a:gd name="T0" fmla="*/ 1437 w 3086"/>
              <a:gd name="T1" fmla="*/ 2371 h 3682"/>
              <a:gd name="T2" fmla="*/ 2224 w 3086"/>
              <a:gd name="T3" fmla="*/ 2018 h 3682"/>
              <a:gd name="T4" fmla="*/ 2061 w 3086"/>
              <a:gd name="T5" fmla="*/ 1611 h 3682"/>
              <a:gd name="T6" fmla="*/ 2165 w 3086"/>
              <a:gd name="T7" fmla="*/ 1594 h 3682"/>
              <a:gd name="T8" fmla="*/ 2222 w 3086"/>
              <a:gd name="T9" fmla="*/ 1754 h 3682"/>
              <a:gd name="T10" fmla="*/ 2346 w 3086"/>
              <a:gd name="T11" fmla="*/ 1541 h 3682"/>
              <a:gd name="T12" fmla="*/ 665 w 3086"/>
              <a:gd name="T13" fmla="*/ 1549 h 3682"/>
              <a:gd name="T14" fmla="*/ 474 w 3086"/>
              <a:gd name="T15" fmla="*/ 1322 h 3682"/>
              <a:gd name="T16" fmla="*/ 623 w 3086"/>
              <a:gd name="T17" fmla="*/ 1751 h 3682"/>
              <a:gd name="T18" fmla="*/ 946 w 3086"/>
              <a:gd name="T19" fmla="*/ 1587 h 3682"/>
              <a:gd name="T20" fmla="*/ 608 w 3086"/>
              <a:gd name="T21" fmla="*/ 1196 h 3682"/>
              <a:gd name="T22" fmla="*/ 1653 w 3086"/>
              <a:gd name="T23" fmla="*/ 1632 h 3682"/>
              <a:gd name="T24" fmla="*/ 1282 w 3086"/>
              <a:gd name="T25" fmla="*/ 1310 h 3682"/>
              <a:gd name="T26" fmla="*/ 422 w 3086"/>
              <a:gd name="T27" fmla="*/ 976 h 3682"/>
              <a:gd name="T28" fmla="*/ 201 w 3086"/>
              <a:gd name="T29" fmla="*/ 1564 h 3682"/>
              <a:gd name="T30" fmla="*/ 489 w 3086"/>
              <a:gd name="T31" fmla="*/ 1187 h 3682"/>
              <a:gd name="T32" fmla="*/ 1237 w 3086"/>
              <a:gd name="T33" fmla="*/ 1090 h 3682"/>
              <a:gd name="T34" fmla="*/ 1259 w 3086"/>
              <a:gd name="T35" fmla="*/ 1041 h 3682"/>
              <a:gd name="T36" fmla="*/ 2253 w 3086"/>
              <a:gd name="T37" fmla="*/ 521 h 3682"/>
              <a:gd name="T38" fmla="*/ 2176 w 3086"/>
              <a:gd name="T39" fmla="*/ 1370 h 3682"/>
              <a:gd name="T40" fmla="*/ 2800 w 3086"/>
              <a:gd name="T41" fmla="*/ 620 h 3682"/>
              <a:gd name="T42" fmla="*/ 96 w 3086"/>
              <a:gd name="T43" fmla="*/ 599 h 3682"/>
              <a:gd name="T44" fmla="*/ 228 w 3086"/>
              <a:gd name="T45" fmla="*/ 1096 h 3682"/>
              <a:gd name="T46" fmla="*/ 597 w 3086"/>
              <a:gd name="T47" fmla="*/ 680 h 3682"/>
              <a:gd name="T48" fmla="*/ 890 w 3086"/>
              <a:gd name="T49" fmla="*/ 729 h 3682"/>
              <a:gd name="T50" fmla="*/ 1182 w 3086"/>
              <a:gd name="T51" fmla="*/ 329 h 3682"/>
              <a:gd name="T52" fmla="*/ 1459 w 3086"/>
              <a:gd name="T53" fmla="*/ 65 h 3682"/>
              <a:gd name="T54" fmla="*/ 955 w 3086"/>
              <a:gd name="T55" fmla="*/ 515 h 3682"/>
              <a:gd name="T56" fmla="*/ 753 w 3086"/>
              <a:gd name="T57" fmla="*/ 798 h 3682"/>
              <a:gd name="T58" fmla="*/ 529 w 3086"/>
              <a:gd name="T59" fmla="*/ 736 h 3682"/>
              <a:gd name="T60" fmla="*/ 1281 w 3086"/>
              <a:gd name="T61" fmla="*/ 740 h 3682"/>
              <a:gd name="T62" fmla="*/ 2959 w 3086"/>
              <a:gd name="T63" fmla="*/ 666 h 3682"/>
              <a:gd name="T64" fmla="*/ 2933 w 3086"/>
              <a:gd name="T65" fmla="*/ 1549 h 3682"/>
              <a:gd name="T66" fmla="*/ 2349 w 3086"/>
              <a:gd name="T67" fmla="*/ 1464 h 3682"/>
              <a:gd name="T68" fmla="*/ 2442 w 3086"/>
              <a:gd name="T69" fmla="*/ 1495 h 3682"/>
              <a:gd name="T70" fmla="*/ 3006 w 3086"/>
              <a:gd name="T71" fmla="*/ 1475 h 3682"/>
              <a:gd name="T72" fmla="*/ 2061 w 3086"/>
              <a:gd name="T73" fmla="*/ 576 h 3682"/>
              <a:gd name="T74" fmla="*/ 3040 w 3086"/>
              <a:gd name="T75" fmla="*/ 1370 h 3682"/>
              <a:gd name="T76" fmla="*/ 2552 w 3086"/>
              <a:gd name="T77" fmla="*/ 520 h 3682"/>
              <a:gd name="T78" fmla="*/ 1727 w 3086"/>
              <a:gd name="T79" fmla="*/ 695 h 3682"/>
              <a:gd name="T80" fmla="*/ 1682 w 3086"/>
              <a:gd name="T81" fmla="*/ 1044 h 3682"/>
              <a:gd name="T82" fmla="*/ 1603 w 3086"/>
              <a:gd name="T83" fmla="*/ 1467 h 3682"/>
              <a:gd name="T84" fmla="*/ 2208 w 3086"/>
              <a:gd name="T85" fmla="*/ 1609 h 3682"/>
              <a:gd name="T86" fmla="*/ 1991 w 3086"/>
              <a:gd name="T87" fmla="*/ 1618 h 3682"/>
              <a:gd name="T88" fmla="*/ 633 w 3086"/>
              <a:gd name="T89" fmla="*/ 1203 h 3682"/>
              <a:gd name="T90" fmla="*/ 681 w 3086"/>
              <a:gd name="T91" fmla="*/ 1512 h 3682"/>
              <a:gd name="T92" fmla="*/ 883 w 3086"/>
              <a:gd name="T93" fmla="*/ 1268 h 3682"/>
              <a:gd name="T94" fmla="*/ 809 w 3086"/>
              <a:gd name="T95" fmla="*/ 1755 h 3682"/>
              <a:gd name="T96" fmla="*/ 471 w 3086"/>
              <a:gd name="T97" fmla="*/ 1675 h 3682"/>
              <a:gd name="T98" fmla="*/ 325 w 3086"/>
              <a:gd name="T99" fmla="*/ 1343 h 3682"/>
              <a:gd name="T100" fmla="*/ 398 w 3086"/>
              <a:gd name="T101" fmla="*/ 2515 h 3682"/>
              <a:gd name="T102" fmla="*/ 1037 w 3086"/>
              <a:gd name="T103" fmla="*/ 3641 h 3682"/>
              <a:gd name="T104" fmla="*/ 1663 w 3086"/>
              <a:gd name="T105" fmla="*/ 2685 h 3682"/>
              <a:gd name="T106" fmla="*/ 1147 w 3086"/>
              <a:gd name="T107" fmla="*/ 2259 h 3682"/>
              <a:gd name="T108" fmla="*/ 2147 w 3086"/>
              <a:gd name="T109" fmla="*/ 2486 h 3682"/>
              <a:gd name="T110" fmla="*/ 2179 w 3086"/>
              <a:gd name="T111" fmla="*/ 2039 h 3682"/>
              <a:gd name="T112" fmla="*/ 2233 w 3086"/>
              <a:gd name="T113" fmla="*/ 1865 h 3682"/>
              <a:gd name="T114" fmla="*/ 2190 w 3086"/>
              <a:gd name="T115" fmla="*/ 2301 h 3682"/>
              <a:gd name="T116" fmla="*/ 1664 w 3086"/>
              <a:gd name="T117" fmla="*/ 2716 h 3682"/>
              <a:gd name="T118" fmla="*/ 1109 w 3086"/>
              <a:gd name="T119" fmla="*/ 3676 h 3682"/>
              <a:gd name="T120" fmla="*/ 367 w 3086"/>
              <a:gd name="T121" fmla="*/ 2631 h 3682"/>
              <a:gd name="T122" fmla="*/ 0 w 3086"/>
              <a:gd name="T123" fmla="*/ 946 h 3682"/>
              <a:gd name="T124" fmla="*/ 981 w 3086"/>
              <a:gd name="T125" fmla="*/ 0 h 3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6" h="3682">
                <a:moveTo>
                  <a:pt x="1080" y="2247"/>
                </a:moveTo>
                <a:lnTo>
                  <a:pt x="1095" y="2261"/>
                </a:lnTo>
                <a:lnTo>
                  <a:pt x="1107" y="2271"/>
                </a:lnTo>
                <a:lnTo>
                  <a:pt x="1119" y="2281"/>
                </a:lnTo>
                <a:lnTo>
                  <a:pt x="1145" y="2300"/>
                </a:lnTo>
                <a:lnTo>
                  <a:pt x="1151" y="2304"/>
                </a:lnTo>
                <a:lnTo>
                  <a:pt x="1157" y="2309"/>
                </a:lnTo>
                <a:lnTo>
                  <a:pt x="1171" y="2318"/>
                </a:lnTo>
                <a:lnTo>
                  <a:pt x="1197" y="2336"/>
                </a:lnTo>
                <a:lnTo>
                  <a:pt x="1225" y="2351"/>
                </a:lnTo>
                <a:lnTo>
                  <a:pt x="1251" y="2367"/>
                </a:lnTo>
                <a:lnTo>
                  <a:pt x="1281" y="2382"/>
                </a:lnTo>
                <a:lnTo>
                  <a:pt x="1338" y="2410"/>
                </a:lnTo>
                <a:lnTo>
                  <a:pt x="1396" y="2434"/>
                </a:lnTo>
                <a:lnTo>
                  <a:pt x="1455" y="2456"/>
                </a:lnTo>
                <a:lnTo>
                  <a:pt x="1515" y="2478"/>
                </a:lnTo>
                <a:lnTo>
                  <a:pt x="1616" y="2508"/>
                </a:lnTo>
                <a:lnTo>
                  <a:pt x="1615" y="2508"/>
                </a:lnTo>
                <a:lnTo>
                  <a:pt x="1609" y="2502"/>
                </a:lnTo>
                <a:lnTo>
                  <a:pt x="1605" y="2497"/>
                </a:lnTo>
                <a:lnTo>
                  <a:pt x="1576" y="2469"/>
                </a:lnTo>
                <a:lnTo>
                  <a:pt x="1546" y="2443"/>
                </a:lnTo>
                <a:lnTo>
                  <a:pt x="1513" y="2418"/>
                </a:lnTo>
                <a:lnTo>
                  <a:pt x="1489" y="2402"/>
                </a:lnTo>
                <a:lnTo>
                  <a:pt x="1463" y="2386"/>
                </a:lnTo>
                <a:lnTo>
                  <a:pt x="1437" y="2371"/>
                </a:lnTo>
                <a:lnTo>
                  <a:pt x="1410" y="2358"/>
                </a:lnTo>
                <a:lnTo>
                  <a:pt x="1355" y="2333"/>
                </a:lnTo>
                <a:lnTo>
                  <a:pt x="1300" y="2311"/>
                </a:lnTo>
                <a:lnTo>
                  <a:pt x="1223" y="2287"/>
                </a:lnTo>
                <a:lnTo>
                  <a:pt x="1146" y="2265"/>
                </a:lnTo>
                <a:lnTo>
                  <a:pt x="1080" y="2247"/>
                </a:lnTo>
                <a:close/>
                <a:moveTo>
                  <a:pt x="2203" y="1849"/>
                </a:moveTo>
                <a:lnTo>
                  <a:pt x="2192" y="1849"/>
                </a:lnTo>
                <a:lnTo>
                  <a:pt x="2181" y="1853"/>
                </a:lnTo>
                <a:lnTo>
                  <a:pt x="2160" y="1863"/>
                </a:lnTo>
                <a:lnTo>
                  <a:pt x="2137" y="1873"/>
                </a:lnTo>
                <a:lnTo>
                  <a:pt x="2094" y="1891"/>
                </a:lnTo>
                <a:lnTo>
                  <a:pt x="2034" y="1912"/>
                </a:lnTo>
                <a:lnTo>
                  <a:pt x="1974" y="1929"/>
                </a:lnTo>
                <a:lnTo>
                  <a:pt x="1920" y="1942"/>
                </a:lnTo>
                <a:lnTo>
                  <a:pt x="1976" y="1941"/>
                </a:lnTo>
                <a:lnTo>
                  <a:pt x="2040" y="1941"/>
                </a:lnTo>
                <a:lnTo>
                  <a:pt x="2082" y="1941"/>
                </a:lnTo>
                <a:lnTo>
                  <a:pt x="2125" y="1943"/>
                </a:lnTo>
                <a:lnTo>
                  <a:pt x="2166" y="1952"/>
                </a:lnTo>
                <a:lnTo>
                  <a:pt x="2182" y="1957"/>
                </a:lnTo>
                <a:lnTo>
                  <a:pt x="2196" y="1963"/>
                </a:lnTo>
                <a:lnTo>
                  <a:pt x="2209" y="1973"/>
                </a:lnTo>
                <a:lnTo>
                  <a:pt x="2218" y="1987"/>
                </a:lnTo>
                <a:lnTo>
                  <a:pt x="2223" y="2002"/>
                </a:lnTo>
                <a:lnTo>
                  <a:pt x="2224" y="2018"/>
                </a:lnTo>
                <a:lnTo>
                  <a:pt x="2224" y="2020"/>
                </a:lnTo>
                <a:lnTo>
                  <a:pt x="2231" y="2014"/>
                </a:lnTo>
                <a:lnTo>
                  <a:pt x="2238" y="2004"/>
                </a:lnTo>
                <a:lnTo>
                  <a:pt x="2241" y="1992"/>
                </a:lnTo>
                <a:lnTo>
                  <a:pt x="2240" y="1980"/>
                </a:lnTo>
                <a:lnTo>
                  <a:pt x="2237" y="1969"/>
                </a:lnTo>
                <a:lnTo>
                  <a:pt x="2236" y="1957"/>
                </a:lnTo>
                <a:lnTo>
                  <a:pt x="2237" y="1944"/>
                </a:lnTo>
                <a:lnTo>
                  <a:pt x="2239" y="1932"/>
                </a:lnTo>
                <a:lnTo>
                  <a:pt x="2245" y="1909"/>
                </a:lnTo>
                <a:lnTo>
                  <a:pt x="2253" y="1886"/>
                </a:lnTo>
                <a:lnTo>
                  <a:pt x="2264" y="1868"/>
                </a:lnTo>
                <a:lnTo>
                  <a:pt x="2264" y="1868"/>
                </a:lnTo>
                <a:lnTo>
                  <a:pt x="2260" y="1871"/>
                </a:lnTo>
                <a:lnTo>
                  <a:pt x="2256" y="1872"/>
                </a:lnTo>
                <a:lnTo>
                  <a:pt x="2250" y="1872"/>
                </a:lnTo>
                <a:lnTo>
                  <a:pt x="2245" y="1872"/>
                </a:lnTo>
                <a:lnTo>
                  <a:pt x="2233" y="1866"/>
                </a:lnTo>
                <a:lnTo>
                  <a:pt x="2223" y="1859"/>
                </a:lnTo>
                <a:lnTo>
                  <a:pt x="2214" y="1853"/>
                </a:lnTo>
                <a:lnTo>
                  <a:pt x="2203" y="1849"/>
                </a:lnTo>
                <a:close/>
                <a:moveTo>
                  <a:pt x="2115" y="1587"/>
                </a:moveTo>
                <a:lnTo>
                  <a:pt x="2094" y="1589"/>
                </a:lnTo>
                <a:lnTo>
                  <a:pt x="2081" y="1593"/>
                </a:lnTo>
                <a:lnTo>
                  <a:pt x="2068" y="1602"/>
                </a:lnTo>
                <a:lnTo>
                  <a:pt x="2061" y="1611"/>
                </a:lnTo>
                <a:lnTo>
                  <a:pt x="2056" y="1622"/>
                </a:lnTo>
                <a:lnTo>
                  <a:pt x="2056" y="1633"/>
                </a:lnTo>
                <a:lnTo>
                  <a:pt x="2058" y="1644"/>
                </a:lnTo>
                <a:lnTo>
                  <a:pt x="2066" y="1651"/>
                </a:lnTo>
                <a:lnTo>
                  <a:pt x="2077" y="1656"/>
                </a:lnTo>
                <a:lnTo>
                  <a:pt x="2088" y="1657"/>
                </a:lnTo>
                <a:lnTo>
                  <a:pt x="2099" y="1655"/>
                </a:lnTo>
                <a:lnTo>
                  <a:pt x="2123" y="1646"/>
                </a:lnTo>
                <a:lnTo>
                  <a:pt x="2146" y="1635"/>
                </a:lnTo>
                <a:lnTo>
                  <a:pt x="2170" y="1623"/>
                </a:lnTo>
                <a:lnTo>
                  <a:pt x="2182" y="1618"/>
                </a:lnTo>
                <a:lnTo>
                  <a:pt x="2193" y="1612"/>
                </a:lnTo>
                <a:lnTo>
                  <a:pt x="2195" y="1611"/>
                </a:lnTo>
                <a:lnTo>
                  <a:pt x="2196" y="1609"/>
                </a:lnTo>
                <a:lnTo>
                  <a:pt x="2198" y="1609"/>
                </a:lnTo>
                <a:lnTo>
                  <a:pt x="2198" y="1609"/>
                </a:lnTo>
                <a:lnTo>
                  <a:pt x="2198" y="1608"/>
                </a:lnTo>
                <a:lnTo>
                  <a:pt x="2196" y="1608"/>
                </a:lnTo>
                <a:lnTo>
                  <a:pt x="2196" y="1609"/>
                </a:lnTo>
                <a:lnTo>
                  <a:pt x="2196" y="1609"/>
                </a:lnTo>
                <a:lnTo>
                  <a:pt x="2198" y="1609"/>
                </a:lnTo>
                <a:lnTo>
                  <a:pt x="2196" y="1609"/>
                </a:lnTo>
                <a:lnTo>
                  <a:pt x="2196" y="1608"/>
                </a:lnTo>
                <a:lnTo>
                  <a:pt x="2194" y="1607"/>
                </a:lnTo>
                <a:lnTo>
                  <a:pt x="2189" y="1603"/>
                </a:lnTo>
                <a:lnTo>
                  <a:pt x="2165" y="1594"/>
                </a:lnTo>
                <a:lnTo>
                  <a:pt x="2141" y="1589"/>
                </a:lnTo>
                <a:lnTo>
                  <a:pt x="2115" y="1587"/>
                </a:lnTo>
                <a:close/>
                <a:moveTo>
                  <a:pt x="2354" y="1554"/>
                </a:moveTo>
                <a:lnTo>
                  <a:pt x="2357" y="1563"/>
                </a:lnTo>
                <a:lnTo>
                  <a:pt x="2360" y="1576"/>
                </a:lnTo>
                <a:lnTo>
                  <a:pt x="2356" y="1590"/>
                </a:lnTo>
                <a:lnTo>
                  <a:pt x="2350" y="1602"/>
                </a:lnTo>
                <a:lnTo>
                  <a:pt x="2341" y="1612"/>
                </a:lnTo>
                <a:lnTo>
                  <a:pt x="2321" y="1630"/>
                </a:lnTo>
                <a:lnTo>
                  <a:pt x="2298" y="1646"/>
                </a:lnTo>
                <a:lnTo>
                  <a:pt x="2275" y="1660"/>
                </a:lnTo>
                <a:lnTo>
                  <a:pt x="2252" y="1676"/>
                </a:lnTo>
                <a:lnTo>
                  <a:pt x="2241" y="1684"/>
                </a:lnTo>
                <a:lnTo>
                  <a:pt x="2232" y="1694"/>
                </a:lnTo>
                <a:lnTo>
                  <a:pt x="2224" y="1705"/>
                </a:lnTo>
                <a:lnTo>
                  <a:pt x="2221" y="1718"/>
                </a:lnTo>
                <a:lnTo>
                  <a:pt x="2220" y="1736"/>
                </a:lnTo>
                <a:lnTo>
                  <a:pt x="2222" y="1754"/>
                </a:lnTo>
                <a:lnTo>
                  <a:pt x="2227" y="1772"/>
                </a:lnTo>
                <a:lnTo>
                  <a:pt x="2236" y="1789"/>
                </a:lnTo>
                <a:lnTo>
                  <a:pt x="2247" y="1802"/>
                </a:lnTo>
                <a:lnTo>
                  <a:pt x="2261" y="1814"/>
                </a:lnTo>
                <a:lnTo>
                  <a:pt x="2247" y="1802"/>
                </a:lnTo>
                <a:lnTo>
                  <a:pt x="2236" y="1789"/>
                </a:lnTo>
                <a:lnTo>
                  <a:pt x="2227" y="1772"/>
                </a:lnTo>
                <a:lnTo>
                  <a:pt x="2222" y="1754"/>
                </a:lnTo>
                <a:lnTo>
                  <a:pt x="2220" y="1736"/>
                </a:lnTo>
                <a:lnTo>
                  <a:pt x="2221" y="1718"/>
                </a:lnTo>
                <a:lnTo>
                  <a:pt x="2224" y="1705"/>
                </a:lnTo>
                <a:lnTo>
                  <a:pt x="2232" y="1694"/>
                </a:lnTo>
                <a:lnTo>
                  <a:pt x="2241" y="1684"/>
                </a:lnTo>
                <a:lnTo>
                  <a:pt x="2252" y="1675"/>
                </a:lnTo>
                <a:lnTo>
                  <a:pt x="2275" y="1660"/>
                </a:lnTo>
                <a:lnTo>
                  <a:pt x="2297" y="1646"/>
                </a:lnTo>
                <a:lnTo>
                  <a:pt x="2321" y="1630"/>
                </a:lnTo>
                <a:lnTo>
                  <a:pt x="2341" y="1612"/>
                </a:lnTo>
                <a:lnTo>
                  <a:pt x="2350" y="1602"/>
                </a:lnTo>
                <a:lnTo>
                  <a:pt x="2356" y="1590"/>
                </a:lnTo>
                <a:lnTo>
                  <a:pt x="2359" y="1576"/>
                </a:lnTo>
                <a:lnTo>
                  <a:pt x="2357" y="1563"/>
                </a:lnTo>
                <a:lnTo>
                  <a:pt x="2354" y="1554"/>
                </a:lnTo>
                <a:close/>
                <a:moveTo>
                  <a:pt x="2353" y="1550"/>
                </a:moveTo>
                <a:lnTo>
                  <a:pt x="2353" y="1551"/>
                </a:lnTo>
                <a:lnTo>
                  <a:pt x="2354" y="1554"/>
                </a:lnTo>
                <a:lnTo>
                  <a:pt x="2353" y="1550"/>
                </a:lnTo>
                <a:close/>
                <a:moveTo>
                  <a:pt x="2346" y="1541"/>
                </a:moveTo>
                <a:lnTo>
                  <a:pt x="2351" y="1546"/>
                </a:lnTo>
                <a:lnTo>
                  <a:pt x="2353" y="1550"/>
                </a:lnTo>
                <a:lnTo>
                  <a:pt x="2346" y="1541"/>
                </a:lnTo>
                <a:close/>
                <a:moveTo>
                  <a:pt x="2345" y="1538"/>
                </a:moveTo>
                <a:lnTo>
                  <a:pt x="2345" y="1540"/>
                </a:lnTo>
                <a:lnTo>
                  <a:pt x="2346" y="1541"/>
                </a:lnTo>
                <a:lnTo>
                  <a:pt x="2345" y="1538"/>
                </a:lnTo>
                <a:close/>
                <a:moveTo>
                  <a:pt x="787" y="1235"/>
                </a:moveTo>
                <a:lnTo>
                  <a:pt x="777" y="1237"/>
                </a:lnTo>
                <a:lnTo>
                  <a:pt x="768" y="1239"/>
                </a:lnTo>
                <a:lnTo>
                  <a:pt x="763" y="1243"/>
                </a:lnTo>
                <a:lnTo>
                  <a:pt x="758" y="1250"/>
                </a:lnTo>
                <a:lnTo>
                  <a:pt x="756" y="1260"/>
                </a:lnTo>
                <a:lnTo>
                  <a:pt x="755" y="1270"/>
                </a:lnTo>
                <a:lnTo>
                  <a:pt x="755" y="1287"/>
                </a:lnTo>
                <a:lnTo>
                  <a:pt x="755" y="1304"/>
                </a:lnTo>
                <a:lnTo>
                  <a:pt x="755" y="1322"/>
                </a:lnTo>
                <a:lnTo>
                  <a:pt x="754" y="1339"/>
                </a:lnTo>
                <a:lnTo>
                  <a:pt x="749" y="1374"/>
                </a:lnTo>
                <a:lnTo>
                  <a:pt x="741" y="1408"/>
                </a:lnTo>
                <a:lnTo>
                  <a:pt x="733" y="1441"/>
                </a:lnTo>
                <a:lnTo>
                  <a:pt x="720" y="1474"/>
                </a:lnTo>
                <a:lnTo>
                  <a:pt x="714" y="1490"/>
                </a:lnTo>
                <a:lnTo>
                  <a:pt x="706" y="1506"/>
                </a:lnTo>
                <a:lnTo>
                  <a:pt x="696" y="1522"/>
                </a:lnTo>
                <a:lnTo>
                  <a:pt x="682" y="1535"/>
                </a:lnTo>
                <a:lnTo>
                  <a:pt x="675" y="1542"/>
                </a:lnTo>
                <a:lnTo>
                  <a:pt x="673" y="1543"/>
                </a:lnTo>
                <a:lnTo>
                  <a:pt x="670" y="1545"/>
                </a:lnTo>
                <a:lnTo>
                  <a:pt x="668" y="1546"/>
                </a:lnTo>
                <a:lnTo>
                  <a:pt x="667" y="1547"/>
                </a:lnTo>
                <a:lnTo>
                  <a:pt x="665" y="1549"/>
                </a:lnTo>
                <a:lnTo>
                  <a:pt x="663" y="1549"/>
                </a:lnTo>
                <a:lnTo>
                  <a:pt x="659" y="1551"/>
                </a:lnTo>
                <a:lnTo>
                  <a:pt x="654" y="1553"/>
                </a:lnTo>
                <a:lnTo>
                  <a:pt x="650" y="1554"/>
                </a:lnTo>
                <a:lnTo>
                  <a:pt x="631" y="1557"/>
                </a:lnTo>
                <a:lnTo>
                  <a:pt x="612" y="1556"/>
                </a:lnTo>
                <a:lnTo>
                  <a:pt x="594" y="1552"/>
                </a:lnTo>
                <a:lnTo>
                  <a:pt x="577" y="1544"/>
                </a:lnTo>
                <a:lnTo>
                  <a:pt x="561" y="1534"/>
                </a:lnTo>
                <a:lnTo>
                  <a:pt x="548" y="1522"/>
                </a:lnTo>
                <a:lnTo>
                  <a:pt x="544" y="1517"/>
                </a:lnTo>
                <a:lnTo>
                  <a:pt x="539" y="1513"/>
                </a:lnTo>
                <a:lnTo>
                  <a:pt x="536" y="1508"/>
                </a:lnTo>
                <a:lnTo>
                  <a:pt x="533" y="1504"/>
                </a:lnTo>
                <a:lnTo>
                  <a:pt x="532" y="1503"/>
                </a:lnTo>
                <a:lnTo>
                  <a:pt x="531" y="1500"/>
                </a:lnTo>
                <a:lnTo>
                  <a:pt x="528" y="1496"/>
                </a:lnTo>
                <a:lnTo>
                  <a:pt x="527" y="1493"/>
                </a:lnTo>
                <a:lnTo>
                  <a:pt x="517" y="1470"/>
                </a:lnTo>
                <a:lnTo>
                  <a:pt x="509" y="1448"/>
                </a:lnTo>
                <a:lnTo>
                  <a:pt x="504" y="1424"/>
                </a:lnTo>
                <a:lnTo>
                  <a:pt x="501" y="1390"/>
                </a:lnTo>
                <a:lnTo>
                  <a:pt x="499" y="1355"/>
                </a:lnTo>
                <a:lnTo>
                  <a:pt x="495" y="1296"/>
                </a:lnTo>
                <a:lnTo>
                  <a:pt x="494" y="1296"/>
                </a:lnTo>
                <a:lnTo>
                  <a:pt x="474" y="1322"/>
                </a:lnTo>
                <a:lnTo>
                  <a:pt x="457" y="1351"/>
                </a:lnTo>
                <a:lnTo>
                  <a:pt x="443" y="1381"/>
                </a:lnTo>
                <a:lnTo>
                  <a:pt x="433" y="1413"/>
                </a:lnTo>
                <a:lnTo>
                  <a:pt x="426" y="1446"/>
                </a:lnTo>
                <a:lnTo>
                  <a:pt x="422" y="1479"/>
                </a:lnTo>
                <a:lnTo>
                  <a:pt x="423" y="1512"/>
                </a:lnTo>
                <a:lnTo>
                  <a:pt x="426" y="1545"/>
                </a:lnTo>
                <a:lnTo>
                  <a:pt x="435" y="1578"/>
                </a:lnTo>
                <a:lnTo>
                  <a:pt x="437" y="1585"/>
                </a:lnTo>
                <a:lnTo>
                  <a:pt x="441" y="1593"/>
                </a:lnTo>
                <a:lnTo>
                  <a:pt x="447" y="1608"/>
                </a:lnTo>
                <a:lnTo>
                  <a:pt x="454" y="1622"/>
                </a:lnTo>
                <a:lnTo>
                  <a:pt x="459" y="1630"/>
                </a:lnTo>
                <a:lnTo>
                  <a:pt x="463" y="1637"/>
                </a:lnTo>
                <a:lnTo>
                  <a:pt x="483" y="1664"/>
                </a:lnTo>
                <a:lnTo>
                  <a:pt x="507" y="1687"/>
                </a:lnTo>
                <a:lnTo>
                  <a:pt x="512" y="1693"/>
                </a:lnTo>
                <a:lnTo>
                  <a:pt x="519" y="1698"/>
                </a:lnTo>
                <a:lnTo>
                  <a:pt x="526" y="1704"/>
                </a:lnTo>
                <a:lnTo>
                  <a:pt x="532" y="1708"/>
                </a:lnTo>
                <a:lnTo>
                  <a:pt x="546" y="1717"/>
                </a:lnTo>
                <a:lnTo>
                  <a:pt x="560" y="1726"/>
                </a:lnTo>
                <a:lnTo>
                  <a:pt x="576" y="1733"/>
                </a:lnTo>
                <a:lnTo>
                  <a:pt x="590" y="1740"/>
                </a:lnTo>
                <a:lnTo>
                  <a:pt x="606" y="1745"/>
                </a:lnTo>
                <a:lnTo>
                  <a:pt x="623" y="1751"/>
                </a:lnTo>
                <a:lnTo>
                  <a:pt x="639" y="1754"/>
                </a:lnTo>
                <a:lnTo>
                  <a:pt x="655" y="1758"/>
                </a:lnTo>
                <a:lnTo>
                  <a:pt x="663" y="1759"/>
                </a:lnTo>
                <a:lnTo>
                  <a:pt x="672" y="1760"/>
                </a:lnTo>
                <a:lnTo>
                  <a:pt x="680" y="1761"/>
                </a:lnTo>
                <a:lnTo>
                  <a:pt x="688" y="1761"/>
                </a:lnTo>
                <a:lnTo>
                  <a:pt x="721" y="1760"/>
                </a:lnTo>
                <a:lnTo>
                  <a:pt x="755" y="1755"/>
                </a:lnTo>
                <a:lnTo>
                  <a:pt x="763" y="1753"/>
                </a:lnTo>
                <a:lnTo>
                  <a:pt x="771" y="1751"/>
                </a:lnTo>
                <a:lnTo>
                  <a:pt x="786" y="1746"/>
                </a:lnTo>
                <a:lnTo>
                  <a:pt x="791" y="1744"/>
                </a:lnTo>
                <a:lnTo>
                  <a:pt x="792" y="1744"/>
                </a:lnTo>
                <a:lnTo>
                  <a:pt x="793" y="1744"/>
                </a:lnTo>
                <a:lnTo>
                  <a:pt x="794" y="1743"/>
                </a:lnTo>
                <a:lnTo>
                  <a:pt x="802" y="1740"/>
                </a:lnTo>
                <a:lnTo>
                  <a:pt x="810" y="1736"/>
                </a:lnTo>
                <a:lnTo>
                  <a:pt x="816" y="1733"/>
                </a:lnTo>
                <a:lnTo>
                  <a:pt x="845" y="1716"/>
                </a:lnTo>
                <a:lnTo>
                  <a:pt x="872" y="1696"/>
                </a:lnTo>
                <a:lnTo>
                  <a:pt x="883" y="1684"/>
                </a:lnTo>
                <a:lnTo>
                  <a:pt x="896" y="1673"/>
                </a:lnTo>
                <a:lnTo>
                  <a:pt x="906" y="1659"/>
                </a:lnTo>
                <a:lnTo>
                  <a:pt x="916" y="1646"/>
                </a:lnTo>
                <a:lnTo>
                  <a:pt x="933" y="1617"/>
                </a:lnTo>
                <a:lnTo>
                  <a:pt x="946" y="1587"/>
                </a:lnTo>
                <a:lnTo>
                  <a:pt x="955" y="1554"/>
                </a:lnTo>
                <a:lnTo>
                  <a:pt x="961" y="1522"/>
                </a:lnTo>
                <a:lnTo>
                  <a:pt x="962" y="1505"/>
                </a:lnTo>
                <a:lnTo>
                  <a:pt x="962" y="1488"/>
                </a:lnTo>
                <a:lnTo>
                  <a:pt x="962" y="1480"/>
                </a:lnTo>
                <a:lnTo>
                  <a:pt x="962" y="1478"/>
                </a:lnTo>
                <a:lnTo>
                  <a:pt x="962" y="1476"/>
                </a:lnTo>
                <a:lnTo>
                  <a:pt x="961" y="1471"/>
                </a:lnTo>
                <a:lnTo>
                  <a:pt x="961" y="1464"/>
                </a:lnTo>
                <a:lnTo>
                  <a:pt x="960" y="1456"/>
                </a:lnTo>
                <a:lnTo>
                  <a:pt x="954" y="1422"/>
                </a:lnTo>
                <a:lnTo>
                  <a:pt x="944" y="1391"/>
                </a:lnTo>
                <a:lnTo>
                  <a:pt x="930" y="1360"/>
                </a:lnTo>
                <a:lnTo>
                  <a:pt x="914" y="1332"/>
                </a:lnTo>
                <a:lnTo>
                  <a:pt x="894" y="1305"/>
                </a:lnTo>
                <a:lnTo>
                  <a:pt x="871" y="1280"/>
                </a:lnTo>
                <a:lnTo>
                  <a:pt x="854" y="1264"/>
                </a:lnTo>
                <a:lnTo>
                  <a:pt x="837" y="1252"/>
                </a:lnTo>
                <a:lnTo>
                  <a:pt x="818" y="1242"/>
                </a:lnTo>
                <a:lnTo>
                  <a:pt x="811" y="1240"/>
                </a:lnTo>
                <a:lnTo>
                  <a:pt x="806" y="1239"/>
                </a:lnTo>
                <a:lnTo>
                  <a:pt x="803" y="1238"/>
                </a:lnTo>
                <a:lnTo>
                  <a:pt x="797" y="1237"/>
                </a:lnTo>
                <a:lnTo>
                  <a:pt x="793" y="1237"/>
                </a:lnTo>
                <a:lnTo>
                  <a:pt x="787" y="1235"/>
                </a:lnTo>
                <a:close/>
                <a:moveTo>
                  <a:pt x="608" y="1196"/>
                </a:moveTo>
                <a:lnTo>
                  <a:pt x="509" y="1199"/>
                </a:lnTo>
                <a:lnTo>
                  <a:pt x="509" y="1218"/>
                </a:lnTo>
                <a:lnTo>
                  <a:pt x="511" y="1259"/>
                </a:lnTo>
                <a:lnTo>
                  <a:pt x="536" y="1239"/>
                </a:lnTo>
                <a:lnTo>
                  <a:pt x="565" y="1220"/>
                </a:lnTo>
                <a:lnTo>
                  <a:pt x="606" y="1197"/>
                </a:lnTo>
                <a:lnTo>
                  <a:pt x="608" y="1196"/>
                </a:lnTo>
                <a:close/>
                <a:moveTo>
                  <a:pt x="1192" y="1182"/>
                </a:moveTo>
                <a:lnTo>
                  <a:pt x="1069" y="1185"/>
                </a:lnTo>
                <a:lnTo>
                  <a:pt x="1071" y="1193"/>
                </a:lnTo>
                <a:lnTo>
                  <a:pt x="1088" y="1242"/>
                </a:lnTo>
                <a:lnTo>
                  <a:pt x="1109" y="1289"/>
                </a:lnTo>
                <a:lnTo>
                  <a:pt x="1134" y="1335"/>
                </a:lnTo>
                <a:lnTo>
                  <a:pt x="1162" y="1379"/>
                </a:lnTo>
                <a:lnTo>
                  <a:pt x="1194" y="1419"/>
                </a:lnTo>
                <a:lnTo>
                  <a:pt x="1230" y="1457"/>
                </a:lnTo>
                <a:lnTo>
                  <a:pt x="1249" y="1474"/>
                </a:lnTo>
                <a:lnTo>
                  <a:pt x="1269" y="1490"/>
                </a:lnTo>
                <a:lnTo>
                  <a:pt x="1311" y="1521"/>
                </a:lnTo>
                <a:lnTo>
                  <a:pt x="1355" y="1547"/>
                </a:lnTo>
                <a:lnTo>
                  <a:pt x="1402" y="1571"/>
                </a:lnTo>
                <a:lnTo>
                  <a:pt x="1450" y="1590"/>
                </a:lnTo>
                <a:lnTo>
                  <a:pt x="1500" y="1606"/>
                </a:lnTo>
                <a:lnTo>
                  <a:pt x="1550" y="1618"/>
                </a:lnTo>
                <a:lnTo>
                  <a:pt x="1601" y="1627"/>
                </a:lnTo>
                <a:lnTo>
                  <a:pt x="1653" y="1632"/>
                </a:lnTo>
                <a:lnTo>
                  <a:pt x="1704" y="1636"/>
                </a:lnTo>
                <a:lnTo>
                  <a:pt x="1756" y="1637"/>
                </a:lnTo>
                <a:lnTo>
                  <a:pt x="1808" y="1635"/>
                </a:lnTo>
                <a:lnTo>
                  <a:pt x="1860" y="1630"/>
                </a:lnTo>
                <a:lnTo>
                  <a:pt x="1911" y="1623"/>
                </a:lnTo>
                <a:lnTo>
                  <a:pt x="1963" y="1614"/>
                </a:lnTo>
                <a:lnTo>
                  <a:pt x="1996" y="1607"/>
                </a:lnTo>
                <a:lnTo>
                  <a:pt x="2029" y="1595"/>
                </a:lnTo>
                <a:lnTo>
                  <a:pt x="2062" y="1584"/>
                </a:lnTo>
                <a:lnTo>
                  <a:pt x="2081" y="1581"/>
                </a:lnTo>
                <a:lnTo>
                  <a:pt x="2045" y="1579"/>
                </a:lnTo>
                <a:lnTo>
                  <a:pt x="1981" y="1569"/>
                </a:lnTo>
                <a:lnTo>
                  <a:pt x="1917" y="1556"/>
                </a:lnTo>
                <a:lnTo>
                  <a:pt x="1853" y="1542"/>
                </a:lnTo>
                <a:lnTo>
                  <a:pt x="1789" y="1530"/>
                </a:lnTo>
                <a:lnTo>
                  <a:pt x="1724" y="1516"/>
                </a:lnTo>
                <a:lnTo>
                  <a:pt x="1662" y="1498"/>
                </a:lnTo>
                <a:lnTo>
                  <a:pt x="1599" y="1477"/>
                </a:lnTo>
                <a:lnTo>
                  <a:pt x="1538" y="1453"/>
                </a:lnTo>
                <a:lnTo>
                  <a:pt x="1477" y="1429"/>
                </a:lnTo>
                <a:lnTo>
                  <a:pt x="1438" y="1411"/>
                </a:lnTo>
                <a:lnTo>
                  <a:pt x="1399" y="1391"/>
                </a:lnTo>
                <a:lnTo>
                  <a:pt x="1360" y="1370"/>
                </a:lnTo>
                <a:lnTo>
                  <a:pt x="1333" y="1352"/>
                </a:lnTo>
                <a:lnTo>
                  <a:pt x="1306" y="1332"/>
                </a:lnTo>
                <a:lnTo>
                  <a:pt x="1282" y="1310"/>
                </a:lnTo>
                <a:lnTo>
                  <a:pt x="1257" y="1289"/>
                </a:lnTo>
                <a:lnTo>
                  <a:pt x="1240" y="1275"/>
                </a:lnTo>
                <a:lnTo>
                  <a:pt x="1223" y="1259"/>
                </a:lnTo>
                <a:lnTo>
                  <a:pt x="1210" y="1241"/>
                </a:lnTo>
                <a:lnTo>
                  <a:pt x="1200" y="1221"/>
                </a:lnTo>
                <a:lnTo>
                  <a:pt x="1194" y="1199"/>
                </a:lnTo>
                <a:lnTo>
                  <a:pt x="1192" y="1182"/>
                </a:lnTo>
                <a:close/>
                <a:moveTo>
                  <a:pt x="1257" y="1102"/>
                </a:moveTo>
                <a:lnTo>
                  <a:pt x="1239" y="1105"/>
                </a:lnTo>
                <a:lnTo>
                  <a:pt x="1104" y="1124"/>
                </a:lnTo>
                <a:lnTo>
                  <a:pt x="1036" y="1133"/>
                </a:lnTo>
                <a:lnTo>
                  <a:pt x="967" y="1141"/>
                </a:lnTo>
                <a:lnTo>
                  <a:pt x="899" y="1148"/>
                </a:lnTo>
                <a:lnTo>
                  <a:pt x="831" y="1156"/>
                </a:lnTo>
                <a:lnTo>
                  <a:pt x="763" y="1166"/>
                </a:lnTo>
                <a:lnTo>
                  <a:pt x="729" y="1173"/>
                </a:lnTo>
                <a:lnTo>
                  <a:pt x="697" y="1181"/>
                </a:lnTo>
                <a:lnTo>
                  <a:pt x="689" y="1183"/>
                </a:lnTo>
                <a:lnTo>
                  <a:pt x="1058" y="1174"/>
                </a:lnTo>
                <a:lnTo>
                  <a:pt x="1051" y="1145"/>
                </a:lnTo>
                <a:lnTo>
                  <a:pt x="1050" y="1140"/>
                </a:lnTo>
                <a:lnTo>
                  <a:pt x="1055" y="1139"/>
                </a:lnTo>
                <a:lnTo>
                  <a:pt x="1257" y="1112"/>
                </a:lnTo>
                <a:lnTo>
                  <a:pt x="1257" y="1102"/>
                </a:lnTo>
                <a:close/>
                <a:moveTo>
                  <a:pt x="483" y="950"/>
                </a:moveTo>
                <a:lnTo>
                  <a:pt x="422" y="976"/>
                </a:lnTo>
                <a:lnTo>
                  <a:pt x="361" y="1007"/>
                </a:lnTo>
                <a:lnTo>
                  <a:pt x="332" y="1025"/>
                </a:lnTo>
                <a:lnTo>
                  <a:pt x="304" y="1044"/>
                </a:lnTo>
                <a:lnTo>
                  <a:pt x="270" y="1072"/>
                </a:lnTo>
                <a:lnTo>
                  <a:pt x="237" y="1105"/>
                </a:lnTo>
                <a:lnTo>
                  <a:pt x="208" y="1139"/>
                </a:lnTo>
                <a:lnTo>
                  <a:pt x="189" y="1166"/>
                </a:lnTo>
                <a:lnTo>
                  <a:pt x="173" y="1196"/>
                </a:lnTo>
                <a:lnTo>
                  <a:pt x="170" y="1204"/>
                </a:lnTo>
                <a:lnTo>
                  <a:pt x="167" y="1212"/>
                </a:lnTo>
                <a:lnTo>
                  <a:pt x="164" y="1215"/>
                </a:lnTo>
                <a:lnTo>
                  <a:pt x="163" y="1219"/>
                </a:lnTo>
                <a:lnTo>
                  <a:pt x="160" y="1228"/>
                </a:lnTo>
                <a:lnTo>
                  <a:pt x="158" y="1235"/>
                </a:lnTo>
                <a:lnTo>
                  <a:pt x="154" y="1243"/>
                </a:lnTo>
                <a:lnTo>
                  <a:pt x="152" y="1251"/>
                </a:lnTo>
                <a:lnTo>
                  <a:pt x="150" y="1259"/>
                </a:lnTo>
                <a:lnTo>
                  <a:pt x="143" y="1304"/>
                </a:lnTo>
                <a:lnTo>
                  <a:pt x="142" y="1348"/>
                </a:lnTo>
                <a:lnTo>
                  <a:pt x="145" y="1393"/>
                </a:lnTo>
                <a:lnTo>
                  <a:pt x="152" y="1427"/>
                </a:lnTo>
                <a:lnTo>
                  <a:pt x="154" y="1438"/>
                </a:lnTo>
                <a:lnTo>
                  <a:pt x="198" y="1561"/>
                </a:lnTo>
                <a:lnTo>
                  <a:pt x="198" y="1562"/>
                </a:lnTo>
                <a:lnTo>
                  <a:pt x="200" y="1564"/>
                </a:lnTo>
                <a:lnTo>
                  <a:pt x="201" y="1564"/>
                </a:lnTo>
                <a:lnTo>
                  <a:pt x="201" y="1565"/>
                </a:lnTo>
                <a:lnTo>
                  <a:pt x="202" y="1565"/>
                </a:lnTo>
                <a:lnTo>
                  <a:pt x="202" y="1565"/>
                </a:lnTo>
                <a:lnTo>
                  <a:pt x="204" y="1565"/>
                </a:lnTo>
                <a:lnTo>
                  <a:pt x="205" y="1565"/>
                </a:lnTo>
                <a:lnTo>
                  <a:pt x="205" y="1565"/>
                </a:lnTo>
                <a:lnTo>
                  <a:pt x="205" y="1565"/>
                </a:lnTo>
                <a:lnTo>
                  <a:pt x="206" y="1565"/>
                </a:lnTo>
                <a:lnTo>
                  <a:pt x="207" y="1565"/>
                </a:lnTo>
                <a:lnTo>
                  <a:pt x="209" y="1564"/>
                </a:lnTo>
                <a:lnTo>
                  <a:pt x="212" y="1563"/>
                </a:lnTo>
                <a:lnTo>
                  <a:pt x="223" y="1551"/>
                </a:lnTo>
                <a:lnTo>
                  <a:pt x="230" y="1537"/>
                </a:lnTo>
                <a:lnTo>
                  <a:pt x="245" y="1506"/>
                </a:lnTo>
                <a:lnTo>
                  <a:pt x="257" y="1475"/>
                </a:lnTo>
                <a:lnTo>
                  <a:pt x="267" y="1442"/>
                </a:lnTo>
                <a:lnTo>
                  <a:pt x="280" y="1410"/>
                </a:lnTo>
                <a:lnTo>
                  <a:pt x="294" y="1379"/>
                </a:lnTo>
                <a:lnTo>
                  <a:pt x="315" y="1337"/>
                </a:lnTo>
                <a:lnTo>
                  <a:pt x="341" y="1298"/>
                </a:lnTo>
                <a:lnTo>
                  <a:pt x="371" y="1263"/>
                </a:lnTo>
                <a:lnTo>
                  <a:pt x="397" y="1240"/>
                </a:lnTo>
                <a:lnTo>
                  <a:pt x="425" y="1219"/>
                </a:lnTo>
                <a:lnTo>
                  <a:pt x="455" y="1201"/>
                </a:lnTo>
                <a:lnTo>
                  <a:pt x="488" y="1188"/>
                </a:lnTo>
                <a:lnTo>
                  <a:pt x="489" y="1187"/>
                </a:lnTo>
                <a:lnTo>
                  <a:pt x="490" y="1187"/>
                </a:lnTo>
                <a:lnTo>
                  <a:pt x="491" y="1187"/>
                </a:lnTo>
                <a:lnTo>
                  <a:pt x="483" y="950"/>
                </a:lnTo>
                <a:close/>
                <a:moveTo>
                  <a:pt x="1242" y="793"/>
                </a:moveTo>
                <a:lnTo>
                  <a:pt x="1221" y="796"/>
                </a:lnTo>
                <a:lnTo>
                  <a:pt x="1188" y="800"/>
                </a:lnTo>
                <a:lnTo>
                  <a:pt x="1154" y="806"/>
                </a:lnTo>
                <a:lnTo>
                  <a:pt x="1086" y="818"/>
                </a:lnTo>
                <a:lnTo>
                  <a:pt x="951" y="842"/>
                </a:lnTo>
                <a:lnTo>
                  <a:pt x="815" y="866"/>
                </a:lnTo>
                <a:lnTo>
                  <a:pt x="681" y="891"/>
                </a:lnTo>
                <a:lnTo>
                  <a:pt x="614" y="907"/>
                </a:lnTo>
                <a:lnTo>
                  <a:pt x="549" y="926"/>
                </a:lnTo>
                <a:lnTo>
                  <a:pt x="501" y="944"/>
                </a:lnTo>
                <a:lnTo>
                  <a:pt x="508" y="1187"/>
                </a:lnTo>
                <a:lnTo>
                  <a:pt x="637" y="1184"/>
                </a:lnTo>
                <a:lnTo>
                  <a:pt x="649" y="1180"/>
                </a:lnTo>
                <a:lnTo>
                  <a:pt x="692" y="1165"/>
                </a:lnTo>
                <a:lnTo>
                  <a:pt x="726" y="1157"/>
                </a:lnTo>
                <a:lnTo>
                  <a:pt x="760" y="1150"/>
                </a:lnTo>
                <a:lnTo>
                  <a:pt x="829" y="1140"/>
                </a:lnTo>
                <a:lnTo>
                  <a:pt x="897" y="1133"/>
                </a:lnTo>
                <a:lnTo>
                  <a:pt x="965" y="1126"/>
                </a:lnTo>
                <a:lnTo>
                  <a:pt x="1033" y="1118"/>
                </a:lnTo>
                <a:lnTo>
                  <a:pt x="1102" y="1108"/>
                </a:lnTo>
                <a:lnTo>
                  <a:pt x="1237" y="1090"/>
                </a:lnTo>
                <a:lnTo>
                  <a:pt x="1256" y="1088"/>
                </a:lnTo>
                <a:lnTo>
                  <a:pt x="1256" y="1072"/>
                </a:lnTo>
                <a:lnTo>
                  <a:pt x="1249" y="1029"/>
                </a:lnTo>
                <a:lnTo>
                  <a:pt x="1240" y="984"/>
                </a:lnTo>
                <a:lnTo>
                  <a:pt x="1231" y="940"/>
                </a:lnTo>
                <a:lnTo>
                  <a:pt x="1227" y="895"/>
                </a:lnTo>
                <a:lnTo>
                  <a:pt x="1226" y="868"/>
                </a:lnTo>
                <a:lnTo>
                  <a:pt x="1229" y="840"/>
                </a:lnTo>
                <a:lnTo>
                  <a:pt x="1235" y="812"/>
                </a:lnTo>
                <a:lnTo>
                  <a:pt x="1242" y="793"/>
                </a:lnTo>
                <a:close/>
                <a:moveTo>
                  <a:pt x="1779" y="703"/>
                </a:moveTo>
                <a:lnTo>
                  <a:pt x="1763" y="704"/>
                </a:lnTo>
                <a:lnTo>
                  <a:pt x="1729" y="709"/>
                </a:lnTo>
                <a:lnTo>
                  <a:pt x="1695" y="715"/>
                </a:lnTo>
                <a:lnTo>
                  <a:pt x="1627" y="727"/>
                </a:lnTo>
                <a:lnTo>
                  <a:pt x="1357" y="772"/>
                </a:lnTo>
                <a:lnTo>
                  <a:pt x="1289" y="785"/>
                </a:lnTo>
                <a:lnTo>
                  <a:pt x="1251" y="792"/>
                </a:lnTo>
                <a:lnTo>
                  <a:pt x="1242" y="814"/>
                </a:lnTo>
                <a:lnTo>
                  <a:pt x="1237" y="841"/>
                </a:lnTo>
                <a:lnTo>
                  <a:pt x="1234" y="868"/>
                </a:lnTo>
                <a:lnTo>
                  <a:pt x="1235" y="895"/>
                </a:lnTo>
                <a:lnTo>
                  <a:pt x="1238" y="931"/>
                </a:lnTo>
                <a:lnTo>
                  <a:pt x="1245" y="968"/>
                </a:lnTo>
                <a:lnTo>
                  <a:pt x="1253" y="1005"/>
                </a:lnTo>
                <a:lnTo>
                  <a:pt x="1259" y="1041"/>
                </a:lnTo>
                <a:lnTo>
                  <a:pt x="1264" y="1078"/>
                </a:lnTo>
                <a:lnTo>
                  <a:pt x="1265" y="1087"/>
                </a:lnTo>
                <a:lnTo>
                  <a:pt x="1510" y="1053"/>
                </a:lnTo>
                <a:lnTo>
                  <a:pt x="1645" y="1034"/>
                </a:lnTo>
                <a:lnTo>
                  <a:pt x="1680" y="1030"/>
                </a:lnTo>
                <a:lnTo>
                  <a:pt x="1713" y="1024"/>
                </a:lnTo>
                <a:lnTo>
                  <a:pt x="1746" y="1017"/>
                </a:lnTo>
                <a:lnTo>
                  <a:pt x="1777" y="1006"/>
                </a:lnTo>
                <a:lnTo>
                  <a:pt x="1796" y="995"/>
                </a:lnTo>
                <a:lnTo>
                  <a:pt x="1813" y="982"/>
                </a:lnTo>
                <a:lnTo>
                  <a:pt x="1826" y="965"/>
                </a:lnTo>
                <a:lnTo>
                  <a:pt x="1837" y="947"/>
                </a:lnTo>
                <a:lnTo>
                  <a:pt x="1845" y="927"/>
                </a:lnTo>
                <a:lnTo>
                  <a:pt x="1850" y="904"/>
                </a:lnTo>
                <a:lnTo>
                  <a:pt x="1854" y="872"/>
                </a:lnTo>
                <a:lnTo>
                  <a:pt x="1855" y="837"/>
                </a:lnTo>
                <a:lnTo>
                  <a:pt x="1855" y="804"/>
                </a:lnTo>
                <a:lnTo>
                  <a:pt x="1852" y="770"/>
                </a:lnTo>
                <a:lnTo>
                  <a:pt x="1848" y="755"/>
                </a:lnTo>
                <a:lnTo>
                  <a:pt x="1842" y="740"/>
                </a:lnTo>
                <a:lnTo>
                  <a:pt x="1834" y="727"/>
                </a:lnTo>
                <a:lnTo>
                  <a:pt x="1823" y="715"/>
                </a:lnTo>
                <a:lnTo>
                  <a:pt x="1809" y="709"/>
                </a:lnTo>
                <a:lnTo>
                  <a:pt x="1795" y="704"/>
                </a:lnTo>
                <a:lnTo>
                  <a:pt x="1779" y="703"/>
                </a:lnTo>
                <a:close/>
                <a:moveTo>
                  <a:pt x="2253" y="521"/>
                </a:moveTo>
                <a:lnTo>
                  <a:pt x="2217" y="523"/>
                </a:lnTo>
                <a:lnTo>
                  <a:pt x="2180" y="528"/>
                </a:lnTo>
                <a:lnTo>
                  <a:pt x="2144" y="535"/>
                </a:lnTo>
                <a:lnTo>
                  <a:pt x="2123" y="542"/>
                </a:lnTo>
                <a:lnTo>
                  <a:pt x="2102" y="551"/>
                </a:lnTo>
                <a:lnTo>
                  <a:pt x="2083" y="562"/>
                </a:lnTo>
                <a:lnTo>
                  <a:pt x="2066" y="576"/>
                </a:lnTo>
                <a:lnTo>
                  <a:pt x="2051" y="591"/>
                </a:lnTo>
                <a:lnTo>
                  <a:pt x="2041" y="607"/>
                </a:lnTo>
                <a:lnTo>
                  <a:pt x="2033" y="624"/>
                </a:lnTo>
                <a:lnTo>
                  <a:pt x="2028" y="642"/>
                </a:lnTo>
                <a:lnTo>
                  <a:pt x="2024" y="669"/>
                </a:lnTo>
                <a:lnTo>
                  <a:pt x="2025" y="696"/>
                </a:lnTo>
                <a:lnTo>
                  <a:pt x="2037" y="807"/>
                </a:lnTo>
                <a:lnTo>
                  <a:pt x="2058" y="1030"/>
                </a:lnTo>
                <a:lnTo>
                  <a:pt x="2069" y="1140"/>
                </a:lnTo>
                <a:lnTo>
                  <a:pt x="2075" y="1196"/>
                </a:lnTo>
                <a:lnTo>
                  <a:pt x="2080" y="1251"/>
                </a:lnTo>
                <a:lnTo>
                  <a:pt x="2086" y="1278"/>
                </a:lnTo>
                <a:lnTo>
                  <a:pt x="2094" y="1305"/>
                </a:lnTo>
                <a:lnTo>
                  <a:pt x="2102" y="1320"/>
                </a:lnTo>
                <a:lnTo>
                  <a:pt x="2114" y="1335"/>
                </a:lnTo>
                <a:lnTo>
                  <a:pt x="2127" y="1347"/>
                </a:lnTo>
                <a:lnTo>
                  <a:pt x="2143" y="1357"/>
                </a:lnTo>
                <a:lnTo>
                  <a:pt x="2160" y="1364"/>
                </a:lnTo>
                <a:lnTo>
                  <a:pt x="2176" y="1370"/>
                </a:lnTo>
                <a:lnTo>
                  <a:pt x="2204" y="1375"/>
                </a:lnTo>
                <a:lnTo>
                  <a:pt x="2231" y="1379"/>
                </a:lnTo>
                <a:lnTo>
                  <a:pt x="2453" y="1407"/>
                </a:lnTo>
                <a:lnTo>
                  <a:pt x="2895" y="1461"/>
                </a:lnTo>
                <a:lnTo>
                  <a:pt x="2950" y="1469"/>
                </a:lnTo>
                <a:lnTo>
                  <a:pt x="2978" y="1471"/>
                </a:lnTo>
                <a:lnTo>
                  <a:pt x="3006" y="1470"/>
                </a:lnTo>
                <a:lnTo>
                  <a:pt x="3024" y="1467"/>
                </a:lnTo>
                <a:lnTo>
                  <a:pt x="3041" y="1460"/>
                </a:lnTo>
                <a:lnTo>
                  <a:pt x="3044" y="1458"/>
                </a:lnTo>
                <a:lnTo>
                  <a:pt x="3042" y="1426"/>
                </a:lnTo>
                <a:lnTo>
                  <a:pt x="3039" y="1370"/>
                </a:lnTo>
                <a:lnTo>
                  <a:pt x="3032" y="1314"/>
                </a:lnTo>
                <a:lnTo>
                  <a:pt x="3014" y="1166"/>
                </a:lnTo>
                <a:lnTo>
                  <a:pt x="2992" y="1020"/>
                </a:lnTo>
                <a:lnTo>
                  <a:pt x="2967" y="873"/>
                </a:lnTo>
                <a:lnTo>
                  <a:pt x="2948" y="764"/>
                </a:lnTo>
                <a:lnTo>
                  <a:pt x="2943" y="736"/>
                </a:lnTo>
                <a:lnTo>
                  <a:pt x="2935" y="710"/>
                </a:lnTo>
                <a:lnTo>
                  <a:pt x="2926" y="693"/>
                </a:lnTo>
                <a:lnTo>
                  <a:pt x="2913" y="680"/>
                </a:lnTo>
                <a:lnTo>
                  <a:pt x="2900" y="666"/>
                </a:lnTo>
                <a:lnTo>
                  <a:pt x="2878" y="651"/>
                </a:lnTo>
                <a:lnTo>
                  <a:pt x="2853" y="639"/>
                </a:lnTo>
                <a:lnTo>
                  <a:pt x="2826" y="629"/>
                </a:lnTo>
                <a:lnTo>
                  <a:pt x="2800" y="620"/>
                </a:lnTo>
                <a:lnTo>
                  <a:pt x="2693" y="589"/>
                </a:lnTo>
                <a:lnTo>
                  <a:pt x="2585" y="562"/>
                </a:lnTo>
                <a:lnTo>
                  <a:pt x="2475" y="541"/>
                </a:lnTo>
                <a:lnTo>
                  <a:pt x="2402" y="530"/>
                </a:lnTo>
                <a:lnTo>
                  <a:pt x="2328" y="523"/>
                </a:lnTo>
                <a:lnTo>
                  <a:pt x="2253" y="521"/>
                </a:lnTo>
                <a:close/>
                <a:moveTo>
                  <a:pt x="981" y="15"/>
                </a:moveTo>
                <a:lnTo>
                  <a:pt x="901" y="19"/>
                </a:lnTo>
                <a:lnTo>
                  <a:pt x="822" y="29"/>
                </a:lnTo>
                <a:lnTo>
                  <a:pt x="744" y="42"/>
                </a:lnTo>
                <a:lnTo>
                  <a:pt x="667" y="62"/>
                </a:lnTo>
                <a:lnTo>
                  <a:pt x="590" y="88"/>
                </a:lnTo>
                <a:lnTo>
                  <a:pt x="518" y="119"/>
                </a:lnTo>
                <a:lnTo>
                  <a:pt x="465" y="147"/>
                </a:lnTo>
                <a:lnTo>
                  <a:pt x="414" y="179"/>
                </a:lnTo>
                <a:lnTo>
                  <a:pt x="365" y="213"/>
                </a:lnTo>
                <a:lnTo>
                  <a:pt x="319" y="250"/>
                </a:lnTo>
                <a:lnTo>
                  <a:pt x="296" y="272"/>
                </a:lnTo>
                <a:lnTo>
                  <a:pt x="275" y="292"/>
                </a:lnTo>
                <a:lnTo>
                  <a:pt x="255" y="313"/>
                </a:lnTo>
                <a:lnTo>
                  <a:pt x="236" y="336"/>
                </a:lnTo>
                <a:lnTo>
                  <a:pt x="200" y="384"/>
                </a:lnTo>
                <a:lnTo>
                  <a:pt x="170" y="436"/>
                </a:lnTo>
                <a:lnTo>
                  <a:pt x="143" y="488"/>
                </a:lnTo>
                <a:lnTo>
                  <a:pt x="119" y="543"/>
                </a:lnTo>
                <a:lnTo>
                  <a:pt x="96" y="599"/>
                </a:lnTo>
                <a:lnTo>
                  <a:pt x="75" y="656"/>
                </a:lnTo>
                <a:lnTo>
                  <a:pt x="55" y="712"/>
                </a:lnTo>
                <a:lnTo>
                  <a:pt x="37" y="769"/>
                </a:lnTo>
                <a:lnTo>
                  <a:pt x="23" y="827"/>
                </a:lnTo>
                <a:lnTo>
                  <a:pt x="15" y="887"/>
                </a:lnTo>
                <a:lnTo>
                  <a:pt x="13" y="946"/>
                </a:lnTo>
                <a:lnTo>
                  <a:pt x="18" y="1005"/>
                </a:lnTo>
                <a:lnTo>
                  <a:pt x="29" y="1063"/>
                </a:lnTo>
                <a:lnTo>
                  <a:pt x="45" y="1121"/>
                </a:lnTo>
                <a:lnTo>
                  <a:pt x="64" y="1178"/>
                </a:lnTo>
                <a:lnTo>
                  <a:pt x="83" y="1235"/>
                </a:lnTo>
                <a:lnTo>
                  <a:pt x="123" y="1349"/>
                </a:lnTo>
                <a:lnTo>
                  <a:pt x="131" y="1372"/>
                </a:lnTo>
                <a:lnTo>
                  <a:pt x="129" y="1348"/>
                </a:lnTo>
                <a:lnTo>
                  <a:pt x="131" y="1303"/>
                </a:lnTo>
                <a:lnTo>
                  <a:pt x="138" y="1257"/>
                </a:lnTo>
                <a:lnTo>
                  <a:pt x="143" y="1239"/>
                </a:lnTo>
                <a:lnTo>
                  <a:pt x="149" y="1223"/>
                </a:lnTo>
                <a:lnTo>
                  <a:pt x="151" y="1214"/>
                </a:lnTo>
                <a:lnTo>
                  <a:pt x="153" y="1211"/>
                </a:lnTo>
                <a:lnTo>
                  <a:pt x="154" y="1206"/>
                </a:lnTo>
                <a:lnTo>
                  <a:pt x="158" y="1199"/>
                </a:lnTo>
                <a:lnTo>
                  <a:pt x="162" y="1191"/>
                </a:lnTo>
                <a:lnTo>
                  <a:pt x="179" y="1161"/>
                </a:lnTo>
                <a:lnTo>
                  <a:pt x="198" y="1131"/>
                </a:lnTo>
                <a:lnTo>
                  <a:pt x="228" y="1096"/>
                </a:lnTo>
                <a:lnTo>
                  <a:pt x="261" y="1063"/>
                </a:lnTo>
                <a:lnTo>
                  <a:pt x="296" y="1034"/>
                </a:lnTo>
                <a:lnTo>
                  <a:pt x="325" y="1014"/>
                </a:lnTo>
                <a:lnTo>
                  <a:pt x="355" y="996"/>
                </a:lnTo>
                <a:lnTo>
                  <a:pt x="386" y="979"/>
                </a:lnTo>
                <a:lnTo>
                  <a:pt x="416" y="964"/>
                </a:lnTo>
                <a:lnTo>
                  <a:pt x="480" y="937"/>
                </a:lnTo>
                <a:lnTo>
                  <a:pt x="483" y="936"/>
                </a:lnTo>
                <a:lnTo>
                  <a:pt x="482" y="875"/>
                </a:lnTo>
                <a:lnTo>
                  <a:pt x="482" y="840"/>
                </a:lnTo>
                <a:lnTo>
                  <a:pt x="485" y="805"/>
                </a:lnTo>
                <a:lnTo>
                  <a:pt x="490" y="781"/>
                </a:lnTo>
                <a:lnTo>
                  <a:pt x="497" y="759"/>
                </a:lnTo>
                <a:lnTo>
                  <a:pt x="508" y="737"/>
                </a:lnTo>
                <a:lnTo>
                  <a:pt x="512" y="730"/>
                </a:lnTo>
                <a:lnTo>
                  <a:pt x="513" y="728"/>
                </a:lnTo>
                <a:lnTo>
                  <a:pt x="514" y="726"/>
                </a:lnTo>
                <a:lnTo>
                  <a:pt x="518" y="722"/>
                </a:lnTo>
                <a:lnTo>
                  <a:pt x="520" y="718"/>
                </a:lnTo>
                <a:lnTo>
                  <a:pt x="523" y="714"/>
                </a:lnTo>
                <a:lnTo>
                  <a:pt x="527" y="711"/>
                </a:lnTo>
                <a:lnTo>
                  <a:pt x="530" y="709"/>
                </a:lnTo>
                <a:lnTo>
                  <a:pt x="546" y="698"/>
                </a:lnTo>
                <a:lnTo>
                  <a:pt x="561" y="689"/>
                </a:lnTo>
                <a:lnTo>
                  <a:pt x="579" y="683"/>
                </a:lnTo>
                <a:lnTo>
                  <a:pt x="597" y="680"/>
                </a:lnTo>
                <a:lnTo>
                  <a:pt x="616" y="680"/>
                </a:lnTo>
                <a:lnTo>
                  <a:pt x="635" y="684"/>
                </a:lnTo>
                <a:lnTo>
                  <a:pt x="641" y="686"/>
                </a:lnTo>
                <a:lnTo>
                  <a:pt x="646" y="689"/>
                </a:lnTo>
                <a:lnTo>
                  <a:pt x="652" y="692"/>
                </a:lnTo>
                <a:lnTo>
                  <a:pt x="660" y="699"/>
                </a:lnTo>
                <a:lnTo>
                  <a:pt x="663" y="702"/>
                </a:lnTo>
                <a:lnTo>
                  <a:pt x="667" y="705"/>
                </a:lnTo>
                <a:lnTo>
                  <a:pt x="668" y="707"/>
                </a:lnTo>
                <a:lnTo>
                  <a:pt x="669" y="709"/>
                </a:lnTo>
                <a:lnTo>
                  <a:pt x="672" y="712"/>
                </a:lnTo>
                <a:lnTo>
                  <a:pt x="677" y="719"/>
                </a:lnTo>
                <a:lnTo>
                  <a:pt x="689" y="731"/>
                </a:lnTo>
                <a:lnTo>
                  <a:pt x="714" y="753"/>
                </a:lnTo>
                <a:lnTo>
                  <a:pt x="740" y="772"/>
                </a:lnTo>
                <a:lnTo>
                  <a:pt x="759" y="783"/>
                </a:lnTo>
                <a:lnTo>
                  <a:pt x="779" y="790"/>
                </a:lnTo>
                <a:lnTo>
                  <a:pt x="801" y="794"/>
                </a:lnTo>
                <a:lnTo>
                  <a:pt x="821" y="793"/>
                </a:lnTo>
                <a:lnTo>
                  <a:pt x="841" y="786"/>
                </a:lnTo>
                <a:lnTo>
                  <a:pt x="858" y="775"/>
                </a:lnTo>
                <a:lnTo>
                  <a:pt x="869" y="764"/>
                </a:lnTo>
                <a:lnTo>
                  <a:pt x="879" y="751"/>
                </a:lnTo>
                <a:lnTo>
                  <a:pt x="882" y="743"/>
                </a:lnTo>
                <a:lnTo>
                  <a:pt x="887" y="737"/>
                </a:lnTo>
                <a:lnTo>
                  <a:pt x="890" y="729"/>
                </a:lnTo>
                <a:lnTo>
                  <a:pt x="892" y="726"/>
                </a:lnTo>
                <a:lnTo>
                  <a:pt x="894" y="722"/>
                </a:lnTo>
                <a:lnTo>
                  <a:pt x="900" y="701"/>
                </a:lnTo>
                <a:lnTo>
                  <a:pt x="904" y="680"/>
                </a:lnTo>
                <a:lnTo>
                  <a:pt x="905" y="657"/>
                </a:lnTo>
                <a:lnTo>
                  <a:pt x="906" y="623"/>
                </a:lnTo>
                <a:lnTo>
                  <a:pt x="909" y="588"/>
                </a:lnTo>
                <a:lnTo>
                  <a:pt x="911" y="570"/>
                </a:lnTo>
                <a:lnTo>
                  <a:pt x="917" y="553"/>
                </a:lnTo>
                <a:lnTo>
                  <a:pt x="920" y="544"/>
                </a:lnTo>
                <a:lnTo>
                  <a:pt x="924" y="537"/>
                </a:lnTo>
                <a:lnTo>
                  <a:pt x="927" y="529"/>
                </a:lnTo>
                <a:lnTo>
                  <a:pt x="928" y="528"/>
                </a:lnTo>
                <a:lnTo>
                  <a:pt x="929" y="526"/>
                </a:lnTo>
                <a:lnTo>
                  <a:pt x="929" y="524"/>
                </a:lnTo>
                <a:lnTo>
                  <a:pt x="932" y="521"/>
                </a:lnTo>
                <a:lnTo>
                  <a:pt x="942" y="506"/>
                </a:lnTo>
                <a:lnTo>
                  <a:pt x="952" y="492"/>
                </a:lnTo>
                <a:lnTo>
                  <a:pt x="962" y="477"/>
                </a:lnTo>
                <a:lnTo>
                  <a:pt x="967" y="471"/>
                </a:lnTo>
                <a:lnTo>
                  <a:pt x="973" y="464"/>
                </a:lnTo>
                <a:lnTo>
                  <a:pt x="1007" y="431"/>
                </a:lnTo>
                <a:lnTo>
                  <a:pt x="1042" y="401"/>
                </a:lnTo>
                <a:lnTo>
                  <a:pt x="1081" y="377"/>
                </a:lnTo>
                <a:lnTo>
                  <a:pt x="1131" y="350"/>
                </a:lnTo>
                <a:lnTo>
                  <a:pt x="1182" y="329"/>
                </a:lnTo>
                <a:lnTo>
                  <a:pt x="1235" y="312"/>
                </a:lnTo>
                <a:lnTo>
                  <a:pt x="1289" y="298"/>
                </a:lnTo>
                <a:lnTo>
                  <a:pt x="1344" y="291"/>
                </a:lnTo>
                <a:lnTo>
                  <a:pt x="1423" y="284"/>
                </a:lnTo>
                <a:lnTo>
                  <a:pt x="1501" y="280"/>
                </a:lnTo>
                <a:lnTo>
                  <a:pt x="1580" y="280"/>
                </a:lnTo>
                <a:lnTo>
                  <a:pt x="1659" y="280"/>
                </a:lnTo>
                <a:lnTo>
                  <a:pt x="1737" y="279"/>
                </a:lnTo>
                <a:lnTo>
                  <a:pt x="1814" y="275"/>
                </a:lnTo>
                <a:lnTo>
                  <a:pt x="1869" y="268"/>
                </a:lnTo>
                <a:lnTo>
                  <a:pt x="1807" y="230"/>
                </a:lnTo>
                <a:lnTo>
                  <a:pt x="1722" y="185"/>
                </a:lnTo>
                <a:lnTo>
                  <a:pt x="1635" y="145"/>
                </a:lnTo>
                <a:lnTo>
                  <a:pt x="1546" y="111"/>
                </a:lnTo>
                <a:lnTo>
                  <a:pt x="1455" y="80"/>
                </a:lnTo>
                <a:lnTo>
                  <a:pt x="1362" y="56"/>
                </a:lnTo>
                <a:lnTo>
                  <a:pt x="1268" y="37"/>
                </a:lnTo>
                <a:lnTo>
                  <a:pt x="1173" y="23"/>
                </a:lnTo>
                <a:lnTo>
                  <a:pt x="1077" y="17"/>
                </a:lnTo>
                <a:lnTo>
                  <a:pt x="981" y="15"/>
                </a:lnTo>
                <a:close/>
                <a:moveTo>
                  <a:pt x="981" y="0"/>
                </a:moveTo>
                <a:lnTo>
                  <a:pt x="1078" y="1"/>
                </a:lnTo>
                <a:lnTo>
                  <a:pt x="1174" y="8"/>
                </a:lnTo>
                <a:lnTo>
                  <a:pt x="1270" y="21"/>
                </a:lnTo>
                <a:lnTo>
                  <a:pt x="1366" y="40"/>
                </a:lnTo>
                <a:lnTo>
                  <a:pt x="1459" y="65"/>
                </a:lnTo>
                <a:lnTo>
                  <a:pt x="1551" y="95"/>
                </a:lnTo>
                <a:lnTo>
                  <a:pt x="1642" y="131"/>
                </a:lnTo>
                <a:lnTo>
                  <a:pt x="1729" y="171"/>
                </a:lnTo>
                <a:lnTo>
                  <a:pt x="1815" y="217"/>
                </a:lnTo>
                <a:lnTo>
                  <a:pt x="1898" y="267"/>
                </a:lnTo>
                <a:lnTo>
                  <a:pt x="1915" y="278"/>
                </a:lnTo>
                <a:lnTo>
                  <a:pt x="1894" y="282"/>
                </a:lnTo>
                <a:lnTo>
                  <a:pt x="1815" y="292"/>
                </a:lnTo>
                <a:lnTo>
                  <a:pt x="1737" y="296"/>
                </a:lnTo>
                <a:lnTo>
                  <a:pt x="1659" y="297"/>
                </a:lnTo>
                <a:lnTo>
                  <a:pt x="1580" y="296"/>
                </a:lnTo>
                <a:lnTo>
                  <a:pt x="1502" y="297"/>
                </a:lnTo>
                <a:lnTo>
                  <a:pt x="1424" y="300"/>
                </a:lnTo>
                <a:lnTo>
                  <a:pt x="1345" y="307"/>
                </a:lnTo>
                <a:lnTo>
                  <a:pt x="1278" y="319"/>
                </a:lnTo>
                <a:lnTo>
                  <a:pt x="1213" y="335"/>
                </a:lnTo>
                <a:lnTo>
                  <a:pt x="1171" y="351"/>
                </a:lnTo>
                <a:lnTo>
                  <a:pt x="1130" y="369"/>
                </a:lnTo>
                <a:lnTo>
                  <a:pt x="1090" y="390"/>
                </a:lnTo>
                <a:lnTo>
                  <a:pt x="1052" y="415"/>
                </a:lnTo>
                <a:lnTo>
                  <a:pt x="1018" y="444"/>
                </a:lnTo>
                <a:lnTo>
                  <a:pt x="986" y="475"/>
                </a:lnTo>
                <a:lnTo>
                  <a:pt x="981" y="482"/>
                </a:lnTo>
                <a:lnTo>
                  <a:pt x="975" y="488"/>
                </a:lnTo>
                <a:lnTo>
                  <a:pt x="965" y="502"/>
                </a:lnTo>
                <a:lnTo>
                  <a:pt x="955" y="515"/>
                </a:lnTo>
                <a:lnTo>
                  <a:pt x="946" y="529"/>
                </a:lnTo>
                <a:lnTo>
                  <a:pt x="944" y="533"/>
                </a:lnTo>
                <a:lnTo>
                  <a:pt x="943" y="537"/>
                </a:lnTo>
                <a:lnTo>
                  <a:pt x="938" y="544"/>
                </a:lnTo>
                <a:lnTo>
                  <a:pt x="935" y="551"/>
                </a:lnTo>
                <a:lnTo>
                  <a:pt x="933" y="559"/>
                </a:lnTo>
                <a:lnTo>
                  <a:pt x="928" y="575"/>
                </a:lnTo>
                <a:lnTo>
                  <a:pt x="925" y="590"/>
                </a:lnTo>
                <a:lnTo>
                  <a:pt x="923" y="624"/>
                </a:lnTo>
                <a:lnTo>
                  <a:pt x="922" y="658"/>
                </a:lnTo>
                <a:lnTo>
                  <a:pt x="920" y="682"/>
                </a:lnTo>
                <a:lnTo>
                  <a:pt x="917" y="705"/>
                </a:lnTo>
                <a:lnTo>
                  <a:pt x="909" y="728"/>
                </a:lnTo>
                <a:lnTo>
                  <a:pt x="908" y="732"/>
                </a:lnTo>
                <a:lnTo>
                  <a:pt x="906" y="737"/>
                </a:lnTo>
                <a:lnTo>
                  <a:pt x="903" y="745"/>
                </a:lnTo>
                <a:lnTo>
                  <a:pt x="898" y="752"/>
                </a:lnTo>
                <a:lnTo>
                  <a:pt x="892" y="760"/>
                </a:lnTo>
                <a:lnTo>
                  <a:pt x="882" y="775"/>
                </a:lnTo>
                <a:lnTo>
                  <a:pt x="869" y="788"/>
                </a:lnTo>
                <a:lnTo>
                  <a:pt x="853" y="798"/>
                </a:lnTo>
                <a:lnTo>
                  <a:pt x="837" y="806"/>
                </a:lnTo>
                <a:lnTo>
                  <a:pt x="818" y="811"/>
                </a:lnTo>
                <a:lnTo>
                  <a:pt x="800" y="811"/>
                </a:lnTo>
                <a:lnTo>
                  <a:pt x="775" y="806"/>
                </a:lnTo>
                <a:lnTo>
                  <a:pt x="753" y="798"/>
                </a:lnTo>
                <a:lnTo>
                  <a:pt x="731" y="787"/>
                </a:lnTo>
                <a:lnTo>
                  <a:pt x="702" y="767"/>
                </a:lnTo>
                <a:lnTo>
                  <a:pt x="677" y="742"/>
                </a:lnTo>
                <a:lnTo>
                  <a:pt x="664" y="730"/>
                </a:lnTo>
                <a:lnTo>
                  <a:pt x="659" y="723"/>
                </a:lnTo>
                <a:lnTo>
                  <a:pt x="655" y="720"/>
                </a:lnTo>
                <a:lnTo>
                  <a:pt x="655" y="719"/>
                </a:lnTo>
                <a:lnTo>
                  <a:pt x="655" y="719"/>
                </a:lnTo>
                <a:lnTo>
                  <a:pt x="655" y="719"/>
                </a:lnTo>
                <a:lnTo>
                  <a:pt x="655" y="719"/>
                </a:lnTo>
                <a:lnTo>
                  <a:pt x="653" y="717"/>
                </a:lnTo>
                <a:lnTo>
                  <a:pt x="651" y="713"/>
                </a:lnTo>
                <a:lnTo>
                  <a:pt x="648" y="711"/>
                </a:lnTo>
                <a:lnTo>
                  <a:pt x="642" y="707"/>
                </a:lnTo>
                <a:lnTo>
                  <a:pt x="636" y="703"/>
                </a:lnTo>
                <a:lnTo>
                  <a:pt x="629" y="700"/>
                </a:lnTo>
                <a:lnTo>
                  <a:pt x="610" y="696"/>
                </a:lnTo>
                <a:lnTo>
                  <a:pt x="588" y="698"/>
                </a:lnTo>
                <a:lnTo>
                  <a:pt x="568" y="704"/>
                </a:lnTo>
                <a:lnTo>
                  <a:pt x="555" y="712"/>
                </a:lnTo>
                <a:lnTo>
                  <a:pt x="541" y="721"/>
                </a:lnTo>
                <a:lnTo>
                  <a:pt x="539" y="724"/>
                </a:lnTo>
                <a:lnTo>
                  <a:pt x="536" y="727"/>
                </a:lnTo>
                <a:lnTo>
                  <a:pt x="533" y="730"/>
                </a:lnTo>
                <a:lnTo>
                  <a:pt x="531" y="732"/>
                </a:lnTo>
                <a:lnTo>
                  <a:pt x="529" y="736"/>
                </a:lnTo>
                <a:lnTo>
                  <a:pt x="528" y="736"/>
                </a:lnTo>
                <a:lnTo>
                  <a:pt x="528" y="737"/>
                </a:lnTo>
                <a:lnTo>
                  <a:pt x="528" y="737"/>
                </a:lnTo>
                <a:lnTo>
                  <a:pt x="527" y="739"/>
                </a:lnTo>
                <a:lnTo>
                  <a:pt x="522" y="746"/>
                </a:lnTo>
                <a:lnTo>
                  <a:pt x="513" y="765"/>
                </a:lnTo>
                <a:lnTo>
                  <a:pt x="507" y="786"/>
                </a:lnTo>
                <a:lnTo>
                  <a:pt x="502" y="807"/>
                </a:lnTo>
                <a:lnTo>
                  <a:pt x="499" y="841"/>
                </a:lnTo>
                <a:lnTo>
                  <a:pt x="499" y="874"/>
                </a:lnTo>
                <a:lnTo>
                  <a:pt x="500" y="930"/>
                </a:lnTo>
                <a:lnTo>
                  <a:pt x="545" y="913"/>
                </a:lnTo>
                <a:lnTo>
                  <a:pt x="611" y="894"/>
                </a:lnTo>
                <a:lnTo>
                  <a:pt x="679" y="879"/>
                </a:lnTo>
                <a:lnTo>
                  <a:pt x="813" y="853"/>
                </a:lnTo>
                <a:lnTo>
                  <a:pt x="948" y="828"/>
                </a:lnTo>
                <a:lnTo>
                  <a:pt x="1084" y="804"/>
                </a:lnTo>
                <a:lnTo>
                  <a:pt x="1151" y="793"/>
                </a:lnTo>
                <a:lnTo>
                  <a:pt x="1185" y="787"/>
                </a:lnTo>
                <a:lnTo>
                  <a:pt x="1219" y="783"/>
                </a:lnTo>
                <a:lnTo>
                  <a:pt x="1250" y="777"/>
                </a:lnTo>
                <a:lnTo>
                  <a:pt x="1253" y="772"/>
                </a:lnTo>
                <a:lnTo>
                  <a:pt x="1255" y="769"/>
                </a:lnTo>
                <a:lnTo>
                  <a:pt x="1257" y="767"/>
                </a:lnTo>
                <a:lnTo>
                  <a:pt x="1260" y="761"/>
                </a:lnTo>
                <a:lnTo>
                  <a:pt x="1281" y="740"/>
                </a:lnTo>
                <a:lnTo>
                  <a:pt x="1303" y="722"/>
                </a:lnTo>
                <a:lnTo>
                  <a:pt x="1326" y="708"/>
                </a:lnTo>
                <a:lnTo>
                  <a:pt x="1377" y="682"/>
                </a:lnTo>
                <a:lnTo>
                  <a:pt x="1427" y="658"/>
                </a:lnTo>
                <a:lnTo>
                  <a:pt x="1531" y="617"/>
                </a:lnTo>
                <a:lnTo>
                  <a:pt x="1637" y="581"/>
                </a:lnTo>
                <a:lnTo>
                  <a:pt x="1745" y="551"/>
                </a:lnTo>
                <a:lnTo>
                  <a:pt x="1799" y="539"/>
                </a:lnTo>
                <a:lnTo>
                  <a:pt x="1853" y="528"/>
                </a:lnTo>
                <a:lnTo>
                  <a:pt x="1963" y="505"/>
                </a:lnTo>
                <a:lnTo>
                  <a:pt x="2037" y="492"/>
                </a:lnTo>
                <a:lnTo>
                  <a:pt x="2110" y="482"/>
                </a:lnTo>
                <a:lnTo>
                  <a:pt x="2184" y="476"/>
                </a:lnTo>
                <a:lnTo>
                  <a:pt x="2259" y="474"/>
                </a:lnTo>
                <a:lnTo>
                  <a:pt x="2333" y="478"/>
                </a:lnTo>
                <a:lnTo>
                  <a:pt x="2408" y="486"/>
                </a:lnTo>
                <a:lnTo>
                  <a:pt x="2480" y="499"/>
                </a:lnTo>
                <a:lnTo>
                  <a:pt x="2553" y="514"/>
                </a:lnTo>
                <a:lnTo>
                  <a:pt x="2626" y="531"/>
                </a:lnTo>
                <a:lnTo>
                  <a:pt x="2734" y="559"/>
                </a:lnTo>
                <a:lnTo>
                  <a:pt x="2788" y="573"/>
                </a:lnTo>
                <a:lnTo>
                  <a:pt x="2841" y="591"/>
                </a:lnTo>
                <a:lnTo>
                  <a:pt x="2875" y="607"/>
                </a:lnTo>
                <a:lnTo>
                  <a:pt x="2909" y="625"/>
                </a:lnTo>
                <a:lnTo>
                  <a:pt x="2939" y="647"/>
                </a:lnTo>
                <a:lnTo>
                  <a:pt x="2959" y="666"/>
                </a:lnTo>
                <a:lnTo>
                  <a:pt x="2976" y="689"/>
                </a:lnTo>
                <a:lnTo>
                  <a:pt x="2990" y="713"/>
                </a:lnTo>
                <a:lnTo>
                  <a:pt x="3002" y="739"/>
                </a:lnTo>
                <a:lnTo>
                  <a:pt x="3013" y="775"/>
                </a:lnTo>
                <a:lnTo>
                  <a:pt x="3020" y="812"/>
                </a:lnTo>
                <a:lnTo>
                  <a:pt x="3025" y="849"/>
                </a:lnTo>
                <a:lnTo>
                  <a:pt x="3041" y="959"/>
                </a:lnTo>
                <a:lnTo>
                  <a:pt x="3068" y="1181"/>
                </a:lnTo>
                <a:lnTo>
                  <a:pt x="3079" y="1291"/>
                </a:lnTo>
                <a:lnTo>
                  <a:pt x="3084" y="1347"/>
                </a:lnTo>
                <a:lnTo>
                  <a:pt x="3086" y="1375"/>
                </a:lnTo>
                <a:lnTo>
                  <a:pt x="3083" y="1403"/>
                </a:lnTo>
                <a:lnTo>
                  <a:pt x="3079" y="1422"/>
                </a:lnTo>
                <a:lnTo>
                  <a:pt x="3071" y="1439"/>
                </a:lnTo>
                <a:lnTo>
                  <a:pt x="3059" y="1453"/>
                </a:lnTo>
                <a:lnTo>
                  <a:pt x="3046" y="1462"/>
                </a:lnTo>
                <a:lnTo>
                  <a:pt x="3048" y="1480"/>
                </a:lnTo>
                <a:lnTo>
                  <a:pt x="3050" y="1508"/>
                </a:lnTo>
                <a:lnTo>
                  <a:pt x="3050" y="1518"/>
                </a:lnTo>
                <a:lnTo>
                  <a:pt x="3048" y="1527"/>
                </a:lnTo>
                <a:lnTo>
                  <a:pt x="3043" y="1535"/>
                </a:lnTo>
                <a:lnTo>
                  <a:pt x="3035" y="1541"/>
                </a:lnTo>
                <a:lnTo>
                  <a:pt x="3026" y="1543"/>
                </a:lnTo>
                <a:lnTo>
                  <a:pt x="3017" y="1544"/>
                </a:lnTo>
                <a:lnTo>
                  <a:pt x="2989" y="1546"/>
                </a:lnTo>
                <a:lnTo>
                  <a:pt x="2933" y="1549"/>
                </a:lnTo>
                <a:lnTo>
                  <a:pt x="2822" y="1554"/>
                </a:lnTo>
                <a:lnTo>
                  <a:pt x="2599" y="1564"/>
                </a:lnTo>
                <a:lnTo>
                  <a:pt x="2376" y="1575"/>
                </a:lnTo>
                <a:lnTo>
                  <a:pt x="2374" y="1575"/>
                </a:lnTo>
                <a:lnTo>
                  <a:pt x="2376" y="1574"/>
                </a:lnTo>
                <a:lnTo>
                  <a:pt x="2409" y="1557"/>
                </a:lnTo>
                <a:lnTo>
                  <a:pt x="2420" y="1551"/>
                </a:lnTo>
                <a:lnTo>
                  <a:pt x="2430" y="1544"/>
                </a:lnTo>
                <a:lnTo>
                  <a:pt x="2438" y="1535"/>
                </a:lnTo>
                <a:lnTo>
                  <a:pt x="2441" y="1530"/>
                </a:lnTo>
                <a:lnTo>
                  <a:pt x="2444" y="1524"/>
                </a:lnTo>
                <a:lnTo>
                  <a:pt x="2446" y="1518"/>
                </a:lnTo>
                <a:lnTo>
                  <a:pt x="2447" y="1509"/>
                </a:lnTo>
                <a:lnTo>
                  <a:pt x="2445" y="1500"/>
                </a:lnTo>
                <a:lnTo>
                  <a:pt x="2442" y="1495"/>
                </a:lnTo>
                <a:lnTo>
                  <a:pt x="2439" y="1489"/>
                </a:lnTo>
                <a:lnTo>
                  <a:pt x="2435" y="1485"/>
                </a:lnTo>
                <a:lnTo>
                  <a:pt x="2430" y="1481"/>
                </a:lnTo>
                <a:lnTo>
                  <a:pt x="2426" y="1477"/>
                </a:lnTo>
                <a:lnTo>
                  <a:pt x="2420" y="1474"/>
                </a:lnTo>
                <a:lnTo>
                  <a:pt x="2412" y="1469"/>
                </a:lnTo>
                <a:lnTo>
                  <a:pt x="2403" y="1466"/>
                </a:lnTo>
                <a:lnTo>
                  <a:pt x="2394" y="1464"/>
                </a:lnTo>
                <a:lnTo>
                  <a:pt x="2385" y="1461"/>
                </a:lnTo>
                <a:lnTo>
                  <a:pt x="2368" y="1461"/>
                </a:lnTo>
                <a:lnTo>
                  <a:pt x="2349" y="1464"/>
                </a:lnTo>
                <a:lnTo>
                  <a:pt x="2325" y="1470"/>
                </a:lnTo>
                <a:lnTo>
                  <a:pt x="2303" y="1479"/>
                </a:lnTo>
                <a:lnTo>
                  <a:pt x="2281" y="1491"/>
                </a:lnTo>
                <a:lnTo>
                  <a:pt x="2305" y="1504"/>
                </a:lnTo>
                <a:lnTo>
                  <a:pt x="2327" y="1519"/>
                </a:lnTo>
                <a:lnTo>
                  <a:pt x="2341" y="1532"/>
                </a:lnTo>
                <a:lnTo>
                  <a:pt x="2345" y="1538"/>
                </a:lnTo>
                <a:lnTo>
                  <a:pt x="2337" y="1528"/>
                </a:lnTo>
                <a:lnTo>
                  <a:pt x="2327" y="1519"/>
                </a:lnTo>
                <a:lnTo>
                  <a:pt x="2304" y="1504"/>
                </a:lnTo>
                <a:lnTo>
                  <a:pt x="2280" y="1491"/>
                </a:lnTo>
                <a:lnTo>
                  <a:pt x="2280" y="1491"/>
                </a:lnTo>
                <a:lnTo>
                  <a:pt x="2280" y="1490"/>
                </a:lnTo>
                <a:lnTo>
                  <a:pt x="2302" y="1479"/>
                </a:lnTo>
                <a:lnTo>
                  <a:pt x="2325" y="1469"/>
                </a:lnTo>
                <a:lnTo>
                  <a:pt x="2349" y="1462"/>
                </a:lnTo>
                <a:lnTo>
                  <a:pt x="2368" y="1460"/>
                </a:lnTo>
                <a:lnTo>
                  <a:pt x="2385" y="1461"/>
                </a:lnTo>
                <a:lnTo>
                  <a:pt x="2403" y="1466"/>
                </a:lnTo>
                <a:lnTo>
                  <a:pt x="2412" y="1469"/>
                </a:lnTo>
                <a:lnTo>
                  <a:pt x="2420" y="1474"/>
                </a:lnTo>
                <a:lnTo>
                  <a:pt x="2426" y="1477"/>
                </a:lnTo>
                <a:lnTo>
                  <a:pt x="2430" y="1480"/>
                </a:lnTo>
                <a:lnTo>
                  <a:pt x="2436" y="1485"/>
                </a:lnTo>
                <a:lnTo>
                  <a:pt x="2439" y="1489"/>
                </a:lnTo>
                <a:lnTo>
                  <a:pt x="2442" y="1495"/>
                </a:lnTo>
                <a:lnTo>
                  <a:pt x="2446" y="1500"/>
                </a:lnTo>
                <a:lnTo>
                  <a:pt x="2447" y="1509"/>
                </a:lnTo>
                <a:lnTo>
                  <a:pt x="2447" y="1518"/>
                </a:lnTo>
                <a:lnTo>
                  <a:pt x="2445" y="1525"/>
                </a:lnTo>
                <a:lnTo>
                  <a:pt x="2441" y="1531"/>
                </a:lnTo>
                <a:lnTo>
                  <a:pt x="2439" y="1535"/>
                </a:lnTo>
                <a:lnTo>
                  <a:pt x="2430" y="1544"/>
                </a:lnTo>
                <a:lnTo>
                  <a:pt x="2420" y="1552"/>
                </a:lnTo>
                <a:lnTo>
                  <a:pt x="2409" y="1557"/>
                </a:lnTo>
                <a:lnTo>
                  <a:pt x="2378" y="1574"/>
                </a:lnTo>
                <a:lnTo>
                  <a:pt x="2599" y="1563"/>
                </a:lnTo>
                <a:lnTo>
                  <a:pt x="2822" y="1553"/>
                </a:lnTo>
                <a:lnTo>
                  <a:pt x="2933" y="1547"/>
                </a:lnTo>
                <a:lnTo>
                  <a:pt x="2989" y="1544"/>
                </a:lnTo>
                <a:lnTo>
                  <a:pt x="3016" y="1543"/>
                </a:lnTo>
                <a:lnTo>
                  <a:pt x="3026" y="1542"/>
                </a:lnTo>
                <a:lnTo>
                  <a:pt x="3035" y="1540"/>
                </a:lnTo>
                <a:lnTo>
                  <a:pt x="3042" y="1534"/>
                </a:lnTo>
                <a:lnTo>
                  <a:pt x="3046" y="1526"/>
                </a:lnTo>
                <a:lnTo>
                  <a:pt x="3049" y="1517"/>
                </a:lnTo>
                <a:lnTo>
                  <a:pt x="3049" y="1508"/>
                </a:lnTo>
                <a:lnTo>
                  <a:pt x="3045" y="1480"/>
                </a:lnTo>
                <a:lnTo>
                  <a:pt x="3044" y="1464"/>
                </a:lnTo>
                <a:lnTo>
                  <a:pt x="3043" y="1465"/>
                </a:lnTo>
                <a:lnTo>
                  <a:pt x="3025" y="1471"/>
                </a:lnTo>
                <a:lnTo>
                  <a:pt x="3006" y="1475"/>
                </a:lnTo>
                <a:lnTo>
                  <a:pt x="2978" y="1476"/>
                </a:lnTo>
                <a:lnTo>
                  <a:pt x="2950" y="1474"/>
                </a:lnTo>
                <a:lnTo>
                  <a:pt x="2894" y="1467"/>
                </a:lnTo>
                <a:lnTo>
                  <a:pt x="2453" y="1411"/>
                </a:lnTo>
                <a:lnTo>
                  <a:pt x="2231" y="1383"/>
                </a:lnTo>
                <a:lnTo>
                  <a:pt x="2203" y="1379"/>
                </a:lnTo>
                <a:lnTo>
                  <a:pt x="2175" y="1373"/>
                </a:lnTo>
                <a:lnTo>
                  <a:pt x="2157" y="1368"/>
                </a:lnTo>
                <a:lnTo>
                  <a:pt x="2141" y="1361"/>
                </a:lnTo>
                <a:lnTo>
                  <a:pt x="2124" y="1351"/>
                </a:lnTo>
                <a:lnTo>
                  <a:pt x="2110" y="1338"/>
                </a:lnTo>
                <a:lnTo>
                  <a:pt x="2099" y="1323"/>
                </a:lnTo>
                <a:lnTo>
                  <a:pt x="2090" y="1306"/>
                </a:lnTo>
                <a:lnTo>
                  <a:pt x="2081" y="1279"/>
                </a:lnTo>
                <a:lnTo>
                  <a:pt x="2077" y="1252"/>
                </a:lnTo>
                <a:lnTo>
                  <a:pt x="2071" y="1196"/>
                </a:lnTo>
                <a:lnTo>
                  <a:pt x="2066" y="1140"/>
                </a:lnTo>
                <a:lnTo>
                  <a:pt x="2054" y="1030"/>
                </a:lnTo>
                <a:lnTo>
                  <a:pt x="2033" y="807"/>
                </a:lnTo>
                <a:lnTo>
                  <a:pt x="2022" y="696"/>
                </a:lnTo>
                <a:lnTo>
                  <a:pt x="2021" y="669"/>
                </a:lnTo>
                <a:lnTo>
                  <a:pt x="2024" y="641"/>
                </a:lnTo>
                <a:lnTo>
                  <a:pt x="2030" y="623"/>
                </a:lnTo>
                <a:lnTo>
                  <a:pt x="2038" y="606"/>
                </a:lnTo>
                <a:lnTo>
                  <a:pt x="2048" y="590"/>
                </a:lnTo>
                <a:lnTo>
                  <a:pt x="2061" y="576"/>
                </a:lnTo>
                <a:lnTo>
                  <a:pt x="2076" y="565"/>
                </a:lnTo>
                <a:lnTo>
                  <a:pt x="2091" y="553"/>
                </a:lnTo>
                <a:lnTo>
                  <a:pt x="2117" y="542"/>
                </a:lnTo>
                <a:lnTo>
                  <a:pt x="2143" y="533"/>
                </a:lnTo>
                <a:lnTo>
                  <a:pt x="2180" y="525"/>
                </a:lnTo>
                <a:lnTo>
                  <a:pt x="2217" y="521"/>
                </a:lnTo>
                <a:lnTo>
                  <a:pt x="2253" y="519"/>
                </a:lnTo>
                <a:lnTo>
                  <a:pt x="2328" y="520"/>
                </a:lnTo>
                <a:lnTo>
                  <a:pt x="2402" y="528"/>
                </a:lnTo>
                <a:lnTo>
                  <a:pt x="2476" y="538"/>
                </a:lnTo>
                <a:lnTo>
                  <a:pt x="2586" y="560"/>
                </a:lnTo>
                <a:lnTo>
                  <a:pt x="2694" y="587"/>
                </a:lnTo>
                <a:lnTo>
                  <a:pt x="2800" y="618"/>
                </a:lnTo>
                <a:lnTo>
                  <a:pt x="2854" y="637"/>
                </a:lnTo>
                <a:lnTo>
                  <a:pt x="2879" y="648"/>
                </a:lnTo>
                <a:lnTo>
                  <a:pt x="2902" y="665"/>
                </a:lnTo>
                <a:lnTo>
                  <a:pt x="2916" y="677"/>
                </a:lnTo>
                <a:lnTo>
                  <a:pt x="2927" y="692"/>
                </a:lnTo>
                <a:lnTo>
                  <a:pt x="2936" y="709"/>
                </a:lnTo>
                <a:lnTo>
                  <a:pt x="2946" y="736"/>
                </a:lnTo>
                <a:lnTo>
                  <a:pt x="2950" y="762"/>
                </a:lnTo>
                <a:lnTo>
                  <a:pt x="2969" y="873"/>
                </a:lnTo>
                <a:lnTo>
                  <a:pt x="2994" y="1020"/>
                </a:lnTo>
                <a:lnTo>
                  <a:pt x="3015" y="1166"/>
                </a:lnTo>
                <a:lnTo>
                  <a:pt x="3034" y="1314"/>
                </a:lnTo>
                <a:lnTo>
                  <a:pt x="3040" y="1370"/>
                </a:lnTo>
                <a:lnTo>
                  <a:pt x="3044" y="1426"/>
                </a:lnTo>
                <a:lnTo>
                  <a:pt x="3045" y="1457"/>
                </a:lnTo>
                <a:lnTo>
                  <a:pt x="3055" y="1450"/>
                </a:lnTo>
                <a:lnTo>
                  <a:pt x="3067" y="1437"/>
                </a:lnTo>
                <a:lnTo>
                  <a:pt x="3074" y="1420"/>
                </a:lnTo>
                <a:lnTo>
                  <a:pt x="3079" y="1402"/>
                </a:lnTo>
                <a:lnTo>
                  <a:pt x="3081" y="1375"/>
                </a:lnTo>
                <a:lnTo>
                  <a:pt x="3079" y="1347"/>
                </a:lnTo>
                <a:lnTo>
                  <a:pt x="3074" y="1292"/>
                </a:lnTo>
                <a:lnTo>
                  <a:pt x="3062" y="1181"/>
                </a:lnTo>
                <a:lnTo>
                  <a:pt x="3035" y="959"/>
                </a:lnTo>
                <a:lnTo>
                  <a:pt x="3020" y="850"/>
                </a:lnTo>
                <a:lnTo>
                  <a:pt x="3014" y="813"/>
                </a:lnTo>
                <a:lnTo>
                  <a:pt x="3007" y="777"/>
                </a:lnTo>
                <a:lnTo>
                  <a:pt x="2996" y="741"/>
                </a:lnTo>
                <a:lnTo>
                  <a:pt x="2985" y="715"/>
                </a:lnTo>
                <a:lnTo>
                  <a:pt x="2971" y="692"/>
                </a:lnTo>
                <a:lnTo>
                  <a:pt x="2955" y="671"/>
                </a:lnTo>
                <a:lnTo>
                  <a:pt x="2935" y="652"/>
                </a:lnTo>
                <a:lnTo>
                  <a:pt x="2905" y="629"/>
                </a:lnTo>
                <a:lnTo>
                  <a:pt x="2873" y="611"/>
                </a:lnTo>
                <a:lnTo>
                  <a:pt x="2839" y="597"/>
                </a:lnTo>
                <a:lnTo>
                  <a:pt x="2786" y="580"/>
                </a:lnTo>
                <a:lnTo>
                  <a:pt x="2732" y="565"/>
                </a:lnTo>
                <a:lnTo>
                  <a:pt x="2625" y="538"/>
                </a:lnTo>
                <a:lnTo>
                  <a:pt x="2552" y="520"/>
                </a:lnTo>
                <a:lnTo>
                  <a:pt x="2479" y="505"/>
                </a:lnTo>
                <a:lnTo>
                  <a:pt x="2407" y="493"/>
                </a:lnTo>
                <a:lnTo>
                  <a:pt x="2333" y="485"/>
                </a:lnTo>
                <a:lnTo>
                  <a:pt x="2259" y="481"/>
                </a:lnTo>
                <a:lnTo>
                  <a:pt x="2184" y="483"/>
                </a:lnTo>
                <a:lnTo>
                  <a:pt x="2110" y="488"/>
                </a:lnTo>
                <a:lnTo>
                  <a:pt x="2038" y="499"/>
                </a:lnTo>
                <a:lnTo>
                  <a:pt x="1964" y="512"/>
                </a:lnTo>
                <a:lnTo>
                  <a:pt x="1855" y="534"/>
                </a:lnTo>
                <a:lnTo>
                  <a:pt x="1801" y="547"/>
                </a:lnTo>
                <a:lnTo>
                  <a:pt x="1746" y="559"/>
                </a:lnTo>
                <a:lnTo>
                  <a:pt x="1638" y="588"/>
                </a:lnTo>
                <a:lnTo>
                  <a:pt x="1533" y="624"/>
                </a:lnTo>
                <a:lnTo>
                  <a:pt x="1430" y="665"/>
                </a:lnTo>
                <a:lnTo>
                  <a:pt x="1380" y="689"/>
                </a:lnTo>
                <a:lnTo>
                  <a:pt x="1354" y="701"/>
                </a:lnTo>
                <a:lnTo>
                  <a:pt x="1331" y="714"/>
                </a:lnTo>
                <a:lnTo>
                  <a:pt x="1307" y="729"/>
                </a:lnTo>
                <a:lnTo>
                  <a:pt x="1286" y="746"/>
                </a:lnTo>
                <a:lnTo>
                  <a:pt x="1267" y="766"/>
                </a:lnTo>
                <a:lnTo>
                  <a:pt x="1260" y="776"/>
                </a:lnTo>
                <a:lnTo>
                  <a:pt x="1287" y="771"/>
                </a:lnTo>
                <a:lnTo>
                  <a:pt x="1354" y="758"/>
                </a:lnTo>
                <a:lnTo>
                  <a:pt x="1625" y="712"/>
                </a:lnTo>
                <a:lnTo>
                  <a:pt x="1693" y="701"/>
                </a:lnTo>
                <a:lnTo>
                  <a:pt x="1727" y="695"/>
                </a:lnTo>
                <a:lnTo>
                  <a:pt x="1761" y="690"/>
                </a:lnTo>
                <a:lnTo>
                  <a:pt x="1779" y="689"/>
                </a:lnTo>
                <a:lnTo>
                  <a:pt x="1797" y="690"/>
                </a:lnTo>
                <a:lnTo>
                  <a:pt x="1815" y="695"/>
                </a:lnTo>
                <a:lnTo>
                  <a:pt x="1820" y="698"/>
                </a:lnTo>
                <a:lnTo>
                  <a:pt x="1824" y="699"/>
                </a:lnTo>
                <a:lnTo>
                  <a:pt x="1827" y="702"/>
                </a:lnTo>
                <a:lnTo>
                  <a:pt x="1832" y="704"/>
                </a:lnTo>
                <a:lnTo>
                  <a:pt x="1845" y="718"/>
                </a:lnTo>
                <a:lnTo>
                  <a:pt x="1855" y="733"/>
                </a:lnTo>
                <a:lnTo>
                  <a:pt x="1862" y="750"/>
                </a:lnTo>
                <a:lnTo>
                  <a:pt x="1865" y="768"/>
                </a:lnTo>
                <a:lnTo>
                  <a:pt x="1870" y="803"/>
                </a:lnTo>
                <a:lnTo>
                  <a:pt x="1870" y="837"/>
                </a:lnTo>
                <a:lnTo>
                  <a:pt x="1869" y="873"/>
                </a:lnTo>
                <a:lnTo>
                  <a:pt x="1864" y="908"/>
                </a:lnTo>
                <a:lnTo>
                  <a:pt x="1859" y="930"/>
                </a:lnTo>
                <a:lnTo>
                  <a:pt x="1851" y="953"/>
                </a:lnTo>
                <a:lnTo>
                  <a:pt x="1839" y="974"/>
                </a:lnTo>
                <a:lnTo>
                  <a:pt x="1823" y="993"/>
                </a:lnTo>
                <a:lnTo>
                  <a:pt x="1804" y="1007"/>
                </a:lnTo>
                <a:lnTo>
                  <a:pt x="1783" y="1020"/>
                </a:lnTo>
                <a:lnTo>
                  <a:pt x="1761" y="1029"/>
                </a:lnTo>
                <a:lnTo>
                  <a:pt x="1739" y="1034"/>
                </a:lnTo>
                <a:lnTo>
                  <a:pt x="1716" y="1040"/>
                </a:lnTo>
                <a:lnTo>
                  <a:pt x="1682" y="1044"/>
                </a:lnTo>
                <a:lnTo>
                  <a:pt x="1647" y="1050"/>
                </a:lnTo>
                <a:lnTo>
                  <a:pt x="1511" y="1068"/>
                </a:lnTo>
                <a:lnTo>
                  <a:pt x="1265" y="1101"/>
                </a:lnTo>
                <a:lnTo>
                  <a:pt x="1265" y="1116"/>
                </a:lnTo>
                <a:lnTo>
                  <a:pt x="1265" y="1119"/>
                </a:lnTo>
                <a:lnTo>
                  <a:pt x="1261" y="1120"/>
                </a:lnTo>
                <a:lnTo>
                  <a:pt x="1060" y="1147"/>
                </a:lnTo>
                <a:lnTo>
                  <a:pt x="1067" y="1174"/>
                </a:lnTo>
                <a:lnTo>
                  <a:pt x="1197" y="1171"/>
                </a:lnTo>
                <a:lnTo>
                  <a:pt x="1202" y="1171"/>
                </a:lnTo>
                <a:lnTo>
                  <a:pt x="1202" y="1175"/>
                </a:lnTo>
                <a:lnTo>
                  <a:pt x="1206" y="1196"/>
                </a:lnTo>
                <a:lnTo>
                  <a:pt x="1211" y="1216"/>
                </a:lnTo>
                <a:lnTo>
                  <a:pt x="1219" y="1235"/>
                </a:lnTo>
                <a:lnTo>
                  <a:pt x="1231" y="1252"/>
                </a:lnTo>
                <a:lnTo>
                  <a:pt x="1247" y="1267"/>
                </a:lnTo>
                <a:lnTo>
                  <a:pt x="1264" y="1281"/>
                </a:lnTo>
                <a:lnTo>
                  <a:pt x="1288" y="1301"/>
                </a:lnTo>
                <a:lnTo>
                  <a:pt x="1313" y="1323"/>
                </a:lnTo>
                <a:lnTo>
                  <a:pt x="1339" y="1343"/>
                </a:lnTo>
                <a:lnTo>
                  <a:pt x="1367" y="1361"/>
                </a:lnTo>
                <a:lnTo>
                  <a:pt x="1404" y="1382"/>
                </a:lnTo>
                <a:lnTo>
                  <a:pt x="1443" y="1401"/>
                </a:lnTo>
                <a:lnTo>
                  <a:pt x="1482" y="1419"/>
                </a:lnTo>
                <a:lnTo>
                  <a:pt x="1542" y="1443"/>
                </a:lnTo>
                <a:lnTo>
                  <a:pt x="1603" y="1467"/>
                </a:lnTo>
                <a:lnTo>
                  <a:pt x="1665" y="1488"/>
                </a:lnTo>
                <a:lnTo>
                  <a:pt x="1727" y="1506"/>
                </a:lnTo>
                <a:lnTo>
                  <a:pt x="1790" y="1519"/>
                </a:lnTo>
                <a:lnTo>
                  <a:pt x="1855" y="1532"/>
                </a:lnTo>
                <a:lnTo>
                  <a:pt x="1919" y="1546"/>
                </a:lnTo>
                <a:lnTo>
                  <a:pt x="1983" y="1559"/>
                </a:lnTo>
                <a:lnTo>
                  <a:pt x="2047" y="1569"/>
                </a:lnTo>
                <a:lnTo>
                  <a:pt x="2111" y="1572"/>
                </a:lnTo>
                <a:lnTo>
                  <a:pt x="2147" y="1573"/>
                </a:lnTo>
                <a:lnTo>
                  <a:pt x="2127" y="1579"/>
                </a:lnTo>
                <a:lnTo>
                  <a:pt x="2142" y="1579"/>
                </a:lnTo>
                <a:lnTo>
                  <a:pt x="2168" y="1584"/>
                </a:lnTo>
                <a:lnTo>
                  <a:pt x="2193" y="1594"/>
                </a:lnTo>
                <a:lnTo>
                  <a:pt x="2199" y="1598"/>
                </a:lnTo>
                <a:lnTo>
                  <a:pt x="2201" y="1599"/>
                </a:lnTo>
                <a:lnTo>
                  <a:pt x="2202" y="1600"/>
                </a:lnTo>
                <a:lnTo>
                  <a:pt x="2204" y="1602"/>
                </a:lnTo>
                <a:lnTo>
                  <a:pt x="2205" y="1603"/>
                </a:lnTo>
                <a:lnTo>
                  <a:pt x="2205" y="1604"/>
                </a:lnTo>
                <a:lnTo>
                  <a:pt x="2207" y="1606"/>
                </a:lnTo>
                <a:lnTo>
                  <a:pt x="2207" y="1607"/>
                </a:lnTo>
                <a:lnTo>
                  <a:pt x="2207" y="1607"/>
                </a:lnTo>
                <a:lnTo>
                  <a:pt x="2207" y="1607"/>
                </a:lnTo>
                <a:lnTo>
                  <a:pt x="2207" y="1608"/>
                </a:lnTo>
                <a:lnTo>
                  <a:pt x="2207" y="1608"/>
                </a:lnTo>
                <a:lnTo>
                  <a:pt x="2208" y="1609"/>
                </a:lnTo>
                <a:lnTo>
                  <a:pt x="2207" y="1609"/>
                </a:lnTo>
                <a:lnTo>
                  <a:pt x="2207" y="1610"/>
                </a:lnTo>
                <a:lnTo>
                  <a:pt x="2205" y="1613"/>
                </a:lnTo>
                <a:lnTo>
                  <a:pt x="2204" y="1616"/>
                </a:lnTo>
                <a:lnTo>
                  <a:pt x="2201" y="1619"/>
                </a:lnTo>
                <a:lnTo>
                  <a:pt x="2199" y="1621"/>
                </a:lnTo>
                <a:lnTo>
                  <a:pt x="2185" y="1627"/>
                </a:lnTo>
                <a:lnTo>
                  <a:pt x="2174" y="1631"/>
                </a:lnTo>
                <a:lnTo>
                  <a:pt x="2151" y="1644"/>
                </a:lnTo>
                <a:lnTo>
                  <a:pt x="2127" y="1655"/>
                </a:lnTo>
                <a:lnTo>
                  <a:pt x="2115" y="1660"/>
                </a:lnTo>
                <a:lnTo>
                  <a:pt x="2102" y="1665"/>
                </a:lnTo>
                <a:lnTo>
                  <a:pt x="2088" y="1667"/>
                </a:lnTo>
                <a:lnTo>
                  <a:pt x="2073" y="1665"/>
                </a:lnTo>
                <a:lnTo>
                  <a:pt x="2064" y="1661"/>
                </a:lnTo>
                <a:lnTo>
                  <a:pt x="2057" y="1656"/>
                </a:lnTo>
                <a:lnTo>
                  <a:pt x="2050" y="1649"/>
                </a:lnTo>
                <a:lnTo>
                  <a:pt x="2045" y="1639"/>
                </a:lnTo>
                <a:lnTo>
                  <a:pt x="2045" y="1629"/>
                </a:lnTo>
                <a:lnTo>
                  <a:pt x="2047" y="1619"/>
                </a:lnTo>
                <a:lnTo>
                  <a:pt x="2052" y="1607"/>
                </a:lnTo>
                <a:lnTo>
                  <a:pt x="2061" y="1595"/>
                </a:lnTo>
                <a:lnTo>
                  <a:pt x="2062" y="1594"/>
                </a:lnTo>
                <a:lnTo>
                  <a:pt x="2040" y="1601"/>
                </a:lnTo>
                <a:lnTo>
                  <a:pt x="2015" y="1610"/>
                </a:lnTo>
                <a:lnTo>
                  <a:pt x="1991" y="1618"/>
                </a:lnTo>
                <a:lnTo>
                  <a:pt x="1965" y="1623"/>
                </a:lnTo>
                <a:lnTo>
                  <a:pt x="1913" y="1632"/>
                </a:lnTo>
                <a:lnTo>
                  <a:pt x="1861" y="1639"/>
                </a:lnTo>
                <a:lnTo>
                  <a:pt x="1808" y="1644"/>
                </a:lnTo>
                <a:lnTo>
                  <a:pt x="1757" y="1646"/>
                </a:lnTo>
                <a:lnTo>
                  <a:pt x="1704" y="1645"/>
                </a:lnTo>
                <a:lnTo>
                  <a:pt x="1652" y="1642"/>
                </a:lnTo>
                <a:lnTo>
                  <a:pt x="1599" y="1636"/>
                </a:lnTo>
                <a:lnTo>
                  <a:pt x="1548" y="1627"/>
                </a:lnTo>
                <a:lnTo>
                  <a:pt x="1497" y="1614"/>
                </a:lnTo>
                <a:lnTo>
                  <a:pt x="1447" y="1598"/>
                </a:lnTo>
                <a:lnTo>
                  <a:pt x="1398" y="1579"/>
                </a:lnTo>
                <a:lnTo>
                  <a:pt x="1351" y="1555"/>
                </a:lnTo>
                <a:lnTo>
                  <a:pt x="1306" y="1528"/>
                </a:lnTo>
                <a:lnTo>
                  <a:pt x="1264" y="1497"/>
                </a:lnTo>
                <a:lnTo>
                  <a:pt x="1244" y="1480"/>
                </a:lnTo>
                <a:lnTo>
                  <a:pt x="1225" y="1462"/>
                </a:lnTo>
                <a:lnTo>
                  <a:pt x="1188" y="1424"/>
                </a:lnTo>
                <a:lnTo>
                  <a:pt x="1155" y="1383"/>
                </a:lnTo>
                <a:lnTo>
                  <a:pt x="1126" y="1339"/>
                </a:lnTo>
                <a:lnTo>
                  <a:pt x="1102" y="1294"/>
                </a:lnTo>
                <a:lnTo>
                  <a:pt x="1080" y="1245"/>
                </a:lnTo>
                <a:lnTo>
                  <a:pt x="1064" y="1195"/>
                </a:lnTo>
                <a:lnTo>
                  <a:pt x="1061" y="1185"/>
                </a:lnTo>
                <a:lnTo>
                  <a:pt x="652" y="1195"/>
                </a:lnTo>
                <a:lnTo>
                  <a:pt x="633" y="1203"/>
                </a:lnTo>
                <a:lnTo>
                  <a:pt x="603" y="1216"/>
                </a:lnTo>
                <a:lnTo>
                  <a:pt x="573" y="1233"/>
                </a:lnTo>
                <a:lnTo>
                  <a:pt x="545" y="1252"/>
                </a:lnTo>
                <a:lnTo>
                  <a:pt x="519" y="1272"/>
                </a:lnTo>
                <a:lnTo>
                  <a:pt x="512" y="1279"/>
                </a:lnTo>
                <a:lnTo>
                  <a:pt x="516" y="1354"/>
                </a:lnTo>
                <a:lnTo>
                  <a:pt x="518" y="1389"/>
                </a:lnTo>
                <a:lnTo>
                  <a:pt x="521" y="1422"/>
                </a:lnTo>
                <a:lnTo>
                  <a:pt x="526" y="1443"/>
                </a:lnTo>
                <a:lnTo>
                  <a:pt x="532" y="1465"/>
                </a:lnTo>
                <a:lnTo>
                  <a:pt x="541" y="1485"/>
                </a:lnTo>
                <a:lnTo>
                  <a:pt x="544" y="1488"/>
                </a:lnTo>
                <a:lnTo>
                  <a:pt x="546" y="1491"/>
                </a:lnTo>
                <a:lnTo>
                  <a:pt x="546" y="1493"/>
                </a:lnTo>
                <a:lnTo>
                  <a:pt x="548" y="1495"/>
                </a:lnTo>
                <a:lnTo>
                  <a:pt x="550" y="1498"/>
                </a:lnTo>
                <a:lnTo>
                  <a:pt x="555" y="1504"/>
                </a:lnTo>
                <a:lnTo>
                  <a:pt x="560" y="1509"/>
                </a:lnTo>
                <a:lnTo>
                  <a:pt x="571" y="1521"/>
                </a:lnTo>
                <a:lnTo>
                  <a:pt x="585" y="1530"/>
                </a:lnTo>
                <a:lnTo>
                  <a:pt x="605" y="1537"/>
                </a:lnTo>
                <a:lnTo>
                  <a:pt x="625" y="1541"/>
                </a:lnTo>
                <a:lnTo>
                  <a:pt x="645" y="1537"/>
                </a:lnTo>
                <a:lnTo>
                  <a:pt x="659" y="1532"/>
                </a:lnTo>
                <a:lnTo>
                  <a:pt x="671" y="1523"/>
                </a:lnTo>
                <a:lnTo>
                  <a:pt x="681" y="1512"/>
                </a:lnTo>
                <a:lnTo>
                  <a:pt x="690" y="1498"/>
                </a:lnTo>
                <a:lnTo>
                  <a:pt x="705" y="1468"/>
                </a:lnTo>
                <a:lnTo>
                  <a:pt x="716" y="1436"/>
                </a:lnTo>
                <a:lnTo>
                  <a:pt x="725" y="1403"/>
                </a:lnTo>
                <a:lnTo>
                  <a:pt x="733" y="1371"/>
                </a:lnTo>
                <a:lnTo>
                  <a:pt x="737" y="1337"/>
                </a:lnTo>
                <a:lnTo>
                  <a:pt x="738" y="1329"/>
                </a:lnTo>
                <a:lnTo>
                  <a:pt x="738" y="1320"/>
                </a:lnTo>
                <a:lnTo>
                  <a:pt x="738" y="1304"/>
                </a:lnTo>
                <a:lnTo>
                  <a:pt x="737" y="1287"/>
                </a:lnTo>
                <a:lnTo>
                  <a:pt x="738" y="1269"/>
                </a:lnTo>
                <a:lnTo>
                  <a:pt x="740" y="1250"/>
                </a:lnTo>
                <a:lnTo>
                  <a:pt x="744" y="1241"/>
                </a:lnTo>
                <a:lnTo>
                  <a:pt x="749" y="1232"/>
                </a:lnTo>
                <a:lnTo>
                  <a:pt x="758" y="1224"/>
                </a:lnTo>
                <a:lnTo>
                  <a:pt x="768" y="1221"/>
                </a:lnTo>
                <a:lnTo>
                  <a:pt x="778" y="1219"/>
                </a:lnTo>
                <a:lnTo>
                  <a:pt x="788" y="1219"/>
                </a:lnTo>
                <a:lnTo>
                  <a:pt x="806" y="1222"/>
                </a:lnTo>
                <a:lnTo>
                  <a:pt x="811" y="1223"/>
                </a:lnTo>
                <a:lnTo>
                  <a:pt x="815" y="1224"/>
                </a:lnTo>
                <a:lnTo>
                  <a:pt x="820" y="1225"/>
                </a:lnTo>
                <a:lnTo>
                  <a:pt x="824" y="1226"/>
                </a:lnTo>
                <a:lnTo>
                  <a:pt x="845" y="1238"/>
                </a:lnTo>
                <a:lnTo>
                  <a:pt x="866" y="1252"/>
                </a:lnTo>
                <a:lnTo>
                  <a:pt x="883" y="1268"/>
                </a:lnTo>
                <a:lnTo>
                  <a:pt x="907" y="1294"/>
                </a:lnTo>
                <a:lnTo>
                  <a:pt x="927" y="1322"/>
                </a:lnTo>
                <a:lnTo>
                  <a:pt x="945" y="1353"/>
                </a:lnTo>
                <a:lnTo>
                  <a:pt x="960" y="1385"/>
                </a:lnTo>
                <a:lnTo>
                  <a:pt x="970" y="1419"/>
                </a:lnTo>
                <a:lnTo>
                  <a:pt x="976" y="1453"/>
                </a:lnTo>
                <a:lnTo>
                  <a:pt x="977" y="1462"/>
                </a:lnTo>
                <a:lnTo>
                  <a:pt x="977" y="1470"/>
                </a:lnTo>
                <a:lnTo>
                  <a:pt x="979" y="1475"/>
                </a:lnTo>
                <a:lnTo>
                  <a:pt x="979" y="1478"/>
                </a:lnTo>
                <a:lnTo>
                  <a:pt x="979" y="1479"/>
                </a:lnTo>
                <a:lnTo>
                  <a:pt x="979" y="1488"/>
                </a:lnTo>
                <a:lnTo>
                  <a:pt x="979" y="1506"/>
                </a:lnTo>
                <a:lnTo>
                  <a:pt x="977" y="1524"/>
                </a:lnTo>
                <a:lnTo>
                  <a:pt x="971" y="1559"/>
                </a:lnTo>
                <a:lnTo>
                  <a:pt x="962" y="1592"/>
                </a:lnTo>
                <a:lnTo>
                  <a:pt x="947" y="1625"/>
                </a:lnTo>
                <a:lnTo>
                  <a:pt x="929" y="1655"/>
                </a:lnTo>
                <a:lnTo>
                  <a:pt x="919" y="1669"/>
                </a:lnTo>
                <a:lnTo>
                  <a:pt x="908" y="1683"/>
                </a:lnTo>
                <a:lnTo>
                  <a:pt x="896" y="1696"/>
                </a:lnTo>
                <a:lnTo>
                  <a:pt x="882" y="1708"/>
                </a:lnTo>
                <a:lnTo>
                  <a:pt x="854" y="1730"/>
                </a:lnTo>
                <a:lnTo>
                  <a:pt x="824" y="1748"/>
                </a:lnTo>
                <a:lnTo>
                  <a:pt x="816" y="1752"/>
                </a:lnTo>
                <a:lnTo>
                  <a:pt x="809" y="1755"/>
                </a:lnTo>
                <a:lnTo>
                  <a:pt x="801" y="1759"/>
                </a:lnTo>
                <a:lnTo>
                  <a:pt x="799" y="1760"/>
                </a:lnTo>
                <a:lnTo>
                  <a:pt x="796" y="1760"/>
                </a:lnTo>
                <a:lnTo>
                  <a:pt x="792" y="1762"/>
                </a:lnTo>
                <a:lnTo>
                  <a:pt x="775" y="1767"/>
                </a:lnTo>
                <a:lnTo>
                  <a:pt x="767" y="1769"/>
                </a:lnTo>
                <a:lnTo>
                  <a:pt x="758" y="1771"/>
                </a:lnTo>
                <a:lnTo>
                  <a:pt x="722" y="1777"/>
                </a:lnTo>
                <a:lnTo>
                  <a:pt x="688" y="1777"/>
                </a:lnTo>
                <a:lnTo>
                  <a:pt x="679" y="1777"/>
                </a:lnTo>
                <a:lnTo>
                  <a:pt x="670" y="1776"/>
                </a:lnTo>
                <a:lnTo>
                  <a:pt x="661" y="1776"/>
                </a:lnTo>
                <a:lnTo>
                  <a:pt x="653" y="1774"/>
                </a:lnTo>
                <a:lnTo>
                  <a:pt x="635" y="1771"/>
                </a:lnTo>
                <a:lnTo>
                  <a:pt x="618" y="1767"/>
                </a:lnTo>
                <a:lnTo>
                  <a:pt x="602" y="1761"/>
                </a:lnTo>
                <a:lnTo>
                  <a:pt x="585" y="1755"/>
                </a:lnTo>
                <a:lnTo>
                  <a:pt x="568" y="1749"/>
                </a:lnTo>
                <a:lnTo>
                  <a:pt x="552" y="1740"/>
                </a:lnTo>
                <a:lnTo>
                  <a:pt x="538" y="1732"/>
                </a:lnTo>
                <a:lnTo>
                  <a:pt x="522" y="1722"/>
                </a:lnTo>
                <a:lnTo>
                  <a:pt x="516" y="1716"/>
                </a:lnTo>
                <a:lnTo>
                  <a:pt x="509" y="1711"/>
                </a:lnTo>
                <a:lnTo>
                  <a:pt x="502" y="1706"/>
                </a:lnTo>
                <a:lnTo>
                  <a:pt x="495" y="1699"/>
                </a:lnTo>
                <a:lnTo>
                  <a:pt x="471" y="1675"/>
                </a:lnTo>
                <a:lnTo>
                  <a:pt x="450" y="1646"/>
                </a:lnTo>
                <a:lnTo>
                  <a:pt x="445" y="1639"/>
                </a:lnTo>
                <a:lnTo>
                  <a:pt x="441" y="1631"/>
                </a:lnTo>
                <a:lnTo>
                  <a:pt x="432" y="1616"/>
                </a:lnTo>
                <a:lnTo>
                  <a:pt x="425" y="1599"/>
                </a:lnTo>
                <a:lnTo>
                  <a:pt x="422" y="1591"/>
                </a:lnTo>
                <a:lnTo>
                  <a:pt x="419" y="1582"/>
                </a:lnTo>
                <a:lnTo>
                  <a:pt x="410" y="1549"/>
                </a:lnTo>
                <a:lnTo>
                  <a:pt x="406" y="1513"/>
                </a:lnTo>
                <a:lnTo>
                  <a:pt x="406" y="1478"/>
                </a:lnTo>
                <a:lnTo>
                  <a:pt x="409" y="1443"/>
                </a:lnTo>
                <a:lnTo>
                  <a:pt x="417" y="1409"/>
                </a:lnTo>
                <a:lnTo>
                  <a:pt x="428" y="1375"/>
                </a:lnTo>
                <a:lnTo>
                  <a:pt x="443" y="1343"/>
                </a:lnTo>
                <a:lnTo>
                  <a:pt x="461" y="1314"/>
                </a:lnTo>
                <a:lnTo>
                  <a:pt x="483" y="1286"/>
                </a:lnTo>
                <a:lnTo>
                  <a:pt x="494" y="1275"/>
                </a:lnTo>
                <a:lnTo>
                  <a:pt x="492" y="1219"/>
                </a:lnTo>
                <a:lnTo>
                  <a:pt x="491" y="1200"/>
                </a:lnTo>
                <a:lnTo>
                  <a:pt x="491" y="1200"/>
                </a:lnTo>
                <a:lnTo>
                  <a:pt x="461" y="1212"/>
                </a:lnTo>
                <a:lnTo>
                  <a:pt x="432" y="1229"/>
                </a:lnTo>
                <a:lnTo>
                  <a:pt x="405" y="1249"/>
                </a:lnTo>
                <a:lnTo>
                  <a:pt x="380" y="1271"/>
                </a:lnTo>
                <a:lnTo>
                  <a:pt x="351" y="1306"/>
                </a:lnTo>
                <a:lnTo>
                  <a:pt x="325" y="1343"/>
                </a:lnTo>
                <a:lnTo>
                  <a:pt x="304" y="1383"/>
                </a:lnTo>
                <a:lnTo>
                  <a:pt x="291" y="1414"/>
                </a:lnTo>
                <a:lnTo>
                  <a:pt x="280" y="1446"/>
                </a:lnTo>
                <a:lnTo>
                  <a:pt x="268" y="1479"/>
                </a:lnTo>
                <a:lnTo>
                  <a:pt x="256" y="1512"/>
                </a:lnTo>
                <a:lnTo>
                  <a:pt x="242" y="1543"/>
                </a:lnTo>
                <a:lnTo>
                  <a:pt x="236" y="1553"/>
                </a:lnTo>
                <a:lnTo>
                  <a:pt x="228" y="1563"/>
                </a:lnTo>
                <a:lnTo>
                  <a:pt x="219" y="1572"/>
                </a:lnTo>
                <a:lnTo>
                  <a:pt x="217" y="1574"/>
                </a:lnTo>
                <a:lnTo>
                  <a:pt x="214" y="1576"/>
                </a:lnTo>
                <a:lnTo>
                  <a:pt x="210" y="1578"/>
                </a:lnTo>
                <a:lnTo>
                  <a:pt x="208" y="1578"/>
                </a:lnTo>
                <a:lnTo>
                  <a:pt x="207" y="1578"/>
                </a:lnTo>
                <a:lnTo>
                  <a:pt x="205" y="1578"/>
                </a:lnTo>
                <a:lnTo>
                  <a:pt x="204" y="1578"/>
                </a:lnTo>
                <a:lnTo>
                  <a:pt x="244" y="1691"/>
                </a:lnTo>
                <a:lnTo>
                  <a:pt x="283" y="1805"/>
                </a:lnTo>
                <a:lnTo>
                  <a:pt x="313" y="1896"/>
                </a:lnTo>
                <a:lnTo>
                  <a:pt x="340" y="1989"/>
                </a:lnTo>
                <a:lnTo>
                  <a:pt x="363" y="2082"/>
                </a:lnTo>
                <a:lnTo>
                  <a:pt x="384" y="2177"/>
                </a:lnTo>
                <a:lnTo>
                  <a:pt x="397" y="2273"/>
                </a:lnTo>
                <a:lnTo>
                  <a:pt x="404" y="2354"/>
                </a:lnTo>
                <a:lnTo>
                  <a:pt x="404" y="2434"/>
                </a:lnTo>
                <a:lnTo>
                  <a:pt x="398" y="2515"/>
                </a:lnTo>
                <a:lnTo>
                  <a:pt x="390" y="2574"/>
                </a:lnTo>
                <a:lnTo>
                  <a:pt x="377" y="2633"/>
                </a:lnTo>
                <a:lnTo>
                  <a:pt x="360" y="2691"/>
                </a:lnTo>
                <a:lnTo>
                  <a:pt x="340" y="2748"/>
                </a:lnTo>
                <a:lnTo>
                  <a:pt x="328" y="2786"/>
                </a:lnTo>
                <a:lnTo>
                  <a:pt x="316" y="2824"/>
                </a:lnTo>
                <a:lnTo>
                  <a:pt x="308" y="2863"/>
                </a:lnTo>
                <a:lnTo>
                  <a:pt x="303" y="2903"/>
                </a:lnTo>
                <a:lnTo>
                  <a:pt x="304" y="2942"/>
                </a:lnTo>
                <a:lnTo>
                  <a:pt x="311" y="2981"/>
                </a:lnTo>
                <a:lnTo>
                  <a:pt x="322" y="3019"/>
                </a:lnTo>
                <a:lnTo>
                  <a:pt x="339" y="3055"/>
                </a:lnTo>
                <a:lnTo>
                  <a:pt x="358" y="3089"/>
                </a:lnTo>
                <a:lnTo>
                  <a:pt x="381" y="3122"/>
                </a:lnTo>
                <a:lnTo>
                  <a:pt x="405" y="3153"/>
                </a:lnTo>
                <a:lnTo>
                  <a:pt x="432" y="3184"/>
                </a:lnTo>
                <a:lnTo>
                  <a:pt x="486" y="3243"/>
                </a:lnTo>
                <a:lnTo>
                  <a:pt x="545" y="3297"/>
                </a:lnTo>
                <a:lnTo>
                  <a:pt x="605" y="3349"/>
                </a:lnTo>
                <a:lnTo>
                  <a:pt x="669" y="3399"/>
                </a:lnTo>
                <a:lnTo>
                  <a:pt x="733" y="3446"/>
                </a:lnTo>
                <a:lnTo>
                  <a:pt x="799" y="3492"/>
                </a:lnTo>
                <a:lnTo>
                  <a:pt x="899" y="3558"/>
                </a:lnTo>
                <a:lnTo>
                  <a:pt x="951" y="3590"/>
                </a:lnTo>
                <a:lnTo>
                  <a:pt x="1002" y="3622"/>
                </a:lnTo>
                <a:lnTo>
                  <a:pt x="1037" y="3641"/>
                </a:lnTo>
                <a:lnTo>
                  <a:pt x="1074" y="3656"/>
                </a:lnTo>
                <a:lnTo>
                  <a:pt x="1111" y="3667"/>
                </a:lnTo>
                <a:lnTo>
                  <a:pt x="1141" y="3673"/>
                </a:lnTo>
                <a:lnTo>
                  <a:pt x="1170" y="3673"/>
                </a:lnTo>
                <a:lnTo>
                  <a:pt x="1198" y="3669"/>
                </a:lnTo>
                <a:lnTo>
                  <a:pt x="1226" y="3657"/>
                </a:lnTo>
                <a:lnTo>
                  <a:pt x="1251" y="3643"/>
                </a:lnTo>
                <a:lnTo>
                  <a:pt x="1274" y="3624"/>
                </a:lnTo>
                <a:lnTo>
                  <a:pt x="1295" y="3603"/>
                </a:lnTo>
                <a:lnTo>
                  <a:pt x="1313" y="3579"/>
                </a:lnTo>
                <a:lnTo>
                  <a:pt x="1331" y="3556"/>
                </a:lnTo>
                <a:lnTo>
                  <a:pt x="1349" y="3531"/>
                </a:lnTo>
                <a:lnTo>
                  <a:pt x="1382" y="3482"/>
                </a:lnTo>
                <a:lnTo>
                  <a:pt x="1521" y="3284"/>
                </a:lnTo>
                <a:lnTo>
                  <a:pt x="1589" y="3184"/>
                </a:lnTo>
                <a:lnTo>
                  <a:pt x="1605" y="3159"/>
                </a:lnTo>
                <a:lnTo>
                  <a:pt x="1616" y="3132"/>
                </a:lnTo>
                <a:lnTo>
                  <a:pt x="1623" y="3104"/>
                </a:lnTo>
                <a:lnTo>
                  <a:pt x="1624" y="3074"/>
                </a:lnTo>
                <a:lnTo>
                  <a:pt x="1623" y="3013"/>
                </a:lnTo>
                <a:lnTo>
                  <a:pt x="1623" y="2953"/>
                </a:lnTo>
                <a:lnTo>
                  <a:pt x="1627" y="2893"/>
                </a:lnTo>
                <a:lnTo>
                  <a:pt x="1634" y="2833"/>
                </a:lnTo>
                <a:lnTo>
                  <a:pt x="1644" y="2773"/>
                </a:lnTo>
                <a:lnTo>
                  <a:pt x="1657" y="2715"/>
                </a:lnTo>
                <a:lnTo>
                  <a:pt x="1663" y="2685"/>
                </a:lnTo>
                <a:lnTo>
                  <a:pt x="1667" y="2656"/>
                </a:lnTo>
                <a:lnTo>
                  <a:pt x="1669" y="2626"/>
                </a:lnTo>
                <a:lnTo>
                  <a:pt x="1665" y="2596"/>
                </a:lnTo>
                <a:lnTo>
                  <a:pt x="1656" y="2568"/>
                </a:lnTo>
                <a:lnTo>
                  <a:pt x="1643" y="2543"/>
                </a:lnTo>
                <a:lnTo>
                  <a:pt x="1625" y="2519"/>
                </a:lnTo>
                <a:lnTo>
                  <a:pt x="1622" y="2515"/>
                </a:lnTo>
                <a:lnTo>
                  <a:pt x="1513" y="2482"/>
                </a:lnTo>
                <a:lnTo>
                  <a:pt x="1453" y="2462"/>
                </a:lnTo>
                <a:lnTo>
                  <a:pt x="1393" y="2439"/>
                </a:lnTo>
                <a:lnTo>
                  <a:pt x="1335" y="2414"/>
                </a:lnTo>
                <a:lnTo>
                  <a:pt x="1277" y="2387"/>
                </a:lnTo>
                <a:lnTo>
                  <a:pt x="1249" y="2373"/>
                </a:lnTo>
                <a:lnTo>
                  <a:pt x="1221" y="2357"/>
                </a:lnTo>
                <a:lnTo>
                  <a:pt x="1194" y="2340"/>
                </a:lnTo>
                <a:lnTo>
                  <a:pt x="1168" y="2322"/>
                </a:lnTo>
                <a:lnTo>
                  <a:pt x="1154" y="2314"/>
                </a:lnTo>
                <a:lnTo>
                  <a:pt x="1147" y="2309"/>
                </a:lnTo>
                <a:lnTo>
                  <a:pt x="1142" y="2304"/>
                </a:lnTo>
                <a:lnTo>
                  <a:pt x="1116" y="2285"/>
                </a:lnTo>
                <a:lnTo>
                  <a:pt x="1104" y="2275"/>
                </a:lnTo>
                <a:lnTo>
                  <a:pt x="1092" y="2265"/>
                </a:lnTo>
                <a:lnTo>
                  <a:pt x="1067" y="2244"/>
                </a:lnTo>
                <a:lnTo>
                  <a:pt x="1058" y="2236"/>
                </a:lnTo>
                <a:lnTo>
                  <a:pt x="1070" y="2240"/>
                </a:lnTo>
                <a:lnTo>
                  <a:pt x="1147" y="2259"/>
                </a:lnTo>
                <a:lnTo>
                  <a:pt x="1226" y="2281"/>
                </a:lnTo>
                <a:lnTo>
                  <a:pt x="1302" y="2306"/>
                </a:lnTo>
                <a:lnTo>
                  <a:pt x="1358" y="2328"/>
                </a:lnTo>
                <a:lnTo>
                  <a:pt x="1414" y="2352"/>
                </a:lnTo>
                <a:lnTo>
                  <a:pt x="1440" y="2366"/>
                </a:lnTo>
                <a:lnTo>
                  <a:pt x="1466" y="2380"/>
                </a:lnTo>
                <a:lnTo>
                  <a:pt x="1492" y="2397"/>
                </a:lnTo>
                <a:lnTo>
                  <a:pt x="1518" y="2414"/>
                </a:lnTo>
                <a:lnTo>
                  <a:pt x="1550" y="2437"/>
                </a:lnTo>
                <a:lnTo>
                  <a:pt x="1580" y="2464"/>
                </a:lnTo>
                <a:lnTo>
                  <a:pt x="1609" y="2492"/>
                </a:lnTo>
                <a:lnTo>
                  <a:pt x="1627" y="2512"/>
                </a:lnTo>
                <a:lnTo>
                  <a:pt x="1636" y="2515"/>
                </a:lnTo>
                <a:lnTo>
                  <a:pt x="1759" y="2548"/>
                </a:lnTo>
                <a:lnTo>
                  <a:pt x="1882" y="2582"/>
                </a:lnTo>
                <a:lnTo>
                  <a:pt x="1912" y="2590"/>
                </a:lnTo>
                <a:lnTo>
                  <a:pt x="1944" y="2596"/>
                </a:lnTo>
                <a:lnTo>
                  <a:pt x="1975" y="2600"/>
                </a:lnTo>
                <a:lnTo>
                  <a:pt x="2006" y="2598"/>
                </a:lnTo>
                <a:lnTo>
                  <a:pt x="2026" y="2594"/>
                </a:lnTo>
                <a:lnTo>
                  <a:pt x="2047" y="2587"/>
                </a:lnTo>
                <a:lnTo>
                  <a:pt x="2066" y="2578"/>
                </a:lnTo>
                <a:lnTo>
                  <a:pt x="2090" y="2560"/>
                </a:lnTo>
                <a:lnTo>
                  <a:pt x="2113" y="2538"/>
                </a:lnTo>
                <a:lnTo>
                  <a:pt x="2132" y="2512"/>
                </a:lnTo>
                <a:lnTo>
                  <a:pt x="2147" y="2486"/>
                </a:lnTo>
                <a:lnTo>
                  <a:pt x="2160" y="2456"/>
                </a:lnTo>
                <a:lnTo>
                  <a:pt x="2170" y="2426"/>
                </a:lnTo>
                <a:lnTo>
                  <a:pt x="2179" y="2385"/>
                </a:lnTo>
                <a:lnTo>
                  <a:pt x="2184" y="2344"/>
                </a:lnTo>
                <a:lnTo>
                  <a:pt x="2186" y="2301"/>
                </a:lnTo>
                <a:lnTo>
                  <a:pt x="2189" y="2237"/>
                </a:lnTo>
                <a:lnTo>
                  <a:pt x="2193" y="2174"/>
                </a:lnTo>
                <a:lnTo>
                  <a:pt x="2198" y="2142"/>
                </a:lnTo>
                <a:lnTo>
                  <a:pt x="2204" y="2111"/>
                </a:lnTo>
                <a:lnTo>
                  <a:pt x="2212" y="2081"/>
                </a:lnTo>
                <a:lnTo>
                  <a:pt x="2219" y="2049"/>
                </a:lnTo>
                <a:lnTo>
                  <a:pt x="2222" y="2028"/>
                </a:lnTo>
                <a:lnTo>
                  <a:pt x="2222" y="2024"/>
                </a:lnTo>
                <a:lnTo>
                  <a:pt x="2213" y="2029"/>
                </a:lnTo>
                <a:lnTo>
                  <a:pt x="2202" y="2034"/>
                </a:lnTo>
                <a:lnTo>
                  <a:pt x="2179" y="2041"/>
                </a:lnTo>
                <a:lnTo>
                  <a:pt x="2154" y="2042"/>
                </a:lnTo>
                <a:lnTo>
                  <a:pt x="2106" y="2038"/>
                </a:lnTo>
                <a:lnTo>
                  <a:pt x="2075" y="2032"/>
                </a:lnTo>
                <a:lnTo>
                  <a:pt x="2044" y="2022"/>
                </a:lnTo>
                <a:lnTo>
                  <a:pt x="2014" y="2009"/>
                </a:lnTo>
                <a:lnTo>
                  <a:pt x="2044" y="2022"/>
                </a:lnTo>
                <a:lnTo>
                  <a:pt x="2075" y="2032"/>
                </a:lnTo>
                <a:lnTo>
                  <a:pt x="2106" y="2037"/>
                </a:lnTo>
                <a:lnTo>
                  <a:pt x="2154" y="2042"/>
                </a:lnTo>
                <a:lnTo>
                  <a:pt x="2179" y="2039"/>
                </a:lnTo>
                <a:lnTo>
                  <a:pt x="2202" y="2034"/>
                </a:lnTo>
                <a:lnTo>
                  <a:pt x="2213" y="2029"/>
                </a:lnTo>
                <a:lnTo>
                  <a:pt x="2222" y="2023"/>
                </a:lnTo>
                <a:lnTo>
                  <a:pt x="2221" y="2008"/>
                </a:lnTo>
                <a:lnTo>
                  <a:pt x="2217" y="1988"/>
                </a:lnTo>
                <a:lnTo>
                  <a:pt x="2208" y="1975"/>
                </a:lnTo>
                <a:lnTo>
                  <a:pt x="2195" y="1966"/>
                </a:lnTo>
                <a:lnTo>
                  <a:pt x="2181" y="1959"/>
                </a:lnTo>
                <a:lnTo>
                  <a:pt x="2166" y="1954"/>
                </a:lnTo>
                <a:lnTo>
                  <a:pt x="2125" y="1945"/>
                </a:lnTo>
                <a:lnTo>
                  <a:pt x="2082" y="1943"/>
                </a:lnTo>
                <a:lnTo>
                  <a:pt x="2040" y="1943"/>
                </a:lnTo>
                <a:lnTo>
                  <a:pt x="1976" y="1943"/>
                </a:lnTo>
                <a:lnTo>
                  <a:pt x="1912" y="1944"/>
                </a:lnTo>
                <a:lnTo>
                  <a:pt x="1912" y="1942"/>
                </a:lnTo>
                <a:lnTo>
                  <a:pt x="1974" y="1928"/>
                </a:lnTo>
                <a:lnTo>
                  <a:pt x="2034" y="1910"/>
                </a:lnTo>
                <a:lnTo>
                  <a:pt x="2094" y="1890"/>
                </a:lnTo>
                <a:lnTo>
                  <a:pt x="2137" y="1872"/>
                </a:lnTo>
                <a:lnTo>
                  <a:pt x="2158" y="1862"/>
                </a:lnTo>
                <a:lnTo>
                  <a:pt x="2180" y="1852"/>
                </a:lnTo>
                <a:lnTo>
                  <a:pt x="2191" y="1848"/>
                </a:lnTo>
                <a:lnTo>
                  <a:pt x="2203" y="1848"/>
                </a:lnTo>
                <a:lnTo>
                  <a:pt x="2214" y="1852"/>
                </a:lnTo>
                <a:lnTo>
                  <a:pt x="2224" y="1858"/>
                </a:lnTo>
                <a:lnTo>
                  <a:pt x="2233" y="1865"/>
                </a:lnTo>
                <a:lnTo>
                  <a:pt x="2245" y="1871"/>
                </a:lnTo>
                <a:lnTo>
                  <a:pt x="2252" y="1872"/>
                </a:lnTo>
                <a:lnTo>
                  <a:pt x="2259" y="1869"/>
                </a:lnTo>
                <a:lnTo>
                  <a:pt x="2265" y="1865"/>
                </a:lnTo>
                <a:lnTo>
                  <a:pt x="2266" y="1865"/>
                </a:lnTo>
                <a:lnTo>
                  <a:pt x="2255" y="1886"/>
                </a:lnTo>
                <a:lnTo>
                  <a:pt x="2246" y="1910"/>
                </a:lnTo>
                <a:lnTo>
                  <a:pt x="2239" y="1932"/>
                </a:lnTo>
                <a:lnTo>
                  <a:pt x="2238" y="1944"/>
                </a:lnTo>
                <a:lnTo>
                  <a:pt x="2237" y="1957"/>
                </a:lnTo>
                <a:lnTo>
                  <a:pt x="2238" y="1968"/>
                </a:lnTo>
                <a:lnTo>
                  <a:pt x="2240" y="1980"/>
                </a:lnTo>
                <a:lnTo>
                  <a:pt x="2241" y="1992"/>
                </a:lnTo>
                <a:lnTo>
                  <a:pt x="2239" y="2004"/>
                </a:lnTo>
                <a:lnTo>
                  <a:pt x="2232" y="2014"/>
                </a:lnTo>
                <a:lnTo>
                  <a:pt x="2224" y="2022"/>
                </a:lnTo>
                <a:lnTo>
                  <a:pt x="2224" y="2026"/>
                </a:lnTo>
                <a:lnTo>
                  <a:pt x="2223" y="2034"/>
                </a:lnTo>
                <a:lnTo>
                  <a:pt x="2223" y="2042"/>
                </a:lnTo>
                <a:lnTo>
                  <a:pt x="2221" y="2049"/>
                </a:lnTo>
                <a:lnTo>
                  <a:pt x="2214" y="2081"/>
                </a:lnTo>
                <a:lnTo>
                  <a:pt x="2207" y="2112"/>
                </a:lnTo>
                <a:lnTo>
                  <a:pt x="2200" y="2142"/>
                </a:lnTo>
                <a:lnTo>
                  <a:pt x="2196" y="2175"/>
                </a:lnTo>
                <a:lnTo>
                  <a:pt x="2192" y="2237"/>
                </a:lnTo>
                <a:lnTo>
                  <a:pt x="2190" y="2301"/>
                </a:lnTo>
                <a:lnTo>
                  <a:pt x="2186" y="2344"/>
                </a:lnTo>
                <a:lnTo>
                  <a:pt x="2182" y="2386"/>
                </a:lnTo>
                <a:lnTo>
                  <a:pt x="2173" y="2427"/>
                </a:lnTo>
                <a:lnTo>
                  <a:pt x="2163" y="2458"/>
                </a:lnTo>
                <a:lnTo>
                  <a:pt x="2151" y="2487"/>
                </a:lnTo>
                <a:lnTo>
                  <a:pt x="2135" y="2515"/>
                </a:lnTo>
                <a:lnTo>
                  <a:pt x="2116" y="2540"/>
                </a:lnTo>
                <a:lnTo>
                  <a:pt x="2094" y="2563"/>
                </a:lnTo>
                <a:lnTo>
                  <a:pt x="2067" y="2582"/>
                </a:lnTo>
                <a:lnTo>
                  <a:pt x="2048" y="2592"/>
                </a:lnTo>
                <a:lnTo>
                  <a:pt x="2028" y="2598"/>
                </a:lnTo>
                <a:lnTo>
                  <a:pt x="2006" y="2602"/>
                </a:lnTo>
                <a:lnTo>
                  <a:pt x="1975" y="2603"/>
                </a:lnTo>
                <a:lnTo>
                  <a:pt x="1943" y="2600"/>
                </a:lnTo>
                <a:lnTo>
                  <a:pt x="1911" y="2594"/>
                </a:lnTo>
                <a:lnTo>
                  <a:pt x="1881" y="2585"/>
                </a:lnTo>
                <a:lnTo>
                  <a:pt x="1758" y="2553"/>
                </a:lnTo>
                <a:lnTo>
                  <a:pt x="1635" y="2519"/>
                </a:lnTo>
                <a:lnTo>
                  <a:pt x="1633" y="2519"/>
                </a:lnTo>
                <a:lnTo>
                  <a:pt x="1648" y="2539"/>
                </a:lnTo>
                <a:lnTo>
                  <a:pt x="1663" y="2566"/>
                </a:lnTo>
                <a:lnTo>
                  <a:pt x="1672" y="2595"/>
                </a:lnTo>
                <a:lnTo>
                  <a:pt x="1675" y="2625"/>
                </a:lnTo>
                <a:lnTo>
                  <a:pt x="1674" y="2657"/>
                </a:lnTo>
                <a:lnTo>
                  <a:pt x="1670" y="2687"/>
                </a:lnTo>
                <a:lnTo>
                  <a:pt x="1664" y="2716"/>
                </a:lnTo>
                <a:lnTo>
                  <a:pt x="1651" y="2775"/>
                </a:lnTo>
                <a:lnTo>
                  <a:pt x="1642" y="2834"/>
                </a:lnTo>
                <a:lnTo>
                  <a:pt x="1634" y="2894"/>
                </a:lnTo>
                <a:lnTo>
                  <a:pt x="1631" y="2954"/>
                </a:lnTo>
                <a:lnTo>
                  <a:pt x="1629" y="3013"/>
                </a:lnTo>
                <a:lnTo>
                  <a:pt x="1631" y="3044"/>
                </a:lnTo>
                <a:lnTo>
                  <a:pt x="1632" y="3074"/>
                </a:lnTo>
                <a:lnTo>
                  <a:pt x="1629" y="3104"/>
                </a:lnTo>
                <a:lnTo>
                  <a:pt x="1624" y="3134"/>
                </a:lnTo>
                <a:lnTo>
                  <a:pt x="1612" y="3163"/>
                </a:lnTo>
                <a:lnTo>
                  <a:pt x="1596" y="3189"/>
                </a:lnTo>
                <a:lnTo>
                  <a:pt x="1527" y="3288"/>
                </a:lnTo>
                <a:lnTo>
                  <a:pt x="1390" y="3486"/>
                </a:lnTo>
                <a:lnTo>
                  <a:pt x="1355" y="3536"/>
                </a:lnTo>
                <a:lnTo>
                  <a:pt x="1320" y="3585"/>
                </a:lnTo>
                <a:lnTo>
                  <a:pt x="1301" y="3608"/>
                </a:lnTo>
                <a:lnTo>
                  <a:pt x="1279" y="3631"/>
                </a:lnTo>
                <a:lnTo>
                  <a:pt x="1256" y="3650"/>
                </a:lnTo>
                <a:lnTo>
                  <a:pt x="1229" y="3665"/>
                </a:lnTo>
                <a:lnTo>
                  <a:pt x="1222" y="3669"/>
                </a:lnTo>
                <a:lnTo>
                  <a:pt x="1216" y="3672"/>
                </a:lnTo>
                <a:lnTo>
                  <a:pt x="1201" y="3676"/>
                </a:lnTo>
                <a:lnTo>
                  <a:pt x="1185" y="3680"/>
                </a:lnTo>
                <a:lnTo>
                  <a:pt x="1170" y="3682"/>
                </a:lnTo>
                <a:lnTo>
                  <a:pt x="1140" y="3681"/>
                </a:lnTo>
                <a:lnTo>
                  <a:pt x="1109" y="3676"/>
                </a:lnTo>
                <a:lnTo>
                  <a:pt x="1070" y="3665"/>
                </a:lnTo>
                <a:lnTo>
                  <a:pt x="1033" y="3648"/>
                </a:lnTo>
                <a:lnTo>
                  <a:pt x="998" y="3629"/>
                </a:lnTo>
                <a:lnTo>
                  <a:pt x="945" y="3598"/>
                </a:lnTo>
                <a:lnTo>
                  <a:pt x="895" y="3566"/>
                </a:lnTo>
                <a:lnTo>
                  <a:pt x="794" y="3500"/>
                </a:lnTo>
                <a:lnTo>
                  <a:pt x="727" y="3454"/>
                </a:lnTo>
                <a:lnTo>
                  <a:pt x="662" y="3407"/>
                </a:lnTo>
                <a:lnTo>
                  <a:pt x="599" y="3357"/>
                </a:lnTo>
                <a:lnTo>
                  <a:pt x="538" y="3304"/>
                </a:lnTo>
                <a:lnTo>
                  <a:pt x="480" y="3249"/>
                </a:lnTo>
                <a:lnTo>
                  <a:pt x="424" y="3191"/>
                </a:lnTo>
                <a:lnTo>
                  <a:pt x="397" y="3160"/>
                </a:lnTo>
                <a:lnTo>
                  <a:pt x="372" y="3129"/>
                </a:lnTo>
                <a:lnTo>
                  <a:pt x="350" y="3095"/>
                </a:lnTo>
                <a:lnTo>
                  <a:pt x="330" y="3059"/>
                </a:lnTo>
                <a:lnTo>
                  <a:pt x="313" y="3022"/>
                </a:lnTo>
                <a:lnTo>
                  <a:pt x="301" y="2983"/>
                </a:lnTo>
                <a:lnTo>
                  <a:pt x="293" y="2943"/>
                </a:lnTo>
                <a:lnTo>
                  <a:pt x="293" y="2903"/>
                </a:lnTo>
                <a:lnTo>
                  <a:pt x="297" y="2862"/>
                </a:lnTo>
                <a:lnTo>
                  <a:pt x="305" y="2822"/>
                </a:lnTo>
                <a:lnTo>
                  <a:pt x="318" y="2783"/>
                </a:lnTo>
                <a:lnTo>
                  <a:pt x="330" y="2745"/>
                </a:lnTo>
                <a:lnTo>
                  <a:pt x="350" y="2688"/>
                </a:lnTo>
                <a:lnTo>
                  <a:pt x="367" y="2631"/>
                </a:lnTo>
                <a:lnTo>
                  <a:pt x="379" y="2573"/>
                </a:lnTo>
                <a:lnTo>
                  <a:pt x="388" y="2514"/>
                </a:lnTo>
                <a:lnTo>
                  <a:pt x="393" y="2433"/>
                </a:lnTo>
                <a:lnTo>
                  <a:pt x="393" y="2354"/>
                </a:lnTo>
                <a:lnTo>
                  <a:pt x="386" y="2274"/>
                </a:lnTo>
                <a:lnTo>
                  <a:pt x="372" y="2179"/>
                </a:lnTo>
                <a:lnTo>
                  <a:pt x="352" y="2085"/>
                </a:lnTo>
                <a:lnTo>
                  <a:pt x="329" y="1991"/>
                </a:lnTo>
                <a:lnTo>
                  <a:pt x="301" y="1900"/>
                </a:lnTo>
                <a:lnTo>
                  <a:pt x="272" y="1808"/>
                </a:lnTo>
                <a:lnTo>
                  <a:pt x="231" y="1694"/>
                </a:lnTo>
                <a:lnTo>
                  <a:pt x="191" y="1581"/>
                </a:lnTo>
                <a:lnTo>
                  <a:pt x="187" y="1566"/>
                </a:lnTo>
                <a:lnTo>
                  <a:pt x="186" y="1564"/>
                </a:lnTo>
                <a:lnTo>
                  <a:pt x="183" y="1561"/>
                </a:lnTo>
                <a:lnTo>
                  <a:pt x="170" y="1528"/>
                </a:lnTo>
                <a:lnTo>
                  <a:pt x="159" y="1496"/>
                </a:lnTo>
                <a:lnTo>
                  <a:pt x="148" y="1462"/>
                </a:lnTo>
                <a:lnTo>
                  <a:pt x="143" y="1442"/>
                </a:lnTo>
                <a:lnTo>
                  <a:pt x="112" y="1353"/>
                </a:lnTo>
                <a:lnTo>
                  <a:pt x="72" y="1240"/>
                </a:lnTo>
                <a:lnTo>
                  <a:pt x="51" y="1183"/>
                </a:lnTo>
                <a:lnTo>
                  <a:pt x="32" y="1125"/>
                </a:lnTo>
                <a:lnTo>
                  <a:pt x="17" y="1067"/>
                </a:lnTo>
                <a:lnTo>
                  <a:pt x="6" y="1007"/>
                </a:lnTo>
                <a:lnTo>
                  <a:pt x="0" y="946"/>
                </a:lnTo>
                <a:lnTo>
                  <a:pt x="0" y="916"/>
                </a:lnTo>
                <a:lnTo>
                  <a:pt x="1" y="885"/>
                </a:lnTo>
                <a:lnTo>
                  <a:pt x="10" y="825"/>
                </a:lnTo>
                <a:lnTo>
                  <a:pt x="25" y="766"/>
                </a:lnTo>
                <a:lnTo>
                  <a:pt x="41" y="708"/>
                </a:lnTo>
                <a:lnTo>
                  <a:pt x="62" y="651"/>
                </a:lnTo>
                <a:lnTo>
                  <a:pt x="83" y="595"/>
                </a:lnTo>
                <a:lnTo>
                  <a:pt x="105" y="539"/>
                </a:lnTo>
                <a:lnTo>
                  <a:pt x="130" y="483"/>
                </a:lnTo>
                <a:lnTo>
                  <a:pt x="158" y="429"/>
                </a:lnTo>
                <a:lnTo>
                  <a:pt x="189" y="377"/>
                </a:lnTo>
                <a:lnTo>
                  <a:pt x="225" y="327"/>
                </a:lnTo>
                <a:lnTo>
                  <a:pt x="244" y="304"/>
                </a:lnTo>
                <a:lnTo>
                  <a:pt x="265" y="282"/>
                </a:lnTo>
                <a:lnTo>
                  <a:pt x="286" y="260"/>
                </a:lnTo>
                <a:lnTo>
                  <a:pt x="309" y="240"/>
                </a:lnTo>
                <a:lnTo>
                  <a:pt x="356" y="201"/>
                </a:lnTo>
                <a:lnTo>
                  <a:pt x="406" y="166"/>
                </a:lnTo>
                <a:lnTo>
                  <a:pt x="457" y="135"/>
                </a:lnTo>
                <a:lnTo>
                  <a:pt x="511" y="106"/>
                </a:lnTo>
                <a:lnTo>
                  <a:pt x="586" y="75"/>
                </a:lnTo>
                <a:lnTo>
                  <a:pt x="662" y="48"/>
                </a:lnTo>
                <a:lnTo>
                  <a:pt x="740" y="28"/>
                </a:lnTo>
                <a:lnTo>
                  <a:pt x="820" y="13"/>
                </a:lnTo>
                <a:lnTo>
                  <a:pt x="900" y="4"/>
                </a:lnTo>
                <a:lnTo>
                  <a:pt x="981" y="0"/>
                </a:lnTo>
                <a:close/>
              </a:path>
            </a:pathLst>
          </a:custGeom>
          <a:solidFill>
            <a:srgbClr val="CDB7AC"/>
          </a:solidFill>
          <a:ln w="0">
            <a:solidFill>
              <a:srgbClr val="CDB7AC"/>
            </a:solid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415182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 &amp; Beeld 3x (S)">
    <p:spTree>
      <p:nvGrpSpPr>
        <p:cNvPr id="1" name=""/>
        <p:cNvGrpSpPr/>
        <p:nvPr/>
      </p:nvGrpSpPr>
      <p:grpSpPr>
        <a:xfrm>
          <a:off x="0" y="0"/>
          <a:ext cx="0" cy="0"/>
          <a:chOff x="0" y="0"/>
          <a:chExt cx="0" cy="0"/>
        </a:xfrm>
      </p:grpSpPr>
      <p:sp>
        <p:nvSpPr>
          <p:cNvPr id="7" name="Tijdelijke aanduiding voor afbeelding 2"/>
          <p:cNvSpPr>
            <a:spLocks noGrp="1"/>
          </p:cNvSpPr>
          <p:nvPr>
            <p:ph type="pic" idx="13"/>
          </p:nvPr>
        </p:nvSpPr>
        <p:spPr>
          <a:xfrm>
            <a:off x="7539335" y="4242698"/>
            <a:ext cx="4672663" cy="1490557"/>
          </a:xfrm>
          <a:solidFill>
            <a:schemeClr val="accent4"/>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15" name="Tijdelijke aanduiding voor afbeelding 2"/>
          <p:cNvSpPr>
            <a:spLocks noGrp="1"/>
          </p:cNvSpPr>
          <p:nvPr>
            <p:ph type="pic" idx="16"/>
          </p:nvPr>
        </p:nvSpPr>
        <p:spPr>
          <a:xfrm>
            <a:off x="7539335" y="2645930"/>
            <a:ext cx="4672663" cy="1524760"/>
          </a:xfrm>
          <a:solidFill>
            <a:schemeClr val="accent4"/>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16" name="Tijdelijke aanduiding voor afbeelding 2"/>
          <p:cNvSpPr>
            <a:spLocks noGrp="1"/>
          </p:cNvSpPr>
          <p:nvPr>
            <p:ph type="pic" idx="17"/>
          </p:nvPr>
        </p:nvSpPr>
        <p:spPr>
          <a:xfrm>
            <a:off x="7539335" y="1083365"/>
            <a:ext cx="4672663" cy="1490557"/>
          </a:xfrm>
          <a:solidFill>
            <a:schemeClr val="accent4"/>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12" name="Tijdelijke aanduiding voor tekst 11"/>
          <p:cNvSpPr>
            <a:spLocks noGrp="1"/>
          </p:cNvSpPr>
          <p:nvPr>
            <p:ph type="body" sz="quarter" idx="14" hasCustomPrompt="1"/>
          </p:nvPr>
        </p:nvSpPr>
        <p:spPr>
          <a:xfrm>
            <a:off x="-13494" y="5581651"/>
            <a:ext cx="12225338" cy="348800"/>
          </a:xfrm>
          <a:custGeom>
            <a:avLst/>
            <a:gdLst>
              <a:gd name="connsiteX0" fmla="*/ 0 w 12225338"/>
              <a:gd name="connsiteY0" fmla="*/ 0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0 h 338137"/>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44173 h 382310"/>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282505 h 382310"/>
              <a:gd name="connsiteX6" fmla="*/ 0 w 12225338"/>
              <a:gd name="connsiteY6" fmla="*/ 44173 h 382310"/>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338" h="338137">
                <a:moveTo>
                  <a:pt x="0" y="238332"/>
                </a:moveTo>
                <a:cubicBezTo>
                  <a:pt x="5257870" y="-49834"/>
                  <a:pt x="8329129" y="39687"/>
                  <a:pt x="12225338" y="0"/>
                </a:cubicBezTo>
                <a:lnTo>
                  <a:pt x="12225338" y="0"/>
                </a:lnTo>
                <a:lnTo>
                  <a:pt x="12225338" y="338137"/>
                </a:lnTo>
                <a:lnTo>
                  <a:pt x="0" y="338137"/>
                </a:lnTo>
                <a:lnTo>
                  <a:pt x="0" y="238332"/>
                </a:lnTo>
                <a:close/>
              </a:path>
            </a:pathLst>
          </a:custGeom>
          <a:solidFill>
            <a:schemeClr val="bg1"/>
          </a:solidFill>
          <a:ln w="9525">
            <a:solidFill>
              <a:schemeClr val="tx2"/>
            </a:solidFill>
          </a:ln>
        </p:spPr>
        <p:txBody>
          <a:bodyPr vert="horz" lIns="0" tIns="0" rIns="0" bIns="0" rtlCol="0" anchor="ctr">
            <a:noAutofit/>
          </a:bodyPr>
          <a:lstStyle>
            <a:lvl1pPr>
              <a:defRPr lang="nl-NL" sz="1200" baseline="0" dirty="0">
                <a:solidFill>
                  <a:schemeClr val="bg2"/>
                </a:solidFill>
                <a:latin typeface="Arial Narrow" panose="020B0606020202030204" pitchFamily="34" charset="0"/>
              </a:defRPr>
            </a:lvl1pPr>
          </a:lstStyle>
          <a:p>
            <a:pPr lvl="0" algn="ctr"/>
            <a:r>
              <a:rPr lang="nl-NL" dirty="0"/>
              <a:t>LIJN ORANJE (Niet verwijderen!)</a:t>
            </a:r>
          </a:p>
        </p:txBody>
      </p:sp>
      <p:sp>
        <p:nvSpPr>
          <p:cNvPr id="13" name="Tijdelijke aanduiding voor tekst 11"/>
          <p:cNvSpPr>
            <a:spLocks noGrp="1"/>
          </p:cNvSpPr>
          <p:nvPr>
            <p:ph type="body" sz="quarter" idx="15" hasCustomPrompt="1"/>
          </p:nvPr>
        </p:nvSpPr>
        <p:spPr>
          <a:xfrm>
            <a:off x="-13494" y="5876129"/>
            <a:ext cx="12225338" cy="62735"/>
          </a:xfrm>
          <a:prstGeom prst="rect">
            <a:avLst/>
          </a:prstGeom>
          <a:solidFill>
            <a:schemeClr val="bg1"/>
          </a:solidFill>
          <a:ln w="12700">
            <a:no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BALK WIT (Niet verwijderen!)</a:t>
            </a:r>
          </a:p>
        </p:txBody>
      </p:sp>
      <p:sp>
        <p:nvSpPr>
          <p:cNvPr id="3" name="Tijdelijke aanduiding voor verticale tekst 2"/>
          <p:cNvSpPr>
            <a:spLocks noGrp="1"/>
          </p:cNvSpPr>
          <p:nvPr>
            <p:ph type="body" orient="vert" idx="1"/>
          </p:nvPr>
        </p:nvSpPr>
        <p:spPr>
          <a:xfrm>
            <a:off x="555025" y="1083007"/>
            <a:ext cx="6624270" cy="4177763"/>
          </a:xfrm>
        </p:spPr>
        <p:txBody>
          <a:bodyPr vert="horz"/>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a:t>
            </a:r>
          </a:p>
          <a:p>
            <a:pPr lvl="6"/>
            <a:r>
              <a:rPr lang="nl-NL" dirty="0"/>
              <a:t>Zeven</a:t>
            </a:r>
          </a:p>
          <a:p>
            <a:pPr lvl="7"/>
            <a:r>
              <a:rPr lang="nl-NL" dirty="0"/>
              <a:t>Acht</a:t>
            </a:r>
          </a:p>
          <a:p>
            <a:pPr lvl="8"/>
            <a:r>
              <a:rPr lang="nl-NL" dirty="0"/>
              <a:t>Negen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427769-0C94-4714-9308-5CB730222FA0}" type="slidenum">
              <a:rPr lang="nl-NL" smtClean="0"/>
              <a:pPr/>
              <a:t>‹nr.›</a:t>
            </a:fld>
            <a:endParaRPr lang="nl-NL"/>
          </a:p>
        </p:txBody>
      </p:sp>
      <p:sp>
        <p:nvSpPr>
          <p:cNvPr id="14" name="Rechthoek 13"/>
          <p:cNvSpPr/>
          <p:nvPr userDrawn="1"/>
        </p:nvSpPr>
        <p:spPr>
          <a:xfrm>
            <a:off x="0" y="-459432"/>
            <a:ext cx="6315199" cy="459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1600" dirty="0"/>
              <a:t>Tekst &amp; Beeld 3x (S)</a:t>
            </a:r>
          </a:p>
        </p:txBody>
      </p:sp>
      <p:grpSp>
        <p:nvGrpSpPr>
          <p:cNvPr id="33" name="Groep 32"/>
          <p:cNvGrpSpPr/>
          <p:nvPr userDrawn="1"/>
        </p:nvGrpSpPr>
        <p:grpSpPr>
          <a:xfrm>
            <a:off x="-2973833" y="0"/>
            <a:ext cx="2808312" cy="5805264"/>
            <a:chOff x="-2973833" y="0"/>
            <a:chExt cx="2808312" cy="5805264"/>
          </a:xfrm>
        </p:grpSpPr>
        <p:sp>
          <p:nvSpPr>
            <p:cNvPr id="34" name="Rechthoek 33"/>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TEXT LEVELS</a:t>
              </a:r>
            </a:p>
          </p:txBody>
        </p:sp>
        <p:sp>
          <p:nvSpPr>
            <p:cNvPr id="35" name="Textfield placeholde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200" b="0" dirty="0">
                  <a:solidFill>
                    <a:schemeClr val="tx1"/>
                  </a:solidFill>
                </a:rPr>
                <a:t>Lees-tekst</a:t>
              </a:r>
            </a:p>
          </p:txBody>
        </p:sp>
        <p:sp>
          <p:nvSpPr>
            <p:cNvPr id="36" name="Ovaal 35"/>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1</a:t>
              </a:r>
            </a:p>
          </p:txBody>
        </p:sp>
        <p:sp>
          <p:nvSpPr>
            <p:cNvPr id="37" name="Ovaal 36"/>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2</a:t>
              </a:r>
            </a:p>
          </p:txBody>
        </p:sp>
        <p:sp>
          <p:nvSpPr>
            <p:cNvPr id="38" name="Ovaal 37"/>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3</a:t>
              </a:r>
            </a:p>
          </p:txBody>
        </p:sp>
        <p:sp>
          <p:nvSpPr>
            <p:cNvPr id="39" name="Ovaal 38"/>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4</a:t>
              </a:r>
            </a:p>
          </p:txBody>
        </p:sp>
        <p:sp>
          <p:nvSpPr>
            <p:cNvPr id="40" name="Textfield placeholder"/>
            <p:cNvSpPr txBox="1">
              <a:spLocks/>
            </p:cNvSpPr>
            <p:nvPr userDrawn="1"/>
          </p:nvSpPr>
          <p:spPr>
            <a:xfrm>
              <a:off x="-2379688" y="2284403"/>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1" dirty="0">
                  <a:solidFill>
                    <a:schemeClr val="tx2"/>
                  </a:solidFill>
                </a:rPr>
                <a:t>Sub-kop</a:t>
              </a:r>
            </a:p>
          </p:txBody>
        </p:sp>
        <p:sp>
          <p:nvSpPr>
            <p:cNvPr id="41" name="Textfield placeholder"/>
            <p:cNvSpPr txBox="1">
              <a:spLocks/>
            </p:cNvSpPr>
            <p:nvPr userDrawn="1"/>
          </p:nvSpPr>
          <p:spPr>
            <a:xfrm>
              <a:off x="-2379688" y="273084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36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Bullet</a:t>
              </a:r>
            </a:p>
          </p:txBody>
        </p:sp>
        <p:sp>
          <p:nvSpPr>
            <p:cNvPr id="42" name="Textfield placeholder"/>
            <p:cNvSpPr txBox="1">
              <a:spLocks/>
            </p:cNvSpPr>
            <p:nvPr userDrawn="1"/>
          </p:nvSpPr>
          <p:spPr>
            <a:xfrm>
              <a:off x="-2379688" y="317729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11138" lvl="3" indent="-117475" algn="l" defTabSz="914400" rtl="0" eaLnBrk="1" latinLnBrk="0" hangingPunct="1">
                <a:lnSpc>
                  <a:spcPts val="1700"/>
                </a:lnSpc>
                <a:spcBef>
                  <a:spcPts val="600"/>
                </a:spcBef>
                <a:spcAft>
                  <a:spcPts val="600"/>
                </a:spcAft>
                <a:buClr>
                  <a:schemeClr val="tx2"/>
                </a:buClr>
                <a:buSzPct val="85000"/>
                <a:buFont typeface="Arial" panose="020B0604020202020204" pitchFamily="34" charset="0"/>
                <a:buChar char="−"/>
                <a:tabLst>
                  <a:tab pos="1074738" algn="l"/>
                </a:tabLst>
              </a:pPr>
              <a:r>
                <a:rPr lang="en-GB" sz="1200" b="0" kern="1200" dirty="0">
                  <a:solidFill>
                    <a:schemeClr val="tx1"/>
                  </a:solidFill>
                  <a:latin typeface="+mn-lt"/>
                  <a:ea typeface="+mn-ea"/>
                  <a:cs typeface="+mn-cs"/>
                </a:rPr>
                <a:t>Sub-bullet</a:t>
              </a:r>
            </a:p>
          </p:txBody>
        </p:sp>
        <p:cxnSp>
          <p:nvCxnSpPr>
            <p:cNvPr id="43" name="Rechte verbindingslijn 42"/>
            <p:cNvCxnSpPr/>
            <p:nvPr userDrawn="1"/>
          </p:nvCxnSpPr>
          <p:spPr>
            <a:xfrm>
              <a:off x="-2812233" y="387386"/>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userDrawn="1"/>
          </p:nvCxnSpPr>
          <p:spPr>
            <a:xfrm>
              <a:off x="-2812233" y="1628800"/>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p:cNvCxnSpPr/>
            <p:nvPr userDrawn="1"/>
          </p:nvCxnSpPr>
          <p:spPr>
            <a:xfrm>
              <a:off x="-2812233" y="5805264"/>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46"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1" r="75697" b="23577"/>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4"/>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r="80548"/>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8" name="Groep 47"/>
            <p:cNvGrpSpPr/>
            <p:nvPr userDrawn="1"/>
          </p:nvGrpSpPr>
          <p:grpSpPr>
            <a:xfrm>
              <a:off x="-2098870" y="523279"/>
              <a:ext cx="435437" cy="427699"/>
              <a:chOff x="-1085063" y="758027"/>
              <a:chExt cx="633800" cy="622540"/>
            </a:xfrm>
          </p:grpSpPr>
          <p:sp>
            <p:nvSpPr>
              <p:cNvPr id="89" name="Afgeronde rechthoek 88"/>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dirty="0"/>
              </a:p>
            </p:txBody>
          </p:sp>
          <p:grpSp>
            <p:nvGrpSpPr>
              <p:cNvPr id="90" name="Groep 89"/>
              <p:cNvGrpSpPr/>
              <p:nvPr userDrawn="1"/>
            </p:nvGrpSpPr>
            <p:grpSpPr>
              <a:xfrm>
                <a:off x="-977746" y="864082"/>
                <a:ext cx="419166" cy="410430"/>
                <a:chOff x="6366933" y="309013"/>
                <a:chExt cx="1901295" cy="1861668"/>
              </a:xfrm>
              <a:solidFill>
                <a:schemeClr val="tx1"/>
              </a:solidFill>
            </p:grpSpPr>
            <p:sp>
              <p:nvSpPr>
                <p:cNvPr id="91" name="Rechthoek 90"/>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2" name="Rechthoek 91"/>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3" name="Rechthoek 92"/>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4" name="Rechthoek 93"/>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5" name="Rechthoek 94"/>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6" name="Rechthoek 95"/>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7" name="Rechthoek 96"/>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8" name="Rechthoek 97"/>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9" name="Rechthoek 98"/>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0" name="Rechthoek 99"/>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1" name="Vrije vorm 100"/>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nvGrpSpPr>
            <p:cNvPr id="49" name="Groep 48"/>
            <p:cNvGrpSpPr/>
            <p:nvPr userDrawn="1"/>
          </p:nvGrpSpPr>
          <p:grpSpPr>
            <a:xfrm>
              <a:off x="-2095303" y="1071657"/>
              <a:ext cx="435437" cy="427699"/>
              <a:chOff x="-1845083" y="758027"/>
              <a:chExt cx="633800" cy="622540"/>
            </a:xfrm>
          </p:grpSpPr>
          <p:sp>
            <p:nvSpPr>
              <p:cNvPr id="76" name="Afgeronde rechthoek 75"/>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77" name="Groep 76"/>
              <p:cNvGrpSpPr/>
              <p:nvPr userDrawn="1"/>
            </p:nvGrpSpPr>
            <p:grpSpPr>
              <a:xfrm>
                <a:off x="-1737766" y="864082"/>
                <a:ext cx="419166" cy="410430"/>
                <a:chOff x="3708400" y="309013"/>
                <a:chExt cx="1901295" cy="1861668"/>
              </a:xfrm>
              <a:solidFill>
                <a:schemeClr val="tx1"/>
              </a:solidFill>
            </p:grpSpPr>
            <p:sp>
              <p:nvSpPr>
                <p:cNvPr id="78" name="Rechthoek 77"/>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9" name="Rechthoek 78"/>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0" name="Rechthoek 79"/>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1" name="Rechthoek 80"/>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2" name="Rechthoek 81"/>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3" name="Rechthoek 82"/>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4" name="Rechthoek 83"/>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5" name="Rechthoek 84"/>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6" name="Rechthoek 85"/>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7" name="Rechthoek 86"/>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8" name="Vrije vorm 87"/>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cxnSp>
          <p:nvCxnSpPr>
            <p:cNvPr id="50" name="Rechte verbindingslijn 49"/>
            <p:cNvCxnSpPr>
              <a:stCxn id="52" idx="2"/>
              <a:endCxn id="76"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51" name="Rechte verbindingslijn 50"/>
            <p:cNvCxnSpPr>
              <a:stCxn id="53" idx="3"/>
              <a:endCxn id="89"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52" name="Ovaal 51"/>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al 52"/>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field placeholde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vooruit</a:t>
              </a:r>
            </a:p>
          </p:txBody>
        </p:sp>
        <p:sp>
          <p:nvSpPr>
            <p:cNvPr id="55" name="Textfield placeholde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terug</a:t>
              </a:r>
            </a:p>
          </p:txBody>
        </p:sp>
        <p:sp>
          <p:nvSpPr>
            <p:cNvPr id="56" name="Ovaal 55"/>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5</a:t>
              </a:r>
            </a:p>
          </p:txBody>
        </p:sp>
        <p:sp>
          <p:nvSpPr>
            <p:cNvPr id="57" name="Ovaal 56"/>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6</a:t>
              </a:r>
            </a:p>
          </p:txBody>
        </p:sp>
        <p:sp>
          <p:nvSpPr>
            <p:cNvPr id="58" name="Ovaal 57"/>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7</a:t>
              </a:r>
            </a:p>
          </p:txBody>
        </p:sp>
        <p:sp>
          <p:nvSpPr>
            <p:cNvPr id="59" name="Ovaal 58"/>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8</a:t>
              </a:r>
            </a:p>
          </p:txBody>
        </p:sp>
        <p:sp>
          <p:nvSpPr>
            <p:cNvPr id="60" name="Ovaal 59"/>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9</a:t>
              </a:r>
            </a:p>
          </p:txBody>
        </p:sp>
        <p:sp>
          <p:nvSpPr>
            <p:cNvPr id="61" name="Textfield placeholder"/>
            <p:cNvSpPr txBox="1">
              <a:spLocks/>
            </p:cNvSpPr>
            <p:nvPr userDrawn="1"/>
          </p:nvSpPr>
          <p:spPr>
            <a:xfrm>
              <a:off x="-2379688" y="363289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100" b="0" i="1" dirty="0" err="1">
                  <a:solidFill>
                    <a:schemeClr val="bg2">
                      <a:lumMod val="75000"/>
                    </a:schemeClr>
                  </a:solidFill>
                </a:rPr>
                <a:t>Cursief</a:t>
              </a:r>
              <a:r>
                <a:rPr lang="en-GB" sz="1100" b="0" i="1" dirty="0">
                  <a:solidFill>
                    <a:schemeClr val="bg2">
                      <a:lumMod val="75000"/>
                    </a:schemeClr>
                  </a:solidFill>
                </a:rPr>
                <a:t> </a:t>
              </a:r>
            </a:p>
          </p:txBody>
        </p:sp>
        <p:sp>
          <p:nvSpPr>
            <p:cNvPr id="62" name="Textfield placeholder"/>
            <p:cNvSpPr txBox="1">
              <a:spLocks/>
            </p:cNvSpPr>
            <p:nvPr userDrawn="1"/>
          </p:nvSpPr>
          <p:spPr>
            <a:xfrm>
              <a:off x="-2379688" y="4079336"/>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0" dirty="0">
                  <a:solidFill>
                    <a:schemeClr val="bg2">
                      <a:lumMod val="75000"/>
                    </a:schemeClr>
                  </a:solidFill>
                </a:rPr>
                <a:t>Sub-tekst</a:t>
              </a:r>
            </a:p>
          </p:txBody>
        </p:sp>
        <p:sp>
          <p:nvSpPr>
            <p:cNvPr id="63" name="Textfield placeholder"/>
            <p:cNvSpPr txBox="1">
              <a:spLocks/>
            </p:cNvSpPr>
            <p:nvPr userDrawn="1"/>
          </p:nvSpPr>
          <p:spPr>
            <a:xfrm>
              <a:off x="-2379688" y="4525782"/>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77800" lvl="2" indent="-177800" algn="l" defTabSz="914400" rtl="0" eaLnBrk="1" latinLnBrk="0" hangingPunct="1">
                <a:lnSpc>
                  <a:spcPts val="1800"/>
                </a:lnSpc>
                <a:spcBef>
                  <a:spcPts val="600"/>
                </a:spcBef>
                <a:spcAft>
                  <a:spcPts val="600"/>
                </a:spcAft>
                <a:buClr>
                  <a:schemeClr val="tx2"/>
                </a:buClr>
                <a:buFont typeface="+mj-lt"/>
                <a:buAutoNum type="arabicPeriod"/>
                <a:tabLst>
                  <a:tab pos="1074738" algn="l"/>
                  <a:tab pos="4394200" algn="l"/>
                </a:tabLst>
              </a:pPr>
              <a:r>
                <a:rPr lang="nl-NL" sz="1200" kern="1200" noProof="0" dirty="0">
                  <a:solidFill>
                    <a:schemeClr val="tx1"/>
                  </a:solidFill>
                  <a:latin typeface="+mn-lt"/>
                  <a:ea typeface="+mn-ea"/>
                  <a:cs typeface="+mn-cs"/>
                </a:rPr>
                <a:t>Numeriek</a:t>
              </a:r>
              <a:endParaRPr lang="en-GB" sz="1200" kern="1200" dirty="0">
                <a:solidFill>
                  <a:schemeClr val="tx1"/>
                </a:solidFill>
                <a:latin typeface="+mn-lt"/>
                <a:ea typeface="+mn-ea"/>
                <a:cs typeface="+mn-cs"/>
              </a:endParaRPr>
            </a:p>
          </p:txBody>
        </p:sp>
        <p:sp>
          <p:nvSpPr>
            <p:cNvPr id="64" name="Textfield placeholder"/>
            <p:cNvSpPr txBox="1">
              <a:spLocks/>
            </p:cNvSpPr>
            <p:nvPr userDrawn="1"/>
          </p:nvSpPr>
          <p:spPr>
            <a:xfrm>
              <a:off x="-2379688" y="540952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1074738" rtl="0" eaLnBrk="1" latinLnBrk="0" hangingPunct="1">
                <a:lnSpc>
                  <a:spcPts val="1700"/>
                </a:lnSpc>
                <a:spcBef>
                  <a:spcPts val="600"/>
                </a:spcBef>
                <a:spcAft>
                  <a:spcPts val="600"/>
                </a:spcAft>
                <a:buFont typeface="Arial" panose="020B0604020202020204" pitchFamily="34" charset="0"/>
                <a:buNone/>
              </a:pPr>
              <a:r>
                <a:rPr lang="en-GB" sz="1200" b="0" i="1" kern="1200" dirty="0" err="1">
                  <a:solidFill>
                    <a:schemeClr val="tx1"/>
                  </a:solidFill>
                  <a:latin typeface="+mn-lt"/>
                  <a:ea typeface="+mn-ea"/>
                  <a:cs typeface="+mn-cs"/>
                </a:rPr>
                <a:t>Cursief</a:t>
              </a:r>
              <a:endParaRPr lang="en-GB" sz="1200" b="0" i="1" kern="1200" dirty="0">
                <a:solidFill>
                  <a:schemeClr val="tx1"/>
                </a:solidFill>
                <a:latin typeface="+mn-lt"/>
                <a:ea typeface="+mn-ea"/>
                <a:cs typeface="+mn-cs"/>
              </a:endParaRPr>
            </a:p>
          </p:txBody>
        </p:sp>
        <p:sp>
          <p:nvSpPr>
            <p:cNvPr id="65" name="Textfield placeholder"/>
            <p:cNvSpPr txBox="1">
              <a:spLocks/>
            </p:cNvSpPr>
            <p:nvPr userDrawn="1"/>
          </p:nvSpPr>
          <p:spPr>
            <a:xfrm>
              <a:off x="-2379688" y="496307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714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Num. Bullet</a:t>
              </a:r>
            </a:p>
          </p:txBody>
        </p:sp>
        <p:grpSp>
          <p:nvGrpSpPr>
            <p:cNvPr id="66" name="Groep 65"/>
            <p:cNvGrpSpPr/>
            <p:nvPr userDrawn="1"/>
          </p:nvGrpSpPr>
          <p:grpSpPr>
            <a:xfrm>
              <a:off x="-950342" y="1837957"/>
              <a:ext cx="687412" cy="3758146"/>
              <a:chOff x="-740196" y="1837957"/>
              <a:chExt cx="1374825" cy="3758146"/>
            </a:xfrm>
          </p:grpSpPr>
          <p:sp>
            <p:nvSpPr>
              <p:cNvPr id="67" name="Textfield placeholde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8" name="Textfield placeholde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20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9" name="Textfield placeholde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70" name="Textfield placeholde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71" name="Textfield placeholde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14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72" name="Textfield placeholde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73" name="Textfield placeholde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74" name="Textfield placeholde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16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75" name="Textfield placeholde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grpSp>
      </p:grpSp>
      <p:sp>
        <p:nvSpPr>
          <p:cNvPr id="2" name="Titel 1"/>
          <p:cNvSpPr>
            <a:spLocks noGrp="1"/>
          </p:cNvSpPr>
          <p:nvPr>
            <p:ph type="title" hasCustomPrompt="1"/>
          </p:nvPr>
        </p:nvSpPr>
        <p:spPr/>
        <p:txBody>
          <a:bodyPr/>
          <a:lstStyle/>
          <a:p>
            <a:r>
              <a:rPr lang="nl-NL" dirty="0"/>
              <a:t>Klik om de titel te bewerken</a:t>
            </a:r>
          </a:p>
        </p:txBody>
      </p:sp>
      <p:grpSp>
        <p:nvGrpSpPr>
          <p:cNvPr id="102" name="Groep 101"/>
          <p:cNvGrpSpPr/>
          <p:nvPr userDrawn="1"/>
        </p:nvGrpSpPr>
        <p:grpSpPr>
          <a:xfrm>
            <a:off x="12363871" y="-26002"/>
            <a:ext cx="3064812" cy="4530930"/>
            <a:chOff x="15419739" y="-26002"/>
            <a:chExt cx="3064812" cy="4530930"/>
          </a:xfrm>
        </p:grpSpPr>
        <p:sp>
          <p:nvSpPr>
            <p:cNvPr id="103" name="Tekstvak 33"/>
            <p:cNvSpPr txBox="1"/>
            <p:nvPr userDrawn="1"/>
          </p:nvSpPr>
          <p:spPr>
            <a:xfrm>
              <a:off x="15593549" y="1001584"/>
              <a:ext cx="2285302" cy="646331"/>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Klik op het icoontje om een nieuwe afbeelding in te voegen.</a:t>
              </a:r>
              <a:endPar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endParaRPr>
            </a:p>
          </p:txBody>
        </p:sp>
        <p:sp>
          <p:nvSpPr>
            <p:cNvPr id="104" name="Tekstvak 33"/>
            <p:cNvSpPr txBox="1"/>
            <p:nvPr userDrawn="1"/>
          </p:nvSpPr>
          <p:spPr>
            <a:xfrm>
              <a:off x="15593549" y="3140968"/>
              <a:ext cx="2142447" cy="646331"/>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Zoek en selecteer de gewenste afbeelding. </a:t>
              </a:r>
              <a:b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br>
              <a: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Klik op </a:t>
              </a:r>
              <a:r>
                <a:rPr kumimoji="0" lang="en-US" sz="1400" b="1" i="0" u="none" strike="noStrike" kern="0" cap="none" spc="0" normalizeH="0" baseline="0" noProof="0" dirty="0">
                  <a:ln>
                    <a:noFill/>
                  </a:ln>
                  <a:solidFill>
                    <a:schemeClr val="tx2"/>
                  </a:solidFill>
                  <a:effectLst/>
                  <a:uLnTx/>
                  <a:uFillTx/>
                  <a:latin typeface="Calibri"/>
                  <a:ea typeface="Tahoma" pitchFamily="34" charset="0"/>
                  <a:cs typeface="Arial" pitchFamily="34" charset="0"/>
                </a:rPr>
                <a:t>´Invoegen´</a:t>
              </a:r>
              <a:endParaRPr kumimoji="0" lang="nl-NL" sz="1400" b="1" i="0" u="none" strike="noStrike" kern="0" cap="none" spc="0" normalizeH="0" baseline="0" noProof="0" dirty="0">
                <a:ln>
                  <a:noFill/>
                </a:ln>
                <a:solidFill>
                  <a:schemeClr val="tx2"/>
                </a:solidFill>
                <a:effectLst/>
                <a:uLnTx/>
                <a:uFillTx/>
                <a:latin typeface="Calibri"/>
                <a:ea typeface="Tahoma" pitchFamily="34" charset="0"/>
                <a:cs typeface="Arial" pitchFamily="34" charset="0"/>
              </a:endParaRPr>
            </a:p>
          </p:txBody>
        </p:sp>
        <p:sp>
          <p:nvSpPr>
            <p:cNvPr id="105" name="Ovaal 104"/>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white"/>
                  </a:solidFill>
                  <a:effectLst/>
                  <a:uLnTx/>
                  <a:uFillTx/>
                  <a:latin typeface="Calibri"/>
                </a:rPr>
                <a:t>1</a:t>
              </a:r>
            </a:p>
          </p:txBody>
        </p:sp>
        <p:sp>
          <p:nvSpPr>
            <p:cNvPr id="106" name="Ovaal 105"/>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white"/>
                  </a:solidFill>
                  <a:effectLst/>
                  <a:uLnTx/>
                  <a:uFillTx/>
                  <a:latin typeface="Calibri"/>
                </a:rPr>
                <a:t>2</a:t>
              </a:r>
            </a:p>
          </p:txBody>
        </p:sp>
        <p:pic>
          <p:nvPicPr>
            <p:cNvPr id="107" name="Picture 3"/>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108" name="Picture 3"/>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10004" t="23401" r="80712" b="21471"/>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09" name="Tekstvak 108"/>
            <p:cNvSpPr txBox="1"/>
            <p:nvPr userDrawn="1"/>
          </p:nvSpPr>
          <p:spPr>
            <a:xfrm>
              <a:off x="15673080" y="4020160"/>
              <a:ext cx="779464" cy="261610"/>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err="1">
                  <a:ln>
                    <a:noFill/>
                  </a:ln>
                  <a:solidFill>
                    <a:srgbClr val="005634">
                      <a:lumMod val="25000"/>
                    </a:srgbClr>
                  </a:solidFill>
                  <a:effectLst>
                    <a:outerShdw blurRad="25400" algn="ctr" rotWithShape="0">
                      <a:prstClr val="white"/>
                    </a:outerShdw>
                  </a:effectLst>
                  <a:uLnTx/>
                  <a:uFillTx/>
                </a:rPr>
                <a:t>Invoegen</a:t>
              </a:r>
              <a:endParaRPr kumimoji="0" lang="en-GB" sz="1050" b="1" i="0" u="none" strike="noStrike" kern="0" cap="none" spc="0" normalizeH="0" baseline="0" noProof="0" dirty="0">
                <a:ln>
                  <a:noFill/>
                </a:ln>
                <a:solidFill>
                  <a:srgbClr val="005634">
                    <a:lumMod val="25000"/>
                  </a:srgbClr>
                </a:solidFill>
                <a:effectLst>
                  <a:outerShdw blurRad="25400" algn="ctr" rotWithShape="0">
                    <a:prstClr val="white"/>
                  </a:outerShdw>
                </a:effectLst>
                <a:uLnTx/>
                <a:uFillTx/>
              </a:endParaRPr>
            </a:p>
          </p:txBody>
        </p:sp>
        <p:sp>
          <p:nvSpPr>
            <p:cNvPr id="110" name="Rechthoek 109"/>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AFBEELDING INVOEGEN</a:t>
              </a:r>
            </a:p>
          </p:txBody>
        </p:sp>
        <p:grpSp>
          <p:nvGrpSpPr>
            <p:cNvPr id="111" name="Groep 110"/>
            <p:cNvGrpSpPr/>
            <p:nvPr userDrawn="1"/>
          </p:nvGrpSpPr>
          <p:grpSpPr>
            <a:xfrm>
              <a:off x="15563079" y="358984"/>
              <a:ext cx="2489424" cy="4145944"/>
              <a:chOff x="15563079" y="358984"/>
              <a:chExt cx="2315772" cy="4145944"/>
            </a:xfrm>
          </p:grpSpPr>
          <p:cxnSp>
            <p:nvCxnSpPr>
              <p:cNvPr id="113" name="Rechte verbindingslijn 112"/>
              <p:cNvCxnSpPr/>
              <p:nvPr userDrawn="1"/>
            </p:nvCxnSpPr>
            <p:spPr>
              <a:xfrm>
                <a:off x="15563418" y="358984"/>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4" name="Rechte verbindingslijn 113"/>
              <p:cNvCxnSpPr/>
              <p:nvPr userDrawn="1"/>
            </p:nvCxnSpPr>
            <p:spPr>
              <a:xfrm>
                <a:off x="15563079" y="2564904"/>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Rechte verbindingslijn 114"/>
              <p:cNvCxnSpPr/>
              <p:nvPr userDrawn="1"/>
            </p:nvCxnSpPr>
            <p:spPr>
              <a:xfrm>
                <a:off x="15563418" y="4504928"/>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112" name="Afbeelding 1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593549" y="1810798"/>
              <a:ext cx="610090" cy="610090"/>
            </a:xfrm>
            <a:prstGeom prst="rect">
              <a:avLst/>
            </a:prstGeom>
          </p:spPr>
        </p:pic>
      </p:grpSp>
    </p:spTree>
    <p:extLst>
      <p:ext uri="{BB962C8B-B14F-4D97-AF65-F5344CB8AC3E}">
        <p14:creationId xmlns:p14="http://schemas.microsoft.com/office/powerpoint/2010/main" val="89769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 &amp; Beeld (M)">
    <p:spTree>
      <p:nvGrpSpPr>
        <p:cNvPr id="1" name=""/>
        <p:cNvGrpSpPr/>
        <p:nvPr/>
      </p:nvGrpSpPr>
      <p:grpSpPr>
        <a:xfrm>
          <a:off x="0" y="0"/>
          <a:ext cx="0" cy="0"/>
          <a:chOff x="0" y="0"/>
          <a:chExt cx="0" cy="0"/>
        </a:xfrm>
      </p:grpSpPr>
      <p:sp>
        <p:nvSpPr>
          <p:cNvPr id="7" name="Tijdelijke aanduiding voor afbeelding 2"/>
          <p:cNvSpPr>
            <a:spLocks noGrp="1"/>
          </p:cNvSpPr>
          <p:nvPr>
            <p:ph type="pic" idx="13"/>
          </p:nvPr>
        </p:nvSpPr>
        <p:spPr>
          <a:xfrm>
            <a:off x="4659015" y="1083364"/>
            <a:ext cx="7539335" cy="4649892"/>
          </a:xfrm>
          <a:solidFill>
            <a:schemeClr val="accent4"/>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12" name="Tijdelijke aanduiding voor tekst 11"/>
          <p:cNvSpPr>
            <a:spLocks noGrp="1"/>
          </p:cNvSpPr>
          <p:nvPr>
            <p:ph type="body" sz="quarter" idx="14" hasCustomPrompt="1"/>
          </p:nvPr>
        </p:nvSpPr>
        <p:spPr>
          <a:xfrm>
            <a:off x="-13494" y="5581651"/>
            <a:ext cx="12225338" cy="348800"/>
          </a:xfrm>
          <a:custGeom>
            <a:avLst/>
            <a:gdLst>
              <a:gd name="connsiteX0" fmla="*/ 0 w 12225338"/>
              <a:gd name="connsiteY0" fmla="*/ 0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0 h 338137"/>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44173 h 382310"/>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282505 h 382310"/>
              <a:gd name="connsiteX6" fmla="*/ 0 w 12225338"/>
              <a:gd name="connsiteY6" fmla="*/ 44173 h 382310"/>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338" h="338137">
                <a:moveTo>
                  <a:pt x="0" y="238332"/>
                </a:moveTo>
                <a:cubicBezTo>
                  <a:pt x="5257870" y="-49834"/>
                  <a:pt x="8329129" y="39687"/>
                  <a:pt x="12225338" y="0"/>
                </a:cubicBezTo>
                <a:lnTo>
                  <a:pt x="12225338" y="0"/>
                </a:lnTo>
                <a:lnTo>
                  <a:pt x="12225338" y="338137"/>
                </a:lnTo>
                <a:lnTo>
                  <a:pt x="0" y="338137"/>
                </a:lnTo>
                <a:lnTo>
                  <a:pt x="0" y="238332"/>
                </a:lnTo>
                <a:close/>
              </a:path>
            </a:pathLst>
          </a:custGeom>
          <a:solidFill>
            <a:schemeClr val="bg1"/>
          </a:solidFill>
          <a:ln w="9525">
            <a:solidFill>
              <a:schemeClr val="tx2"/>
            </a:solidFill>
          </a:ln>
        </p:spPr>
        <p:txBody>
          <a:bodyPr vert="horz" lIns="0" tIns="0" rIns="0" bIns="0" rtlCol="0" anchor="ctr">
            <a:noAutofit/>
          </a:bodyPr>
          <a:lstStyle>
            <a:lvl1pPr>
              <a:defRPr lang="nl-NL" sz="1200" baseline="0" dirty="0">
                <a:solidFill>
                  <a:schemeClr val="bg2"/>
                </a:solidFill>
                <a:latin typeface="Arial Narrow" panose="020B0606020202030204" pitchFamily="34" charset="0"/>
              </a:defRPr>
            </a:lvl1pPr>
          </a:lstStyle>
          <a:p>
            <a:pPr lvl="0" algn="ctr"/>
            <a:r>
              <a:rPr lang="nl-NL" dirty="0"/>
              <a:t>LIJN ORANJE (Niet verwijderen!)</a:t>
            </a:r>
          </a:p>
        </p:txBody>
      </p:sp>
      <p:sp>
        <p:nvSpPr>
          <p:cNvPr id="13" name="Tijdelijke aanduiding voor tekst 11"/>
          <p:cNvSpPr>
            <a:spLocks noGrp="1"/>
          </p:cNvSpPr>
          <p:nvPr>
            <p:ph type="body" sz="quarter" idx="15" hasCustomPrompt="1"/>
          </p:nvPr>
        </p:nvSpPr>
        <p:spPr>
          <a:xfrm>
            <a:off x="-13494" y="5876129"/>
            <a:ext cx="12225338" cy="62735"/>
          </a:xfrm>
          <a:prstGeom prst="rect">
            <a:avLst/>
          </a:prstGeom>
          <a:solidFill>
            <a:schemeClr val="bg1"/>
          </a:solidFill>
          <a:ln w="12700">
            <a:no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BALK WIT (Niet verwijderen!)</a:t>
            </a:r>
          </a:p>
        </p:txBody>
      </p:sp>
      <p:sp>
        <p:nvSpPr>
          <p:cNvPr id="3" name="Tijdelijke aanduiding voor verticale tekst 2"/>
          <p:cNvSpPr>
            <a:spLocks noGrp="1"/>
          </p:cNvSpPr>
          <p:nvPr>
            <p:ph type="body" orient="vert" idx="1"/>
          </p:nvPr>
        </p:nvSpPr>
        <p:spPr>
          <a:xfrm>
            <a:off x="555025" y="1083007"/>
            <a:ext cx="3743950" cy="4177763"/>
          </a:xfrm>
        </p:spPr>
        <p:txBody>
          <a:bodyPr vert="horz"/>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a:t>
            </a:r>
          </a:p>
          <a:p>
            <a:pPr lvl="6"/>
            <a:r>
              <a:rPr lang="nl-NL" dirty="0"/>
              <a:t>Zeven</a:t>
            </a:r>
          </a:p>
          <a:p>
            <a:pPr lvl="7"/>
            <a:r>
              <a:rPr lang="nl-NL" dirty="0"/>
              <a:t>Acht</a:t>
            </a:r>
          </a:p>
          <a:p>
            <a:pPr lvl="8"/>
            <a:r>
              <a:rPr lang="nl-NL" dirty="0"/>
              <a:t>Negen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427769-0C94-4714-9308-5CB730222FA0}" type="slidenum">
              <a:rPr lang="nl-NL" smtClean="0"/>
              <a:pPr/>
              <a:t>‹nr.›</a:t>
            </a:fld>
            <a:endParaRPr lang="nl-NL"/>
          </a:p>
        </p:txBody>
      </p:sp>
      <p:sp>
        <p:nvSpPr>
          <p:cNvPr id="10" name="Rechthoek 9"/>
          <p:cNvSpPr/>
          <p:nvPr userDrawn="1"/>
        </p:nvSpPr>
        <p:spPr>
          <a:xfrm>
            <a:off x="0" y="-459432"/>
            <a:ext cx="6315199" cy="459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1600" dirty="0"/>
              <a:t>Tekst &amp; Beeld (M)</a:t>
            </a:r>
          </a:p>
        </p:txBody>
      </p:sp>
      <p:grpSp>
        <p:nvGrpSpPr>
          <p:cNvPr id="27" name="Groep 26"/>
          <p:cNvGrpSpPr/>
          <p:nvPr userDrawn="1"/>
        </p:nvGrpSpPr>
        <p:grpSpPr>
          <a:xfrm>
            <a:off x="-2973833" y="0"/>
            <a:ext cx="2808312" cy="5805264"/>
            <a:chOff x="-2973833" y="0"/>
            <a:chExt cx="2808312" cy="5805264"/>
          </a:xfrm>
        </p:grpSpPr>
        <p:sp>
          <p:nvSpPr>
            <p:cNvPr id="28" name="Rechthoek 27"/>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TEXT LEVELS</a:t>
              </a:r>
            </a:p>
          </p:txBody>
        </p:sp>
        <p:sp>
          <p:nvSpPr>
            <p:cNvPr id="29" name="Textfield placeholde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200" b="0" dirty="0">
                  <a:solidFill>
                    <a:schemeClr val="tx1"/>
                  </a:solidFill>
                </a:rPr>
                <a:t>Lees-tekst</a:t>
              </a:r>
            </a:p>
          </p:txBody>
        </p:sp>
        <p:sp>
          <p:nvSpPr>
            <p:cNvPr id="30" name="Ovaal 29"/>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1</a:t>
              </a:r>
            </a:p>
          </p:txBody>
        </p:sp>
        <p:sp>
          <p:nvSpPr>
            <p:cNvPr id="31" name="Ovaal 30"/>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2</a:t>
              </a:r>
            </a:p>
          </p:txBody>
        </p:sp>
        <p:sp>
          <p:nvSpPr>
            <p:cNvPr id="32" name="Ovaal 31"/>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3</a:t>
              </a:r>
            </a:p>
          </p:txBody>
        </p:sp>
        <p:sp>
          <p:nvSpPr>
            <p:cNvPr id="33" name="Ovaal 32"/>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4</a:t>
              </a:r>
            </a:p>
          </p:txBody>
        </p:sp>
        <p:sp>
          <p:nvSpPr>
            <p:cNvPr id="34" name="Textfield placeholder"/>
            <p:cNvSpPr txBox="1">
              <a:spLocks/>
            </p:cNvSpPr>
            <p:nvPr userDrawn="1"/>
          </p:nvSpPr>
          <p:spPr>
            <a:xfrm>
              <a:off x="-2379688" y="2284403"/>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1" dirty="0">
                  <a:solidFill>
                    <a:schemeClr val="tx2"/>
                  </a:solidFill>
                </a:rPr>
                <a:t>Sub-kop</a:t>
              </a:r>
            </a:p>
          </p:txBody>
        </p:sp>
        <p:sp>
          <p:nvSpPr>
            <p:cNvPr id="35" name="Textfield placeholder"/>
            <p:cNvSpPr txBox="1">
              <a:spLocks/>
            </p:cNvSpPr>
            <p:nvPr userDrawn="1"/>
          </p:nvSpPr>
          <p:spPr>
            <a:xfrm>
              <a:off x="-2379688" y="273084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36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Bullet</a:t>
              </a:r>
            </a:p>
          </p:txBody>
        </p:sp>
        <p:sp>
          <p:nvSpPr>
            <p:cNvPr id="36" name="Textfield placeholder"/>
            <p:cNvSpPr txBox="1">
              <a:spLocks/>
            </p:cNvSpPr>
            <p:nvPr userDrawn="1"/>
          </p:nvSpPr>
          <p:spPr>
            <a:xfrm>
              <a:off x="-2379688" y="317729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11138" lvl="3" indent="-117475" algn="l" defTabSz="914400" rtl="0" eaLnBrk="1" latinLnBrk="0" hangingPunct="1">
                <a:lnSpc>
                  <a:spcPts val="1700"/>
                </a:lnSpc>
                <a:spcBef>
                  <a:spcPts val="600"/>
                </a:spcBef>
                <a:spcAft>
                  <a:spcPts val="600"/>
                </a:spcAft>
                <a:buClr>
                  <a:schemeClr val="tx2"/>
                </a:buClr>
                <a:buSzPct val="85000"/>
                <a:buFont typeface="Arial" panose="020B0604020202020204" pitchFamily="34" charset="0"/>
                <a:buChar char="−"/>
                <a:tabLst>
                  <a:tab pos="1074738" algn="l"/>
                </a:tabLst>
              </a:pPr>
              <a:r>
                <a:rPr lang="en-GB" sz="1200" b="0" kern="1200" dirty="0">
                  <a:solidFill>
                    <a:schemeClr val="tx1"/>
                  </a:solidFill>
                  <a:latin typeface="+mn-lt"/>
                  <a:ea typeface="+mn-ea"/>
                  <a:cs typeface="+mn-cs"/>
                </a:rPr>
                <a:t>Sub-bullet</a:t>
              </a:r>
            </a:p>
          </p:txBody>
        </p:sp>
        <p:cxnSp>
          <p:nvCxnSpPr>
            <p:cNvPr id="37" name="Rechte verbindingslijn 36"/>
            <p:cNvCxnSpPr/>
            <p:nvPr userDrawn="1"/>
          </p:nvCxnSpPr>
          <p:spPr>
            <a:xfrm>
              <a:off x="-2812233" y="387386"/>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2812233" y="1628800"/>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2812233" y="5805264"/>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40"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1" r="75697" b="23577"/>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4"/>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r="80548"/>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2" name="Groep 41"/>
            <p:cNvGrpSpPr/>
            <p:nvPr userDrawn="1"/>
          </p:nvGrpSpPr>
          <p:grpSpPr>
            <a:xfrm>
              <a:off x="-2098870" y="523279"/>
              <a:ext cx="435437" cy="427699"/>
              <a:chOff x="-1085063" y="758027"/>
              <a:chExt cx="633800" cy="622540"/>
            </a:xfrm>
          </p:grpSpPr>
          <p:sp>
            <p:nvSpPr>
              <p:cNvPr id="83" name="Afgeronde rechthoek 82"/>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dirty="0"/>
              </a:p>
            </p:txBody>
          </p:sp>
          <p:grpSp>
            <p:nvGrpSpPr>
              <p:cNvPr id="84" name="Groep 83"/>
              <p:cNvGrpSpPr/>
              <p:nvPr userDrawn="1"/>
            </p:nvGrpSpPr>
            <p:grpSpPr>
              <a:xfrm>
                <a:off x="-977746" y="864082"/>
                <a:ext cx="419166" cy="410430"/>
                <a:chOff x="6366933" y="309013"/>
                <a:chExt cx="1901295" cy="1861668"/>
              </a:xfrm>
              <a:solidFill>
                <a:schemeClr val="tx1"/>
              </a:solidFill>
            </p:grpSpPr>
            <p:sp>
              <p:nvSpPr>
                <p:cNvPr id="85" name="Rechthoek 84"/>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6" name="Rechthoek 85"/>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7" name="Rechthoek 86"/>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8" name="Rechthoek 87"/>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9" name="Rechthoek 88"/>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0" name="Rechthoek 89"/>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1" name="Rechthoek 90"/>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2" name="Rechthoek 91"/>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3" name="Rechthoek 92"/>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4" name="Rechthoek 93"/>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5" name="Vrije vorm 94"/>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nvGrpSpPr>
            <p:cNvPr id="43" name="Groep 42"/>
            <p:cNvGrpSpPr/>
            <p:nvPr userDrawn="1"/>
          </p:nvGrpSpPr>
          <p:grpSpPr>
            <a:xfrm>
              <a:off x="-2095303" y="1071657"/>
              <a:ext cx="435437" cy="427699"/>
              <a:chOff x="-1845083" y="758027"/>
              <a:chExt cx="633800" cy="622540"/>
            </a:xfrm>
          </p:grpSpPr>
          <p:sp>
            <p:nvSpPr>
              <p:cNvPr id="70" name="Afgeronde rechthoek 69"/>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71" name="Groep 70"/>
              <p:cNvGrpSpPr/>
              <p:nvPr userDrawn="1"/>
            </p:nvGrpSpPr>
            <p:grpSpPr>
              <a:xfrm>
                <a:off x="-1737766" y="864082"/>
                <a:ext cx="419166" cy="410430"/>
                <a:chOff x="3708400" y="309013"/>
                <a:chExt cx="1901295" cy="1861668"/>
              </a:xfrm>
              <a:solidFill>
                <a:schemeClr val="tx1"/>
              </a:solidFill>
            </p:grpSpPr>
            <p:sp>
              <p:nvSpPr>
                <p:cNvPr id="72" name="Rechthoek 71"/>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Rechthoek 72"/>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4" name="Rechthoek 73"/>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5" name="Rechthoek 74"/>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6" name="Rechthoek 75"/>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7" name="Rechthoek 76"/>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8" name="Rechthoek 77"/>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9" name="Rechthoek 78"/>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0" name="Rechthoek 79"/>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1" name="Rechthoek 80"/>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2" name="Vrije vorm 81"/>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cxnSp>
          <p:nvCxnSpPr>
            <p:cNvPr id="44" name="Rechte verbindingslijn 43"/>
            <p:cNvCxnSpPr>
              <a:stCxn id="46" idx="2"/>
              <a:endCxn id="70"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5" name="Rechte verbindingslijn 44"/>
            <p:cNvCxnSpPr>
              <a:stCxn id="47" idx="3"/>
              <a:endCxn id="83"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46" name="Ovaal 45"/>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al 46"/>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field placeholde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vooruit</a:t>
              </a:r>
            </a:p>
          </p:txBody>
        </p:sp>
        <p:sp>
          <p:nvSpPr>
            <p:cNvPr id="49" name="Textfield placeholde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terug</a:t>
              </a:r>
            </a:p>
          </p:txBody>
        </p:sp>
        <p:sp>
          <p:nvSpPr>
            <p:cNvPr id="50" name="Ovaal 49"/>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5</a:t>
              </a:r>
            </a:p>
          </p:txBody>
        </p:sp>
        <p:sp>
          <p:nvSpPr>
            <p:cNvPr id="51" name="Ovaal 50"/>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6</a:t>
              </a:r>
            </a:p>
          </p:txBody>
        </p:sp>
        <p:sp>
          <p:nvSpPr>
            <p:cNvPr id="52" name="Ovaal 51"/>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7</a:t>
              </a:r>
            </a:p>
          </p:txBody>
        </p:sp>
        <p:sp>
          <p:nvSpPr>
            <p:cNvPr id="53" name="Ovaal 52"/>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8</a:t>
              </a:r>
            </a:p>
          </p:txBody>
        </p:sp>
        <p:sp>
          <p:nvSpPr>
            <p:cNvPr id="54" name="Ovaal 53"/>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9</a:t>
              </a:r>
            </a:p>
          </p:txBody>
        </p:sp>
        <p:sp>
          <p:nvSpPr>
            <p:cNvPr id="55" name="Textfield placeholder"/>
            <p:cNvSpPr txBox="1">
              <a:spLocks/>
            </p:cNvSpPr>
            <p:nvPr userDrawn="1"/>
          </p:nvSpPr>
          <p:spPr>
            <a:xfrm>
              <a:off x="-2379688" y="363289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100" b="0" i="1" dirty="0" err="1">
                  <a:solidFill>
                    <a:schemeClr val="bg2">
                      <a:lumMod val="75000"/>
                    </a:schemeClr>
                  </a:solidFill>
                </a:rPr>
                <a:t>Cursief</a:t>
              </a:r>
              <a:r>
                <a:rPr lang="en-GB" sz="1100" b="0" i="1" dirty="0">
                  <a:solidFill>
                    <a:schemeClr val="bg2">
                      <a:lumMod val="75000"/>
                    </a:schemeClr>
                  </a:solidFill>
                </a:rPr>
                <a:t> </a:t>
              </a:r>
            </a:p>
          </p:txBody>
        </p:sp>
        <p:sp>
          <p:nvSpPr>
            <p:cNvPr id="56" name="Textfield placeholder"/>
            <p:cNvSpPr txBox="1">
              <a:spLocks/>
            </p:cNvSpPr>
            <p:nvPr userDrawn="1"/>
          </p:nvSpPr>
          <p:spPr>
            <a:xfrm>
              <a:off x="-2379688" y="4079336"/>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0" dirty="0">
                  <a:solidFill>
                    <a:schemeClr val="bg2">
                      <a:lumMod val="75000"/>
                    </a:schemeClr>
                  </a:solidFill>
                </a:rPr>
                <a:t>Sub-tekst</a:t>
              </a:r>
            </a:p>
          </p:txBody>
        </p:sp>
        <p:sp>
          <p:nvSpPr>
            <p:cNvPr id="57" name="Textfield placeholder"/>
            <p:cNvSpPr txBox="1">
              <a:spLocks/>
            </p:cNvSpPr>
            <p:nvPr userDrawn="1"/>
          </p:nvSpPr>
          <p:spPr>
            <a:xfrm>
              <a:off x="-2379688" y="4525782"/>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77800" lvl="2" indent="-177800" algn="l" defTabSz="914400" rtl="0" eaLnBrk="1" latinLnBrk="0" hangingPunct="1">
                <a:lnSpc>
                  <a:spcPts val="1800"/>
                </a:lnSpc>
                <a:spcBef>
                  <a:spcPts val="600"/>
                </a:spcBef>
                <a:spcAft>
                  <a:spcPts val="600"/>
                </a:spcAft>
                <a:buClr>
                  <a:schemeClr val="tx2"/>
                </a:buClr>
                <a:buFont typeface="+mj-lt"/>
                <a:buAutoNum type="arabicPeriod"/>
                <a:tabLst>
                  <a:tab pos="1074738" algn="l"/>
                  <a:tab pos="4394200" algn="l"/>
                </a:tabLst>
              </a:pPr>
              <a:r>
                <a:rPr lang="nl-NL" sz="1200" kern="1200" noProof="0" dirty="0">
                  <a:solidFill>
                    <a:schemeClr val="tx1"/>
                  </a:solidFill>
                  <a:latin typeface="+mn-lt"/>
                  <a:ea typeface="+mn-ea"/>
                  <a:cs typeface="+mn-cs"/>
                </a:rPr>
                <a:t>Numeriek</a:t>
              </a:r>
              <a:endParaRPr lang="en-GB" sz="1200" kern="1200" dirty="0">
                <a:solidFill>
                  <a:schemeClr val="tx1"/>
                </a:solidFill>
                <a:latin typeface="+mn-lt"/>
                <a:ea typeface="+mn-ea"/>
                <a:cs typeface="+mn-cs"/>
              </a:endParaRPr>
            </a:p>
          </p:txBody>
        </p:sp>
        <p:sp>
          <p:nvSpPr>
            <p:cNvPr id="58" name="Textfield placeholder"/>
            <p:cNvSpPr txBox="1">
              <a:spLocks/>
            </p:cNvSpPr>
            <p:nvPr userDrawn="1"/>
          </p:nvSpPr>
          <p:spPr>
            <a:xfrm>
              <a:off x="-2379688" y="540952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1074738" rtl="0" eaLnBrk="1" latinLnBrk="0" hangingPunct="1">
                <a:lnSpc>
                  <a:spcPts val="1700"/>
                </a:lnSpc>
                <a:spcBef>
                  <a:spcPts val="600"/>
                </a:spcBef>
                <a:spcAft>
                  <a:spcPts val="600"/>
                </a:spcAft>
                <a:buFont typeface="Arial" panose="020B0604020202020204" pitchFamily="34" charset="0"/>
                <a:buNone/>
              </a:pPr>
              <a:r>
                <a:rPr lang="en-GB" sz="1200" b="0" i="1" kern="1200" dirty="0" err="1">
                  <a:solidFill>
                    <a:schemeClr val="tx1"/>
                  </a:solidFill>
                  <a:latin typeface="+mn-lt"/>
                  <a:ea typeface="+mn-ea"/>
                  <a:cs typeface="+mn-cs"/>
                </a:rPr>
                <a:t>Cursief</a:t>
              </a:r>
              <a:endParaRPr lang="en-GB" sz="1200" b="0" i="1" kern="1200" dirty="0">
                <a:solidFill>
                  <a:schemeClr val="tx1"/>
                </a:solidFill>
                <a:latin typeface="+mn-lt"/>
                <a:ea typeface="+mn-ea"/>
                <a:cs typeface="+mn-cs"/>
              </a:endParaRPr>
            </a:p>
          </p:txBody>
        </p:sp>
        <p:sp>
          <p:nvSpPr>
            <p:cNvPr id="59" name="Textfield placeholder"/>
            <p:cNvSpPr txBox="1">
              <a:spLocks/>
            </p:cNvSpPr>
            <p:nvPr userDrawn="1"/>
          </p:nvSpPr>
          <p:spPr>
            <a:xfrm>
              <a:off x="-2379688" y="496307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714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Num. Bullet</a:t>
              </a:r>
            </a:p>
          </p:txBody>
        </p:sp>
        <p:grpSp>
          <p:nvGrpSpPr>
            <p:cNvPr id="60" name="Groep 59"/>
            <p:cNvGrpSpPr/>
            <p:nvPr userDrawn="1"/>
          </p:nvGrpSpPr>
          <p:grpSpPr>
            <a:xfrm>
              <a:off x="-950342" y="1837957"/>
              <a:ext cx="687412" cy="3758146"/>
              <a:chOff x="-740196" y="1837957"/>
              <a:chExt cx="1374825" cy="3758146"/>
            </a:xfrm>
          </p:grpSpPr>
          <p:sp>
            <p:nvSpPr>
              <p:cNvPr id="61" name="Textfield placeholde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2" name="Textfield placeholde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20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3" name="Textfield placeholde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4" name="Textfield placeholde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5" name="Textfield placeholde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14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6" name="Textfield placeholde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7" name="Textfield placeholde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8" name="Textfield placeholde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16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9" name="Textfield placeholde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grpSp>
      </p:grpSp>
      <p:sp>
        <p:nvSpPr>
          <p:cNvPr id="2" name="Titel 1"/>
          <p:cNvSpPr>
            <a:spLocks noGrp="1"/>
          </p:cNvSpPr>
          <p:nvPr>
            <p:ph type="title" hasCustomPrompt="1"/>
          </p:nvPr>
        </p:nvSpPr>
        <p:spPr/>
        <p:txBody>
          <a:bodyPr/>
          <a:lstStyle/>
          <a:p>
            <a:r>
              <a:rPr lang="nl-NL" dirty="0"/>
              <a:t>Klik om de titel te bewerken</a:t>
            </a:r>
          </a:p>
        </p:txBody>
      </p:sp>
      <p:grpSp>
        <p:nvGrpSpPr>
          <p:cNvPr id="96" name="Groep 95"/>
          <p:cNvGrpSpPr/>
          <p:nvPr userDrawn="1"/>
        </p:nvGrpSpPr>
        <p:grpSpPr>
          <a:xfrm>
            <a:off x="12363871" y="-26002"/>
            <a:ext cx="3064812" cy="4530930"/>
            <a:chOff x="15419739" y="-26002"/>
            <a:chExt cx="3064812" cy="4530930"/>
          </a:xfrm>
        </p:grpSpPr>
        <p:sp>
          <p:nvSpPr>
            <p:cNvPr id="97" name="Tekstvak 33"/>
            <p:cNvSpPr txBox="1"/>
            <p:nvPr userDrawn="1"/>
          </p:nvSpPr>
          <p:spPr>
            <a:xfrm>
              <a:off x="15593549" y="1001584"/>
              <a:ext cx="2285302" cy="646331"/>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Klik op het icoontje om een nieuwe afbeelding in te voegen.</a:t>
              </a:r>
              <a:endPar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endParaRPr>
            </a:p>
          </p:txBody>
        </p:sp>
        <p:sp>
          <p:nvSpPr>
            <p:cNvPr id="98" name="Tekstvak 33"/>
            <p:cNvSpPr txBox="1"/>
            <p:nvPr userDrawn="1"/>
          </p:nvSpPr>
          <p:spPr>
            <a:xfrm>
              <a:off x="15593549" y="3140968"/>
              <a:ext cx="2142447" cy="646331"/>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Zoek en selecteer de gewenste afbeelding. </a:t>
              </a:r>
              <a:b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br>
              <a: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Klik op </a:t>
              </a:r>
              <a:r>
                <a:rPr kumimoji="0" lang="en-US" sz="1400" b="1" i="0" u="none" strike="noStrike" kern="0" cap="none" spc="0" normalizeH="0" baseline="0" noProof="0" dirty="0">
                  <a:ln>
                    <a:noFill/>
                  </a:ln>
                  <a:solidFill>
                    <a:schemeClr val="tx2"/>
                  </a:solidFill>
                  <a:effectLst/>
                  <a:uLnTx/>
                  <a:uFillTx/>
                  <a:latin typeface="Calibri"/>
                  <a:ea typeface="Tahoma" pitchFamily="34" charset="0"/>
                  <a:cs typeface="Arial" pitchFamily="34" charset="0"/>
                </a:rPr>
                <a:t>´Invoegen´</a:t>
              </a:r>
              <a:endParaRPr kumimoji="0" lang="nl-NL" sz="1400" b="1" i="0" u="none" strike="noStrike" kern="0" cap="none" spc="0" normalizeH="0" baseline="0" noProof="0" dirty="0">
                <a:ln>
                  <a:noFill/>
                </a:ln>
                <a:solidFill>
                  <a:schemeClr val="tx2"/>
                </a:solidFill>
                <a:effectLst/>
                <a:uLnTx/>
                <a:uFillTx/>
                <a:latin typeface="Calibri"/>
                <a:ea typeface="Tahoma" pitchFamily="34" charset="0"/>
                <a:cs typeface="Arial" pitchFamily="34" charset="0"/>
              </a:endParaRPr>
            </a:p>
          </p:txBody>
        </p:sp>
        <p:sp>
          <p:nvSpPr>
            <p:cNvPr id="99" name="Ovaal 98"/>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white"/>
                  </a:solidFill>
                  <a:effectLst/>
                  <a:uLnTx/>
                  <a:uFillTx/>
                  <a:latin typeface="Calibri"/>
                </a:rPr>
                <a:t>1</a:t>
              </a:r>
            </a:p>
          </p:txBody>
        </p:sp>
        <p:sp>
          <p:nvSpPr>
            <p:cNvPr id="100" name="Ovaal 99"/>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white"/>
                  </a:solidFill>
                  <a:effectLst/>
                  <a:uLnTx/>
                  <a:uFillTx/>
                  <a:latin typeface="Calibri"/>
                </a:rPr>
                <a:t>2</a:t>
              </a:r>
            </a:p>
          </p:txBody>
        </p:sp>
        <p:pic>
          <p:nvPicPr>
            <p:cNvPr id="101" name="Picture 3"/>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102" name="Picture 3"/>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10004" t="23401" r="80712" b="21471"/>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03" name="Tekstvak 102"/>
            <p:cNvSpPr txBox="1"/>
            <p:nvPr userDrawn="1"/>
          </p:nvSpPr>
          <p:spPr>
            <a:xfrm>
              <a:off x="15673080" y="4020160"/>
              <a:ext cx="779464" cy="261610"/>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err="1">
                  <a:ln>
                    <a:noFill/>
                  </a:ln>
                  <a:solidFill>
                    <a:srgbClr val="005634">
                      <a:lumMod val="25000"/>
                    </a:srgbClr>
                  </a:solidFill>
                  <a:effectLst>
                    <a:outerShdw blurRad="25400" algn="ctr" rotWithShape="0">
                      <a:prstClr val="white"/>
                    </a:outerShdw>
                  </a:effectLst>
                  <a:uLnTx/>
                  <a:uFillTx/>
                </a:rPr>
                <a:t>Invoegen</a:t>
              </a:r>
              <a:endParaRPr kumimoji="0" lang="en-GB" sz="1050" b="1" i="0" u="none" strike="noStrike" kern="0" cap="none" spc="0" normalizeH="0" baseline="0" noProof="0" dirty="0">
                <a:ln>
                  <a:noFill/>
                </a:ln>
                <a:solidFill>
                  <a:srgbClr val="005634">
                    <a:lumMod val="25000"/>
                  </a:srgbClr>
                </a:solidFill>
                <a:effectLst>
                  <a:outerShdw blurRad="25400" algn="ctr" rotWithShape="0">
                    <a:prstClr val="white"/>
                  </a:outerShdw>
                </a:effectLst>
                <a:uLnTx/>
                <a:uFillTx/>
              </a:endParaRPr>
            </a:p>
          </p:txBody>
        </p:sp>
        <p:sp>
          <p:nvSpPr>
            <p:cNvPr id="104" name="Rechthoek 103"/>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AFBEELDING INVOEGEN</a:t>
              </a:r>
            </a:p>
          </p:txBody>
        </p:sp>
        <p:grpSp>
          <p:nvGrpSpPr>
            <p:cNvPr id="105" name="Groep 104"/>
            <p:cNvGrpSpPr/>
            <p:nvPr userDrawn="1"/>
          </p:nvGrpSpPr>
          <p:grpSpPr>
            <a:xfrm>
              <a:off x="15563079" y="358984"/>
              <a:ext cx="2489424" cy="4145944"/>
              <a:chOff x="15563079" y="358984"/>
              <a:chExt cx="2315772" cy="4145944"/>
            </a:xfrm>
          </p:grpSpPr>
          <p:cxnSp>
            <p:nvCxnSpPr>
              <p:cNvPr id="107" name="Rechte verbindingslijn 106"/>
              <p:cNvCxnSpPr/>
              <p:nvPr userDrawn="1"/>
            </p:nvCxnSpPr>
            <p:spPr>
              <a:xfrm>
                <a:off x="15563418" y="358984"/>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8" name="Rechte verbindingslijn 107"/>
              <p:cNvCxnSpPr/>
              <p:nvPr userDrawn="1"/>
            </p:nvCxnSpPr>
            <p:spPr>
              <a:xfrm>
                <a:off x="15563079" y="2564904"/>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9" name="Rechte verbindingslijn 108"/>
              <p:cNvCxnSpPr/>
              <p:nvPr userDrawn="1"/>
            </p:nvCxnSpPr>
            <p:spPr>
              <a:xfrm>
                <a:off x="15563418" y="4504928"/>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106" name="Afbeelding 10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593549" y="1810798"/>
              <a:ext cx="610090" cy="610090"/>
            </a:xfrm>
            <a:prstGeom prst="rect">
              <a:avLst/>
            </a:prstGeom>
          </p:spPr>
        </p:pic>
      </p:grpSp>
    </p:spTree>
    <p:extLst>
      <p:ext uri="{BB962C8B-B14F-4D97-AF65-F5344CB8AC3E}">
        <p14:creationId xmlns:p14="http://schemas.microsoft.com/office/powerpoint/2010/main" val="197973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 &amp; Beeld (L)">
    <p:spTree>
      <p:nvGrpSpPr>
        <p:cNvPr id="1" name=""/>
        <p:cNvGrpSpPr/>
        <p:nvPr/>
      </p:nvGrpSpPr>
      <p:grpSpPr>
        <a:xfrm>
          <a:off x="0" y="0"/>
          <a:ext cx="0" cy="0"/>
          <a:chOff x="0" y="0"/>
          <a:chExt cx="0" cy="0"/>
        </a:xfrm>
      </p:grpSpPr>
      <p:sp>
        <p:nvSpPr>
          <p:cNvPr id="7" name="Tijdelijke aanduiding voor afbeelding 2"/>
          <p:cNvSpPr>
            <a:spLocks noGrp="1"/>
          </p:cNvSpPr>
          <p:nvPr>
            <p:ph type="pic" idx="13"/>
          </p:nvPr>
        </p:nvSpPr>
        <p:spPr>
          <a:xfrm>
            <a:off x="1" y="0"/>
            <a:ext cx="12198350" cy="5877272"/>
          </a:xfrm>
          <a:solidFill>
            <a:schemeClr val="accent4"/>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12" name="Tijdelijke aanduiding voor tekst 11"/>
          <p:cNvSpPr>
            <a:spLocks noGrp="1"/>
          </p:cNvSpPr>
          <p:nvPr>
            <p:ph type="body" sz="quarter" idx="14" hasCustomPrompt="1"/>
          </p:nvPr>
        </p:nvSpPr>
        <p:spPr>
          <a:xfrm>
            <a:off x="-13494" y="5581651"/>
            <a:ext cx="12225338" cy="348800"/>
          </a:xfrm>
          <a:custGeom>
            <a:avLst/>
            <a:gdLst>
              <a:gd name="connsiteX0" fmla="*/ 0 w 12225338"/>
              <a:gd name="connsiteY0" fmla="*/ 0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0 h 338137"/>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44173 h 382310"/>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282505 h 382310"/>
              <a:gd name="connsiteX6" fmla="*/ 0 w 12225338"/>
              <a:gd name="connsiteY6" fmla="*/ 44173 h 382310"/>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338" h="338137">
                <a:moveTo>
                  <a:pt x="0" y="238332"/>
                </a:moveTo>
                <a:cubicBezTo>
                  <a:pt x="5257870" y="-49834"/>
                  <a:pt x="8329129" y="39687"/>
                  <a:pt x="12225338" y="0"/>
                </a:cubicBezTo>
                <a:lnTo>
                  <a:pt x="12225338" y="0"/>
                </a:lnTo>
                <a:lnTo>
                  <a:pt x="12225338" y="338137"/>
                </a:lnTo>
                <a:lnTo>
                  <a:pt x="0" y="338137"/>
                </a:lnTo>
                <a:lnTo>
                  <a:pt x="0" y="238332"/>
                </a:lnTo>
                <a:close/>
              </a:path>
            </a:pathLst>
          </a:custGeom>
          <a:solidFill>
            <a:schemeClr val="bg1"/>
          </a:solidFill>
          <a:ln w="9525">
            <a:solidFill>
              <a:schemeClr val="tx2"/>
            </a:solidFill>
          </a:ln>
        </p:spPr>
        <p:txBody>
          <a:bodyPr vert="horz" lIns="0" tIns="0" rIns="0" bIns="0" rtlCol="0" anchor="ctr">
            <a:noAutofit/>
          </a:bodyPr>
          <a:lstStyle>
            <a:lvl1pPr>
              <a:defRPr lang="nl-NL" sz="1200" baseline="0" dirty="0">
                <a:solidFill>
                  <a:schemeClr val="bg2"/>
                </a:solidFill>
                <a:latin typeface="Arial Narrow" panose="020B0606020202030204" pitchFamily="34" charset="0"/>
              </a:defRPr>
            </a:lvl1pPr>
          </a:lstStyle>
          <a:p>
            <a:pPr lvl="0" algn="ctr"/>
            <a:r>
              <a:rPr lang="nl-NL" dirty="0"/>
              <a:t>LIJN ORANJE (Niet verwijderen!)</a:t>
            </a:r>
          </a:p>
        </p:txBody>
      </p:sp>
      <p:sp>
        <p:nvSpPr>
          <p:cNvPr id="13" name="Tijdelijke aanduiding voor tekst 11"/>
          <p:cNvSpPr>
            <a:spLocks noGrp="1"/>
          </p:cNvSpPr>
          <p:nvPr>
            <p:ph type="body" sz="quarter" idx="15" hasCustomPrompt="1"/>
          </p:nvPr>
        </p:nvSpPr>
        <p:spPr>
          <a:xfrm>
            <a:off x="-13494" y="5876129"/>
            <a:ext cx="12225338" cy="62735"/>
          </a:xfrm>
          <a:prstGeom prst="rect">
            <a:avLst/>
          </a:prstGeom>
          <a:solidFill>
            <a:schemeClr val="bg1"/>
          </a:solidFill>
          <a:ln w="12700">
            <a:no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BALK WIT (Niet verwijderen!)</a:t>
            </a:r>
          </a:p>
        </p:txBody>
      </p:sp>
      <p:sp>
        <p:nvSpPr>
          <p:cNvPr id="3" name="Tijdelijke aanduiding voor verticale tekst 2"/>
          <p:cNvSpPr>
            <a:spLocks noGrp="1"/>
          </p:cNvSpPr>
          <p:nvPr>
            <p:ph type="body" orient="vert" idx="1"/>
          </p:nvPr>
        </p:nvSpPr>
        <p:spPr>
          <a:xfrm>
            <a:off x="555025" y="1083007"/>
            <a:ext cx="3743950" cy="4177763"/>
          </a:xfrm>
        </p:spPr>
        <p:txBody>
          <a:bodyPr vert="horz"/>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defRPr>
                <a:solidFill>
                  <a:schemeClr val="bg1"/>
                </a:solidFill>
              </a:defRPr>
            </a:lvl5pPr>
            <a:lvl6pPr>
              <a:defRPr>
                <a:solidFill>
                  <a:schemeClr val="bg1"/>
                </a:solidFill>
              </a:defRPr>
            </a:lvl6pPr>
            <a:lvl7pPr>
              <a:buClrTx/>
              <a:defRPr>
                <a:solidFill>
                  <a:schemeClr val="bg1"/>
                </a:solidFill>
              </a:defRPr>
            </a:lvl7pPr>
            <a:lvl8pPr>
              <a:buClrTx/>
              <a:defRPr>
                <a:solidFill>
                  <a:schemeClr val="bg1"/>
                </a:solidFill>
              </a:defRPr>
            </a:lvl8pPr>
            <a:lvl9pPr>
              <a:defRPr>
                <a:solidFill>
                  <a:schemeClr val="bg1"/>
                </a:solidFill>
              </a:defRPr>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a:t>
            </a:r>
          </a:p>
          <a:p>
            <a:pPr lvl="6"/>
            <a:r>
              <a:rPr lang="nl-NL" dirty="0"/>
              <a:t>Zeven</a:t>
            </a:r>
          </a:p>
          <a:p>
            <a:pPr lvl="7"/>
            <a:r>
              <a:rPr lang="nl-NL" dirty="0"/>
              <a:t>Acht</a:t>
            </a:r>
          </a:p>
          <a:p>
            <a:pPr lvl="8"/>
            <a:r>
              <a:rPr lang="nl-NL" dirty="0"/>
              <a:t>Negen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427769-0C94-4714-9308-5CB730222FA0}" type="slidenum">
              <a:rPr lang="nl-NL" smtClean="0"/>
              <a:pPr/>
              <a:t>‹nr.›</a:t>
            </a:fld>
            <a:endParaRPr lang="nl-NL"/>
          </a:p>
        </p:txBody>
      </p:sp>
      <p:sp>
        <p:nvSpPr>
          <p:cNvPr id="10" name="Rechthoek 9"/>
          <p:cNvSpPr/>
          <p:nvPr userDrawn="1"/>
        </p:nvSpPr>
        <p:spPr>
          <a:xfrm>
            <a:off x="0" y="-459432"/>
            <a:ext cx="6315199" cy="459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1600" dirty="0"/>
              <a:t>Tekst &amp; Beeld (L)</a:t>
            </a:r>
          </a:p>
        </p:txBody>
      </p:sp>
      <p:grpSp>
        <p:nvGrpSpPr>
          <p:cNvPr id="27" name="Groep 26"/>
          <p:cNvGrpSpPr/>
          <p:nvPr userDrawn="1"/>
        </p:nvGrpSpPr>
        <p:grpSpPr>
          <a:xfrm>
            <a:off x="-2973833" y="0"/>
            <a:ext cx="2808312" cy="5805264"/>
            <a:chOff x="-2973833" y="0"/>
            <a:chExt cx="2808312" cy="5805264"/>
          </a:xfrm>
        </p:grpSpPr>
        <p:sp>
          <p:nvSpPr>
            <p:cNvPr id="28" name="Rechthoek 27"/>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TEXT LEVELS</a:t>
              </a:r>
            </a:p>
          </p:txBody>
        </p:sp>
        <p:sp>
          <p:nvSpPr>
            <p:cNvPr id="29" name="Textfield placeholde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200" b="0" dirty="0">
                  <a:solidFill>
                    <a:schemeClr val="bg1"/>
                  </a:solidFill>
                </a:rPr>
                <a:t>Lees-tekst</a:t>
              </a:r>
            </a:p>
          </p:txBody>
        </p:sp>
        <p:sp>
          <p:nvSpPr>
            <p:cNvPr id="30" name="Ovaal 29"/>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1</a:t>
              </a:r>
            </a:p>
          </p:txBody>
        </p:sp>
        <p:sp>
          <p:nvSpPr>
            <p:cNvPr id="31" name="Ovaal 30"/>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2</a:t>
              </a:r>
            </a:p>
          </p:txBody>
        </p:sp>
        <p:sp>
          <p:nvSpPr>
            <p:cNvPr id="32" name="Ovaal 31"/>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3</a:t>
              </a:r>
            </a:p>
          </p:txBody>
        </p:sp>
        <p:sp>
          <p:nvSpPr>
            <p:cNvPr id="33" name="Ovaal 32"/>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4</a:t>
              </a:r>
            </a:p>
          </p:txBody>
        </p:sp>
        <p:sp>
          <p:nvSpPr>
            <p:cNvPr id="34" name="Textfield placeholder"/>
            <p:cNvSpPr txBox="1">
              <a:spLocks/>
            </p:cNvSpPr>
            <p:nvPr userDrawn="1"/>
          </p:nvSpPr>
          <p:spPr>
            <a:xfrm>
              <a:off x="-2379688" y="2284403"/>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1" dirty="0">
                  <a:solidFill>
                    <a:schemeClr val="bg1"/>
                  </a:solidFill>
                </a:rPr>
                <a:t>Sub-kop</a:t>
              </a:r>
            </a:p>
          </p:txBody>
        </p:sp>
        <p:sp>
          <p:nvSpPr>
            <p:cNvPr id="35" name="Textfield placeholder"/>
            <p:cNvSpPr txBox="1">
              <a:spLocks/>
            </p:cNvSpPr>
            <p:nvPr userDrawn="1"/>
          </p:nvSpPr>
          <p:spPr>
            <a:xfrm>
              <a:off x="-2379688" y="273084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3663" lvl="2" indent="-93663" algn="l" defTabSz="914400" rtl="0" eaLnBrk="1" latinLnBrk="0" hangingPunct="1">
                <a:lnSpc>
                  <a:spcPts val="1800"/>
                </a:lnSpc>
                <a:spcBef>
                  <a:spcPts val="600"/>
                </a:spcBef>
                <a:spcAft>
                  <a:spcPts val="600"/>
                </a:spcAft>
                <a:buClrTx/>
                <a:buFont typeface="Arial" panose="020B0604020202020204" pitchFamily="34" charset="0"/>
                <a:buChar char="•"/>
                <a:tabLst>
                  <a:tab pos="1074738" algn="l"/>
                  <a:tab pos="4394200" algn="l"/>
                </a:tabLst>
              </a:pPr>
              <a:r>
                <a:rPr lang="en-GB" sz="1200" kern="1200" dirty="0">
                  <a:solidFill>
                    <a:schemeClr val="bg1"/>
                  </a:solidFill>
                  <a:latin typeface="+mn-lt"/>
                  <a:ea typeface="+mn-ea"/>
                  <a:cs typeface="+mn-cs"/>
                </a:rPr>
                <a:t>Bullet</a:t>
              </a:r>
            </a:p>
          </p:txBody>
        </p:sp>
        <p:sp>
          <p:nvSpPr>
            <p:cNvPr id="36" name="Textfield placeholder"/>
            <p:cNvSpPr txBox="1">
              <a:spLocks/>
            </p:cNvSpPr>
            <p:nvPr userDrawn="1"/>
          </p:nvSpPr>
          <p:spPr>
            <a:xfrm>
              <a:off x="-2379688" y="317729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11138" lvl="3" indent="-117475" algn="l" defTabSz="914400" rtl="0" eaLnBrk="1" latinLnBrk="0" hangingPunct="1">
                <a:lnSpc>
                  <a:spcPts val="1700"/>
                </a:lnSpc>
                <a:spcBef>
                  <a:spcPts val="600"/>
                </a:spcBef>
                <a:spcAft>
                  <a:spcPts val="600"/>
                </a:spcAft>
                <a:buClrTx/>
                <a:buSzPct val="85000"/>
                <a:buFont typeface="Arial" panose="020B0604020202020204" pitchFamily="34" charset="0"/>
                <a:buChar char="−"/>
                <a:tabLst>
                  <a:tab pos="1074738" algn="l"/>
                </a:tabLst>
              </a:pPr>
              <a:r>
                <a:rPr lang="en-GB" sz="1200" b="0" kern="1200" dirty="0">
                  <a:solidFill>
                    <a:schemeClr val="bg1"/>
                  </a:solidFill>
                  <a:latin typeface="+mn-lt"/>
                  <a:ea typeface="+mn-ea"/>
                  <a:cs typeface="+mn-cs"/>
                </a:rPr>
                <a:t>Sub-bullet</a:t>
              </a:r>
            </a:p>
          </p:txBody>
        </p:sp>
        <p:cxnSp>
          <p:nvCxnSpPr>
            <p:cNvPr id="37" name="Rechte verbindingslijn 36"/>
            <p:cNvCxnSpPr/>
            <p:nvPr userDrawn="1"/>
          </p:nvCxnSpPr>
          <p:spPr>
            <a:xfrm>
              <a:off x="-2812233" y="387386"/>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2812233" y="1628800"/>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2812233" y="5805264"/>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40"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1" r="75697" b="23577"/>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4"/>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r="80548"/>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2" name="Groep 41"/>
            <p:cNvGrpSpPr/>
            <p:nvPr userDrawn="1"/>
          </p:nvGrpSpPr>
          <p:grpSpPr>
            <a:xfrm>
              <a:off x="-2098870" y="523279"/>
              <a:ext cx="435437" cy="427699"/>
              <a:chOff x="-1085063" y="758027"/>
              <a:chExt cx="633800" cy="622540"/>
            </a:xfrm>
          </p:grpSpPr>
          <p:sp>
            <p:nvSpPr>
              <p:cNvPr id="83" name="Afgeronde rechthoek 82"/>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dirty="0"/>
              </a:p>
            </p:txBody>
          </p:sp>
          <p:grpSp>
            <p:nvGrpSpPr>
              <p:cNvPr id="84" name="Groep 83"/>
              <p:cNvGrpSpPr/>
              <p:nvPr userDrawn="1"/>
            </p:nvGrpSpPr>
            <p:grpSpPr>
              <a:xfrm>
                <a:off x="-977746" y="864082"/>
                <a:ext cx="419166" cy="410430"/>
                <a:chOff x="6366933" y="309013"/>
                <a:chExt cx="1901295" cy="1861668"/>
              </a:xfrm>
              <a:solidFill>
                <a:schemeClr val="tx1"/>
              </a:solidFill>
            </p:grpSpPr>
            <p:sp>
              <p:nvSpPr>
                <p:cNvPr id="85" name="Rechthoek 84"/>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6" name="Rechthoek 85"/>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7" name="Rechthoek 86"/>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8" name="Rechthoek 87"/>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9" name="Rechthoek 88"/>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0" name="Rechthoek 89"/>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1" name="Rechthoek 90"/>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2" name="Rechthoek 91"/>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3" name="Rechthoek 92"/>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4" name="Rechthoek 93"/>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5" name="Vrije vorm 94"/>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nvGrpSpPr>
            <p:cNvPr id="43" name="Groep 42"/>
            <p:cNvGrpSpPr/>
            <p:nvPr userDrawn="1"/>
          </p:nvGrpSpPr>
          <p:grpSpPr>
            <a:xfrm>
              <a:off x="-2095303" y="1071657"/>
              <a:ext cx="435437" cy="427699"/>
              <a:chOff x="-1845083" y="758027"/>
              <a:chExt cx="633800" cy="622540"/>
            </a:xfrm>
          </p:grpSpPr>
          <p:sp>
            <p:nvSpPr>
              <p:cNvPr id="70" name="Afgeronde rechthoek 69"/>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71" name="Groep 70"/>
              <p:cNvGrpSpPr/>
              <p:nvPr userDrawn="1"/>
            </p:nvGrpSpPr>
            <p:grpSpPr>
              <a:xfrm>
                <a:off x="-1737766" y="864082"/>
                <a:ext cx="419166" cy="410430"/>
                <a:chOff x="3708400" y="309013"/>
                <a:chExt cx="1901295" cy="1861668"/>
              </a:xfrm>
              <a:solidFill>
                <a:schemeClr val="tx1"/>
              </a:solidFill>
            </p:grpSpPr>
            <p:sp>
              <p:nvSpPr>
                <p:cNvPr id="72" name="Rechthoek 71"/>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Rechthoek 72"/>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4" name="Rechthoek 73"/>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5" name="Rechthoek 74"/>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6" name="Rechthoek 75"/>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7" name="Rechthoek 76"/>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8" name="Rechthoek 77"/>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9" name="Rechthoek 78"/>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0" name="Rechthoek 79"/>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1" name="Rechthoek 80"/>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2" name="Vrije vorm 81"/>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cxnSp>
          <p:nvCxnSpPr>
            <p:cNvPr id="44" name="Rechte verbindingslijn 43"/>
            <p:cNvCxnSpPr>
              <a:stCxn id="46" idx="2"/>
              <a:endCxn id="70"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5" name="Rechte verbindingslijn 44"/>
            <p:cNvCxnSpPr>
              <a:stCxn id="47" idx="3"/>
              <a:endCxn id="83"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46" name="Ovaal 45"/>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al 46"/>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field placeholde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vooruit</a:t>
              </a:r>
            </a:p>
          </p:txBody>
        </p:sp>
        <p:sp>
          <p:nvSpPr>
            <p:cNvPr id="49" name="Textfield placeholde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terug</a:t>
              </a:r>
            </a:p>
          </p:txBody>
        </p:sp>
        <p:sp>
          <p:nvSpPr>
            <p:cNvPr id="50" name="Ovaal 49"/>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5</a:t>
              </a:r>
            </a:p>
          </p:txBody>
        </p:sp>
        <p:sp>
          <p:nvSpPr>
            <p:cNvPr id="51" name="Ovaal 50"/>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6</a:t>
              </a:r>
            </a:p>
          </p:txBody>
        </p:sp>
        <p:sp>
          <p:nvSpPr>
            <p:cNvPr id="52" name="Ovaal 51"/>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7</a:t>
              </a:r>
            </a:p>
          </p:txBody>
        </p:sp>
        <p:sp>
          <p:nvSpPr>
            <p:cNvPr id="53" name="Ovaal 52"/>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8</a:t>
              </a:r>
            </a:p>
          </p:txBody>
        </p:sp>
        <p:sp>
          <p:nvSpPr>
            <p:cNvPr id="54" name="Ovaal 53"/>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9</a:t>
              </a:r>
            </a:p>
          </p:txBody>
        </p:sp>
        <p:sp>
          <p:nvSpPr>
            <p:cNvPr id="55" name="Textfield placeholder"/>
            <p:cNvSpPr txBox="1">
              <a:spLocks/>
            </p:cNvSpPr>
            <p:nvPr userDrawn="1"/>
          </p:nvSpPr>
          <p:spPr>
            <a:xfrm>
              <a:off x="-2379688" y="363289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100" b="0" i="1" dirty="0" err="1">
                  <a:solidFill>
                    <a:schemeClr val="bg1"/>
                  </a:solidFill>
                </a:rPr>
                <a:t>Cursief</a:t>
              </a:r>
              <a:r>
                <a:rPr lang="en-GB" sz="1100" b="0" i="1" dirty="0">
                  <a:solidFill>
                    <a:schemeClr val="bg1"/>
                  </a:solidFill>
                </a:rPr>
                <a:t> </a:t>
              </a:r>
            </a:p>
          </p:txBody>
        </p:sp>
        <p:sp>
          <p:nvSpPr>
            <p:cNvPr id="56" name="Textfield placeholder"/>
            <p:cNvSpPr txBox="1">
              <a:spLocks/>
            </p:cNvSpPr>
            <p:nvPr userDrawn="1"/>
          </p:nvSpPr>
          <p:spPr>
            <a:xfrm>
              <a:off x="-2379688" y="4079336"/>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0" dirty="0">
                  <a:solidFill>
                    <a:schemeClr val="bg1"/>
                  </a:solidFill>
                </a:rPr>
                <a:t>Sub-tekst</a:t>
              </a:r>
            </a:p>
          </p:txBody>
        </p:sp>
        <p:sp>
          <p:nvSpPr>
            <p:cNvPr id="57" name="Textfield placeholder"/>
            <p:cNvSpPr txBox="1">
              <a:spLocks/>
            </p:cNvSpPr>
            <p:nvPr userDrawn="1"/>
          </p:nvSpPr>
          <p:spPr>
            <a:xfrm>
              <a:off x="-2379688" y="4525782"/>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77800" lvl="2" indent="-177800" algn="l" defTabSz="914400" rtl="0" eaLnBrk="1" latinLnBrk="0" hangingPunct="1">
                <a:lnSpc>
                  <a:spcPts val="1800"/>
                </a:lnSpc>
                <a:spcBef>
                  <a:spcPts val="600"/>
                </a:spcBef>
                <a:spcAft>
                  <a:spcPts val="600"/>
                </a:spcAft>
                <a:buClrTx/>
                <a:buFont typeface="+mj-lt"/>
                <a:buAutoNum type="arabicPeriod"/>
                <a:tabLst>
                  <a:tab pos="1074738" algn="l"/>
                  <a:tab pos="4394200" algn="l"/>
                </a:tabLst>
              </a:pPr>
              <a:r>
                <a:rPr lang="nl-NL" sz="1200" kern="1200" noProof="0" dirty="0">
                  <a:solidFill>
                    <a:schemeClr val="bg1"/>
                  </a:solidFill>
                  <a:latin typeface="+mn-lt"/>
                  <a:ea typeface="+mn-ea"/>
                  <a:cs typeface="+mn-cs"/>
                </a:rPr>
                <a:t>Numeriek</a:t>
              </a:r>
              <a:endParaRPr lang="en-GB" sz="1200" kern="1200" dirty="0">
                <a:solidFill>
                  <a:schemeClr val="bg1"/>
                </a:solidFill>
                <a:latin typeface="+mn-lt"/>
                <a:ea typeface="+mn-ea"/>
                <a:cs typeface="+mn-cs"/>
              </a:endParaRPr>
            </a:p>
          </p:txBody>
        </p:sp>
        <p:sp>
          <p:nvSpPr>
            <p:cNvPr id="58" name="Textfield placeholder"/>
            <p:cNvSpPr txBox="1">
              <a:spLocks/>
            </p:cNvSpPr>
            <p:nvPr userDrawn="1"/>
          </p:nvSpPr>
          <p:spPr>
            <a:xfrm>
              <a:off x="-2379688" y="540952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1074738" rtl="0" eaLnBrk="1" latinLnBrk="0" hangingPunct="1">
                <a:lnSpc>
                  <a:spcPts val="1700"/>
                </a:lnSpc>
                <a:spcBef>
                  <a:spcPts val="600"/>
                </a:spcBef>
                <a:spcAft>
                  <a:spcPts val="600"/>
                </a:spcAft>
                <a:buFont typeface="Arial" panose="020B0604020202020204" pitchFamily="34" charset="0"/>
                <a:buNone/>
              </a:pPr>
              <a:r>
                <a:rPr lang="en-GB" sz="1200" b="0" i="1" kern="1200" dirty="0" err="1">
                  <a:solidFill>
                    <a:schemeClr val="bg1"/>
                  </a:solidFill>
                  <a:latin typeface="+mn-lt"/>
                  <a:ea typeface="+mn-ea"/>
                  <a:cs typeface="+mn-cs"/>
                </a:rPr>
                <a:t>Cursief</a:t>
              </a:r>
              <a:endParaRPr lang="en-GB" sz="1200" b="0" i="1" kern="1200" dirty="0">
                <a:solidFill>
                  <a:schemeClr val="bg1"/>
                </a:solidFill>
                <a:latin typeface="+mn-lt"/>
                <a:ea typeface="+mn-ea"/>
                <a:cs typeface="+mn-cs"/>
              </a:endParaRPr>
            </a:p>
          </p:txBody>
        </p:sp>
        <p:sp>
          <p:nvSpPr>
            <p:cNvPr id="59" name="Textfield placeholder"/>
            <p:cNvSpPr txBox="1">
              <a:spLocks/>
            </p:cNvSpPr>
            <p:nvPr userDrawn="1"/>
          </p:nvSpPr>
          <p:spPr>
            <a:xfrm>
              <a:off x="-2379688" y="496307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71463" lvl="2" indent="-93663" algn="l" defTabSz="914400" rtl="0" eaLnBrk="1" latinLnBrk="0" hangingPunct="1">
                <a:lnSpc>
                  <a:spcPts val="1800"/>
                </a:lnSpc>
                <a:spcBef>
                  <a:spcPts val="600"/>
                </a:spcBef>
                <a:spcAft>
                  <a:spcPts val="600"/>
                </a:spcAft>
                <a:buClrTx/>
                <a:buFont typeface="Arial" panose="020B0604020202020204" pitchFamily="34" charset="0"/>
                <a:buChar char="•"/>
                <a:tabLst>
                  <a:tab pos="1074738" algn="l"/>
                  <a:tab pos="4394200" algn="l"/>
                </a:tabLst>
              </a:pPr>
              <a:r>
                <a:rPr lang="en-GB" sz="1200" kern="1200" dirty="0">
                  <a:solidFill>
                    <a:schemeClr val="bg1"/>
                  </a:solidFill>
                  <a:latin typeface="+mn-lt"/>
                  <a:ea typeface="+mn-ea"/>
                  <a:cs typeface="+mn-cs"/>
                </a:rPr>
                <a:t>Num. Bullet</a:t>
              </a:r>
            </a:p>
          </p:txBody>
        </p:sp>
        <p:grpSp>
          <p:nvGrpSpPr>
            <p:cNvPr id="60" name="Groep 59"/>
            <p:cNvGrpSpPr/>
            <p:nvPr userDrawn="1"/>
          </p:nvGrpSpPr>
          <p:grpSpPr>
            <a:xfrm>
              <a:off x="-950342" y="1837957"/>
              <a:ext cx="687412" cy="3758146"/>
              <a:chOff x="-740196" y="1837957"/>
              <a:chExt cx="1374825" cy="3758146"/>
            </a:xfrm>
          </p:grpSpPr>
          <p:sp>
            <p:nvSpPr>
              <p:cNvPr id="61" name="Textfield placeholde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2" name="Textfield placeholde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20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3" name="Textfield placeholde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4" name="Textfield placeholde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5" name="Textfield placeholde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14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6" name="Textfield placeholde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7" name="Textfield placeholde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8" name="Textfield placeholde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16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9" name="Textfield placeholde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grpSp>
      </p:grpSp>
      <p:sp>
        <p:nvSpPr>
          <p:cNvPr id="2" name="Titel 1"/>
          <p:cNvSpPr>
            <a:spLocks noGrp="1"/>
          </p:cNvSpPr>
          <p:nvPr>
            <p:ph type="title" hasCustomPrompt="1"/>
          </p:nvPr>
        </p:nvSpPr>
        <p:spPr/>
        <p:txBody>
          <a:bodyPr/>
          <a:lstStyle>
            <a:lvl1pPr>
              <a:defRPr>
                <a:solidFill>
                  <a:schemeClr val="bg1"/>
                </a:solidFill>
              </a:defRPr>
            </a:lvl1pPr>
          </a:lstStyle>
          <a:p>
            <a:r>
              <a:rPr lang="nl-NL" dirty="0"/>
              <a:t>Klik om de titel te bewerken</a:t>
            </a:r>
          </a:p>
        </p:txBody>
      </p:sp>
      <p:grpSp>
        <p:nvGrpSpPr>
          <p:cNvPr id="96" name="Groep 95"/>
          <p:cNvGrpSpPr/>
          <p:nvPr userDrawn="1"/>
        </p:nvGrpSpPr>
        <p:grpSpPr>
          <a:xfrm>
            <a:off x="12363871" y="-26002"/>
            <a:ext cx="3064812" cy="4530930"/>
            <a:chOff x="15419739" y="-26002"/>
            <a:chExt cx="3064812" cy="4530930"/>
          </a:xfrm>
        </p:grpSpPr>
        <p:sp>
          <p:nvSpPr>
            <p:cNvPr id="97" name="Tekstvak 33"/>
            <p:cNvSpPr txBox="1"/>
            <p:nvPr userDrawn="1"/>
          </p:nvSpPr>
          <p:spPr>
            <a:xfrm>
              <a:off x="15593549" y="1001584"/>
              <a:ext cx="2285302" cy="646331"/>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Klik op het icoontje om een nieuwe afbeelding in te voegen.</a:t>
              </a:r>
              <a:endPar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endParaRPr>
            </a:p>
          </p:txBody>
        </p:sp>
        <p:sp>
          <p:nvSpPr>
            <p:cNvPr id="98" name="Tekstvak 33"/>
            <p:cNvSpPr txBox="1"/>
            <p:nvPr userDrawn="1"/>
          </p:nvSpPr>
          <p:spPr>
            <a:xfrm>
              <a:off x="15593549" y="3140968"/>
              <a:ext cx="2142447" cy="646331"/>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Zoek en selecteer de gewenste afbeelding. </a:t>
              </a:r>
              <a:b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br>
              <a: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Klik op </a:t>
              </a:r>
              <a:r>
                <a:rPr kumimoji="0" lang="en-US" sz="1400" b="1" i="0" u="none" strike="noStrike" kern="0" cap="none" spc="0" normalizeH="0" baseline="0" noProof="0" dirty="0">
                  <a:ln>
                    <a:noFill/>
                  </a:ln>
                  <a:solidFill>
                    <a:schemeClr val="tx2"/>
                  </a:solidFill>
                  <a:effectLst/>
                  <a:uLnTx/>
                  <a:uFillTx/>
                  <a:latin typeface="Calibri"/>
                  <a:ea typeface="Tahoma" pitchFamily="34" charset="0"/>
                  <a:cs typeface="Arial" pitchFamily="34" charset="0"/>
                </a:rPr>
                <a:t>´Invoegen´</a:t>
              </a:r>
              <a:endParaRPr kumimoji="0" lang="nl-NL" sz="1400" b="1" i="0" u="none" strike="noStrike" kern="0" cap="none" spc="0" normalizeH="0" baseline="0" noProof="0" dirty="0">
                <a:ln>
                  <a:noFill/>
                </a:ln>
                <a:solidFill>
                  <a:schemeClr val="tx2"/>
                </a:solidFill>
                <a:effectLst/>
                <a:uLnTx/>
                <a:uFillTx/>
                <a:latin typeface="Calibri"/>
                <a:ea typeface="Tahoma" pitchFamily="34" charset="0"/>
                <a:cs typeface="Arial" pitchFamily="34" charset="0"/>
              </a:endParaRPr>
            </a:p>
          </p:txBody>
        </p:sp>
        <p:sp>
          <p:nvSpPr>
            <p:cNvPr id="99" name="Ovaal 98"/>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white"/>
                  </a:solidFill>
                  <a:effectLst/>
                  <a:uLnTx/>
                  <a:uFillTx/>
                  <a:latin typeface="Calibri"/>
                </a:rPr>
                <a:t>1</a:t>
              </a:r>
            </a:p>
          </p:txBody>
        </p:sp>
        <p:sp>
          <p:nvSpPr>
            <p:cNvPr id="100" name="Ovaal 99"/>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white"/>
                  </a:solidFill>
                  <a:effectLst/>
                  <a:uLnTx/>
                  <a:uFillTx/>
                  <a:latin typeface="Calibri"/>
                </a:rPr>
                <a:t>2</a:t>
              </a:r>
            </a:p>
          </p:txBody>
        </p:sp>
        <p:pic>
          <p:nvPicPr>
            <p:cNvPr id="101" name="Picture 3"/>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102" name="Picture 3"/>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10004" t="23401" r="80712" b="21471"/>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03" name="Tekstvak 102"/>
            <p:cNvSpPr txBox="1"/>
            <p:nvPr userDrawn="1"/>
          </p:nvSpPr>
          <p:spPr>
            <a:xfrm>
              <a:off x="15673080" y="4020160"/>
              <a:ext cx="779464" cy="261610"/>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err="1">
                  <a:ln>
                    <a:noFill/>
                  </a:ln>
                  <a:solidFill>
                    <a:srgbClr val="005634">
                      <a:lumMod val="25000"/>
                    </a:srgbClr>
                  </a:solidFill>
                  <a:effectLst>
                    <a:outerShdw blurRad="25400" algn="ctr" rotWithShape="0">
                      <a:prstClr val="white"/>
                    </a:outerShdw>
                  </a:effectLst>
                  <a:uLnTx/>
                  <a:uFillTx/>
                </a:rPr>
                <a:t>Invoegen</a:t>
              </a:r>
              <a:endParaRPr kumimoji="0" lang="en-GB" sz="1050" b="1" i="0" u="none" strike="noStrike" kern="0" cap="none" spc="0" normalizeH="0" baseline="0" noProof="0" dirty="0">
                <a:ln>
                  <a:noFill/>
                </a:ln>
                <a:solidFill>
                  <a:srgbClr val="005634">
                    <a:lumMod val="25000"/>
                  </a:srgbClr>
                </a:solidFill>
                <a:effectLst>
                  <a:outerShdw blurRad="25400" algn="ctr" rotWithShape="0">
                    <a:prstClr val="white"/>
                  </a:outerShdw>
                </a:effectLst>
                <a:uLnTx/>
                <a:uFillTx/>
              </a:endParaRPr>
            </a:p>
          </p:txBody>
        </p:sp>
        <p:sp>
          <p:nvSpPr>
            <p:cNvPr id="104" name="Rechthoek 103"/>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AFBEELDING INVOEGEN</a:t>
              </a:r>
            </a:p>
          </p:txBody>
        </p:sp>
        <p:grpSp>
          <p:nvGrpSpPr>
            <p:cNvPr id="105" name="Groep 104"/>
            <p:cNvGrpSpPr/>
            <p:nvPr userDrawn="1"/>
          </p:nvGrpSpPr>
          <p:grpSpPr>
            <a:xfrm>
              <a:off x="15563079" y="358984"/>
              <a:ext cx="2489424" cy="4145944"/>
              <a:chOff x="15563079" y="358984"/>
              <a:chExt cx="2315772" cy="4145944"/>
            </a:xfrm>
          </p:grpSpPr>
          <p:cxnSp>
            <p:nvCxnSpPr>
              <p:cNvPr id="107" name="Rechte verbindingslijn 106"/>
              <p:cNvCxnSpPr/>
              <p:nvPr userDrawn="1"/>
            </p:nvCxnSpPr>
            <p:spPr>
              <a:xfrm>
                <a:off x="15563418" y="358984"/>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8" name="Rechte verbindingslijn 107"/>
              <p:cNvCxnSpPr/>
              <p:nvPr userDrawn="1"/>
            </p:nvCxnSpPr>
            <p:spPr>
              <a:xfrm>
                <a:off x="15563079" y="2564904"/>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9" name="Rechte verbindingslijn 108"/>
              <p:cNvCxnSpPr/>
              <p:nvPr userDrawn="1"/>
            </p:nvCxnSpPr>
            <p:spPr>
              <a:xfrm>
                <a:off x="15563418" y="4504928"/>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106" name="Afbeelding 10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593549" y="1810798"/>
              <a:ext cx="610090" cy="610090"/>
            </a:xfrm>
            <a:prstGeom prst="rect">
              <a:avLst/>
            </a:prstGeom>
          </p:spPr>
        </p:pic>
      </p:grpSp>
    </p:spTree>
    <p:extLst>
      <p:ext uri="{BB962C8B-B14F-4D97-AF65-F5344CB8AC3E}">
        <p14:creationId xmlns:p14="http://schemas.microsoft.com/office/powerpoint/2010/main" val="118165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 &amp; Grafiek (S)">
    <p:spTree>
      <p:nvGrpSpPr>
        <p:cNvPr id="1" name=""/>
        <p:cNvGrpSpPr/>
        <p:nvPr/>
      </p:nvGrpSpPr>
      <p:grpSpPr>
        <a:xfrm>
          <a:off x="0" y="0"/>
          <a:ext cx="0" cy="0"/>
          <a:chOff x="0" y="0"/>
          <a:chExt cx="0" cy="0"/>
        </a:xfrm>
      </p:grpSpPr>
      <p:sp>
        <p:nvSpPr>
          <p:cNvPr id="12" name="Tijdelijke aanduiding voor tekst 11"/>
          <p:cNvSpPr>
            <a:spLocks noGrp="1"/>
          </p:cNvSpPr>
          <p:nvPr>
            <p:ph type="body" sz="quarter" idx="14" hasCustomPrompt="1"/>
          </p:nvPr>
        </p:nvSpPr>
        <p:spPr>
          <a:xfrm>
            <a:off x="-13494" y="5581651"/>
            <a:ext cx="12225338" cy="348800"/>
          </a:xfrm>
          <a:custGeom>
            <a:avLst/>
            <a:gdLst>
              <a:gd name="connsiteX0" fmla="*/ 0 w 12225338"/>
              <a:gd name="connsiteY0" fmla="*/ 0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0 h 338137"/>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44173 h 382310"/>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282505 h 382310"/>
              <a:gd name="connsiteX6" fmla="*/ 0 w 12225338"/>
              <a:gd name="connsiteY6" fmla="*/ 44173 h 382310"/>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338" h="338137">
                <a:moveTo>
                  <a:pt x="0" y="238332"/>
                </a:moveTo>
                <a:cubicBezTo>
                  <a:pt x="5257870" y="-49834"/>
                  <a:pt x="8329129" y="39687"/>
                  <a:pt x="12225338" y="0"/>
                </a:cubicBezTo>
                <a:lnTo>
                  <a:pt x="12225338" y="0"/>
                </a:lnTo>
                <a:lnTo>
                  <a:pt x="12225338" y="338137"/>
                </a:lnTo>
                <a:lnTo>
                  <a:pt x="0" y="338137"/>
                </a:lnTo>
                <a:lnTo>
                  <a:pt x="0" y="238332"/>
                </a:lnTo>
                <a:close/>
              </a:path>
            </a:pathLst>
          </a:custGeom>
          <a:solidFill>
            <a:schemeClr val="bg1"/>
          </a:solidFill>
          <a:ln w="9525">
            <a:solidFill>
              <a:schemeClr val="tx2"/>
            </a:solidFill>
          </a:ln>
        </p:spPr>
        <p:txBody>
          <a:bodyPr vert="horz" lIns="0" tIns="0" rIns="0" bIns="0" rtlCol="0" anchor="ctr">
            <a:noAutofit/>
          </a:bodyPr>
          <a:lstStyle>
            <a:lvl1pPr>
              <a:defRPr lang="nl-NL" sz="1200" baseline="0" dirty="0">
                <a:solidFill>
                  <a:schemeClr val="bg2"/>
                </a:solidFill>
                <a:latin typeface="Arial Narrow" panose="020B0606020202030204" pitchFamily="34" charset="0"/>
              </a:defRPr>
            </a:lvl1pPr>
          </a:lstStyle>
          <a:p>
            <a:pPr lvl="0" algn="ctr"/>
            <a:r>
              <a:rPr lang="nl-NL" dirty="0"/>
              <a:t>LIJN ORANJE (Niet verwijderen!)</a:t>
            </a:r>
          </a:p>
        </p:txBody>
      </p:sp>
      <p:sp>
        <p:nvSpPr>
          <p:cNvPr id="13" name="Tijdelijke aanduiding voor tekst 11"/>
          <p:cNvSpPr>
            <a:spLocks noGrp="1"/>
          </p:cNvSpPr>
          <p:nvPr>
            <p:ph type="body" sz="quarter" idx="15" hasCustomPrompt="1"/>
          </p:nvPr>
        </p:nvSpPr>
        <p:spPr>
          <a:xfrm>
            <a:off x="-13494" y="5876129"/>
            <a:ext cx="12225338" cy="62735"/>
          </a:xfrm>
          <a:prstGeom prst="rect">
            <a:avLst/>
          </a:prstGeom>
          <a:solidFill>
            <a:schemeClr val="bg1"/>
          </a:solidFill>
          <a:ln w="12700">
            <a:no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BALK WIT (Niet verwijderen!)</a:t>
            </a:r>
          </a:p>
        </p:txBody>
      </p:sp>
      <p:sp>
        <p:nvSpPr>
          <p:cNvPr id="3" name="Tijdelijke aanduiding voor verticale tekst 2"/>
          <p:cNvSpPr>
            <a:spLocks noGrp="1"/>
          </p:cNvSpPr>
          <p:nvPr>
            <p:ph type="body" orient="vert" idx="1"/>
          </p:nvPr>
        </p:nvSpPr>
        <p:spPr>
          <a:xfrm>
            <a:off x="555025" y="1083007"/>
            <a:ext cx="6624270" cy="4177763"/>
          </a:xfrm>
        </p:spPr>
        <p:txBody>
          <a:bodyPr vert="horz"/>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a:t>
            </a:r>
          </a:p>
          <a:p>
            <a:pPr lvl="6"/>
            <a:r>
              <a:rPr lang="nl-NL" dirty="0"/>
              <a:t>Zeven</a:t>
            </a:r>
          </a:p>
          <a:p>
            <a:pPr lvl="7"/>
            <a:r>
              <a:rPr lang="nl-NL" dirty="0"/>
              <a:t>Acht</a:t>
            </a:r>
          </a:p>
          <a:p>
            <a:pPr lvl="8"/>
            <a:r>
              <a:rPr lang="nl-NL" dirty="0"/>
              <a:t>Negen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427769-0C94-4714-9308-5CB730222FA0}" type="slidenum">
              <a:rPr lang="nl-NL" smtClean="0"/>
              <a:pPr/>
              <a:t>‹nr.›</a:t>
            </a:fld>
            <a:endParaRPr lang="nl-NL"/>
          </a:p>
        </p:txBody>
      </p:sp>
      <p:sp>
        <p:nvSpPr>
          <p:cNvPr id="10" name="Rechthoek 9"/>
          <p:cNvSpPr/>
          <p:nvPr userDrawn="1"/>
        </p:nvSpPr>
        <p:spPr>
          <a:xfrm>
            <a:off x="0" y="-459432"/>
            <a:ext cx="6315199" cy="459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1600" dirty="0"/>
              <a:t>Tekst &amp; Grafiek (S)</a:t>
            </a:r>
          </a:p>
        </p:txBody>
      </p:sp>
      <p:grpSp>
        <p:nvGrpSpPr>
          <p:cNvPr id="9" name="Groep 8"/>
          <p:cNvGrpSpPr/>
          <p:nvPr userDrawn="1"/>
        </p:nvGrpSpPr>
        <p:grpSpPr>
          <a:xfrm>
            <a:off x="12363871" y="-26002"/>
            <a:ext cx="3064812" cy="4530930"/>
            <a:chOff x="15419739" y="-26002"/>
            <a:chExt cx="3064812" cy="4530930"/>
          </a:xfrm>
        </p:grpSpPr>
        <p:sp>
          <p:nvSpPr>
            <p:cNvPr id="14" name="Tekstvak 33"/>
            <p:cNvSpPr txBox="1"/>
            <p:nvPr userDrawn="1"/>
          </p:nvSpPr>
          <p:spPr>
            <a:xfrm>
              <a:off x="15593549" y="1001584"/>
              <a:ext cx="2285302" cy="646331"/>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Klik op het icoontje om een nieuwe afbeelding in te voegen.</a:t>
              </a:r>
              <a:endPar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endParaRPr>
            </a:p>
          </p:txBody>
        </p:sp>
        <p:sp>
          <p:nvSpPr>
            <p:cNvPr id="15" name="Tekstvak 33"/>
            <p:cNvSpPr txBox="1"/>
            <p:nvPr userDrawn="1"/>
          </p:nvSpPr>
          <p:spPr>
            <a:xfrm>
              <a:off x="15593549" y="3140968"/>
              <a:ext cx="2142447" cy="646331"/>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Zoek en selecteer de gewenste afbeelding. </a:t>
              </a:r>
              <a:b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br>
              <a: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Klik op </a:t>
              </a:r>
              <a:r>
                <a:rPr kumimoji="0" lang="en-US" sz="1400" b="1" i="0" u="none" strike="noStrike" kern="0" cap="none" spc="0" normalizeH="0" baseline="0" noProof="0" dirty="0">
                  <a:ln>
                    <a:noFill/>
                  </a:ln>
                  <a:solidFill>
                    <a:schemeClr val="tx2"/>
                  </a:solidFill>
                  <a:effectLst/>
                  <a:uLnTx/>
                  <a:uFillTx/>
                  <a:latin typeface="Calibri"/>
                  <a:ea typeface="Tahoma" pitchFamily="34" charset="0"/>
                  <a:cs typeface="Arial" pitchFamily="34" charset="0"/>
                </a:rPr>
                <a:t>´Invoegen´</a:t>
              </a:r>
              <a:endParaRPr kumimoji="0" lang="nl-NL" sz="1400" b="1" i="0" u="none" strike="noStrike" kern="0" cap="none" spc="0" normalizeH="0" baseline="0" noProof="0" dirty="0">
                <a:ln>
                  <a:noFill/>
                </a:ln>
                <a:solidFill>
                  <a:schemeClr val="tx2"/>
                </a:solidFill>
                <a:effectLst/>
                <a:uLnTx/>
                <a:uFillTx/>
                <a:latin typeface="Calibri"/>
                <a:ea typeface="Tahoma" pitchFamily="34" charset="0"/>
                <a:cs typeface="Arial" pitchFamily="34" charset="0"/>
              </a:endParaRPr>
            </a:p>
          </p:txBody>
        </p:sp>
        <p:sp>
          <p:nvSpPr>
            <p:cNvPr id="16" name="Ovaal 15"/>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white"/>
                  </a:solidFill>
                  <a:effectLst/>
                  <a:uLnTx/>
                  <a:uFillTx/>
                  <a:latin typeface="Calibri"/>
                </a:rPr>
                <a:t>1</a:t>
              </a:r>
            </a:p>
          </p:txBody>
        </p:sp>
        <p:sp>
          <p:nvSpPr>
            <p:cNvPr id="17" name="Ovaal 16"/>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white"/>
                  </a:solidFill>
                  <a:effectLst/>
                  <a:uLnTx/>
                  <a:uFillTx/>
                  <a:latin typeface="Calibri"/>
                </a:rPr>
                <a:t>2</a:t>
              </a:r>
            </a:p>
          </p:txBody>
        </p:sp>
        <p:pic>
          <p:nvPicPr>
            <p:cNvPr id="1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0004" t="23401" r="80712" b="21471"/>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0" name="Tekstvak 19"/>
            <p:cNvSpPr txBox="1"/>
            <p:nvPr userDrawn="1"/>
          </p:nvSpPr>
          <p:spPr>
            <a:xfrm>
              <a:off x="15673080" y="4020160"/>
              <a:ext cx="779464" cy="261610"/>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err="1">
                  <a:ln>
                    <a:noFill/>
                  </a:ln>
                  <a:solidFill>
                    <a:srgbClr val="005634">
                      <a:lumMod val="25000"/>
                    </a:srgbClr>
                  </a:solidFill>
                  <a:effectLst>
                    <a:outerShdw blurRad="25400" algn="ctr" rotWithShape="0">
                      <a:prstClr val="white"/>
                    </a:outerShdw>
                  </a:effectLst>
                  <a:uLnTx/>
                  <a:uFillTx/>
                </a:rPr>
                <a:t>Invoegen</a:t>
              </a:r>
              <a:endParaRPr kumimoji="0" lang="en-GB" sz="1050" b="1" i="0" u="none" strike="noStrike" kern="0" cap="none" spc="0" normalizeH="0" baseline="0" noProof="0" dirty="0">
                <a:ln>
                  <a:noFill/>
                </a:ln>
                <a:solidFill>
                  <a:srgbClr val="005634">
                    <a:lumMod val="25000"/>
                  </a:srgbClr>
                </a:solidFill>
                <a:effectLst>
                  <a:outerShdw blurRad="25400" algn="ctr" rotWithShape="0">
                    <a:prstClr val="white"/>
                  </a:outerShdw>
                </a:effectLst>
                <a:uLnTx/>
                <a:uFillTx/>
              </a:endParaRPr>
            </a:p>
          </p:txBody>
        </p:sp>
        <p:sp>
          <p:nvSpPr>
            <p:cNvPr id="21" name="Rechthoek 20"/>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AFBEELDING INVOEGEN</a:t>
              </a:r>
            </a:p>
          </p:txBody>
        </p:sp>
        <p:grpSp>
          <p:nvGrpSpPr>
            <p:cNvPr id="8" name="Groep 7"/>
            <p:cNvGrpSpPr/>
            <p:nvPr userDrawn="1"/>
          </p:nvGrpSpPr>
          <p:grpSpPr>
            <a:xfrm>
              <a:off x="15563079" y="358984"/>
              <a:ext cx="2489424" cy="4145944"/>
              <a:chOff x="15563079" y="358984"/>
              <a:chExt cx="2315772" cy="4145944"/>
            </a:xfrm>
          </p:grpSpPr>
          <p:cxnSp>
            <p:nvCxnSpPr>
              <p:cNvPr id="22" name="Rechte verbindingslijn 21"/>
              <p:cNvCxnSpPr/>
              <p:nvPr userDrawn="1"/>
            </p:nvCxnSpPr>
            <p:spPr>
              <a:xfrm>
                <a:off x="15563418" y="358984"/>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userDrawn="1"/>
            </p:nvCxnSpPr>
            <p:spPr>
              <a:xfrm>
                <a:off x="15563079" y="2564904"/>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a:off x="15563418" y="4504928"/>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25" name="Afbeelding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593549" y="1810798"/>
              <a:ext cx="610090" cy="610090"/>
            </a:xfrm>
            <a:prstGeom prst="rect">
              <a:avLst/>
            </a:prstGeom>
          </p:spPr>
        </p:pic>
      </p:grpSp>
      <p:grpSp>
        <p:nvGrpSpPr>
          <p:cNvPr id="26" name="Groep 25"/>
          <p:cNvGrpSpPr/>
          <p:nvPr userDrawn="1"/>
        </p:nvGrpSpPr>
        <p:grpSpPr>
          <a:xfrm>
            <a:off x="-2973833" y="0"/>
            <a:ext cx="2808312" cy="5805264"/>
            <a:chOff x="-2973833" y="0"/>
            <a:chExt cx="2808312" cy="5805264"/>
          </a:xfrm>
        </p:grpSpPr>
        <p:sp>
          <p:nvSpPr>
            <p:cNvPr id="27" name="Rechthoek 26"/>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TEXT LEVELS</a:t>
              </a:r>
            </a:p>
          </p:txBody>
        </p:sp>
        <p:sp>
          <p:nvSpPr>
            <p:cNvPr id="28" name="Textfield placeholde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200" b="0" dirty="0">
                  <a:solidFill>
                    <a:schemeClr val="tx1"/>
                  </a:solidFill>
                </a:rPr>
                <a:t>Lees-tekst</a:t>
              </a:r>
            </a:p>
          </p:txBody>
        </p:sp>
        <p:sp>
          <p:nvSpPr>
            <p:cNvPr id="29" name="Ovaal 28"/>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1</a:t>
              </a:r>
            </a:p>
          </p:txBody>
        </p:sp>
        <p:sp>
          <p:nvSpPr>
            <p:cNvPr id="30" name="Ovaal 29"/>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2</a:t>
              </a:r>
            </a:p>
          </p:txBody>
        </p:sp>
        <p:sp>
          <p:nvSpPr>
            <p:cNvPr id="31" name="Ovaal 30"/>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3</a:t>
              </a:r>
            </a:p>
          </p:txBody>
        </p:sp>
        <p:sp>
          <p:nvSpPr>
            <p:cNvPr id="32" name="Ovaal 31"/>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4</a:t>
              </a:r>
            </a:p>
          </p:txBody>
        </p:sp>
        <p:sp>
          <p:nvSpPr>
            <p:cNvPr id="33" name="Textfield placeholder"/>
            <p:cNvSpPr txBox="1">
              <a:spLocks/>
            </p:cNvSpPr>
            <p:nvPr userDrawn="1"/>
          </p:nvSpPr>
          <p:spPr>
            <a:xfrm>
              <a:off x="-2379688" y="2284403"/>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1" dirty="0">
                  <a:solidFill>
                    <a:schemeClr val="tx2"/>
                  </a:solidFill>
                </a:rPr>
                <a:t>Sub-kop</a:t>
              </a:r>
            </a:p>
          </p:txBody>
        </p:sp>
        <p:sp>
          <p:nvSpPr>
            <p:cNvPr id="34" name="Textfield placeholder"/>
            <p:cNvSpPr txBox="1">
              <a:spLocks/>
            </p:cNvSpPr>
            <p:nvPr userDrawn="1"/>
          </p:nvSpPr>
          <p:spPr>
            <a:xfrm>
              <a:off x="-2379688" y="273084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36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Bullet</a:t>
              </a:r>
            </a:p>
          </p:txBody>
        </p:sp>
        <p:sp>
          <p:nvSpPr>
            <p:cNvPr id="35" name="Textfield placeholder"/>
            <p:cNvSpPr txBox="1">
              <a:spLocks/>
            </p:cNvSpPr>
            <p:nvPr userDrawn="1"/>
          </p:nvSpPr>
          <p:spPr>
            <a:xfrm>
              <a:off x="-2379688" y="317729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11138" lvl="3" indent="-117475" algn="l" defTabSz="914400" rtl="0" eaLnBrk="1" latinLnBrk="0" hangingPunct="1">
                <a:lnSpc>
                  <a:spcPts val="1700"/>
                </a:lnSpc>
                <a:spcBef>
                  <a:spcPts val="600"/>
                </a:spcBef>
                <a:spcAft>
                  <a:spcPts val="600"/>
                </a:spcAft>
                <a:buClr>
                  <a:schemeClr val="tx2"/>
                </a:buClr>
                <a:buSzPct val="85000"/>
                <a:buFont typeface="Arial" panose="020B0604020202020204" pitchFamily="34" charset="0"/>
                <a:buChar char="−"/>
                <a:tabLst>
                  <a:tab pos="1074738" algn="l"/>
                </a:tabLst>
              </a:pPr>
              <a:r>
                <a:rPr lang="en-GB" sz="1200" b="0" kern="1200" dirty="0">
                  <a:solidFill>
                    <a:schemeClr val="tx1"/>
                  </a:solidFill>
                  <a:latin typeface="+mn-lt"/>
                  <a:ea typeface="+mn-ea"/>
                  <a:cs typeface="+mn-cs"/>
                </a:rPr>
                <a:t>Sub-bullet</a:t>
              </a:r>
            </a:p>
          </p:txBody>
        </p:sp>
        <p:cxnSp>
          <p:nvCxnSpPr>
            <p:cNvPr id="36" name="Rechte verbindingslijn 35"/>
            <p:cNvCxnSpPr/>
            <p:nvPr userDrawn="1"/>
          </p:nvCxnSpPr>
          <p:spPr>
            <a:xfrm>
              <a:off x="-2812233" y="387386"/>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2812233" y="1628800"/>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2812233" y="5805264"/>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39" name="Picture 3"/>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t="1" r="75697" b="23577"/>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4"/>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r="80548"/>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1" name="Groep 40"/>
            <p:cNvGrpSpPr/>
            <p:nvPr userDrawn="1"/>
          </p:nvGrpSpPr>
          <p:grpSpPr>
            <a:xfrm>
              <a:off x="-2098870" y="523279"/>
              <a:ext cx="435437" cy="427699"/>
              <a:chOff x="-1085063" y="758027"/>
              <a:chExt cx="633800" cy="622540"/>
            </a:xfrm>
          </p:grpSpPr>
          <p:sp>
            <p:nvSpPr>
              <p:cNvPr id="82" name="Afgeronde rechthoek 81"/>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dirty="0"/>
              </a:p>
            </p:txBody>
          </p:sp>
          <p:grpSp>
            <p:nvGrpSpPr>
              <p:cNvPr id="83" name="Groep 82"/>
              <p:cNvGrpSpPr/>
              <p:nvPr userDrawn="1"/>
            </p:nvGrpSpPr>
            <p:grpSpPr>
              <a:xfrm>
                <a:off x="-977746" y="864082"/>
                <a:ext cx="419166" cy="410430"/>
                <a:chOff x="6366933" y="309013"/>
                <a:chExt cx="1901295" cy="1861668"/>
              </a:xfrm>
              <a:solidFill>
                <a:schemeClr val="tx1"/>
              </a:solidFill>
            </p:grpSpPr>
            <p:sp>
              <p:nvSpPr>
                <p:cNvPr id="84" name="Rechthoek 83"/>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5" name="Rechthoek 84"/>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6" name="Rechthoek 85"/>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7" name="Rechthoek 86"/>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8" name="Rechthoek 87"/>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9" name="Rechthoek 88"/>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0" name="Rechthoek 89"/>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1" name="Rechthoek 90"/>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2" name="Rechthoek 91"/>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3" name="Rechthoek 92"/>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4" name="Vrije vorm 93"/>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nvGrpSpPr>
            <p:cNvPr id="42" name="Groep 41"/>
            <p:cNvGrpSpPr/>
            <p:nvPr userDrawn="1"/>
          </p:nvGrpSpPr>
          <p:grpSpPr>
            <a:xfrm>
              <a:off x="-2095303" y="1071657"/>
              <a:ext cx="435437" cy="427699"/>
              <a:chOff x="-1845083" y="758027"/>
              <a:chExt cx="633800" cy="622540"/>
            </a:xfrm>
          </p:grpSpPr>
          <p:sp>
            <p:nvSpPr>
              <p:cNvPr id="69" name="Afgeronde rechthoek 68"/>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70" name="Groep 69"/>
              <p:cNvGrpSpPr/>
              <p:nvPr userDrawn="1"/>
            </p:nvGrpSpPr>
            <p:grpSpPr>
              <a:xfrm>
                <a:off x="-1737766" y="864082"/>
                <a:ext cx="419166" cy="410430"/>
                <a:chOff x="3708400" y="309013"/>
                <a:chExt cx="1901295" cy="1861668"/>
              </a:xfrm>
              <a:solidFill>
                <a:schemeClr val="tx1"/>
              </a:solidFill>
            </p:grpSpPr>
            <p:sp>
              <p:nvSpPr>
                <p:cNvPr id="71" name="Rechthoek 70"/>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2" name="Rechthoek 71"/>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Rechthoek 72"/>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4" name="Rechthoek 73"/>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5" name="Rechthoek 74"/>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6" name="Rechthoek 75"/>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7" name="Rechthoek 76"/>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8" name="Rechthoek 77"/>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9" name="Rechthoek 78"/>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0" name="Rechthoek 79"/>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1" name="Vrije vorm 80"/>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cxnSp>
          <p:nvCxnSpPr>
            <p:cNvPr id="43" name="Rechte verbindingslijn 42"/>
            <p:cNvCxnSpPr>
              <a:stCxn id="45" idx="2"/>
              <a:endCxn id="69"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a:stCxn id="46" idx="3"/>
              <a:endCxn id="82"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45" name="Ovaal 44"/>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al 45"/>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field placeholde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vooruit</a:t>
              </a:r>
            </a:p>
          </p:txBody>
        </p:sp>
        <p:sp>
          <p:nvSpPr>
            <p:cNvPr id="48" name="Textfield placeholde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terug</a:t>
              </a:r>
            </a:p>
          </p:txBody>
        </p:sp>
        <p:sp>
          <p:nvSpPr>
            <p:cNvPr id="49" name="Ovaal 48"/>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5</a:t>
              </a:r>
            </a:p>
          </p:txBody>
        </p:sp>
        <p:sp>
          <p:nvSpPr>
            <p:cNvPr id="50" name="Ovaal 49"/>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6</a:t>
              </a:r>
            </a:p>
          </p:txBody>
        </p:sp>
        <p:sp>
          <p:nvSpPr>
            <p:cNvPr id="51" name="Ovaal 50"/>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7</a:t>
              </a:r>
            </a:p>
          </p:txBody>
        </p:sp>
        <p:sp>
          <p:nvSpPr>
            <p:cNvPr id="52" name="Ovaal 51"/>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8</a:t>
              </a:r>
            </a:p>
          </p:txBody>
        </p:sp>
        <p:sp>
          <p:nvSpPr>
            <p:cNvPr id="53" name="Ovaal 52"/>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9</a:t>
              </a:r>
            </a:p>
          </p:txBody>
        </p:sp>
        <p:sp>
          <p:nvSpPr>
            <p:cNvPr id="54" name="Textfield placeholder"/>
            <p:cNvSpPr txBox="1">
              <a:spLocks/>
            </p:cNvSpPr>
            <p:nvPr userDrawn="1"/>
          </p:nvSpPr>
          <p:spPr>
            <a:xfrm>
              <a:off x="-2379688" y="363289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100" b="0" i="1" dirty="0" err="1">
                  <a:solidFill>
                    <a:schemeClr val="bg2">
                      <a:lumMod val="75000"/>
                    </a:schemeClr>
                  </a:solidFill>
                </a:rPr>
                <a:t>Cursief</a:t>
              </a:r>
              <a:r>
                <a:rPr lang="en-GB" sz="1100" b="0" i="1" dirty="0">
                  <a:solidFill>
                    <a:schemeClr val="bg2">
                      <a:lumMod val="75000"/>
                    </a:schemeClr>
                  </a:solidFill>
                </a:rPr>
                <a:t> </a:t>
              </a:r>
            </a:p>
          </p:txBody>
        </p:sp>
        <p:sp>
          <p:nvSpPr>
            <p:cNvPr id="55" name="Textfield placeholder"/>
            <p:cNvSpPr txBox="1">
              <a:spLocks/>
            </p:cNvSpPr>
            <p:nvPr userDrawn="1"/>
          </p:nvSpPr>
          <p:spPr>
            <a:xfrm>
              <a:off x="-2379688" y="4079336"/>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0" dirty="0">
                  <a:solidFill>
                    <a:schemeClr val="bg2">
                      <a:lumMod val="75000"/>
                    </a:schemeClr>
                  </a:solidFill>
                </a:rPr>
                <a:t>Sub-tekst</a:t>
              </a:r>
            </a:p>
          </p:txBody>
        </p:sp>
        <p:sp>
          <p:nvSpPr>
            <p:cNvPr id="56" name="Textfield placeholder"/>
            <p:cNvSpPr txBox="1">
              <a:spLocks/>
            </p:cNvSpPr>
            <p:nvPr userDrawn="1"/>
          </p:nvSpPr>
          <p:spPr>
            <a:xfrm>
              <a:off x="-2379688" y="4525782"/>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77800" lvl="2" indent="-177800" algn="l" defTabSz="914400" rtl="0" eaLnBrk="1" latinLnBrk="0" hangingPunct="1">
                <a:lnSpc>
                  <a:spcPts val="1800"/>
                </a:lnSpc>
                <a:spcBef>
                  <a:spcPts val="600"/>
                </a:spcBef>
                <a:spcAft>
                  <a:spcPts val="600"/>
                </a:spcAft>
                <a:buClr>
                  <a:schemeClr val="tx2"/>
                </a:buClr>
                <a:buFont typeface="+mj-lt"/>
                <a:buAutoNum type="arabicPeriod"/>
                <a:tabLst>
                  <a:tab pos="1074738" algn="l"/>
                  <a:tab pos="4394200" algn="l"/>
                </a:tabLst>
              </a:pPr>
              <a:r>
                <a:rPr lang="nl-NL" sz="1200" kern="1200" noProof="0" dirty="0">
                  <a:solidFill>
                    <a:schemeClr val="tx1"/>
                  </a:solidFill>
                  <a:latin typeface="+mn-lt"/>
                  <a:ea typeface="+mn-ea"/>
                  <a:cs typeface="+mn-cs"/>
                </a:rPr>
                <a:t>Numeriek</a:t>
              </a:r>
              <a:endParaRPr lang="en-GB" sz="1200" kern="1200" dirty="0">
                <a:solidFill>
                  <a:schemeClr val="tx1"/>
                </a:solidFill>
                <a:latin typeface="+mn-lt"/>
                <a:ea typeface="+mn-ea"/>
                <a:cs typeface="+mn-cs"/>
              </a:endParaRPr>
            </a:p>
          </p:txBody>
        </p:sp>
        <p:sp>
          <p:nvSpPr>
            <p:cNvPr id="57" name="Textfield placeholder"/>
            <p:cNvSpPr txBox="1">
              <a:spLocks/>
            </p:cNvSpPr>
            <p:nvPr userDrawn="1"/>
          </p:nvSpPr>
          <p:spPr>
            <a:xfrm>
              <a:off x="-2379688" y="540952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1074738" rtl="0" eaLnBrk="1" latinLnBrk="0" hangingPunct="1">
                <a:lnSpc>
                  <a:spcPts val="1700"/>
                </a:lnSpc>
                <a:spcBef>
                  <a:spcPts val="600"/>
                </a:spcBef>
                <a:spcAft>
                  <a:spcPts val="600"/>
                </a:spcAft>
                <a:buFont typeface="Arial" panose="020B0604020202020204" pitchFamily="34" charset="0"/>
                <a:buNone/>
              </a:pPr>
              <a:r>
                <a:rPr lang="en-GB" sz="1200" b="0" i="1" kern="1200" dirty="0" err="1">
                  <a:solidFill>
                    <a:schemeClr val="tx1"/>
                  </a:solidFill>
                  <a:latin typeface="+mn-lt"/>
                  <a:ea typeface="+mn-ea"/>
                  <a:cs typeface="+mn-cs"/>
                </a:rPr>
                <a:t>Cursief</a:t>
              </a:r>
              <a:endParaRPr lang="en-GB" sz="1200" b="0" i="1" kern="1200" dirty="0">
                <a:solidFill>
                  <a:schemeClr val="tx1"/>
                </a:solidFill>
                <a:latin typeface="+mn-lt"/>
                <a:ea typeface="+mn-ea"/>
                <a:cs typeface="+mn-cs"/>
              </a:endParaRPr>
            </a:p>
          </p:txBody>
        </p:sp>
        <p:sp>
          <p:nvSpPr>
            <p:cNvPr id="58" name="Textfield placeholder"/>
            <p:cNvSpPr txBox="1">
              <a:spLocks/>
            </p:cNvSpPr>
            <p:nvPr userDrawn="1"/>
          </p:nvSpPr>
          <p:spPr>
            <a:xfrm>
              <a:off x="-2379688" y="496307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714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Num. Bullet</a:t>
              </a:r>
            </a:p>
          </p:txBody>
        </p:sp>
        <p:grpSp>
          <p:nvGrpSpPr>
            <p:cNvPr id="59" name="Groep 58"/>
            <p:cNvGrpSpPr/>
            <p:nvPr userDrawn="1"/>
          </p:nvGrpSpPr>
          <p:grpSpPr>
            <a:xfrm>
              <a:off x="-950342" y="1837957"/>
              <a:ext cx="687412" cy="3758146"/>
              <a:chOff x="-740196" y="1837957"/>
              <a:chExt cx="1374825" cy="3758146"/>
            </a:xfrm>
          </p:grpSpPr>
          <p:sp>
            <p:nvSpPr>
              <p:cNvPr id="60" name="Textfield placeholde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1" name="Textfield placeholde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20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2" name="Textfield placeholde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3" name="Textfield placeholde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4" name="Textfield placeholde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14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5" name="Textfield placeholde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6" name="Textfield placeholde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7" name="Textfield placeholde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16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8" name="Textfield placeholde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grpSp>
      </p:grpSp>
      <p:sp>
        <p:nvSpPr>
          <p:cNvPr id="2" name="Titel 1"/>
          <p:cNvSpPr>
            <a:spLocks noGrp="1"/>
          </p:cNvSpPr>
          <p:nvPr>
            <p:ph type="title" hasCustomPrompt="1"/>
          </p:nvPr>
        </p:nvSpPr>
        <p:spPr/>
        <p:txBody>
          <a:bodyPr/>
          <a:lstStyle/>
          <a:p>
            <a:r>
              <a:rPr lang="nl-NL" dirty="0"/>
              <a:t>Klik om de titel te bewerken</a:t>
            </a:r>
          </a:p>
        </p:txBody>
      </p:sp>
      <p:sp>
        <p:nvSpPr>
          <p:cNvPr id="95" name="Tijdelijke aanduiding voor inhoud 94"/>
          <p:cNvSpPr>
            <a:spLocks noGrp="1"/>
          </p:cNvSpPr>
          <p:nvPr>
            <p:ph sz="quarter" idx="16" hasCustomPrompt="1"/>
          </p:nvPr>
        </p:nvSpPr>
        <p:spPr>
          <a:xfrm>
            <a:off x="7539038" y="1628800"/>
            <a:ext cx="4140200" cy="3952850"/>
          </a:xfrm>
        </p:spPr>
        <p:txBody>
          <a:bodyPr anchor="ctr"/>
          <a:lstStyle>
            <a:lvl1pPr algn="ctr">
              <a:defRPr baseline="0"/>
            </a:lvl1pPr>
          </a:lstStyle>
          <a:p>
            <a:pPr lvl="0"/>
            <a:r>
              <a:rPr lang="en-GB" dirty="0"/>
              <a:t>Object of </a:t>
            </a:r>
            <a:r>
              <a:rPr lang="nl-NL" noProof="0" dirty="0"/>
              <a:t>grafiek</a:t>
            </a:r>
            <a:br>
              <a:rPr lang="en-GB" dirty="0"/>
            </a:br>
            <a:r>
              <a:rPr lang="nl-NL" noProof="0" dirty="0"/>
              <a:t>invoegen</a:t>
            </a:r>
            <a:r>
              <a:rPr lang="en-GB" noProof="0" dirty="0"/>
              <a:t> </a:t>
            </a:r>
            <a:r>
              <a:rPr lang="en-GB" dirty="0"/>
              <a:t>via </a:t>
            </a:r>
            <a:r>
              <a:rPr lang="nl-NL" noProof="0" dirty="0"/>
              <a:t>icoon</a:t>
            </a:r>
            <a:br>
              <a:rPr lang="nl-NL" noProof="0" dirty="0"/>
            </a:br>
            <a:br>
              <a:rPr lang="nl-NL" noProof="0" dirty="0"/>
            </a:br>
            <a:br>
              <a:rPr lang="nl-NL" noProof="0" dirty="0"/>
            </a:br>
            <a:br>
              <a:rPr lang="nl-NL" noProof="0" dirty="0"/>
            </a:br>
            <a:br>
              <a:rPr lang="nl-NL" noProof="0" dirty="0"/>
            </a:br>
            <a:br>
              <a:rPr lang="nl-NL" noProof="0" dirty="0"/>
            </a:br>
            <a:endParaRPr lang="nl-NL" noProof="0" dirty="0"/>
          </a:p>
        </p:txBody>
      </p:sp>
      <p:sp>
        <p:nvSpPr>
          <p:cNvPr id="96" name="Tijdelijke aanduiding voor verticale tekst 2"/>
          <p:cNvSpPr>
            <a:spLocks noGrp="1"/>
          </p:cNvSpPr>
          <p:nvPr>
            <p:ph type="body" orient="vert" idx="17" hasCustomPrompt="1"/>
          </p:nvPr>
        </p:nvSpPr>
        <p:spPr>
          <a:xfrm>
            <a:off x="7539038" y="1083008"/>
            <a:ext cx="4139363" cy="537380"/>
          </a:xfrm>
        </p:spPr>
        <p:txBody>
          <a:bodyPr vert="horz"/>
          <a:lstStyle>
            <a:lvl1pPr algn="ctr">
              <a:defRPr b="1"/>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nl-NL" dirty="0"/>
              <a:t>Grafiektitel</a:t>
            </a:r>
          </a:p>
        </p:txBody>
      </p:sp>
    </p:spTree>
    <p:extLst>
      <p:ext uri="{BB962C8B-B14F-4D97-AF65-F5344CB8AC3E}">
        <p14:creationId xmlns:p14="http://schemas.microsoft.com/office/powerpoint/2010/main" val="285187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 &amp; Grafiek (M)">
    <p:spTree>
      <p:nvGrpSpPr>
        <p:cNvPr id="1" name=""/>
        <p:cNvGrpSpPr/>
        <p:nvPr/>
      </p:nvGrpSpPr>
      <p:grpSpPr>
        <a:xfrm>
          <a:off x="0" y="0"/>
          <a:ext cx="0" cy="0"/>
          <a:chOff x="0" y="0"/>
          <a:chExt cx="0" cy="0"/>
        </a:xfrm>
      </p:grpSpPr>
      <p:sp>
        <p:nvSpPr>
          <p:cNvPr id="12" name="Tijdelijke aanduiding voor tekst 11"/>
          <p:cNvSpPr>
            <a:spLocks noGrp="1"/>
          </p:cNvSpPr>
          <p:nvPr>
            <p:ph type="body" sz="quarter" idx="14" hasCustomPrompt="1"/>
          </p:nvPr>
        </p:nvSpPr>
        <p:spPr>
          <a:xfrm>
            <a:off x="-13494" y="5581651"/>
            <a:ext cx="12225338" cy="348800"/>
          </a:xfrm>
          <a:custGeom>
            <a:avLst/>
            <a:gdLst>
              <a:gd name="connsiteX0" fmla="*/ 0 w 12225338"/>
              <a:gd name="connsiteY0" fmla="*/ 0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0 h 338137"/>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44173 h 382310"/>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282505 h 382310"/>
              <a:gd name="connsiteX6" fmla="*/ 0 w 12225338"/>
              <a:gd name="connsiteY6" fmla="*/ 44173 h 382310"/>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338" h="338137">
                <a:moveTo>
                  <a:pt x="0" y="238332"/>
                </a:moveTo>
                <a:cubicBezTo>
                  <a:pt x="5257870" y="-49834"/>
                  <a:pt x="8329129" y="39687"/>
                  <a:pt x="12225338" y="0"/>
                </a:cubicBezTo>
                <a:lnTo>
                  <a:pt x="12225338" y="0"/>
                </a:lnTo>
                <a:lnTo>
                  <a:pt x="12225338" y="338137"/>
                </a:lnTo>
                <a:lnTo>
                  <a:pt x="0" y="338137"/>
                </a:lnTo>
                <a:lnTo>
                  <a:pt x="0" y="238332"/>
                </a:lnTo>
                <a:close/>
              </a:path>
            </a:pathLst>
          </a:custGeom>
          <a:solidFill>
            <a:schemeClr val="bg1"/>
          </a:solidFill>
          <a:ln w="9525">
            <a:solidFill>
              <a:schemeClr val="tx2"/>
            </a:solidFill>
          </a:ln>
        </p:spPr>
        <p:txBody>
          <a:bodyPr vert="horz" lIns="0" tIns="0" rIns="0" bIns="0" rtlCol="0" anchor="ctr">
            <a:noAutofit/>
          </a:bodyPr>
          <a:lstStyle>
            <a:lvl1pPr>
              <a:defRPr lang="nl-NL" sz="1200" baseline="0" dirty="0">
                <a:solidFill>
                  <a:schemeClr val="bg2"/>
                </a:solidFill>
                <a:latin typeface="Arial Narrow" panose="020B0606020202030204" pitchFamily="34" charset="0"/>
              </a:defRPr>
            </a:lvl1pPr>
          </a:lstStyle>
          <a:p>
            <a:pPr lvl="0" algn="ctr"/>
            <a:r>
              <a:rPr lang="nl-NL" dirty="0"/>
              <a:t>LIJN ORANJE (Niet verwijderen!)</a:t>
            </a:r>
          </a:p>
        </p:txBody>
      </p:sp>
      <p:sp>
        <p:nvSpPr>
          <p:cNvPr id="13" name="Tijdelijke aanduiding voor tekst 11"/>
          <p:cNvSpPr>
            <a:spLocks noGrp="1"/>
          </p:cNvSpPr>
          <p:nvPr>
            <p:ph type="body" sz="quarter" idx="15" hasCustomPrompt="1"/>
          </p:nvPr>
        </p:nvSpPr>
        <p:spPr>
          <a:xfrm>
            <a:off x="-13494" y="5876129"/>
            <a:ext cx="12225338" cy="62735"/>
          </a:xfrm>
          <a:prstGeom prst="rect">
            <a:avLst/>
          </a:prstGeom>
          <a:solidFill>
            <a:schemeClr val="bg1"/>
          </a:solidFill>
          <a:ln w="12700">
            <a:no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BALK WIT (Niet verwijderen!)</a:t>
            </a:r>
          </a:p>
        </p:txBody>
      </p:sp>
      <p:sp>
        <p:nvSpPr>
          <p:cNvPr id="3" name="Tijdelijke aanduiding voor verticale tekst 2"/>
          <p:cNvSpPr>
            <a:spLocks noGrp="1"/>
          </p:cNvSpPr>
          <p:nvPr>
            <p:ph type="body" orient="vert" idx="1"/>
          </p:nvPr>
        </p:nvSpPr>
        <p:spPr>
          <a:xfrm>
            <a:off x="555025" y="1083007"/>
            <a:ext cx="3743950" cy="4177763"/>
          </a:xfrm>
        </p:spPr>
        <p:txBody>
          <a:bodyPr vert="horz"/>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a:t>
            </a:r>
          </a:p>
          <a:p>
            <a:pPr lvl="6"/>
            <a:r>
              <a:rPr lang="nl-NL" dirty="0"/>
              <a:t>Zeven</a:t>
            </a:r>
          </a:p>
          <a:p>
            <a:pPr lvl="7"/>
            <a:r>
              <a:rPr lang="nl-NL" dirty="0"/>
              <a:t>Acht</a:t>
            </a:r>
          </a:p>
          <a:p>
            <a:pPr lvl="8"/>
            <a:r>
              <a:rPr lang="nl-NL" dirty="0"/>
              <a:t>Negen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427769-0C94-4714-9308-5CB730222FA0}" type="slidenum">
              <a:rPr lang="nl-NL" smtClean="0"/>
              <a:pPr/>
              <a:t>‹nr.›</a:t>
            </a:fld>
            <a:endParaRPr lang="nl-NL"/>
          </a:p>
        </p:txBody>
      </p:sp>
      <p:sp>
        <p:nvSpPr>
          <p:cNvPr id="10" name="Rechthoek 9"/>
          <p:cNvSpPr/>
          <p:nvPr userDrawn="1"/>
        </p:nvSpPr>
        <p:spPr>
          <a:xfrm>
            <a:off x="0" y="-459432"/>
            <a:ext cx="6315199" cy="459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1600" dirty="0"/>
              <a:t>Tekst &amp; Grafiek (M)</a:t>
            </a:r>
          </a:p>
        </p:txBody>
      </p:sp>
      <p:grpSp>
        <p:nvGrpSpPr>
          <p:cNvPr id="27" name="Groep 26"/>
          <p:cNvGrpSpPr/>
          <p:nvPr userDrawn="1"/>
        </p:nvGrpSpPr>
        <p:grpSpPr>
          <a:xfrm>
            <a:off x="-2973833" y="0"/>
            <a:ext cx="2808312" cy="5805264"/>
            <a:chOff x="-2973833" y="0"/>
            <a:chExt cx="2808312" cy="5805264"/>
          </a:xfrm>
        </p:grpSpPr>
        <p:sp>
          <p:nvSpPr>
            <p:cNvPr id="28" name="Rechthoek 27"/>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TEXT LEVELS</a:t>
              </a:r>
            </a:p>
          </p:txBody>
        </p:sp>
        <p:sp>
          <p:nvSpPr>
            <p:cNvPr id="29" name="Textfield placeholde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200" b="0" dirty="0">
                  <a:solidFill>
                    <a:schemeClr val="tx1"/>
                  </a:solidFill>
                </a:rPr>
                <a:t>Lees-tekst</a:t>
              </a:r>
            </a:p>
          </p:txBody>
        </p:sp>
        <p:sp>
          <p:nvSpPr>
            <p:cNvPr id="30" name="Ovaal 29"/>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1</a:t>
              </a:r>
            </a:p>
          </p:txBody>
        </p:sp>
        <p:sp>
          <p:nvSpPr>
            <p:cNvPr id="31" name="Ovaal 30"/>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2</a:t>
              </a:r>
            </a:p>
          </p:txBody>
        </p:sp>
        <p:sp>
          <p:nvSpPr>
            <p:cNvPr id="32" name="Ovaal 31"/>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3</a:t>
              </a:r>
            </a:p>
          </p:txBody>
        </p:sp>
        <p:sp>
          <p:nvSpPr>
            <p:cNvPr id="33" name="Ovaal 32"/>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4</a:t>
              </a:r>
            </a:p>
          </p:txBody>
        </p:sp>
        <p:sp>
          <p:nvSpPr>
            <p:cNvPr id="34" name="Textfield placeholder"/>
            <p:cNvSpPr txBox="1">
              <a:spLocks/>
            </p:cNvSpPr>
            <p:nvPr userDrawn="1"/>
          </p:nvSpPr>
          <p:spPr>
            <a:xfrm>
              <a:off x="-2379688" y="2284403"/>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1" dirty="0">
                  <a:solidFill>
                    <a:schemeClr val="tx2"/>
                  </a:solidFill>
                </a:rPr>
                <a:t>Sub-kop</a:t>
              </a:r>
            </a:p>
          </p:txBody>
        </p:sp>
        <p:sp>
          <p:nvSpPr>
            <p:cNvPr id="35" name="Textfield placeholder"/>
            <p:cNvSpPr txBox="1">
              <a:spLocks/>
            </p:cNvSpPr>
            <p:nvPr userDrawn="1"/>
          </p:nvSpPr>
          <p:spPr>
            <a:xfrm>
              <a:off x="-2379688" y="273084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36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Bullet</a:t>
              </a:r>
            </a:p>
          </p:txBody>
        </p:sp>
        <p:sp>
          <p:nvSpPr>
            <p:cNvPr id="36" name="Textfield placeholder"/>
            <p:cNvSpPr txBox="1">
              <a:spLocks/>
            </p:cNvSpPr>
            <p:nvPr userDrawn="1"/>
          </p:nvSpPr>
          <p:spPr>
            <a:xfrm>
              <a:off x="-2379688" y="317729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11138" lvl="3" indent="-117475" algn="l" defTabSz="914400" rtl="0" eaLnBrk="1" latinLnBrk="0" hangingPunct="1">
                <a:lnSpc>
                  <a:spcPts val="1700"/>
                </a:lnSpc>
                <a:spcBef>
                  <a:spcPts val="600"/>
                </a:spcBef>
                <a:spcAft>
                  <a:spcPts val="600"/>
                </a:spcAft>
                <a:buClr>
                  <a:schemeClr val="tx2"/>
                </a:buClr>
                <a:buSzPct val="85000"/>
                <a:buFont typeface="Arial" panose="020B0604020202020204" pitchFamily="34" charset="0"/>
                <a:buChar char="−"/>
                <a:tabLst>
                  <a:tab pos="1074738" algn="l"/>
                </a:tabLst>
              </a:pPr>
              <a:r>
                <a:rPr lang="en-GB" sz="1200" b="0" kern="1200" dirty="0">
                  <a:solidFill>
                    <a:schemeClr val="tx1"/>
                  </a:solidFill>
                  <a:latin typeface="+mn-lt"/>
                  <a:ea typeface="+mn-ea"/>
                  <a:cs typeface="+mn-cs"/>
                </a:rPr>
                <a:t>Sub-bullet</a:t>
              </a:r>
            </a:p>
          </p:txBody>
        </p:sp>
        <p:cxnSp>
          <p:nvCxnSpPr>
            <p:cNvPr id="37" name="Rechte verbindingslijn 36"/>
            <p:cNvCxnSpPr/>
            <p:nvPr userDrawn="1"/>
          </p:nvCxnSpPr>
          <p:spPr>
            <a:xfrm>
              <a:off x="-2812233" y="387386"/>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2812233" y="1628800"/>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2812233" y="5805264"/>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40"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1" r="75697" b="23577"/>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4"/>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r="80548"/>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2" name="Groep 41"/>
            <p:cNvGrpSpPr/>
            <p:nvPr userDrawn="1"/>
          </p:nvGrpSpPr>
          <p:grpSpPr>
            <a:xfrm>
              <a:off x="-2098870" y="523279"/>
              <a:ext cx="435437" cy="427699"/>
              <a:chOff x="-1085063" y="758027"/>
              <a:chExt cx="633800" cy="622540"/>
            </a:xfrm>
          </p:grpSpPr>
          <p:sp>
            <p:nvSpPr>
              <p:cNvPr id="83" name="Afgeronde rechthoek 82"/>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dirty="0"/>
              </a:p>
            </p:txBody>
          </p:sp>
          <p:grpSp>
            <p:nvGrpSpPr>
              <p:cNvPr id="84" name="Groep 83"/>
              <p:cNvGrpSpPr/>
              <p:nvPr userDrawn="1"/>
            </p:nvGrpSpPr>
            <p:grpSpPr>
              <a:xfrm>
                <a:off x="-977746" y="864082"/>
                <a:ext cx="419166" cy="410430"/>
                <a:chOff x="6366933" y="309013"/>
                <a:chExt cx="1901295" cy="1861668"/>
              </a:xfrm>
              <a:solidFill>
                <a:schemeClr val="tx1"/>
              </a:solidFill>
            </p:grpSpPr>
            <p:sp>
              <p:nvSpPr>
                <p:cNvPr id="85" name="Rechthoek 84"/>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6" name="Rechthoek 85"/>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7" name="Rechthoek 86"/>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8" name="Rechthoek 87"/>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9" name="Rechthoek 88"/>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0" name="Rechthoek 89"/>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1" name="Rechthoek 90"/>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2" name="Rechthoek 91"/>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3" name="Rechthoek 92"/>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4" name="Rechthoek 93"/>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5" name="Vrije vorm 94"/>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nvGrpSpPr>
            <p:cNvPr id="43" name="Groep 42"/>
            <p:cNvGrpSpPr/>
            <p:nvPr userDrawn="1"/>
          </p:nvGrpSpPr>
          <p:grpSpPr>
            <a:xfrm>
              <a:off x="-2095303" y="1071657"/>
              <a:ext cx="435437" cy="427699"/>
              <a:chOff x="-1845083" y="758027"/>
              <a:chExt cx="633800" cy="622540"/>
            </a:xfrm>
          </p:grpSpPr>
          <p:sp>
            <p:nvSpPr>
              <p:cNvPr id="70" name="Afgeronde rechthoek 69"/>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71" name="Groep 70"/>
              <p:cNvGrpSpPr/>
              <p:nvPr userDrawn="1"/>
            </p:nvGrpSpPr>
            <p:grpSpPr>
              <a:xfrm>
                <a:off x="-1737766" y="864082"/>
                <a:ext cx="419166" cy="410430"/>
                <a:chOff x="3708400" y="309013"/>
                <a:chExt cx="1901295" cy="1861668"/>
              </a:xfrm>
              <a:solidFill>
                <a:schemeClr val="tx1"/>
              </a:solidFill>
            </p:grpSpPr>
            <p:sp>
              <p:nvSpPr>
                <p:cNvPr id="72" name="Rechthoek 71"/>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Rechthoek 72"/>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4" name="Rechthoek 73"/>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5" name="Rechthoek 74"/>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6" name="Rechthoek 75"/>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7" name="Rechthoek 76"/>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8" name="Rechthoek 77"/>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9" name="Rechthoek 78"/>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0" name="Rechthoek 79"/>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1" name="Rechthoek 80"/>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2" name="Vrije vorm 81"/>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cxnSp>
          <p:nvCxnSpPr>
            <p:cNvPr id="44" name="Rechte verbindingslijn 43"/>
            <p:cNvCxnSpPr>
              <a:stCxn id="46" idx="2"/>
              <a:endCxn id="70"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5" name="Rechte verbindingslijn 44"/>
            <p:cNvCxnSpPr>
              <a:stCxn id="47" idx="3"/>
              <a:endCxn id="83"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46" name="Ovaal 45"/>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al 46"/>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field placeholde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vooruit</a:t>
              </a:r>
            </a:p>
          </p:txBody>
        </p:sp>
        <p:sp>
          <p:nvSpPr>
            <p:cNvPr id="49" name="Textfield placeholde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terug</a:t>
              </a:r>
            </a:p>
          </p:txBody>
        </p:sp>
        <p:sp>
          <p:nvSpPr>
            <p:cNvPr id="50" name="Ovaal 49"/>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5</a:t>
              </a:r>
            </a:p>
          </p:txBody>
        </p:sp>
        <p:sp>
          <p:nvSpPr>
            <p:cNvPr id="51" name="Ovaal 50"/>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6</a:t>
              </a:r>
            </a:p>
          </p:txBody>
        </p:sp>
        <p:sp>
          <p:nvSpPr>
            <p:cNvPr id="52" name="Ovaal 51"/>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7</a:t>
              </a:r>
            </a:p>
          </p:txBody>
        </p:sp>
        <p:sp>
          <p:nvSpPr>
            <p:cNvPr id="53" name="Ovaal 52"/>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8</a:t>
              </a:r>
            </a:p>
          </p:txBody>
        </p:sp>
        <p:sp>
          <p:nvSpPr>
            <p:cNvPr id="54" name="Ovaal 53"/>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9</a:t>
              </a:r>
            </a:p>
          </p:txBody>
        </p:sp>
        <p:sp>
          <p:nvSpPr>
            <p:cNvPr id="55" name="Textfield placeholder"/>
            <p:cNvSpPr txBox="1">
              <a:spLocks/>
            </p:cNvSpPr>
            <p:nvPr userDrawn="1"/>
          </p:nvSpPr>
          <p:spPr>
            <a:xfrm>
              <a:off x="-2379688" y="363289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100" b="0" i="1" dirty="0" err="1">
                  <a:solidFill>
                    <a:schemeClr val="bg2">
                      <a:lumMod val="75000"/>
                    </a:schemeClr>
                  </a:solidFill>
                </a:rPr>
                <a:t>Cursief</a:t>
              </a:r>
              <a:r>
                <a:rPr lang="en-GB" sz="1100" b="0" i="1" dirty="0">
                  <a:solidFill>
                    <a:schemeClr val="bg2">
                      <a:lumMod val="75000"/>
                    </a:schemeClr>
                  </a:solidFill>
                </a:rPr>
                <a:t> </a:t>
              </a:r>
            </a:p>
          </p:txBody>
        </p:sp>
        <p:sp>
          <p:nvSpPr>
            <p:cNvPr id="56" name="Textfield placeholder"/>
            <p:cNvSpPr txBox="1">
              <a:spLocks/>
            </p:cNvSpPr>
            <p:nvPr userDrawn="1"/>
          </p:nvSpPr>
          <p:spPr>
            <a:xfrm>
              <a:off x="-2379688" y="4079336"/>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0" dirty="0">
                  <a:solidFill>
                    <a:schemeClr val="bg2">
                      <a:lumMod val="75000"/>
                    </a:schemeClr>
                  </a:solidFill>
                </a:rPr>
                <a:t>Sub-tekst</a:t>
              </a:r>
            </a:p>
          </p:txBody>
        </p:sp>
        <p:sp>
          <p:nvSpPr>
            <p:cNvPr id="57" name="Textfield placeholder"/>
            <p:cNvSpPr txBox="1">
              <a:spLocks/>
            </p:cNvSpPr>
            <p:nvPr userDrawn="1"/>
          </p:nvSpPr>
          <p:spPr>
            <a:xfrm>
              <a:off x="-2379688" y="4525782"/>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77800" lvl="2" indent="-177800" algn="l" defTabSz="914400" rtl="0" eaLnBrk="1" latinLnBrk="0" hangingPunct="1">
                <a:lnSpc>
                  <a:spcPts val="1800"/>
                </a:lnSpc>
                <a:spcBef>
                  <a:spcPts val="600"/>
                </a:spcBef>
                <a:spcAft>
                  <a:spcPts val="600"/>
                </a:spcAft>
                <a:buClr>
                  <a:schemeClr val="tx2"/>
                </a:buClr>
                <a:buFont typeface="+mj-lt"/>
                <a:buAutoNum type="arabicPeriod"/>
                <a:tabLst>
                  <a:tab pos="1074738" algn="l"/>
                  <a:tab pos="4394200" algn="l"/>
                </a:tabLst>
              </a:pPr>
              <a:r>
                <a:rPr lang="nl-NL" sz="1200" kern="1200" noProof="0" dirty="0">
                  <a:solidFill>
                    <a:schemeClr val="tx1"/>
                  </a:solidFill>
                  <a:latin typeface="+mn-lt"/>
                  <a:ea typeface="+mn-ea"/>
                  <a:cs typeface="+mn-cs"/>
                </a:rPr>
                <a:t>Numeriek</a:t>
              </a:r>
              <a:endParaRPr lang="en-GB" sz="1200" kern="1200" dirty="0">
                <a:solidFill>
                  <a:schemeClr val="tx1"/>
                </a:solidFill>
                <a:latin typeface="+mn-lt"/>
                <a:ea typeface="+mn-ea"/>
                <a:cs typeface="+mn-cs"/>
              </a:endParaRPr>
            </a:p>
          </p:txBody>
        </p:sp>
        <p:sp>
          <p:nvSpPr>
            <p:cNvPr id="58" name="Textfield placeholder"/>
            <p:cNvSpPr txBox="1">
              <a:spLocks/>
            </p:cNvSpPr>
            <p:nvPr userDrawn="1"/>
          </p:nvSpPr>
          <p:spPr>
            <a:xfrm>
              <a:off x="-2379688" y="540952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1074738" rtl="0" eaLnBrk="1" latinLnBrk="0" hangingPunct="1">
                <a:lnSpc>
                  <a:spcPts val="1700"/>
                </a:lnSpc>
                <a:spcBef>
                  <a:spcPts val="600"/>
                </a:spcBef>
                <a:spcAft>
                  <a:spcPts val="600"/>
                </a:spcAft>
                <a:buFont typeface="Arial" panose="020B0604020202020204" pitchFamily="34" charset="0"/>
                <a:buNone/>
              </a:pPr>
              <a:r>
                <a:rPr lang="en-GB" sz="1200" b="0" i="1" kern="1200" dirty="0" err="1">
                  <a:solidFill>
                    <a:schemeClr val="tx1"/>
                  </a:solidFill>
                  <a:latin typeface="+mn-lt"/>
                  <a:ea typeface="+mn-ea"/>
                  <a:cs typeface="+mn-cs"/>
                </a:rPr>
                <a:t>Cursief</a:t>
              </a:r>
              <a:endParaRPr lang="en-GB" sz="1200" b="0" i="1" kern="1200" dirty="0">
                <a:solidFill>
                  <a:schemeClr val="tx1"/>
                </a:solidFill>
                <a:latin typeface="+mn-lt"/>
                <a:ea typeface="+mn-ea"/>
                <a:cs typeface="+mn-cs"/>
              </a:endParaRPr>
            </a:p>
          </p:txBody>
        </p:sp>
        <p:sp>
          <p:nvSpPr>
            <p:cNvPr id="59" name="Textfield placeholder"/>
            <p:cNvSpPr txBox="1">
              <a:spLocks/>
            </p:cNvSpPr>
            <p:nvPr userDrawn="1"/>
          </p:nvSpPr>
          <p:spPr>
            <a:xfrm>
              <a:off x="-2379688" y="496307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714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Num. Bullet</a:t>
              </a:r>
            </a:p>
          </p:txBody>
        </p:sp>
        <p:grpSp>
          <p:nvGrpSpPr>
            <p:cNvPr id="60" name="Groep 59"/>
            <p:cNvGrpSpPr/>
            <p:nvPr userDrawn="1"/>
          </p:nvGrpSpPr>
          <p:grpSpPr>
            <a:xfrm>
              <a:off x="-950342" y="1837957"/>
              <a:ext cx="687412" cy="3758146"/>
              <a:chOff x="-740196" y="1837957"/>
              <a:chExt cx="1374825" cy="3758146"/>
            </a:xfrm>
          </p:grpSpPr>
          <p:sp>
            <p:nvSpPr>
              <p:cNvPr id="61" name="Textfield placeholde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2" name="Textfield placeholde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20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3" name="Textfield placeholde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4" name="Textfield placeholde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5" name="Textfield placeholde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14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6" name="Textfield placeholde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7" name="Textfield placeholde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8" name="Textfield placeholde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16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9" name="Textfield placeholde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grpSp>
      </p:grpSp>
      <p:sp>
        <p:nvSpPr>
          <p:cNvPr id="2" name="Titel 1"/>
          <p:cNvSpPr>
            <a:spLocks noGrp="1"/>
          </p:cNvSpPr>
          <p:nvPr>
            <p:ph type="title" hasCustomPrompt="1"/>
          </p:nvPr>
        </p:nvSpPr>
        <p:spPr/>
        <p:txBody>
          <a:bodyPr/>
          <a:lstStyle/>
          <a:p>
            <a:r>
              <a:rPr lang="nl-NL" dirty="0"/>
              <a:t>Klik om de titel te bewerken</a:t>
            </a:r>
          </a:p>
        </p:txBody>
      </p:sp>
      <p:grpSp>
        <p:nvGrpSpPr>
          <p:cNvPr id="96" name="Groep 95"/>
          <p:cNvGrpSpPr/>
          <p:nvPr userDrawn="1"/>
        </p:nvGrpSpPr>
        <p:grpSpPr>
          <a:xfrm>
            <a:off x="12363871" y="-26002"/>
            <a:ext cx="3064812" cy="4530930"/>
            <a:chOff x="15419739" y="-26002"/>
            <a:chExt cx="3064812" cy="4530930"/>
          </a:xfrm>
        </p:grpSpPr>
        <p:sp>
          <p:nvSpPr>
            <p:cNvPr id="97" name="Tekstvak 33"/>
            <p:cNvSpPr txBox="1"/>
            <p:nvPr userDrawn="1"/>
          </p:nvSpPr>
          <p:spPr>
            <a:xfrm>
              <a:off x="15593549" y="1001584"/>
              <a:ext cx="2285302" cy="646331"/>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Klik op het icoontje om een nieuwe afbeelding in te voegen.</a:t>
              </a:r>
              <a:endPar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endParaRPr>
            </a:p>
          </p:txBody>
        </p:sp>
        <p:sp>
          <p:nvSpPr>
            <p:cNvPr id="98" name="Tekstvak 33"/>
            <p:cNvSpPr txBox="1"/>
            <p:nvPr userDrawn="1"/>
          </p:nvSpPr>
          <p:spPr>
            <a:xfrm>
              <a:off x="15593549" y="3140968"/>
              <a:ext cx="2142447" cy="646331"/>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Zoek en selecteer de gewenste afbeelding. </a:t>
              </a:r>
              <a:b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br>
              <a: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Klik op </a:t>
              </a:r>
              <a:r>
                <a:rPr kumimoji="0" lang="en-US" sz="1400" b="1" i="0" u="none" strike="noStrike" kern="0" cap="none" spc="0" normalizeH="0" baseline="0" noProof="0" dirty="0">
                  <a:ln>
                    <a:noFill/>
                  </a:ln>
                  <a:solidFill>
                    <a:schemeClr val="tx2"/>
                  </a:solidFill>
                  <a:effectLst/>
                  <a:uLnTx/>
                  <a:uFillTx/>
                  <a:latin typeface="Calibri"/>
                  <a:ea typeface="Tahoma" pitchFamily="34" charset="0"/>
                  <a:cs typeface="Arial" pitchFamily="34" charset="0"/>
                </a:rPr>
                <a:t>´Invoegen´</a:t>
              </a:r>
              <a:endParaRPr kumimoji="0" lang="nl-NL" sz="1400" b="1" i="0" u="none" strike="noStrike" kern="0" cap="none" spc="0" normalizeH="0" baseline="0" noProof="0" dirty="0">
                <a:ln>
                  <a:noFill/>
                </a:ln>
                <a:solidFill>
                  <a:schemeClr val="tx2"/>
                </a:solidFill>
                <a:effectLst/>
                <a:uLnTx/>
                <a:uFillTx/>
                <a:latin typeface="Calibri"/>
                <a:ea typeface="Tahoma" pitchFamily="34" charset="0"/>
                <a:cs typeface="Arial" pitchFamily="34" charset="0"/>
              </a:endParaRPr>
            </a:p>
          </p:txBody>
        </p:sp>
        <p:sp>
          <p:nvSpPr>
            <p:cNvPr id="99" name="Ovaal 98"/>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white"/>
                  </a:solidFill>
                  <a:effectLst/>
                  <a:uLnTx/>
                  <a:uFillTx/>
                  <a:latin typeface="Calibri"/>
                </a:rPr>
                <a:t>1</a:t>
              </a:r>
            </a:p>
          </p:txBody>
        </p:sp>
        <p:sp>
          <p:nvSpPr>
            <p:cNvPr id="100" name="Ovaal 99"/>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white"/>
                  </a:solidFill>
                  <a:effectLst/>
                  <a:uLnTx/>
                  <a:uFillTx/>
                  <a:latin typeface="Calibri"/>
                </a:rPr>
                <a:t>2</a:t>
              </a:r>
            </a:p>
          </p:txBody>
        </p:sp>
        <p:pic>
          <p:nvPicPr>
            <p:cNvPr id="101" name="Picture 3"/>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102" name="Picture 3"/>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10004" t="23401" r="80712" b="21471"/>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03" name="Tekstvak 102"/>
            <p:cNvSpPr txBox="1"/>
            <p:nvPr userDrawn="1"/>
          </p:nvSpPr>
          <p:spPr>
            <a:xfrm>
              <a:off x="15673080" y="4020160"/>
              <a:ext cx="779464" cy="261610"/>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err="1">
                  <a:ln>
                    <a:noFill/>
                  </a:ln>
                  <a:solidFill>
                    <a:srgbClr val="005634">
                      <a:lumMod val="25000"/>
                    </a:srgbClr>
                  </a:solidFill>
                  <a:effectLst>
                    <a:outerShdw blurRad="25400" algn="ctr" rotWithShape="0">
                      <a:prstClr val="white"/>
                    </a:outerShdw>
                  </a:effectLst>
                  <a:uLnTx/>
                  <a:uFillTx/>
                </a:rPr>
                <a:t>Invoegen</a:t>
              </a:r>
              <a:endParaRPr kumimoji="0" lang="en-GB" sz="1050" b="1" i="0" u="none" strike="noStrike" kern="0" cap="none" spc="0" normalizeH="0" baseline="0" noProof="0" dirty="0">
                <a:ln>
                  <a:noFill/>
                </a:ln>
                <a:solidFill>
                  <a:srgbClr val="005634">
                    <a:lumMod val="25000"/>
                  </a:srgbClr>
                </a:solidFill>
                <a:effectLst>
                  <a:outerShdw blurRad="25400" algn="ctr" rotWithShape="0">
                    <a:prstClr val="white"/>
                  </a:outerShdw>
                </a:effectLst>
                <a:uLnTx/>
                <a:uFillTx/>
              </a:endParaRPr>
            </a:p>
          </p:txBody>
        </p:sp>
        <p:sp>
          <p:nvSpPr>
            <p:cNvPr id="104" name="Rechthoek 103"/>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AFBEELDING INVOEGEN</a:t>
              </a:r>
            </a:p>
          </p:txBody>
        </p:sp>
        <p:grpSp>
          <p:nvGrpSpPr>
            <p:cNvPr id="105" name="Groep 104"/>
            <p:cNvGrpSpPr/>
            <p:nvPr userDrawn="1"/>
          </p:nvGrpSpPr>
          <p:grpSpPr>
            <a:xfrm>
              <a:off x="15563079" y="358984"/>
              <a:ext cx="2489424" cy="4145944"/>
              <a:chOff x="15563079" y="358984"/>
              <a:chExt cx="2315772" cy="4145944"/>
            </a:xfrm>
          </p:grpSpPr>
          <p:cxnSp>
            <p:nvCxnSpPr>
              <p:cNvPr id="107" name="Rechte verbindingslijn 106"/>
              <p:cNvCxnSpPr/>
              <p:nvPr userDrawn="1"/>
            </p:nvCxnSpPr>
            <p:spPr>
              <a:xfrm>
                <a:off x="15563418" y="358984"/>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8" name="Rechte verbindingslijn 107"/>
              <p:cNvCxnSpPr/>
              <p:nvPr userDrawn="1"/>
            </p:nvCxnSpPr>
            <p:spPr>
              <a:xfrm>
                <a:off x="15563079" y="2564904"/>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9" name="Rechte verbindingslijn 108"/>
              <p:cNvCxnSpPr/>
              <p:nvPr userDrawn="1"/>
            </p:nvCxnSpPr>
            <p:spPr>
              <a:xfrm>
                <a:off x="15563418" y="4504928"/>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106" name="Afbeelding 10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593549" y="1810798"/>
              <a:ext cx="610090" cy="610090"/>
            </a:xfrm>
            <a:prstGeom prst="rect">
              <a:avLst/>
            </a:prstGeom>
          </p:spPr>
        </p:pic>
      </p:grpSp>
      <p:sp>
        <p:nvSpPr>
          <p:cNvPr id="111" name="Tijdelijke aanduiding voor inhoud 94"/>
          <p:cNvSpPr>
            <a:spLocks noGrp="1"/>
          </p:cNvSpPr>
          <p:nvPr>
            <p:ph sz="quarter" idx="16" hasCustomPrompt="1"/>
          </p:nvPr>
        </p:nvSpPr>
        <p:spPr>
          <a:xfrm>
            <a:off x="4684416" y="1628800"/>
            <a:ext cx="6994822" cy="3952850"/>
          </a:xfrm>
        </p:spPr>
        <p:txBody>
          <a:bodyPr anchor="ctr"/>
          <a:lstStyle>
            <a:lvl1pPr algn="ctr">
              <a:defRPr baseline="0"/>
            </a:lvl1pPr>
          </a:lstStyle>
          <a:p>
            <a:pPr lvl="0"/>
            <a:r>
              <a:rPr lang="en-GB" dirty="0"/>
              <a:t>Object of </a:t>
            </a:r>
            <a:r>
              <a:rPr lang="nl-NL" noProof="0" dirty="0"/>
              <a:t>grafiek</a:t>
            </a:r>
            <a:br>
              <a:rPr lang="en-GB" dirty="0"/>
            </a:br>
            <a:r>
              <a:rPr lang="nl-NL" noProof="0" dirty="0"/>
              <a:t>invoegen</a:t>
            </a:r>
            <a:r>
              <a:rPr lang="en-GB" noProof="0" dirty="0"/>
              <a:t> </a:t>
            </a:r>
            <a:r>
              <a:rPr lang="en-GB" dirty="0"/>
              <a:t>via </a:t>
            </a:r>
            <a:r>
              <a:rPr lang="nl-NL" noProof="0" dirty="0"/>
              <a:t>icoon</a:t>
            </a:r>
            <a:br>
              <a:rPr lang="nl-NL" noProof="0" dirty="0"/>
            </a:br>
            <a:br>
              <a:rPr lang="nl-NL" noProof="0" dirty="0"/>
            </a:br>
            <a:br>
              <a:rPr lang="nl-NL" noProof="0" dirty="0"/>
            </a:br>
            <a:br>
              <a:rPr lang="nl-NL" noProof="0" dirty="0"/>
            </a:br>
            <a:br>
              <a:rPr lang="nl-NL" noProof="0" dirty="0"/>
            </a:br>
            <a:br>
              <a:rPr lang="nl-NL" noProof="0" dirty="0"/>
            </a:br>
            <a:endParaRPr lang="nl-NL" noProof="0" dirty="0"/>
          </a:p>
        </p:txBody>
      </p:sp>
      <p:sp>
        <p:nvSpPr>
          <p:cNvPr id="112" name="Tijdelijke aanduiding voor verticale tekst 2"/>
          <p:cNvSpPr>
            <a:spLocks noGrp="1"/>
          </p:cNvSpPr>
          <p:nvPr>
            <p:ph type="body" orient="vert" idx="17" hasCustomPrompt="1"/>
          </p:nvPr>
        </p:nvSpPr>
        <p:spPr>
          <a:xfrm>
            <a:off x="4684416" y="1083008"/>
            <a:ext cx="6993985" cy="537380"/>
          </a:xfrm>
        </p:spPr>
        <p:txBody>
          <a:bodyPr vert="horz"/>
          <a:lstStyle>
            <a:lvl1pPr algn="ctr">
              <a:defRPr b="1"/>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nl-NL" dirty="0"/>
              <a:t>Grafiektitel</a:t>
            </a:r>
          </a:p>
        </p:txBody>
      </p:sp>
    </p:spTree>
    <p:extLst>
      <p:ext uri="{BB962C8B-B14F-4D97-AF65-F5344CB8AC3E}">
        <p14:creationId xmlns:p14="http://schemas.microsoft.com/office/powerpoint/2010/main" val="170387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 &amp; Grafiek (XL)">
    <p:spTree>
      <p:nvGrpSpPr>
        <p:cNvPr id="1" name=""/>
        <p:cNvGrpSpPr/>
        <p:nvPr/>
      </p:nvGrpSpPr>
      <p:grpSpPr>
        <a:xfrm>
          <a:off x="0" y="0"/>
          <a:ext cx="0" cy="0"/>
          <a:chOff x="0" y="0"/>
          <a:chExt cx="0" cy="0"/>
        </a:xfrm>
      </p:grpSpPr>
      <p:sp>
        <p:nvSpPr>
          <p:cNvPr id="12" name="Tijdelijke aanduiding voor tekst 11"/>
          <p:cNvSpPr>
            <a:spLocks noGrp="1"/>
          </p:cNvSpPr>
          <p:nvPr>
            <p:ph type="body" sz="quarter" idx="14" hasCustomPrompt="1"/>
          </p:nvPr>
        </p:nvSpPr>
        <p:spPr>
          <a:xfrm>
            <a:off x="-13494" y="5581651"/>
            <a:ext cx="12225338" cy="348800"/>
          </a:xfrm>
          <a:custGeom>
            <a:avLst/>
            <a:gdLst>
              <a:gd name="connsiteX0" fmla="*/ 0 w 12225338"/>
              <a:gd name="connsiteY0" fmla="*/ 0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0 h 338137"/>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44173 h 382310"/>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282505 h 382310"/>
              <a:gd name="connsiteX6" fmla="*/ 0 w 12225338"/>
              <a:gd name="connsiteY6" fmla="*/ 44173 h 382310"/>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338" h="338137">
                <a:moveTo>
                  <a:pt x="0" y="238332"/>
                </a:moveTo>
                <a:cubicBezTo>
                  <a:pt x="5257870" y="-49834"/>
                  <a:pt x="8329129" y="39687"/>
                  <a:pt x="12225338" y="0"/>
                </a:cubicBezTo>
                <a:lnTo>
                  <a:pt x="12225338" y="0"/>
                </a:lnTo>
                <a:lnTo>
                  <a:pt x="12225338" y="338137"/>
                </a:lnTo>
                <a:lnTo>
                  <a:pt x="0" y="338137"/>
                </a:lnTo>
                <a:lnTo>
                  <a:pt x="0" y="238332"/>
                </a:lnTo>
                <a:close/>
              </a:path>
            </a:pathLst>
          </a:custGeom>
          <a:solidFill>
            <a:schemeClr val="bg1"/>
          </a:solidFill>
          <a:ln w="9525">
            <a:solidFill>
              <a:schemeClr val="tx2"/>
            </a:solidFill>
          </a:ln>
        </p:spPr>
        <p:txBody>
          <a:bodyPr vert="horz" lIns="0" tIns="0" rIns="0" bIns="0" rtlCol="0" anchor="ctr">
            <a:noAutofit/>
          </a:bodyPr>
          <a:lstStyle>
            <a:lvl1pPr>
              <a:defRPr lang="nl-NL" sz="1200" baseline="0" dirty="0">
                <a:solidFill>
                  <a:schemeClr val="bg2"/>
                </a:solidFill>
                <a:latin typeface="Arial Narrow" panose="020B0606020202030204" pitchFamily="34" charset="0"/>
              </a:defRPr>
            </a:lvl1pPr>
          </a:lstStyle>
          <a:p>
            <a:pPr lvl="0" algn="ctr"/>
            <a:r>
              <a:rPr lang="nl-NL" dirty="0"/>
              <a:t>LIJN ORANJE (Niet verwijderen!)</a:t>
            </a:r>
          </a:p>
        </p:txBody>
      </p:sp>
      <p:sp>
        <p:nvSpPr>
          <p:cNvPr id="13" name="Tijdelijke aanduiding voor tekst 11"/>
          <p:cNvSpPr>
            <a:spLocks noGrp="1"/>
          </p:cNvSpPr>
          <p:nvPr>
            <p:ph type="body" sz="quarter" idx="15" hasCustomPrompt="1"/>
          </p:nvPr>
        </p:nvSpPr>
        <p:spPr>
          <a:xfrm>
            <a:off x="-13494" y="5876129"/>
            <a:ext cx="12225338" cy="62735"/>
          </a:xfrm>
          <a:prstGeom prst="rect">
            <a:avLst/>
          </a:prstGeom>
          <a:solidFill>
            <a:schemeClr val="bg1"/>
          </a:solidFill>
          <a:ln w="12700">
            <a:no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BALK WIT (Niet verwijderen!)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427769-0C94-4714-9308-5CB730222FA0}" type="slidenum">
              <a:rPr lang="nl-NL" smtClean="0"/>
              <a:pPr/>
              <a:t>‹nr.›</a:t>
            </a:fld>
            <a:endParaRPr lang="nl-NL"/>
          </a:p>
        </p:txBody>
      </p:sp>
      <p:sp>
        <p:nvSpPr>
          <p:cNvPr id="10" name="Rechthoek 9"/>
          <p:cNvSpPr/>
          <p:nvPr userDrawn="1"/>
        </p:nvSpPr>
        <p:spPr>
          <a:xfrm>
            <a:off x="0" y="-459432"/>
            <a:ext cx="6315199" cy="459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1600" dirty="0"/>
              <a:t>Tekst &amp; Grafiek (XL)</a:t>
            </a:r>
          </a:p>
        </p:txBody>
      </p:sp>
      <p:grpSp>
        <p:nvGrpSpPr>
          <p:cNvPr id="27" name="Groep 26"/>
          <p:cNvGrpSpPr/>
          <p:nvPr userDrawn="1"/>
        </p:nvGrpSpPr>
        <p:grpSpPr>
          <a:xfrm>
            <a:off x="-2973833" y="0"/>
            <a:ext cx="2808312" cy="5805264"/>
            <a:chOff x="-2973833" y="0"/>
            <a:chExt cx="2808312" cy="5805264"/>
          </a:xfrm>
        </p:grpSpPr>
        <p:sp>
          <p:nvSpPr>
            <p:cNvPr id="28" name="Rechthoek 27"/>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TEXT LEVELS</a:t>
              </a:r>
            </a:p>
          </p:txBody>
        </p:sp>
        <p:sp>
          <p:nvSpPr>
            <p:cNvPr id="29" name="Textfield placeholde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200" b="0" dirty="0">
                  <a:solidFill>
                    <a:schemeClr val="tx1"/>
                  </a:solidFill>
                </a:rPr>
                <a:t>Lees-tekst</a:t>
              </a:r>
            </a:p>
          </p:txBody>
        </p:sp>
        <p:sp>
          <p:nvSpPr>
            <p:cNvPr id="30" name="Ovaal 29"/>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1</a:t>
              </a:r>
            </a:p>
          </p:txBody>
        </p:sp>
        <p:sp>
          <p:nvSpPr>
            <p:cNvPr id="31" name="Ovaal 30"/>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2</a:t>
              </a:r>
            </a:p>
          </p:txBody>
        </p:sp>
        <p:sp>
          <p:nvSpPr>
            <p:cNvPr id="32" name="Ovaal 31"/>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3</a:t>
              </a:r>
            </a:p>
          </p:txBody>
        </p:sp>
        <p:sp>
          <p:nvSpPr>
            <p:cNvPr id="33" name="Ovaal 32"/>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4</a:t>
              </a:r>
            </a:p>
          </p:txBody>
        </p:sp>
        <p:sp>
          <p:nvSpPr>
            <p:cNvPr id="34" name="Textfield placeholder"/>
            <p:cNvSpPr txBox="1">
              <a:spLocks/>
            </p:cNvSpPr>
            <p:nvPr userDrawn="1"/>
          </p:nvSpPr>
          <p:spPr>
            <a:xfrm>
              <a:off x="-2379688" y="2284403"/>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1" dirty="0">
                  <a:solidFill>
                    <a:schemeClr val="tx2"/>
                  </a:solidFill>
                </a:rPr>
                <a:t>Sub-kop</a:t>
              </a:r>
            </a:p>
          </p:txBody>
        </p:sp>
        <p:sp>
          <p:nvSpPr>
            <p:cNvPr id="35" name="Textfield placeholder"/>
            <p:cNvSpPr txBox="1">
              <a:spLocks/>
            </p:cNvSpPr>
            <p:nvPr userDrawn="1"/>
          </p:nvSpPr>
          <p:spPr>
            <a:xfrm>
              <a:off x="-2379688" y="273084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36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Bullet</a:t>
              </a:r>
            </a:p>
          </p:txBody>
        </p:sp>
        <p:sp>
          <p:nvSpPr>
            <p:cNvPr id="36" name="Textfield placeholder"/>
            <p:cNvSpPr txBox="1">
              <a:spLocks/>
            </p:cNvSpPr>
            <p:nvPr userDrawn="1"/>
          </p:nvSpPr>
          <p:spPr>
            <a:xfrm>
              <a:off x="-2379688" y="317729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11138" lvl="3" indent="-117475" algn="l" defTabSz="914400" rtl="0" eaLnBrk="1" latinLnBrk="0" hangingPunct="1">
                <a:lnSpc>
                  <a:spcPts val="1700"/>
                </a:lnSpc>
                <a:spcBef>
                  <a:spcPts val="600"/>
                </a:spcBef>
                <a:spcAft>
                  <a:spcPts val="600"/>
                </a:spcAft>
                <a:buClr>
                  <a:schemeClr val="tx2"/>
                </a:buClr>
                <a:buSzPct val="85000"/>
                <a:buFont typeface="Arial" panose="020B0604020202020204" pitchFamily="34" charset="0"/>
                <a:buChar char="−"/>
                <a:tabLst>
                  <a:tab pos="1074738" algn="l"/>
                </a:tabLst>
              </a:pPr>
              <a:r>
                <a:rPr lang="en-GB" sz="1200" b="0" kern="1200" dirty="0">
                  <a:solidFill>
                    <a:schemeClr val="tx1"/>
                  </a:solidFill>
                  <a:latin typeface="+mn-lt"/>
                  <a:ea typeface="+mn-ea"/>
                  <a:cs typeface="+mn-cs"/>
                </a:rPr>
                <a:t>Sub-bullet</a:t>
              </a:r>
            </a:p>
          </p:txBody>
        </p:sp>
        <p:cxnSp>
          <p:nvCxnSpPr>
            <p:cNvPr id="37" name="Rechte verbindingslijn 36"/>
            <p:cNvCxnSpPr/>
            <p:nvPr userDrawn="1"/>
          </p:nvCxnSpPr>
          <p:spPr>
            <a:xfrm>
              <a:off x="-2812233" y="387386"/>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2812233" y="1628800"/>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2812233" y="5805264"/>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40"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1" r="75697" b="23577"/>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4"/>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r="80548"/>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2" name="Groep 41"/>
            <p:cNvGrpSpPr/>
            <p:nvPr userDrawn="1"/>
          </p:nvGrpSpPr>
          <p:grpSpPr>
            <a:xfrm>
              <a:off x="-2098870" y="523279"/>
              <a:ext cx="435437" cy="427699"/>
              <a:chOff x="-1085063" y="758027"/>
              <a:chExt cx="633800" cy="622540"/>
            </a:xfrm>
          </p:grpSpPr>
          <p:sp>
            <p:nvSpPr>
              <p:cNvPr id="83" name="Afgeronde rechthoek 82"/>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dirty="0"/>
              </a:p>
            </p:txBody>
          </p:sp>
          <p:grpSp>
            <p:nvGrpSpPr>
              <p:cNvPr id="84" name="Groep 83"/>
              <p:cNvGrpSpPr/>
              <p:nvPr userDrawn="1"/>
            </p:nvGrpSpPr>
            <p:grpSpPr>
              <a:xfrm>
                <a:off x="-977746" y="864082"/>
                <a:ext cx="419166" cy="410430"/>
                <a:chOff x="6366933" y="309013"/>
                <a:chExt cx="1901295" cy="1861668"/>
              </a:xfrm>
              <a:solidFill>
                <a:schemeClr val="tx1"/>
              </a:solidFill>
            </p:grpSpPr>
            <p:sp>
              <p:nvSpPr>
                <p:cNvPr id="85" name="Rechthoek 84"/>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6" name="Rechthoek 85"/>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7" name="Rechthoek 86"/>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8" name="Rechthoek 87"/>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9" name="Rechthoek 88"/>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0" name="Rechthoek 89"/>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1" name="Rechthoek 90"/>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2" name="Rechthoek 91"/>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3" name="Rechthoek 92"/>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4" name="Rechthoek 93"/>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5" name="Vrije vorm 94"/>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nvGrpSpPr>
            <p:cNvPr id="43" name="Groep 42"/>
            <p:cNvGrpSpPr/>
            <p:nvPr userDrawn="1"/>
          </p:nvGrpSpPr>
          <p:grpSpPr>
            <a:xfrm>
              <a:off x="-2095303" y="1071657"/>
              <a:ext cx="435437" cy="427699"/>
              <a:chOff x="-1845083" y="758027"/>
              <a:chExt cx="633800" cy="622540"/>
            </a:xfrm>
          </p:grpSpPr>
          <p:sp>
            <p:nvSpPr>
              <p:cNvPr id="70" name="Afgeronde rechthoek 69"/>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71" name="Groep 70"/>
              <p:cNvGrpSpPr/>
              <p:nvPr userDrawn="1"/>
            </p:nvGrpSpPr>
            <p:grpSpPr>
              <a:xfrm>
                <a:off x="-1737766" y="864082"/>
                <a:ext cx="419166" cy="410430"/>
                <a:chOff x="3708400" y="309013"/>
                <a:chExt cx="1901295" cy="1861668"/>
              </a:xfrm>
              <a:solidFill>
                <a:schemeClr val="tx1"/>
              </a:solidFill>
            </p:grpSpPr>
            <p:sp>
              <p:nvSpPr>
                <p:cNvPr id="72" name="Rechthoek 71"/>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Rechthoek 72"/>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4" name="Rechthoek 73"/>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5" name="Rechthoek 74"/>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6" name="Rechthoek 75"/>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7" name="Rechthoek 76"/>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8" name="Rechthoek 77"/>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9" name="Rechthoek 78"/>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0" name="Rechthoek 79"/>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1" name="Rechthoek 80"/>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2" name="Vrije vorm 81"/>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cxnSp>
          <p:nvCxnSpPr>
            <p:cNvPr id="44" name="Rechte verbindingslijn 43"/>
            <p:cNvCxnSpPr>
              <a:stCxn id="46" idx="2"/>
              <a:endCxn id="70"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5" name="Rechte verbindingslijn 44"/>
            <p:cNvCxnSpPr>
              <a:stCxn id="47" idx="3"/>
              <a:endCxn id="83"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46" name="Ovaal 45"/>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al 46"/>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field placeholde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vooruit</a:t>
              </a:r>
            </a:p>
          </p:txBody>
        </p:sp>
        <p:sp>
          <p:nvSpPr>
            <p:cNvPr id="49" name="Textfield placeholde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terug</a:t>
              </a:r>
            </a:p>
          </p:txBody>
        </p:sp>
        <p:sp>
          <p:nvSpPr>
            <p:cNvPr id="50" name="Ovaal 49"/>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5</a:t>
              </a:r>
            </a:p>
          </p:txBody>
        </p:sp>
        <p:sp>
          <p:nvSpPr>
            <p:cNvPr id="51" name="Ovaal 50"/>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6</a:t>
              </a:r>
            </a:p>
          </p:txBody>
        </p:sp>
        <p:sp>
          <p:nvSpPr>
            <p:cNvPr id="52" name="Ovaal 51"/>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7</a:t>
              </a:r>
            </a:p>
          </p:txBody>
        </p:sp>
        <p:sp>
          <p:nvSpPr>
            <p:cNvPr id="53" name="Ovaal 52"/>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8</a:t>
              </a:r>
            </a:p>
          </p:txBody>
        </p:sp>
        <p:sp>
          <p:nvSpPr>
            <p:cNvPr id="54" name="Ovaal 53"/>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9</a:t>
              </a:r>
            </a:p>
          </p:txBody>
        </p:sp>
        <p:sp>
          <p:nvSpPr>
            <p:cNvPr id="55" name="Textfield placeholder"/>
            <p:cNvSpPr txBox="1">
              <a:spLocks/>
            </p:cNvSpPr>
            <p:nvPr userDrawn="1"/>
          </p:nvSpPr>
          <p:spPr>
            <a:xfrm>
              <a:off x="-2379688" y="363289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100" b="0" i="1" dirty="0" err="1">
                  <a:solidFill>
                    <a:schemeClr val="bg2">
                      <a:lumMod val="75000"/>
                    </a:schemeClr>
                  </a:solidFill>
                </a:rPr>
                <a:t>Cursief</a:t>
              </a:r>
              <a:r>
                <a:rPr lang="en-GB" sz="1100" b="0" i="1" dirty="0">
                  <a:solidFill>
                    <a:schemeClr val="bg2">
                      <a:lumMod val="75000"/>
                    </a:schemeClr>
                  </a:solidFill>
                </a:rPr>
                <a:t> </a:t>
              </a:r>
            </a:p>
          </p:txBody>
        </p:sp>
        <p:sp>
          <p:nvSpPr>
            <p:cNvPr id="56" name="Textfield placeholder"/>
            <p:cNvSpPr txBox="1">
              <a:spLocks/>
            </p:cNvSpPr>
            <p:nvPr userDrawn="1"/>
          </p:nvSpPr>
          <p:spPr>
            <a:xfrm>
              <a:off x="-2379688" y="4079336"/>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0" dirty="0">
                  <a:solidFill>
                    <a:schemeClr val="bg2">
                      <a:lumMod val="75000"/>
                    </a:schemeClr>
                  </a:solidFill>
                </a:rPr>
                <a:t>Sub-tekst</a:t>
              </a:r>
            </a:p>
          </p:txBody>
        </p:sp>
        <p:sp>
          <p:nvSpPr>
            <p:cNvPr id="57" name="Textfield placeholder"/>
            <p:cNvSpPr txBox="1">
              <a:spLocks/>
            </p:cNvSpPr>
            <p:nvPr userDrawn="1"/>
          </p:nvSpPr>
          <p:spPr>
            <a:xfrm>
              <a:off x="-2379688" y="4525782"/>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77800" lvl="2" indent="-177800" algn="l" defTabSz="914400" rtl="0" eaLnBrk="1" latinLnBrk="0" hangingPunct="1">
                <a:lnSpc>
                  <a:spcPts val="1800"/>
                </a:lnSpc>
                <a:spcBef>
                  <a:spcPts val="600"/>
                </a:spcBef>
                <a:spcAft>
                  <a:spcPts val="600"/>
                </a:spcAft>
                <a:buClr>
                  <a:schemeClr val="tx2"/>
                </a:buClr>
                <a:buFont typeface="+mj-lt"/>
                <a:buAutoNum type="arabicPeriod"/>
                <a:tabLst>
                  <a:tab pos="1074738" algn="l"/>
                  <a:tab pos="4394200" algn="l"/>
                </a:tabLst>
              </a:pPr>
              <a:r>
                <a:rPr lang="nl-NL" sz="1200" kern="1200" noProof="0" dirty="0">
                  <a:solidFill>
                    <a:schemeClr val="tx1"/>
                  </a:solidFill>
                  <a:latin typeface="+mn-lt"/>
                  <a:ea typeface="+mn-ea"/>
                  <a:cs typeface="+mn-cs"/>
                </a:rPr>
                <a:t>Numeriek</a:t>
              </a:r>
              <a:endParaRPr lang="en-GB" sz="1200" kern="1200" dirty="0">
                <a:solidFill>
                  <a:schemeClr val="tx1"/>
                </a:solidFill>
                <a:latin typeface="+mn-lt"/>
                <a:ea typeface="+mn-ea"/>
                <a:cs typeface="+mn-cs"/>
              </a:endParaRPr>
            </a:p>
          </p:txBody>
        </p:sp>
        <p:sp>
          <p:nvSpPr>
            <p:cNvPr id="58" name="Textfield placeholder"/>
            <p:cNvSpPr txBox="1">
              <a:spLocks/>
            </p:cNvSpPr>
            <p:nvPr userDrawn="1"/>
          </p:nvSpPr>
          <p:spPr>
            <a:xfrm>
              <a:off x="-2379688" y="540952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1074738" rtl="0" eaLnBrk="1" latinLnBrk="0" hangingPunct="1">
                <a:lnSpc>
                  <a:spcPts val="1700"/>
                </a:lnSpc>
                <a:spcBef>
                  <a:spcPts val="600"/>
                </a:spcBef>
                <a:spcAft>
                  <a:spcPts val="600"/>
                </a:spcAft>
                <a:buFont typeface="Arial" panose="020B0604020202020204" pitchFamily="34" charset="0"/>
                <a:buNone/>
              </a:pPr>
              <a:r>
                <a:rPr lang="en-GB" sz="1200" b="0" i="1" kern="1200" dirty="0" err="1">
                  <a:solidFill>
                    <a:schemeClr val="tx1"/>
                  </a:solidFill>
                  <a:latin typeface="+mn-lt"/>
                  <a:ea typeface="+mn-ea"/>
                  <a:cs typeface="+mn-cs"/>
                </a:rPr>
                <a:t>Cursief</a:t>
              </a:r>
              <a:endParaRPr lang="en-GB" sz="1200" b="0" i="1" kern="1200" dirty="0">
                <a:solidFill>
                  <a:schemeClr val="tx1"/>
                </a:solidFill>
                <a:latin typeface="+mn-lt"/>
                <a:ea typeface="+mn-ea"/>
                <a:cs typeface="+mn-cs"/>
              </a:endParaRPr>
            </a:p>
          </p:txBody>
        </p:sp>
        <p:sp>
          <p:nvSpPr>
            <p:cNvPr id="59" name="Textfield placeholder"/>
            <p:cNvSpPr txBox="1">
              <a:spLocks/>
            </p:cNvSpPr>
            <p:nvPr userDrawn="1"/>
          </p:nvSpPr>
          <p:spPr>
            <a:xfrm>
              <a:off x="-2379688" y="496307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714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Num. Bullet</a:t>
              </a:r>
            </a:p>
          </p:txBody>
        </p:sp>
        <p:grpSp>
          <p:nvGrpSpPr>
            <p:cNvPr id="60" name="Groep 59"/>
            <p:cNvGrpSpPr/>
            <p:nvPr userDrawn="1"/>
          </p:nvGrpSpPr>
          <p:grpSpPr>
            <a:xfrm>
              <a:off x="-950342" y="1837957"/>
              <a:ext cx="687412" cy="3758146"/>
              <a:chOff x="-740196" y="1837957"/>
              <a:chExt cx="1374825" cy="3758146"/>
            </a:xfrm>
          </p:grpSpPr>
          <p:sp>
            <p:nvSpPr>
              <p:cNvPr id="61" name="Textfield placeholde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2" name="Textfield placeholde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20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3" name="Textfield placeholde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4" name="Textfield placeholde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5" name="Textfield placeholde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14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6" name="Textfield placeholde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7" name="Textfield placeholde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8" name="Textfield placeholde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16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9" name="Textfield placeholde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grpSp>
      </p:grpSp>
      <p:sp>
        <p:nvSpPr>
          <p:cNvPr id="2" name="Titel 1"/>
          <p:cNvSpPr>
            <a:spLocks noGrp="1"/>
          </p:cNvSpPr>
          <p:nvPr>
            <p:ph type="title" hasCustomPrompt="1"/>
          </p:nvPr>
        </p:nvSpPr>
        <p:spPr/>
        <p:txBody>
          <a:bodyPr/>
          <a:lstStyle/>
          <a:p>
            <a:r>
              <a:rPr lang="nl-NL" dirty="0"/>
              <a:t>Klik om de titel te bewerken</a:t>
            </a:r>
          </a:p>
        </p:txBody>
      </p:sp>
      <p:grpSp>
        <p:nvGrpSpPr>
          <p:cNvPr id="96" name="Groep 95"/>
          <p:cNvGrpSpPr/>
          <p:nvPr userDrawn="1"/>
        </p:nvGrpSpPr>
        <p:grpSpPr>
          <a:xfrm>
            <a:off x="12363871" y="-26002"/>
            <a:ext cx="3064812" cy="4530930"/>
            <a:chOff x="15419739" y="-26002"/>
            <a:chExt cx="3064812" cy="4530930"/>
          </a:xfrm>
        </p:grpSpPr>
        <p:sp>
          <p:nvSpPr>
            <p:cNvPr id="97" name="Tekstvak 33"/>
            <p:cNvSpPr txBox="1"/>
            <p:nvPr userDrawn="1"/>
          </p:nvSpPr>
          <p:spPr>
            <a:xfrm>
              <a:off x="15593549" y="1001584"/>
              <a:ext cx="2285302" cy="646331"/>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Klik op het icoontje om een nieuwe afbeelding in te voegen.</a:t>
              </a:r>
              <a:endPar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endParaRPr>
            </a:p>
          </p:txBody>
        </p:sp>
        <p:sp>
          <p:nvSpPr>
            <p:cNvPr id="98" name="Tekstvak 33"/>
            <p:cNvSpPr txBox="1"/>
            <p:nvPr userDrawn="1"/>
          </p:nvSpPr>
          <p:spPr>
            <a:xfrm>
              <a:off x="15593549" y="3140968"/>
              <a:ext cx="2142447" cy="646331"/>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Zoek en selecteer de gewenste afbeelding. </a:t>
              </a:r>
              <a:b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br>
              <a: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Klik op </a:t>
              </a:r>
              <a:r>
                <a:rPr kumimoji="0" lang="en-US" sz="1400" b="1" i="0" u="none" strike="noStrike" kern="0" cap="none" spc="0" normalizeH="0" baseline="0" noProof="0" dirty="0">
                  <a:ln>
                    <a:noFill/>
                  </a:ln>
                  <a:solidFill>
                    <a:schemeClr val="tx2"/>
                  </a:solidFill>
                  <a:effectLst/>
                  <a:uLnTx/>
                  <a:uFillTx/>
                  <a:latin typeface="Calibri"/>
                  <a:ea typeface="Tahoma" pitchFamily="34" charset="0"/>
                  <a:cs typeface="Arial" pitchFamily="34" charset="0"/>
                </a:rPr>
                <a:t>´Invoegen´</a:t>
              </a:r>
              <a:endParaRPr kumimoji="0" lang="nl-NL" sz="1400" b="1" i="0" u="none" strike="noStrike" kern="0" cap="none" spc="0" normalizeH="0" baseline="0" noProof="0" dirty="0">
                <a:ln>
                  <a:noFill/>
                </a:ln>
                <a:solidFill>
                  <a:schemeClr val="tx2"/>
                </a:solidFill>
                <a:effectLst/>
                <a:uLnTx/>
                <a:uFillTx/>
                <a:latin typeface="Calibri"/>
                <a:ea typeface="Tahoma" pitchFamily="34" charset="0"/>
                <a:cs typeface="Arial" pitchFamily="34" charset="0"/>
              </a:endParaRPr>
            </a:p>
          </p:txBody>
        </p:sp>
        <p:sp>
          <p:nvSpPr>
            <p:cNvPr id="99" name="Ovaal 98"/>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white"/>
                  </a:solidFill>
                  <a:effectLst/>
                  <a:uLnTx/>
                  <a:uFillTx/>
                  <a:latin typeface="Calibri"/>
                </a:rPr>
                <a:t>1</a:t>
              </a:r>
            </a:p>
          </p:txBody>
        </p:sp>
        <p:sp>
          <p:nvSpPr>
            <p:cNvPr id="100" name="Ovaal 99"/>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white"/>
                  </a:solidFill>
                  <a:effectLst/>
                  <a:uLnTx/>
                  <a:uFillTx/>
                  <a:latin typeface="Calibri"/>
                </a:rPr>
                <a:t>2</a:t>
              </a:r>
            </a:p>
          </p:txBody>
        </p:sp>
        <p:pic>
          <p:nvPicPr>
            <p:cNvPr id="101" name="Picture 3"/>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102" name="Picture 3"/>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10004" t="23401" r="80712" b="21471"/>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03" name="Tekstvak 102"/>
            <p:cNvSpPr txBox="1"/>
            <p:nvPr userDrawn="1"/>
          </p:nvSpPr>
          <p:spPr>
            <a:xfrm>
              <a:off x="15673080" y="4020160"/>
              <a:ext cx="779464" cy="261610"/>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err="1">
                  <a:ln>
                    <a:noFill/>
                  </a:ln>
                  <a:solidFill>
                    <a:srgbClr val="005634">
                      <a:lumMod val="25000"/>
                    </a:srgbClr>
                  </a:solidFill>
                  <a:effectLst>
                    <a:outerShdw blurRad="25400" algn="ctr" rotWithShape="0">
                      <a:prstClr val="white"/>
                    </a:outerShdw>
                  </a:effectLst>
                  <a:uLnTx/>
                  <a:uFillTx/>
                </a:rPr>
                <a:t>Invoegen</a:t>
              </a:r>
              <a:endParaRPr kumimoji="0" lang="en-GB" sz="1050" b="1" i="0" u="none" strike="noStrike" kern="0" cap="none" spc="0" normalizeH="0" baseline="0" noProof="0" dirty="0">
                <a:ln>
                  <a:noFill/>
                </a:ln>
                <a:solidFill>
                  <a:srgbClr val="005634">
                    <a:lumMod val="25000"/>
                  </a:srgbClr>
                </a:solidFill>
                <a:effectLst>
                  <a:outerShdw blurRad="25400" algn="ctr" rotWithShape="0">
                    <a:prstClr val="white"/>
                  </a:outerShdw>
                </a:effectLst>
                <a:uLnTx/>
                <a:uFillTx/>
              </a:endParaRPr>
            </a:p>
          </p:txBody>
        </p:sp>
        <p:sp>
          <p:nvSpPr>
            <p:cNvPr id="104" name="Rechthoek 103"/>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AFBEELDING INVOEGEN</a:t>
              </a:r>
            </a:p>
          </p:txBody>
        </p:sp>
        <p:grpSp>
          <p:nvGrpSpPr>
            <p:cNvPr id="105" name="Groep 104"/>
            <p:cNvGrpSpPr/>
            <p:nvPr userDrawn="1"/>
          </p:nvGrpSpPr>
          <p:grpSpPr>
            <a:xfrm>
              <a:off x="15563079" y="358984"/>
              <a:ext cx="2489424" cy="4145944"/>
              <a:chOff x="15563079" y="358984"/>
              <a:chExt cx="2315772" cy="4145944"/>
            </a:xfrm>
          </p:grpSpPr>
          <p:cxnSp>
            <p:nvCxnSpPr>
              <p:cNvPr id="107" name="Rechte verbindingslijn 106"/>
              <p:cNvCxnSpPr/>
              <p:nvPr userDrawn="1"/>
            </p:nvCxnSpPr>
            <p:spPr>
              <a:xfrm>
                <a:off x="15563418" y="358984"/>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8" name="Rechte verbindingslijn 107"/>
              <p:cNvCxnSpPr/>
              <p:nvPr userDrawn="1"/>
            </p:nvCxnSpPr>
            <p:spPr>
              <a:xfrm>
                <a:off x="15563079" y="2564904"/>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9" name="Rechte verbindingslijn 108"/>
              <p:cNvCxnSpPr/>
              <p:nvPr userDrawn="1"/>
            </p:nvCxnSpPr>
            <p:spPr>
              <a:xfrm>
                <a:off x="15563418" y="4504928"/>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106" name="Afbeelding 10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593549" y="1810798"/>
              <a:ext cx="610090" cy="610090"/>
            </a:xfrm>
            <a:prstGeom prst="rect">
              <a:avLst/>
            </a:prstGeom>
          </p:spPr>
        </p:pic>
      </p:grpSp>
      <p:sp>
        <p:nvSpPr>
          <p:cNvPr id="111" name="Tijdelijke aanduiding voor inhoud 94"/>
          <p:cNvSpPr>
            <a:spLocks noGrp="1"/>
          </p:cNvSpPr>
          <p:nvPr>
            <p:ph sz="quarter" idx="16" hasCustomPrompt="1"/>
          </p:nvPr>
        </p:nvSpPr>
        <p:spPr>
          <a:xfrm>
            <a:off x="519175" y="1628800"/>
            <a:ext cx="11160063" cy="3952850"/>
          </a:xfrm>
        </p:spPr>
        <p:txBody>
          <a:bodyPr anchor="ctr"/>
          <a:lstStyle>
            <a:lvl1pPr algn="ctr">
              <a:defRPr baseline="0"/>
            </a:lvl1pPr>
          </a:lstStyle>
          <a:p>
            <a:pPr lvl="0"/>
            <a:r>
              <a:rPr lang="en-GB" dirty="0"/>
              <a:t>Object of </a:t>
            </a:r>
            <a:r>
              <a:rPr lang="nl-NL" noProof="0" dirty="0"/>
              <a:t>grafiek</a:t>
            </a:r>
            <a:br>
              <a:rPr lang="en-GB" dirty="0"/>
            </a:br>
            <a:r>
              <a:rPr lang="nl-NL" noProof="0" dirty="0"/>
              <a:t>invoegen</a:t>
            </a:r>
            <a:r>
              <a:rPr lang="en-GB" noProof="0" dirty="0"/>
              <a:t> </a:t>
            </a:r>
            <a:r>
              <a:rPr lang="en-GB" dirty="0"/>
              <a:t>via </a:t>
            </a:r>
            <a:r>
              <a:rPr lang="nl-NL" noProof="0" dirty="0"/>
              <a:t>icoon</a:t>
            </a:r>
            <a:br>
              <a:rPr lang="nl-NL" noProof="0" dirty="0"/>
            </a:br>
            <a:br>
              <a:rPr lang="nl-NL" noProof="0" dirty="0"/>
            </a:br>
            <a:br>
              <a:rPr lang="nl-NL" noProof="0" dirty="0"/>
            </a:br>
            <a:br>
              <a:rPr lang="nl-NL" noProof="0" dirty="0"/>
            </a:br>
            <a:br>
              <a:rPr lang="nl-NL" noProof="0" dirty="0"/>
            </a:br>
            <a:br>
              <a:rPr lang="nl-NL" noProof="0" dirty="0"/>
            </a:br>
            <a:endParaRPr lang="nl-NL" noProof="0" dirty="0"/>
          </a:p>
        </p:txBody>
      </p:sp>
      <p:sp>
        <p:nvSpPr>
          <p:cNvPr id="112" name="Tijdelijke aanduiding voor verticale tekst 2"/>
          <p:cNvSpPr>
            <a:spLocks noGrp="1"/>
          </p:cNvSpPr>
          <p:nvPr>
            <p:ph type="body" orient="vert" idx="17" hasCustomPrompt="1"/>
          </p:nvPr>
        </p:nvSpPr>
        <p:spPr>
          <a:xfrm>
            <a:off x="519176" y="1083008"/>
            <a:ext cx="11159226" cy="537380"/>
          </a:xfrm>
        </p:spPr>
        <p:txBody>
          <a:bodyPr vert="horz"/>
          <a:lstStyle>
            <a:lvl1pPr algn="ctr">
              <a:defRPr b="1"/>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nl-NL" dirty="0"/>
              <a:t>Grafiektitel</a:t>
            </a:r>
          </a:p>
        </p:txBody>
      </p:sp>
    </p:spTree>
    <p:extLst>
      <p:ext uri="{BB962C8B-B14F-4D97-AF65-F5344CB8AC3E}">
        <p14:creationId xmlns:p14="http://schemas.microsoft.com/office/powerpoint/2010/main" val="118193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 &amp; Grafiek (L) 2x">
    <p:spTree>
      <p:nvGrpSpPr>
        <p:cNvPr id="1" name=""/>
        <p:cNvGrpSpPr/>
        <p:nvPr/>
      </p:nvGrpSpPr>
      <p:grpSpPr>
        <a:xfrm>
          <a:off x="0" y="0"/>
          <a:ext cx="0" cy="0"/>
          <a:chOff x="0" y="0"/>
          <a:chExt cx="0" cy="0"/>
        </a:xfrm>
      </p:grpSpPr>
      <p:sp>
        <p:nvSpPr>
          <p:cNvPr id="12" name="Tijdelijke aanduiding voor tekst 11"/>
          <p:cNvSpPr>
            <a:spLocks noGrp="1"/>
          </p:cNvSpPr>
          <p:nvPr>
            <p:ph type="body" sz="quarter" idx="14" hasCustomPrompt="1"/>
          </p:nvPr>
        </p:nvSpPr>
        <p:spPr>
          <a:xfrm>
            <a:off x="-13494" y="5581651"/>
            <a:ext cx="12225338" cy="348800"/>
          </a:xfrm>
          <a:custGeom>
            <a:avLst/>
            <a:gdLst>
              <a:gd name="connsiteX0" fmla="*/ 0 w 12225338"/>
              <a:gd name="connsiteY0" fmla="*/ 0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0 h 338137"/>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44173 h 382310"/>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282505 h 382310"/>
              <a:gd name="connsiteX6" fmla="*/ 0 w 12225338"/>
              <a:gd name="connsiteY6" fmla="*/ 44173 h 382310"/>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338" h="338137">
                <a:moveTo>
                  <a:pt x="0" y="238332"/>
                </a:moveTo>
                <a:cubicBezTo>
                  <a:pt x="5257870" y="-49834"/>
                  <a:pt x="8329129" y="39687"/>
                  <a:pt x="12225338" y="0"/>
                </a:cubicBezTo>
                <a:lnTo>
                  <a:pt x="12225338" y="0"/>
                </a:lnTo>
                <a:lnTo>
                  <a:pt x="12225338" y="338137"/>
                </a:lnTo>
                <a:lnTo>
                  <a:pt x="0" y="338137"/>
                </a:lnTo>
                <a:lnTo>
                  <a:pt x="0" y="238332"/>
                </a:lnTo>
                <a:close/>
              </a:path>
            </a:pathLst>
          </a:custGeom>
          <a:solidFill>
            <a:schemeClr val="bg1"/>
          </a:solidFill>
          <a:ln w="9525">
            <a:solidFill>
              <a:schemeClr val="tx2"/>
            </a:solidFill>
          </a:ln>
        </p:spPr>
        <p:txBody>
          <a:bodyPr vert="horz" lIns="0" tIns="0" rIns="0" bIns="0" rtlCol="0" anchor="ctr">
            <a:noAutofit/>
          </a:bodyPr>
          <a:lstStyle>
            <a:lvl1pPr>
              <a:defRPr lang="nl-NL" sz="1200" baseline="0" dirty="0">
                <a:solidFill>
                  <a:schemeClr val="bg2"/>
                </a:solidFill>
                <a:latin typeface="Arial Narrow" panose="020B0606020202030204" pitchFamily="34" charset="0"/>
              </a:defRPr>
            </a:lvl1pPr>
          </a:lstStyle>
          <a:p>
            <a:pPr lvl="0" algn="ctr"/>
            <a:r>
              <a:rPr lang="nl-NL" dirty="0"/>
              <a:t>LIJN ORANJE (Niet verwijderen!)</a:t>
            </a:r>
          </a:p>
        </p:txBody>
      </p:sp>
      <p:sp>
        <p:nvSpPr>
          <p:cNvPr id="13" name="Tijdelijke aanduiding voor tekst 11"/>
          <p:cNvSpPr>
            <a:spLocks noGrp="1"/>
          </p:cNvSpPr>
          <p:nvPr>
            <p:ph type="body" sz="quarter" idx="15" hasCustomPrompt="1"/>
          </p:nvPr>
        </p:nvSpPr>
        <p:spPr>
          <a:xfrm>
            <a:off x="-13494" y="5876129"/>
            <a:ext cx="12225338" cy="62735"/>
          </a:xfrm>
          <a:prstGeom prst="rect">
            <a:avLst/>
          </a:prstGeom>
          <a:solidFill>
            <a:schemeClr val="bg1"/>
          </a:solidFill>
          <a:ln w="12700">
            <a:no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BALK WIT (Niet verwijderen!)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427769-0C94-4714-9308-5CB730222FA0}" type="slidenum">
              <a:rPr lang="nl-NL" smtClean="0"/>
              <a:pPr/>
              <a:t>‹nr.›</a:t>
            </a:fld>
            <a:endParaRPr lang="nl-NL"/>
          </a:p>
        </p:txBody>
      </p:sp>
      <p:sp>
        <p:nvSpPr>
          <p:cNvPr id="10" name="Rechthoek 9"/>
          <p:cNvSpPr/>
          <p:nvPr userDrawn="1"/>
        </p:nvSpPr>
        <p:spPr>
          <a:xfrm>
            <a:off x="0" y="-459432"/>
            <a:ext cx="6315199" cy="459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1600" dirty="0"/>
              <a:t>Tekst &amp; Grafiek (L) 2x</a:t>
            </a:r>
          </a:p>
        </p:txBody>
      </p:sp>
      <p:grpSp>
        <p:nvGrpSpPr>
          <p:cNvPr id="27" name="Groep 26"/>
          <p:cNvGrpSpPr/>
          <p:nvPr userDrawn="1"/>
        </p:nvGrpSpPr>
        <p:grpSpPr>
          <a:xfrm>
            <a:off x="-2973833" y="0"/>
            <a:ext cx="2808312" cy="5805264"/>
            <a:chOff x="-2973833" y="0"/>
            <a:chExt cx="2808312" cy="5805264"/>
          </a:xfrm>
        </p:grpSpPr>
        <p:sp>
          <p:nvSpPr>
            <p:cNvPr id="28" name="Rechthoek 27"/>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TEXT LEVELS</a:t>
              </a:r>
            </a:p>
          </p:txBody>
        </p:sp>
        <p:sp>
          <p:nvSpPr>
            <p:cNvPr id="29" name="Textfield placeholde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200" b="0" dirty="0">
                  <a:solidFill>
                    <a:schemeClr val="tx1"/>
                  </a:solidFill>
                </a:rPr>
                <a:t>Lees-tekst</a:t>
              </a:r>
            </a:p>
          </p:txBody>
        </p:sp>
        <p:sp>
          <p:nvSpPr>
            <p:cNvPr id="30" name="Ovaal 29"/>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1</a:t>
              </a:r>
            </a:p>
          </p:txBody>
        </p:sp>
        <p:sp>
          <p:nvSpPr>
            <p:cNvPr id="31" name="Ovaal 30"/>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2</a:t>
              </a:r>
            </a:p>
          </p:txBody>
        </p:sp>
        <p:sp>
          <p:nvSpPr>
            <p:cNvPr id="32" name="Ovaal 31"/>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3</a:t>
              </a:r>
            </a:p>
          </p:txBody>
        </p:sp>
        <p:sp>
          <p:nvSpPr>
            <p:cNvPr id="33" name="Ovaal 32"/>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4</a:t>
              </a:r>
            </a:p>
          </p:txBody>
        </p:sp>
        <p:sp>
          <p:nvSpPr>
            <p:cNvPr id="34" name="Textfield placeholder"/>
            <p:cNvSpPr txBox="1">
              <a:spLocks/>
            </p:cNvSpPr>
            <p:nvPr userDrawn="1"/>
          </p:nvSpPr>
          <p:spPr>
            <a:xfrm>
              <a:off x="-2379688" y="2284403"/>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1" dirty="0">
                  <a:solidFill>
                    <a:schemeClr val="tx2"/>
                  </a:solidFill>
                </a:rPr>
                <a:t>Sub-kop</a:t>
              </a:r>
            </a:p>
          </p:txBody>
        </p:sp>
        <p:sp>
          <p:nvSpPr>
            <p:cNvPr id="35" name="Textfield placeholder"/>
            <p:cNvSpPr txBox="1">
              <a:spLocks/>
            </p:cNvSpPr>
            <p:nvPr userDrawn="1"/>
          </p:nvSpPr>
          <p:spPr>
            <a:xfrm>
              <a:off x="-2379688" y="273084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36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Bullet</a:t>
              </a:r>
            </a:p>
          </p:txBody>
        </p:sp>
        <p:sp>
          <p:nvSpPr>
            <p:cNvPr id="36" name="Textfield placeholder"/>
            <p:cNvSpPr txBox="1">
              <a:spLocks/>
            </p:cNvSpPr>
            <p:nvPr userDrawn="1"/>
          </p:nvSpPr>
          <p:spPr>
            <a:xfrm>
              <a:off x="-2379688" y="317729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11138" lvl="3" indent="-117475" algn="l" defTabSz="914400" rtl="0" eaLnBrk="1" latinLnBrk="0" hangingPunct="1">
                <a:lnSpc>
                  <a:spcPts val="1700"/>
                </a:lnSpc>
                <a:spcBef>
                  <a:spcPts val="600"/>
                </a:spcBef>
                <a:spcAft>
                  <a:spcPts val="600"/>
                </a:spcAft>
                <a:buClr>
                  <a:schemeClr val="tx2"/>
                </a:buClr>
                <a:buSzPct val="85000"/>
                <a:buFont typeface="Arial" panose="020B0604020202020204" pitchFamily="34" charset="0"/>
                <a:buChar char="−"/>
                <a:tabLst>
                  <a:tab pos="1074738" algn="l"/>
                </a:tabLst>
              </a:pPr>
              <a:r>
                <a:rPr lang="en-GB" sz="1200" b="0" kern="1200" dirty="0">
                  <a:solidFill>
                    <a:schemeClr val="tx1"/>
                  </a:solidFill>
                  <a:latin typeface="+mn-lt"/>
                  <a:ea typeface="+mn-ea"/>
                  <a:cs typeface="+mn-cs"/>
                </a:rPr>
                <a:t>Sub-bullet</a:t>
              </a:r>
            </a:p>
          </p:txBody>
        </p:sp>
        <p:cxnSp>
          <p:nvCxnSpPr>
            <p:cNvPr id="37" name="Rechte verbindingslijn 36"/>
            <p:cNvCxnSpPr/>
            <p:nvPr userDrawn="1"/>
          </p:nvCxnSpPr>
          <p:spPr>
            <a:xfrm>
              <a:off x="-2812233" y="387386"/>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2812233" y="1628800"/>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2812233" y="5805264"/>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40"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1" r="75697" b="23577"/>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4"/>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r="80548"/>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2" name="Groep 41"/>
            <p:cNvGrpSpPr/>
            <p:nvPr userDrawn="1"/>
          </p:nvGrpSpPr>
          <p:grpSpPr>
            <a:xfrm>
              <a:off x="-2098870" y="523279"/>
              <a:ext cx="435437" cy="427699"/>
              <a:chOff x="-1085063" y="758027"/>
              <a:chExt cx="633800" cy="622540"/>
            </a:xfrm>
          </p:grpSpPr>
          <p:sp>
            <p:nvSpPr>
              <p:cNvPr id="83" name="Afgeronde rechthoek 82"/>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dirty="0"/>
              </a:p>
            </p:txBody>
          </p:sp>
          <p:grpSp>
            <p:nvGrpSpPr>
              <p:cNvPr id="84" name="Groep 83"/>
              <p:cNvGrpSpPr/>
              <p:nvPr userDrawn="1"/>
            </p:nvGrpSpPr>
            <p:grpSpPr>
              <a:xfrm>
                <a:off x="-977746" y="864082"/>
                <a:ext cx="419166" cy="410430"/>
                <a:chOff x="6366933" y="309013"/>
                <a:chExt cx="1901295" cy="1861668"/>
              </a:xfrm>
              <a:solidFill>
                <a:schemeClr val="tx1"/>
              </a:solidFill>
            </p:grpSpPr>
            <p:sp>
              <p:nvSpPr>
                <p:cNvPr id="85" name="Rechthoek 84"/>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6" name="Rechthoek 85"/>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7" name="Rechthoek 86"/>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8" name="Rechthoek 87"/>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9" name="Rechthoek 88"/>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0" name="Rechthoek 89"/>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1" name="Rechthoek 90"/>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2" name="Rechthoek 91"/>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3" name="Rechthoek 92"/>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4" name="Rechthoek 93"/>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5" name="Vrije vorm 94"/>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nvGrpSpPr>
            <p:cNvPr id="43" name="Groep 42"/>
            <p:cNvGrpSpPr/>
            <p:nvPr userDrawn="1"/>
          </p:nvGrpSpPr>
          <p:grpSpPr>
            <a:xfrm>
              <a:off x="-2095303" y="1071657"/>
              <a:ext cx="435437" cy="427699"/>
              <a:chOff x="-1845083" y="758027"/>
              <a:chExt cx="633800" cy="622540"/>
            </a:xfrm>
          </p:grpSpPr>
          <p:sp>
            <p:nvSpPr>
              <p:cNvPr id="70" name="Afgeronde rechthoek 69"/>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71" name="Groep 70"/>
              <p:cNvGrpSpPr/>
              <p:nvPr userDrawn="1"/>
            </p:nvGrpSpPr>
            <p:grpSpPr>
              <a:xfrm>
                <a:off x="-1737766" y="864082"/>
                <a:ext cx="419166" cy="410430"/>
                <a:chOff x="3708400" y="309013"/>
                <a:chExt cx="1901295" cy="1861668"/>
              </a:xfrm>
              <a:solidFill>
                <a:schemeClr val="tx1"/>
              </a:solidFill>
            </p:grpSpPr>
            <p:sp>
              <p:nvSpPr>
                <p:cNvPr id="72" name="Rechthoek 71"/>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Rechthoek 72"/>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4" name="Rechthoek 73"/>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5" name="Rechthoek 74"/>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6" name="Rechthoek 75"/>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7" name="Rechthoek 76"/>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8" name="Rechthoek 77"/>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9" name="Rechthoek 78"/>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0" name="Rechthoek 79"/>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1" name="Rechthoek 80"/>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2" name="Vrije vorm 81"/>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cxnSp>
          <p:nvCxnSpPr>
            <p:cNvPr id="44" name="Rechte verbindingslijn 43"/>
            <p:cNvCxnSpPr>
              <a:stCxn id="46" idx="2"/>
              <a:endCxn id="70"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5" name="Rechte verbindingslijn 44"/>
            <p:cNvCxnSpPr>
              <a:stCxn id="47" idx="3"/>
              <a:endCxn id="83"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46" name="Ovaal 45"/>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al 46"/>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field placeholde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vooruit</a:t>
              </a:r>
            </a:p>
          </p:txBody>
        </p:sp>
        <p:sp>
          <p:nvSpPr>
            <p:cNvPr id="49" name="Textfield placeholde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terug</a:t>
              </a:r>
            </a:p>
          </p:txBody>
        </p:sp>
        <p:sp>
          <p:nvSpPr>
            <p:cNvPr id="50" name="Ovaal 49"/>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5</a:t>
              </a:r>
            </a:p>
          </p:txBody>
        </p:sp>
        <p:sp>
          <p:nvSpPr>
            <p:cNvPr id="51" name="Ovaal 50"/>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6</a:t>
              </a:r>
            </a:p>
          </p:txBody>
        </p:sp>
        <p:sp>
          <p:nvSpPr>
            <p:cNvPr id="52" name="Ovaal 51"/>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7</a:t>
              </a:r>
            </a:p>
          </p:txBody>
        </p:sp>
        <p:sp>
          <p:nvSpPr>
            <p:cNvPr id="53" name="Ovaal 52"/>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8</a:t>
              </a:r>
            </a:p>
          </p:txBody>
        </p:sp>
        <p:sp>
          <p:nvSpPr>
            <p:cNvPr id="54" name="Ovaal 53"/>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9</a:t>
              </a:r>
            </a:p>
          </p:txBody>
        </p:sp>
        <p:sp>
          <p:nvSpPr>
            <p:cNvPr id="55" name="Textfield placeholder"/>
            <p:cNvSpPr txBox="1">
              <a:spLocks/>
            </p:cNvSpPr>
            <p:nvPr userDrawn="1"/>
          </p:nvSpPr>
          <p:spPr>
            <a:xfrm>
              <a:off x="-2379688" y="363289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100" b="0" i="1" dirty="0" err="1">
                  <a:solidFill>
                    <a:schemeClr val="bg2">
                      <a:lumMod val="75000"/>
                    </a:schemeClr>
                  </a:solidFill>
                </a:rPr>
                <a:t>Cursief</a:t>
              </a:r>
              <a:r>
                <a:rPr lang="en-GB" sz="1100" b="0" i="1" dirty="0">
                  <a:solidFill>
                    <a:schemeClr val="bg2">
                      <a:lumMod val="75000"/>
                    </a:schemeClr>
                  </a:solidFill>
                </a:rPr>
                <a:t> </a:t>
              </a:r>
            </a:p>
          </p:txBody>
        </p:sp>
        <p:sp>
          <p:nvSpPr>
            <p:cNvPr id="56" name="Textfield placeholder"/>
            <p:cNvSpPr txBox="1">
              <a:spLocks/>
            </p:cNvSpPr>
            <p:nvPr userDrawn="1"/>
          </p:nvSpPr>
          <p:spPr>
            <a:xfrm>
              <a:off x="-2379688" y="4079336"/>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0" dirty="0">
                  <a:solidFill>
                    <a:schemeClr val="bg2">
                      <a:lumMod val="75000"/>
                    </a:schemeClr>
                  </a:solidFill>
                </a:rPr>
                <a:t>Sub-tekst</a:t>
              </a:r>
            </a:p>
          </p:txBody>
        </p:sp>
        <p:sp>
          <p:nvSpPr>
            <p:cNvPr id="57" name="Textfield placeholder"/>
            <p:cNvSpPr txBox="1">
              <a:spLocks/>
            </p:cNvSpPr>
            <p:nvPr userDrawn="1"/>
          </p:nvSpPr>
          <p:spPr>
            <a:xfrm>
              <a:off x="-2379688" y="4525782"/>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77800" lvl="2" indent="-177800" algn="l" defTabSz="914400" rtl="0" eaLnBrk="1" latinLnBrk="0" hangingPunct="1">
                <a:lnSpc>
                  <a:spcPts val="1800"/>
                </a:lnSpc>
                <a:spcBef>
                  <a:spcPts val="600"/>
                </a:spcBef>
                <a:spcAft>
                  <a:spcPts val="600"/>
                </a:spcAft>
                <a:buClr>
                  <a:schemeClr val="tx2"/>
                </a:buClr>
                <a:buFont typeface="+mj-lt"/>
                <a:buAutoNum type="arabicPeriod"/>
                <a:tabLst>
                  <a:tab pos="1074738" algn="l"/>
                  <a:tab pos="4394200" algn="l"/>
                </a:tabLst>
              </a:pPr>
              <a:r>
                <a:rPr lang="nl-NL" sz="1200" kern="1200" noProof="0" dirty="0">
                  <a:solidFill>
                    <a:schemeClr val="tx1"/>
                  </a:solidFill>
                  <a:latin typeface="+mn-lt"/>
                  <a:ea typeface="+mn-ea"/>
                  <a:cs typeface="+mn-cs"/>
                </a:rPr>
                <a:t>Numeriek</a:t>
              </a:r>
              <a:endParaRPr lang="en-GB" sz="1200" kern="1200" dirty="0">
                <a:solidFill>
                  <a:schemeClr val="tx1"/>
                </a:solidFill>
                <a:latin typeface="+mn-lt"/>
                <a:ea typeface="+mn-ea"/>
                <a:cs typeface="+mn-cs"/>
              </a:endParaRPr>
            </a:p>
          </p:txBody>
        </p:sp>
        <p:sp>
          <p:nvSpPr>
            <p:cNvPr id="58" name="Textfield placeholder"/>
            <p:cNvSpPr txBox="1">
              <a:spLocks/>
            </p:cNvSpPr>
            <p:nvPr userDrawn="1"/>
          </p:nvSpPr>
          <p:spPr>
            <a:xfrm>
              <a:off x="-2379688" y="540952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1074738" rtl="0" eaLnBrk="1" latinLnBrk="0" hangingPunct="1">
                <a:lnSpc>
                  <a:spcPts val="1700"/>
                </a:lnSpc>
                <a:spcBef>
                  <a:spcPts val="600"/>
                </a:spcBef>
                <a:spcAft>
                  <a:spcPts val="600"/>
                </a:spcAft>
                <a:buFont typeface="Arial" panose="020B0604020202020204" pitchFamily="34" charset="0"/>
                <a:buNone/>
              </a:pPr>
              <a:r>
                <a:rPr lang="en-GB" sz="1200" b="0" i="1" kern="1200" dirty="0" err="1">
                  <a:solidFill>
                    <a:schemeClr val="tx1"/>
                  </a:solidFill>
                  <a:latin typeface="+mn-lt"/>
                  <a:ea typeface="+mn-ea"/>
                  <a:cs typeface="+mn-cs"/>
                </a:rPr>
                <a:t>Cursief</a:t>
              </a:r>
              <a:endParaRPr lang="en-GB" sz="1200" b="0" i="1" kern="1200" dirty="0">
                <a:solidFill>
                  <a:schemeClr val="tx1"/>
                </a:solidFill>
                <a:latin typeface="+mn-lt"/>
                <a:ea typeface="+mn-ea"/>
                <a:cs typeface="+mn-cs"/>
              </a:endParaRPr>
            </a:p>
          </p:txBody>
        </p:sp>
        <p:sp>
          <p:nvSpPr>
            <p:cNvPr id="59" name="Textfield placeholder"/>
            <p:cNvSpPr txBox="1">
              <a:spLocks/>
            </p:cNvSpPr>
            <p:nvPr userDrawn="1"/>
          </p:nvSpPr>
          <p:spPr>
            <a:xfrm>
              <a:off x="-2379688" y="496307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714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Num. Bullet</a:t>
              </a:r>
            </a:p>
          </p:txBody>
        </p:sp>
        <p:grpSp>
          <p:nvGrpSpPr>
            <p:cNvPr id="60" name="Groep 59"/>
            <p:cNvGrpSpPr/>
            <p:nvPr userDrawn="1"/>
          </p:nvGrpSpPr>
          <p:grpSpPr>
            <a:xfrm>
              <a:off x="-950342" y="1837957"/>
              <a:ext cx="687412" cy="3758146"/>
              <a:chOff x="-740196" y="1837957"/>
              <a:chExt cx="1374825" cy="3758146"/>
            </a:xfrm>
          </p:grpSpPr>
          <p:sp>
            <p:nvSpPr>
              <p:cNvPr id="61" name="Textfield placeholde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2" name="Textfield placeholde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20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3" name="Textfield placeholde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4" name="Textfield placeholde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5" name="Textfield placeholde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14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6" name="Textfield placeholde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7" name="Textfield placeholde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8" name="Textfield placeholde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16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9" name="Textfield placeholde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grpSp>
      </p:grpSp>
      <p:sp>
        <p:nvSpPr>
          <p:cNvPr id="2" name="Titel 1"/>
          <p:cNvSpPr>
            <a:spLocks noGrp="1"/>
          </p:cNvSpPr>
          <p:nvPr>
            <p:ph type="title" hasCustomPrompt="1"/>
          </p:nvPr>
        </p:nvSpPr>
        <p:spPr/>
        <p:txBody>
          <a:bodyPr/>
          <a:lstStyle/>
          <a:p>
            <a:r>
              <a:rPr lang="nl-NL" dirty="0"/>
              <a:t>Klik om de titel te bewerken</a:t>
            </a:r>
          </a:p>
        </p:txBody>
      </p:sp>
      <p:grpSp>
        <p:nvGrpSpPr>
          <p:cNvPr id="96" name="Groep 95"/>
          <p:cNvGrpSpPr/>
          <p:nvPr userDrawn="1"/>
        </p:nvGrpSpPr>
        <p:grpSpPr>
          <a:xfrm>
            <a:off x="12363871" y="-26002"/>
            <a:ext cx="3064812" cy="4530930"/>
            <a:chOff x="15419739" y="-26002"/>
            <a:chExt cx="3064812" cy="4530930"/>
          </a:xfrm>
        </p:grpSpPr>
        <p:sp>
          <p:nvSpPr>
            <p:cNvPr id="97" name="Tekstvak 33"/>
            <p:cNvSpPr txBox="1"/>
            <p:nvPr userDrawn="1"/>
          </p:nvSpPr>
          <p:spPr>
            <a:xfrm>
              <a:off x="15593549" y="1001584"/>
              <a:ext cx="2285302" cy="646331"/>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Klik op het icoontje om een nieuwe afbeelding in te voegen.</a:t>
              </a:r>
              <a:endPar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endParaRPr>
            </a:p>
          </p:txBody>
        </p:sp>
        <p:sp>
          <p:nvSpPr>
            <p:cNvPr id="98" name="Tekstvak 33"/>
            <p:cNvSpPr txBox="1"/>
            <p:nvPr userDrawn="1"/>
          </p:nvSpPr>
          <p:spPr>
            <a:xfrm>
              <a:off x="15593549" y="3140968"/>
              <a:ext cx="2142447" cy="646331"/>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Zoek en selecteer de gewenste afbeelding. </a:t>
              </a:r>
              <a:b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br>
              <a: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Klik op </a:t>
              </a:r>
              <a:r>
                <a:rPr kumimoji="0" lang="en-US" sz="1400" b="1" i="0" u="none" strike="noStrike" kern="0" cap="none" spc="0" normalizeH="0" baseline="0" noProof="0" dirty="0">
                  <a:ln>
                    <a:noFill/>
                  </a:ln>
                  <a:solidFill>
                    <a:schemeClr val="tx2"/>
                  </a:solidFill>
                  <a:effectLst/>
                  <a:uLnTx/>
                  <a:uFillTx/>
                  <a:latin typeface="Calibri"/>
                  <a:ea typeface="Tahoma" pitchFamily="34" charset="0"/>
                  <a:cs typeface="Arial" pitchFamily="34" charset="0"/>
                </a:rPr>
                <a:t>´Invoegen´</a:t>
              </a:r>
              <a:endParaRPr kumimoji="0" lang="nl-NL" sz="1400" b="1" i="0" u="none" strike="noStrike" kern="0" cap="none" spc="0" normalizeH="0" baseline="0" noProof="0" dirty="0">
                <a:ln>
                  <a:noFill/>
                </a:ln>
                <a:solidFill>
                  <a:schemeClr val="tx2"/>
                </a:solidFill>
                <a:effectLst/>
                <a:uLnTx/>
                <a:uFillTx/>
                <a:latin typeface="Calibri"/>
                <a:ea typeface="Tahoma" pitchFamily="34" charset="0"/>
                <a:cs typeface="Arial" pitchFamily="34" charset="0"/>
              </a:endParaRPr>
            </a:p>
          </p:txBody>
        </p:sp>
        <p:sp>
          <p:nvSpPr>
            <p:cNvPr id="99" name="Ovaal 98"/>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white"/>
                  </a:solidFill>
                  <a:effectLst/>
                  <a:uLnTx/>
                  <a:uFillTx/>
                  <a:latin typeface="Calibri"/>
                </a:rPr>
                <a:t>1</a:t>
              </a:r>
            </a:p>
          </p:txBody>
        </p:sp>
        <p:sp>
          <p:nvSpPr>
            <p:cNvPr id="100" name="Ovaal 99"/>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white"/>
                  </a:solidFill>
                  <a:effectLst/>
                  <a:uLnTx/>
                  <a:uFillTx/>
                  <a:latin typeface="Calibri"/>
                </a:rPr>
                <a:t>2</a:t>
              </a:r>
            </a:p>
          </p:txBody>
        </p:sp>
        <p:pic>
          <p:nvPicPr>
            <p:cNvPr id="101" name="Picture 3"/>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102" name="Picture 3"/>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10004" t="23401" r="80712" b="21471"/>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03" name="Tekstvak 102"/>
            <p:cNvSpPr txBox="1"/>
            <p:nvPr userDrawn="1"/>
          </p:nvSpPr>
          <p:spPr>
            <a:xfrm>
              <a:off x="15673080" y="4020160"/>
              <a:ext cx="779464" cy="261610"/>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err="1">
                  <a:ln>
                    <a:noFill/>
                  </a:ln>
                  <a:solidFill>
                    <a:srgbClr val="005634">
                      <a:lumMod val="25000"/>
                    </a:srgbClr>
                  </a:solidFill>
                  <a:effectLst>
                    <a:outerShdw blurRad="25400" algn="ctr" rotWithShape="0">
                      <a:prstClr val="white"/>
                    </a:outerShdw>
                  </a:effectLst>
                  <a:uLnTx/>
                  <a:uFillTx/>
                </a:rPr>
                <a:t>Invoegen</a:t>
              </a:r>
              <a:endParaRPr kumimoji="0" lang="en-GB" sz="1050" b="1" i="0" u="none" strike="noStrike" kern="0" cap="none" spc="0" normalizeH="0" baseline="0" noProof="0" dirty="0">
                <a:ln>
                  <a:noFill/>
                </a:ln>
                <a:solidFill>
                  <a:srgbClr val="005634">
                    <a:lumMod val="25000"/>
                  </a:srgbClr>
                </a:solidFill>
                <a:effectLst>
                  <a:outerShdw blurRad="25400" algn="ctr" rotWithShape="0">
                    <a:prstClr val="white"/>
                  </a:outerShdw>
                </a:effectLst>
                <a:uLnTx/>
                <a:uFillTx/>
              </a:endParaRPr>
            </a:p>
          </p:txBody>
        </p:sp>
        <p:sp>
          <p:nvSpPr>
            <p:cNvPr id="104" name="Rechthoek 103"/>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AFBEELDING INVOEGEN</a:t>
              </a:r>
            </a:p>
          </p:txBody>
        </p:sp>
        <p:grpSp>
          <p:nvGrpSpPr>
            <p:cNvPr id="105" name="Groep 104"/>
            <p:cNvGrpSpPr/>
            <p:nvPr userDrawn="1"/>
          </p:nvGrpSpPr>
          <p:grpSpPr>
            <a:xfrm>
              <a:off x="15563079" y="358984"/>
              <a:ext cx="2489424" cy="4145944"/>
              <a:chOff x="15563079" y="358984"/>
              <a:chExt cx="2315772" cy="4145944"/>
            </a:xfrm>
          </p:grpSpPr>
          <p:cxnSp>
            <p:nvCxnSpPr>
              <p:cNvPr id="107" name="Rechte verbindingslijn 106"/>
              <p:cNvCxnSpPr/>
              <p:nvPr userDrawn="1"/>
            </p:nvCxnSpPr>
            <p:spPr>
              <a:xfrm>
                <a:off x="15563418" y="358984"/>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8" name="Rechte verbindingslijn 107"/>
              <p:cNvCxnSpPr/>
              <p:nvPr userDrawn="1"/>
            </p:nvCxnSpPr>
            <p:spPr>
              <a:xfrm>
                <a:off x="15563079" y="2564904"/>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9" name="Rechte verbindingslijn 108"/>
              <p:cNvCxnSpPr/>
              <p:nvPr userDrawn="1"/>
            </p:nvCxnSpPr>
            <p:spPr>
              <a:xfrm>
                <a:off x="15563418" y="4504928"/>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106" name="Afbeelding 10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593549" y="1810798"/>
              <a:ext cx="610090" cy="610090"/>
            </a:xfrm>
            <a:prstGeom prst="rect">
              <a:avLst/>
            </a:prstGeom>
          </p:spPr>
        </p:pic>
      </p:grpSp>
      <p:sp>
        <p:nvSpPr>
          <p:cNvPr id="111" name="Tijdelijke aanduiding voor inhoud 94"/>
          <p:cNvSpPr>
            <a:spLocks noGrp="1"/>
          </p:cNvSpPr>
          <p:nvPr>
            <p:ph sz="quarter" idx="16" hasCustomPrompt="1"/>
          </p:nvPr>
        </p:nvSpPr>
        <p:spPr>
          <a:xfrm>
            <a:off x="6099175" y="1628800"/>
            <a:ext cx="5580063" cy="3952850"/>
          </a:xfrm>
        </p:spPr>
        <p:txBody>
          <a:bodyPr anchor="ctr"/>
          <a:lstStyle>
            <a:lvl1pPr algn="ctr">
              <a:defRPr baseline="0"/>
            </a:lvl1pPr>
          </a:lstStyle>
          <a:p>
            <a:pPr lvl="0"/>
            <a:r>
              <a:rPr lang="en-GB" dirty="0"/>
              <a:t>Object of </a:t>
            </a:r>
            <a:r>
              <a:rPr lang="nl-NL" noProof="0" dirty="0"/>
              <a:t>grafiek</a:t>
            </a:r>
            <a:br>
              <a:rPr lang="en-GB" dirty="0"/>
            </a:br>
            <a:r>
              <a:rPr lang="nl-NL" noProof="0" dirty="0"/>
              <a:t>invoegen</a:t>
            </a:r>
            <a:r>
              <a:rPr lang="en-GB" noProof="0" dirty="0"/>
              <a:t> </a:t>
            </a:r>
            <a:r>
              <a:rPr lang="en-GB" dirty="0"/>
              <a:t>via </a:t>
            </a:r>
            <a:r>
              <a:rPr lang="nl-NL" noProof="0" dirty="0"/>
              <a:t>icoon</a:t>
            </a:r>
            <a:br>
              <a:rPr lang="nl-NL" noProof="0" dirty="0"/>
            </a:br>
            <a:br>
              <a:rPr lang="nl-NL" noProof="0" dirty="0"/>
            </a:br>
            <a:br>
              <a:rPr lang="nl-NL" noProof="0" dirty="0"/>
            </a:br>
            <a:br>
              <a:rPr lang="nl-NL" noProof="0" dirty="0"/>
            </a:br>
            <a:br>
              <a:rPr lang="nl-NL" noProof="0" dirty="0"/>
            </a:br>
            <a:br>
              <a:rPr lang="nl-NL" noProof="0" dirty="0"/>
            </a:br>
            <a:endParaRPr lang="nl-NL" noProof="0" dirty="0"/>
          </a:p>
        </p:txBody>
      </p:sp>
      <p:sp>
        <p:nvSpPr>
          <p:cNvPr id="112" name="Tijdelijke aanduiding voor verticale tekst 2"/>
          <p:cNvSpPr>
            <a:spLocks noGrp="1"/>
          </p:cNvSpPr>
          <p:nvPr>
            <p:ph type="body" orient="vert" idx="17" hasCustomPrompt="1"/>
          </p:nvPr>
        </p:nvSpPr>
        <p:spPr>
          <a:xfrm>
            <a:off x="6099174" y="1083008"/>
            <a:ext cx="5579227" cy="537380"/>
          </a:xfrm>
        </p:spPr>
        <p:txBody>
          <a:bodyPr vert="horz"/>
          <a:lstStyle>
            <a:lvl1pPr algn="ctr">
              <a:defRPr b="1"/>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nl-NL" dirty="0"/>
              <a:t>Grafiektitel</a:t>
            </a:r>
          </a:p>
        </p:txBody>
      </p:sp>
      <p:sp>
        <p:nvSpPr>
          <p:cNvPr id="110" name="Tijdelijke aanduiding voor inhoud 94"/>
          <p:cNvSpPr>
            <a:spLocks noGrp="1"/>
          </p:cNvSpPr>
          <p:nvPr>
            <p:ph sz="quarter" idx="18" hasCustomPrompt="1"/>
          </p:nvPr>
        </p:nvSpPr>
        <p:spPr>
          <a:xfrm>
            <a:off x="493711" y="1628800"/>
            <a:ext cx="5580063" cy="3952850"/>
          </a:xfrm>
        </p:spPr>
        <p:txBody>
          <a:bodyPr anchor="ctr"/>
          <a:lstStyle>
            <a:lvl1pPr algn="ctr">
              <a:defRPr baseline="0"/>
            </a:lvl1pPr>
          </a:lstStyle>
          <a:p>
            <a:pPr lvl="0"/>
            <a:r>
              <a:rPr lang="en-GB" dirty="0"/>
              <a:t>Object of </a:t>
            </a:r>
            <a:r>
              <a:rPr lang="nl-NL" noProof="0" dirty="0"/>
              <a:t>grafiek</a:t>
            </a:r>
            <a:br>
              <a:rPr lang="en-GB" dirty="0"/>
            </a:br>
            <a:r>
              <a:rPr lang="nl-NL" noProof="0" dirty="0"/>
              <a:t>invoegen</a:t>
            </a:r>
            <a:r>
              <a:rPr lang="en-GB" noProof="0" dirty="0"/>
              <a:t> </a:t>
            </a:r>
            <a:r>
              <a:rPr lang="en-GB" dirty="0"/>
              <a:t>via </a:t>
            </a:r>
            <a:r>
              <a:rPr lang="nl-NL" noProof="0" dirty="0"/>
              <a:t>icoon</a:t>
            </a:r>
            <a:br>
              <a:rPr lang="nl-NL" noProof="0" dirty="0"/>
            </a:br>
            <a:br>
              <a:rPr lang="nl-NL" noProof="0" dirty="0"/>
            </a:br>
            <a:br>
              <a:rPr lang="nl-NL" noProof="0" dirty="0"/>
            </a:br>
            <a:br>
              <a:rPr lang="nl-NL" noProof="0" dirty="0"/>
            </a:br>
            <a:br>
              <a:rPr lang="nl-NL" noProof="0" dirty="0"/>
            </a:br>
            <a:br>
              <a:rPr lang="nl-NL" noProof="0" dirty="0"/>
            </a:br>
            <a:endParaRPr lang="nl-NL" noProof="0" dirty="0"/>
          </a:p>
        </p:txBody>
      </p:sp>
      <p:sp>
        <p:nvSpPr>
          <p:cNvPr id="113" name="Tijdelijke aanduiding voor verticale tekst 2"/>
          <p:cNvSpPr>
            <a:spLocks noGrp="1"/>
          </p:cNvSpPr>
          <p:nvPr>
            <p:ph type="body" orient="vert" idx="19" hasCustomPrompt="1"/>
          </p:nvPr>
        </p:nvSpPr>
        <p:spPr>
          <a:xfrm>
            <a:off x="493710" y="1083008"/>
            <a:ext cx="5579227" cy="537380"/>
          </a:xfrm>
        </p:spPr>
        <p:txBody>
          <a:bodyPr vert="horz"/>
          <a:lstStyle>
            <a:lvl1pPr algn="ctr">
              <a:defRPr b="1"/>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nl-NL" dirty="0"/>
              <a:t>Grafiektitel</a:t>
            </a:r>
          </a:p>
        </p:txBody>
      </p:sp>
    </p:spTree>
    <p:extLst>
      <p:ext uri="{BB962C8B-B14F-4D97-AF65-F5344CB8AC3E}">
        <p14:creationId xmlns:p14="http://schemas.microsoft.com/office/powerpoint/2010/main" val="212660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ferenties">
    <p:spTree>
      <p:nvGrpSpPr>
        <p:cNvPr id="1" name=""/>
        <p:cNvGrpSpPr/>
        <p:nvPr/>
      </p:nvGrpSpPr>
      <p:grpSpPr>
        <a:xfrm>
          <a:off x="0" y="0"/>
          <a:ext cx="0" cy="0"/>
          <a:chOff x="0" y="0"/>
          <a:chExt cx="0" cy="0"/>
        </a:xfrm>
      </p:grpSpPr>
      <p:sp>
        <p:nvSpPr>
          <p:cNvPr id="8" name="Rechthoek 7"/>
          <p:cNvSpPr/>
          <p:nvPr userDrawn="1"/>
        </p:nvSpPr>
        <p:spPr>
          <a:xfrm>
            <a:off x="0" y="1"/>
            <a:ext cx="12198350" cy="58770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jdelijke aanduiding voor tekst 11"/>
          <p:cNvSpPr>
            <a:spLocks noGrp="1"/>
          </p:cNvSpPr>
          <p:nvPr>
            <p:ph type="body" sz="quarter" idx="14" hasCustomPrompt="1"/>
          </p:nvPr>
        </p:nvSpPr>
        <p:spPr>
          <a:xfrm>
            <a:off x="-13494" y="5581651"/>
            <a:ext cx="12225338" cy="348800"/>
          </a:xfrm>
          <a:custGeom>
            <a:avLst/>
            <a:gdLst>
              <a:gd name="connsiteX0" fmla="*/ 0 w 12225338"/>
              <a:gd name="connsiteY0" fmla="*/ 0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0 h 338137"/>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44173 h 382310"/>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282505 h 382310"/>
              <a:gd name="connsiteX6" fmla="*/ 0 w 12225338"/>
              <a:gd name="connsiteY6" fmla="*/ 44173 h 382310"/>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338" h="338137">
                <a:moveTo>
                  <a:pt x="0" y="238332"/>
                </a:moveTo>
                <a:cubicBezTo>
                  <a:pt x="5257870" y="-49834"/>
                  <a:pt x="8329129" y="39687"/>
                  <a:pt x="12225338" y="0"/>
                </a:cubicBezTo>
                <a:lnTo>
                  <a:pt x="12225338" y="0"/>
                </a:lnTo>
                <a:lnTo>
                  <a:pt x="12225338" y="338137"/>
                </a:lnTo>
                <a:lnTo>
                  <a:pt x="0" y="338137"/>
                </a:lnTo>
                <a:lnTo>
                  <a:pt x="0" y="238332"/>
                </a:lnTo>
                <a:close/>
              </a:path>
            </a:pathLst>
          </a:custGeom>
          <a:solidFill>
            <a:schemeClr val="bg1"/>
          </a:solidFill>
          <a:ln w="9525">
            <a:solidFill>
              <a:schemeClr val="tx2"/>
            </a:solidFill>
          </a:ln>
        </p:spPr>
        <p:txBody>
          <a:bodyPr vert="horz" lIns="0" tIns="0" rIns="0" bIns="0" rtlCol="0" anchor="ctr">
            <a:noAutofit/>
          </a:bodyPr>
          <a:lstStyle>
            <a:lvl1pPr>
              <a:defRPr lang="nl-NL" sz="1200" baseline="0" dirty="0">
                <a:solidFill>
                  <a:schemeClr val="bg2"/>
                </a:solidFill>
                <a:latin typeface="Arial Narrow" panose="020B0606020202030204" pitchFamily="34" charset="0"/>
              </a:defRPr>
            </a:lvl1pPr>
          </a:lstStyle>
          <a:p>
            <a:pPr lvl="0" algn="ctr"/>
            <a:r>
              <a:rPr lang="nl-NL" dirty="0"/>
              <a:t>LIJN ORANJE (Niet verwijderen!)</a:t>
            </a:r>
          </a:p>
        </p:txBody>
      </p:sp>
      <p:sp>
        <p:nvSpPr>
          <p:cNvPr id="13" name="Tijdelijke aanduiding voor tekst 11"/>
          <p:cNvSpPr>
            <a:spLocks noGrp="1"/>
          </p:cNvSpPr>
          <p:nvPr>
            <p:ph type="body" sz="quarter" idx="15" hasCustomPrompt="1"/>
          </p:nvPr>
        </p:nvSpPr>
        <p:spPr>
          <a:xfrm>
            <a:off x="-13494" y="5876129"/>
            <a:ext cx="12225338" cy="62735"/>
          </a:xfrm>
          <a:prstGeom prst="rect">
            <a:avLst/>
          </a:prstGeom>
          <a:solidFill>
            <a:schemeClr val="bg1"/>
          </a:solidFill>
          <a:ln w="12700">
            <a:no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BALK WIT (Niet verwijderen!)</a:t>
            </a:r>
          </a:p>
        </p:txBody>
      </p:sp>
      <p:sp>
        <p:nvSpPr>
          <p:cNvPr id="3" name="Tijdelijke aanduiding voor verticale tekst 2"/>
          <p:cNvSpPr>
            <a:spLocks noGrp="1"/>
          </p:cNvSpPr>
          <p:nvPr>
            <p:ph type="body" orient="vert" idx="1"/>
          </p:nvPr>
        </p:nvSpPr>
        <p:spPr>
          <a:xfrm>
            <a:off x="555025" y="1083007"/>
            <a:ext cx="11088300" cy="4177763"/>
          </a:xfrm>
        </p:spPr>
        <p:txBody>
          <a:bodyPr vert="horz"/>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a:t>
            </a:r>
          </a:p>
          <a:p>
            <a:pPr lvl="6"/>
            <a:r>
              <a:rPr lang="nl-NL" dirty="0"/>
              <a:t>Zeven</a:t>
            </a:r>
          </a:p>
          <a:p>
            <a:pPr lvl="7"/>
            <a:r>
              <a:rPr lang="nl-NL" dirty="0"/>
              <a:t>Acht</a:t>
            </a:r>
          </a:p>
          <a:p>
            <a:pPr lvl="8"/>
            <a:r>
              <a:rPr lang="nl-NL" dirty="0"/>
              <a:t>Negen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427769-0C94-4714-9308-5CB730222FA0}" type="slidenum">
              <a:rPr lang="nl-NL" smtClean="0"/>
              <a:pPr/>
              <a:t>‹nr.›</a:t>
            </a:fld>
            <a:endParaRPr lang="nl-NL"/>
          </a:p>
        </p:txBody>
      </p:sp>
      <p:sp>
        <p:nvSpPr>
          <p:cNvPr id="11" name="Rechthoek 10"/>
          <p:cNvSpPr/>
          <p:nvPr userDrawn="1"/>
        </p:nvSpPr>
        <p:spPr>
          <a:xfrm>
            <a:off x="0" y="-459432"/>
            <a:ext cx="6315199" cy="459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1600" dirty="0" err="1"/>
              <a:t>References</a:t>
            </a:r>
            <a:endParaRPr lang="nl-NL" sz="1600" dirty="0"/>
          </a:p>
        </p:txBody>
      </p:sp>
      <p:sp>
        <p:nvSpPr>
          <p:cNvPr id="2" name="Titel 1"/>
          <p:cNvSpPr>
            <a:spLocks noGrp="1"/>
          </p:cNvSpPr>
          <p:nvPr>
            <p:ph type="title" hasCustomPrompt="1"/>
          </p:nvPr>
        </p:nvSpPr>
        <p:spPr/>
        <p:txBody>
          <a:bodyPr/>
          <a:lstStyle>
            <a:lvl1pPr>
              <a:defRPr>
                <a:solidFill>
                  <a:schemeClr val="bg1"/>
                </a:solidFill>
              </a:defRPr>
            </a:lvl1pPr>
          </a:lstStyle>
          <a:p>
            <a:r>
              <a:rPr lang="nl-NL" dirty="0"/>
              <a:t>Klik om de titel te bewerken</a:t>
            </a:r>
          </a:p>
        </p:txBody>
      </p:sp>
    </p:spTree>
    <p:extLst>
      <p:ext uri="{BB962C8B-B14F-4D97-AF65-F5344CB8AC3E}">
        <p14:creationId xmlns:p14="http://schemas.microsoft.com/office/powerpoint/2010/main" val="377769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oofdstukslide">
    <p:spTree>
      <p:nvGrpSpPr>
        <p:cNvPr id="1" name=""/>
        <p:cNvGrpSpPr/>
        <p:nvPr/>
      </p:nvGrpSpPr>
      <p:grpSpPr>
        <a:xfrm>
          <a:off x="0" y="0"/>
          <a:ext cx="0" cy="0"/>
          <a:chOff x="0" y="0"/>
          <a:chExt cx="0" cy="0"/>
        </a:xfrm>
      </p:grpSpPr>
      <p:sp>
        <p:nvSpPr>
          <p:cNvPr id="9" name="Rechthoek 8"/>
          <p:cNvSpPr/>
          <p:nvPr userDrawn="1"/>
        </p:nvSpPr>
        <p:spPr>
          <a:xfrm>
            <a:off x="0" y="0"/>
            <a:ext cx="12198350" cy="58958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pic>
        <p:nvPicPr>
          <p:cNvPr id="13" name="Afbeelding 12" descr="Figuur_2_300.png" hidden="1"/>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4639869" y="-366216"/>
            <a:ext cx="5047006" cy="4536504"/>
          </a:xfrm>
          <a:prstGeom prst="rect">
            <a:avLst/>
          </a:prstGeom>
        </p:spPr>
      </p:pic>
      <p:sp>
        <p:nvSpPr>
          <p:cNvPr id="14" name="Vrije vorm 13" hidden="1"/>
          <p:cNvSpPr/>
          <p:nvPr userDrawn="1"/>
        </p:nvSpPr>
        <p:spPr>
          <a:xfrm>
            <a:off x="9339535" y="-747464"/>
            <a:ext cx="5083552" cy="6802798"/>
          </a:xfrm>
          <a:custGeom>
            <a:avLst/>
            <a:gdLst>
              <a:gd name="connsiteX0" fmla="*/ 768288 w 1696015"/>
              <a:gd name="connsiteY0" fmla="*/ 1034670 h 2269608"/>
              <a:gd name="connsiteX1" fmla="*/ 248702 w 1696015"/>
              <a:gd name="connsiteY1" fmla="*/ 1484330 h 2269608"/>
              <a:gd name="connsiteX2" fmla="*/ 766346 w 1696015"/>
              <a:gd name="connsiteY2" fmla="*/ 1937875 h 2269608"/>
              <a:gd name="connsiteX3" fmla="*/ 1458803 w 1696015"/>
              <a:gd name="connsiteY3" fmla="*/ 1484330 h 2269608"/>
              <a:gd name="connsiteX4" fmla="*/ 768288 w 1696015"/>
              <a:gd name="connsiteY4" fmla="*/ 1034670 h 2269608"/>
              <a:gd name="connsiteX5" fmla="*/ 844954 w 1696015"/>
              <a:gd name="connsiteY5" fmla="*/ 1 h 2269608"/>
              <a:gd name="connsiteX6" fmla="*/ 1695601 w 1696015"/>
              <a:gd name="connsiteY6" fmla="*/ 1298740 h 2269608"/>
              <a:gd name="connsiteX7" fmla="*/ 844954 w 1696015"/>
              <a:gd name="connsiteY7" fmla="*/ 2269607 h 2269608"/>
              <a:gd name="connsiteX8" fmla="*/ 1593 w 1696015"/>
              <a:gd name="connsiteY8" fmla="*/ 1295097 h 2269608"/>
              <a:gd name="connsiteX9" fmla="*/ 844954 w 1696015"/>
              <a:gd name="connsiteY9" fmla="*/ 1 h 226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6015" h="2269608">
                <a:moveTo>
                  <a:pt x="768288" y="1034670"/>
                </a:moveTo>
                <a:cubicBezTo>
                  <a:pt x="391790" y="1015246"/>
                  <a:pt x="249026" y="1333796"/>
                  <a:pt x="248702" y="1484330"/>
                </a:cubicBezTo>
                <a:cubicBezTo>
                  <a:pt x="248379" y="1634864"/>
                  <a:pt x="377513" y="1947587"/>
                  <a:pt x="766346" y="1937875"/>
                </a:cubicBezTo>
                <a:cubicBezTo>
                  <a:pt x="1155178" y="1928163"/>
                  <a:pt x="1458480" y="1689251"/>
                  <a:pt x="1458803" y="1484330"/>
                </a:cubicBezTo>
                <a:cubicBezTo>
                  <a:pt x="1459127" y="1279409"/>
                  <a:pt x="1144786" y="1054094"/>
                  <a:pt x="768288" y="1034670"/>
                </a:cubicBezTo>
                <a:close/>
                <a:moveTo>
                  <a:pt x="844954" y="1"/>
                </a:moveTo>
                <a:cubicBezTo>
                  <a:pt x="1229294" y="608"/>
                  <a:pt x="1677386" y="569465"/>
                  <a:pt x="1695601" y="1298740"/>
                </a:cubicBezTo>
                <a:cubicBezTo>
                  <a:pt x="1713816" y="2028015"/>
                  <a:pt x="1127289" y="2270214"/>
                  <a:pt x="844954" y="2269607"/>
                </a:cubicBezTo>
                <a:cubicBezTo>
                  <a:pt x="562619" y="2269000"/>
                  <a:pt x="-34837" y="2001238"/>
                  <a:pt x="1593" y="1295097"/>
                </a:cubicBezTo>
                <a:cubicBezTo>
                  <a:pt x="38023" y="588956"/>
                  <a:pt x="460614" y="-606"/>
                  <a:pt x="844954" y="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427769-0C94-4714-9308-5CB730222FA0}" type="slidenum">
              <a:rPr lang="nl-NL" smtClean="0"/>
              <a:pPr/>
              <a:t>‹nr.›</a:t>
            </a:fld>
            <a:endParaRPr lang="nl-NL"/>
          </a:p>
        </p:txBody>
      </p:sp>
      <p:sp>
        <p:nvSpPr>
          <p:cNvPr id="7" name="Tijdelijke aanduiding voor tekst 11"/>
          <p:cNvSpPr>
            <a:spLocks noGrp="1"/>
          </p:cNvSpPr>
          <p:nvPr>
            <p:ph type="body" sz="quarter" idx="14" hasCustomPrompt="1"/>
          </p:nvPr>
        </p:nvSpPr>
        <p:spPr>
          <a:xfrm>
            <a:off x="-13494" y="5581651"/>
            <a:ext cx="12225338" cy="348800"/>
          </a:xfrm>
          <a:custGeom>
            <a:avLst/>
            <a:gdLst>
              <a:gd name="connsiteX0" fmla="*/ 0 w 12225338"/>
              <a:gd name="connsiteY0" fmla="*/ 0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0 h 338137"/>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44173 h 382310"/>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282505 h 382310"/>
              <a:gd name="connsiteX6" fmla="*/ 0 w 12225338"/>
              <a:gd name="connsiteY6" fmla="*/ 44173 h 382310"/>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338" h="338137">
                <a:moveTo>
                  <a:pt x="0" y="238332"/>
                </a:moveTo>
                <a:cubicBezTo>
                  <a:pt x="5257870" y="-49834"/>
                  <a:pt x="8329129" y="39687"/>
                  <a:pt x="12225338" y="0"/>
                </a:cubicBezTo>
                <a:lnTo>
                  <a:pt x="12225338" y="0"/>
                </a:lnTo>
                <a:lnTo>
                  <a:pt x="12225338" y="338137"/>
                </a:lnTo>
                <a:lnTo>
                  <a:pt x="0" y="338137"/>
                </a:lnTo>
                <a:lnTo>
                  <a:pt x="0" y="238332"/>
                </a:lnTo>
                <a:close/>
              </a:path>
            </a:pathLst>
          </a:custGeom>
          <a:solidFill>
            <a:schemeClr val="bg1"/>
          </a:solidFill>
          <a:ln w="12700">
            <a:solidFill>
              <a:schemeClr val="bg1"/>
            </a:solid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LIJN ORANJE (Niet verwijderen!)</a:t>
            </a:r>
          </a:p>
        </p:txBody>
      </p:sp>
      <p:sp>
        <p:nvSpPr>
          <p:cNvPr id="8" name="Tijdelijke aanduiding voor tekst 11"/>
          <p:cNvSpPr>
            <a:spLocks noGrp="1"/>
          </p:cNvSpPr>
          <p:nvPr>
            <p:ph type="body" sz="quarter" idx="15" hasCustomPrompt="1"/>
          </p:nvPr>
        </p:nvSpPr>
        <p:spPr>
          <a:xfrm>
            <a:off x="-13494" y="5876129"/>
            <a:ext cx="12225338" cy="62735"/>
          </a:xfrm>
          <a:prstGeom prst="rect">
            <a:avLst/>
          </a:prstGeom>
          <a:solidFill>
            <a:schemeClr val="bg1"/>
          </a:solidFill>
          <a:ln w="12700">
            <a:no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BALK WIT (Niet verwijderen!)</a:t>
            </a:r>
          </a:p>
        </p:txBody>
      </p:sp>
      <p:sp>
        <p:nvSpPr>
          <p:cNvPr id="11" name="Rechthoek 10"/>
          <p:cNvSpPr/>
          <p:nvPr userDrawn="1"/>
        </p:nvSpPr>
        <p:spPr>
          <a:xfrm>
            <a:off x="0" y="-459432"/>
            <a:ext cx="6315199" cy="459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1600" dirty="0"/>
              <a:t>Hoofdstukslide</a:t>
            </a:r>
          </a:p>
        </p:txBody>
      </p:sp>
      <p:sp>
        <p:nvSpPr>
          <p:cNvPr id="19" name="Vrije vorm 18"/>
          <p:cNvSpPr/>
          <p:nvPr userDrawn="1"/>
        </p:nvSpPr>
        <p:spPr>
          <a:xfrm>
            <a:off x="9339534" y="0"/>
            <a:ext cx="2858816" cy="6055335"/>
          </a:xfrm>
          <a:custGeom>
            <a:avLst/>
            <a:gdLst>
              <a:gd name="connsiteX0" fmla="*/ 1188037 w 2858816"/>
              <a:gd name="connsiteY0" fmla="*/ 0 h 6055335"/>
              <a:gd name="connsiteX1" fmla="*/ 2858816 w 2858816"/>
              <a:gd name="connsiteY1" fmla="*/ 0 h 6055335"/>
              <a:gd name="connsiteX2" fmla="*/ 2858816 w 2858816"/>
              <a:gd name="connsiteY2" fmla="*/ 2435100 h 6055335"/>
              <a:gd name="connsiteX3" fmla="*/ 2715805 w 2858816"/>
              <a:gd name="connsiteY3" fmla="*/ 2403236 h 6055335"/>
              <a:gd name="connsiteX4" fmla="*/ 2302830 w 2858816"/>
              <a:gd name="connsiteY4" fmla="*/ 2353800 h 6055335"/>
              <a:gd name="connsiteX5" fmla="*/ 745448 w 2858816"/>
              <a:gd name="connsiteY5" fmla="*/ 3701586 h 6055335"/>
              <a:gd name="connsiteX6" fmla="*/ 2297009 w 2858816"/>
              <a:gd name="connsiteY6" fmla="*/ 5061017 h 6055335"/>
              <a:gd name="connsiteX7" fmla="*/ 2720769 w 2858816"/>
              <a:gd name="connsiteY7" fmla="*/ 5019439 h 6055335"/>
              <a:gd name="connsiteX8" fmla="*/ 2858816 w 2858816"/>
              <a:gd name="connsiteY8" fmla="*/ 4990482 h 6055335"/>
              <a:gd name="connsiteX9" fmla="*/ 2858816 w 2858816"/>
              <a:gd name="connsiteY9" fmla="*/ 6024539 h 6055335"/>
              <a:gd name="connsiteX10" fmla="*/ 2701318 w 2858816"/>
              <a:gd name="connsiteY10" fmla="*/ 6046966 h 6055335"/>
              <a:gd name="connsiteX11" fmla="*/ 2532625 w 2858816"/>
              <a:gd name="connsiteY11" fmla="*/ 6055332 h 6055335"/>
              <a:gd name="connsiteX12" fmla="*/ 4776 w 2858816"/>
              <a:gd name="connsiteY12" fmla="*/ 3134390 h 6055335"/>
              <a:gd name="connsiteX13" fmla="*/ 1061314 w 2858816"/>
              <a:gd name="connsiteY13" fmla="*/ 147041 h 60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8816" h="6055335">
                <a:moveTo>
                  <a:pt x="1188037" y="0"/>
                </a:moveTo>
                <a:lnTo>
                  <a:pt x="2858816" y="0"/>
                </a:lnTo>
                <a:lnTo>
                  <a:pt x="2858816" y="2435100"/>
                </a:lnTo>
                <a:lnTo>
                  <a:pt x="2715805" y="2403236"/>
                </a:lnTo>
                <a:cubicBezTo>
                  <a:pt x="2582043" y="2377998"/>
                  <a:pt x="2443892" y="2361078"/>
                  <a:pt x="2302830" y="2353800"/>
                </a:cubicBezTo>
                <a:cubicBezTo>
                  <a:pt x="1174333" y="2295580"/>
                  <a:pt x="746419" y="3250384"/>
                  <a:pt x="745448" y="3701586"/>
                </a:cubicBezTo>
                <a:cubicBezTo>
                  <a:pt x="744480" y="4152789"/>
                  <a:pt x="1131540" y="5090127"/>
                  <a:pt x="2297009" y="5061017"/>
                </a:cubicBezTo>
                <a:cubicBezTo>
                  <a:pt x="2442693" y="5057378"/>
                  <a:pt x="2584370" y="5043005"/>
                  <a:pt x="2720769" y="5019439"/>
                </a:cubicBezTo>
                <a:lnTo>
                  <a:pt x="2858816" y="4990482"/>
                </a:lnTo>
                <a:lnTo>
                  <a:pt x="2858816" y="6024539"/>
                </a:lnTo>
                <a:lnTo>
                  <a:pt x="2701318" y="6046966"/>
                </a:lnTo>
                <a:cubicBezTo>
                  <a:pt x="2641969" y="6052717"/>
                  <a:pt x="2585516" y="6055446"/>
                  <a:pt x="2532625" y="6055332"/>
                </a:cubicBezTo>
                <a:cubicBezTo>
                  <a:pt x="1686368" y="6053513"/>
                  <a:pt x="-104418" y="5250938"/>
                  <a:pt x="4776" y="3134390"/>
                </a:cubicBezTo>
                <a:cubicBezTo>
                  <a:pt x="66197" y="1943831"/>
                  <a:pt x="493846" y="863834"/>
                  <a:pt x="1061314" y="14704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0" name="Titel 1"/>
          <p:cNvSpPr>
            <a:spLocks noGrp="1"/>
          </p:cNvSpPr>
          <p:nvPr>
            <p:ph type="title" hasCustomPrompt="1"/>
          </p:nvPr>
        </p:nvSpPr>
        <p:spPr>
          <a:xfrm>
            <a:off x="519175" y="1736433"/>
            <a:ext cx="9180400" cy="1153995"/>
          </a:xfrm>
        </p:spPr>
        <p:txBody>
          <a:bodyPr/>
          <a:lstStyle>
            <a:lvl1pPr>
              <a:defRPr sz="3600" cap="all" baseline="0">
                <a:solidFill>
                  <a:schemeClr val="bg1"/>
                </a:solidFill>
              </a:defRPr>
            </a:lvl1pPr>
          </a:lstStyle>
          <a:p>
            <a:r>
              <a:rPr lang="nl-NL" dirty="0"/>
              <a:t>Klik om het hoofdstuk te bewerken</a:t>
            </a:r>
          </a:p>
        </p:txBody>
      </p:sp>
    </p:spTree>
    <p:extLst>
      <p:ext uri="{BB962C8B-B14F-4D97-AF65-F5344CB8AC3E}">
        <p14:creationId xmlns:p14="http://schemas.microsoft.com/office/powerpoint/2010/main" val="98789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oorstellen">
    <p:spTree>
      <p:nvGrpSpPr>
        <p:cNvPr id="1" name=""/>
        <p:cNvGrpSpPr/>
        <p:nvPr/>
      </p:nvGrpSpPr>
      <p:grpSpPr>
        <a:xfrm>
          <a:off x="0" y="0"/>
          <a:ext cx="0" cy="0"/>
          <a:chOff x="0" y="0"/>
          <a:chExt cx="0" cy="0"/>
        </a:xfrm>
      </p:grpSpPr>
      <p:sp>
        <p:nvSpPr>
          <p:cNvPr id="12" name="Tijdelijke aanduiding voor tekst 11"/>
          <p:cNvSpPr>
            <a:spLocks noGrp="1"/>
          </p:cNvSpPr>
          <p:nvPr>
            <p:ph type="body" sz="quarter" idx="14" hasCustomPrompt="1"/>
          </p:nvPr>
        </p:nvSpPr>
        <p:spPr>
          <a:xfrm>
            <a:off x="-13494" y="5581651"/>
            <a:ext cx="12225338" cy="348800"/>
          </a:xfrm>
          <a:custGeom>
            <a:avLst/>
            <a:gdLst>
              <a:gd name="connsiteX0" fmla="*/ 0 w 12225338"/>
              <a:gd name="connsiteY0" fmla="*/ 0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0 h 338137"/>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44173 h 382310"/>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282505 h 382310"/>
              <a:gd name="connsiteX6" fmla="*/ 0 w 12225338"/>
              <a:gd name="connsiteY6" fmla="*/ 44173 h 382310"/>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338" h="338137">
                <a:moveTo>
                  <a:pt x="0" y="238332"/>
                </a:moveTo>
                <a:cubicBezTo>
                  <a:pt x="5257870" y="-49834"/>
                  <a:pt x="8329129" y="39687"/>
                  <a:pt x="12225338" y="0"/>
                </a:cubicBezTo>
                <a:lnTo>
                  <a:pt x="12225338" y="0"/>
                </a:lnTo>
                <a:lnTo>
                  <a:pt x="12225338" y="338137"/>
                </a:lnTo>
                <a:lnTo>
                  <a:pt x="0" y="338137"/>
                </a:lnTo>
                <a:lnTo>
                  <a:pt x="0" y="238332"/>
                </a:lnTo>
                <a:close/>
              </a:path>
            </a:pathLst>
          </a:custGeom>
          <a:solidFill>
            <a:schemeClr val="bg1"/>
          </a:solidFill>
          <a:ln w="9525">
            <a:solidFill>
              <a:schemeClr val="tx2"/>
            </a:solidFill>
          </a:ln>
        </p:spPr>
        <p:txBody>
          <a:bodyPr vert="horz" lIns="0" tIns="0" rIns="0" bIns="0" rtlCol="0" anchor="ctr">
            <a:noAutofit/>
          </a:bodyPr>
          <a:lstStyle>
            <a:lvl1pPr>
              <a:defRPr lang="nl-NL" sz="1200" baseline="0" dirty="0">
                <a:solidFill>
                  <a:schemeClr val="bg2"/>
                </a:solidFill>
                <a:latin typeface="Arial Narrow" panose="020B0606020202030204" pitchFamily="34" charset="0"/>
              </a:defRPr>
            </a:lvl1pPr>
          </a:lstStyle>
          <a:p>
            <a:pPr lvl="0" algn="ctr"/>
            <a:r>
              <a:rPr lang="nl-NL" dirty="0"/>
              <a:t>LIJN ORANJE (Niet verwijderen!)</a:t>
            </a:r>
          </a:p>
        </p:txBody>
      </p:sp>
      <p:sp>
        <p:nvSpPr>
          <p:cNvPr id="13" name="Tijdelijke aanduiding voor tekst 11"/>
          <p:cNvSpPr>
            <a:spLocks noGrp="1"/>
          </p:cNvSpPr>
          <p:nvPr>
            <p:ph type="body" sz="quarter" idx="15" hasCustomPrompt="1"/>
          </p:nvPr>
        </p:nvSpPr>
        <p:spPr>
          <a:xfrm>
            <a:off x="-13494" y="5876129"/>
            <a:ext cx="12225338" cy="62735"/>
          </a:xfrm>
          <a:prstGeom prst="rect">
            <a:avLst/>
          </a:prstGeom>
          <a:solidFill>
            <a:schemeClr val="bg1"/>
          </a:solidFill>
          <a:ln w="12700">
            <a:no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BALK WIT (Niet verwijderen!)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427769-0C94-4714-9308-5CB730222FA0}" type="slidenum">
              <a:rPr lang="nl-NL" smtClean="0"/>
              <a:pPr/>
              <a:t>‹nr.›</a:t>
            </a:fld>
            <a:endParaRPr lang="nl-NL"/>
          </a:p>
        </p:txBody>
      </p:sp>
      <p:sp>
        <p:nvSpPr>
          <p:cNvPr id="19" name="Tijdelijke aanduiding voor afbeelding 2"/>
          <p:cNvSpPr>
            <a:spLocks noGrp="1"/>
          </p:cNvSpPr>
          <p:nvPr>
            <p:ph type="pic" idx="13"/>
          </p:nvPr>
        </p:nvSpPr>
        <p:spPr>
          <a:xfrm>
            <a:off x="555024" y="1083007"/>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20" name="Tijdelijke aanduiding voor afbeelding 2"/>
          <p:cNvSpPr>
            <a:spLocks noGrp="1"/>
          </p:cNvSpPr>
          <p:nvPr>
            <p:ph type="pic" idx="16"/>
          </p:nvPr>
        </p:nvSpPr>
        <p:spPr>
          <a:xfrm>
            <a:off x="555024" y="1933948"/>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22" name="Tijdelijke aanduiding voor afbeelding 2"/>
          <p:cNvSpPr>
            <a:spLocks noGrp="1"/>
          </p:cNvSpPr>
          <p:nvPr>
            <p:ph type="pic" idx="18"/>
          </p:nvPr>
        </p:nvSpPr>
        <p:spPr>
          <a:xfrm>
            <a:off x="555024" y="363583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23" name="Tijdelijke aanduiding voor afbeelding 2"/>
          <p:cNvSpPr>
            <a:spLocks noGrp="1"/>
          </p:cNvSpPr>
          <p:nvPr>
            <p:ph type="pic" idx="19"/>
          </p:nvPr>
        </p:nvSpPr>
        <p:spPr>
          <a:xfrm>
            <a:off x="555024" y="2784889"/>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26" name="Tijdelijke aanduiding voor afbeelding 2"/>
          <p:cNvSpPr>
            <a:spLocks noGrp="1"/>
          </p:cNvSpPr>
          <p:nvPr>
            <p:ph type="pic" idx="22"/>
          </p:nvPr>
        </p:nvSpPr>
        <p:spPr>
          <a:xfrm>
            <a:off x="555024" y="448677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25" name="Tijdelijke aanduiding voor afbeelding 2"/>
          <p:cNvSpPr>
            <a:spLocks noGrp="1"/>
          </p:cNvSpPr>
          <p:nvPr>
            <p:ph type="pic" idx="23"/>
          </p:nvPr>
        </p:nvSpPr>
        <p:spPr>
          <a:xfrm>
            <a:off x="1352586" y="1083007"/>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27" name="Tijdelijke aanduiding voor afbeelding 2"/>
          <p:cNvSpPr>
            <a:spLocks noGrp="1"/>
          </p:cNvSpPr>
          <p:nvPr>
            <p:ph type="pic" idx="24"/>
          </p:nvPr>
        </p:nvSpPr>
        <p:spPr>
          <a:xfrm>
            <a:off x="1352586" y="1933948"/>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28" name="Tijdelijke aanduiding voor afbeelding 2"/>
          <p:cNvSpPr>
            <a:spLocks noGrp="1"/>
          </p:cNvSpPr>
          <p:nvPr>
            <p:ph type="pic" idx="25"/>
          </p:nvPr>
        </p:nvSpPr>
        <p:spPr>
          <a:xfrm>
            <a:off x="1352586" y="363583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29" name="Tijdelijke aanduiding voor afbeelding 2"/>
          <p:cNvSpPr>
            <a:spLocks noGrp="1"/>
          </p:cNvSpPr>
          <p:nvPr>
            <p:ph type="pic" idx="26"/>
          </p:nvPr>
        </p:nvSpPr>
        <p:spPr>
          <a:xfrm>
            <a:off x="1352586" y="2784889"/>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30" name="Tijdelijke aanduiding voor afbeelding 2"/>
          <p:cNvSpPr>
            <a:spLocks noGrp="1"/>
          </p:cNvSpPr>
          <p:nvPr>
            <p:ph type="pic" idx="27"/>
          </p:nvPr>
        </p:nvSpPr>
        <p:spPr>
          <a:xfrm>
            <a:off x="1352586" y="448677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31" name="Tijdelijke aanduiding voor afbeelding 2"/>
          <p:cNvSpPr>
            <a:spLocks noGrp="1"/>
          </p:cNvSpPr>
          <p:nvPr>
            <p:ph type="pic" idx="28"/>
          </p:nvPr>
        </p:nvSpPr>
        <p:spPr>
          <a:xfrm>
            <a:off x="2150148" y="1083007"/>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32" name="Tijdelijke aanduiding voor afbeelding 2"/>
          <p:cNvSpPr>
            <a:spLocks noGrp="1"/>
          </p:cNvSpPr>
          <p:nvPr>
            <p:ph type="pic" idx="29"/>
          </p:nvPr>
        </p:nvSpPr>
        <p:spPr>
          <a:xfrm>
            <a:off x="2150148" y="1933948"/>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33" name="Tijdelijke aanduiding voor afbeelding 2"/>
          <p:cNvSpPr>
            <a:spLocks noGrp="1"/>
          </p:cNvSpPr>
          <p:nvPr>
            <p:ph type="pic" idx="30"/>
          </p:nvPr>
        </p:nvSpPr>
        <p:spPr>
          <a:xfrm>
            <a:off x="2150148" y="363583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34" name="Tijdelijke aanduiding voor afbeelding 2"/>
          <p:cNvSpPr>
            <a:spLocks noGrp="1"/>
          </p:cNvSpPr>
          <p:nvPr>
            <p:ph type="pic" idx="31"/>
          </p:nvPr>
        </p:nvSpPr>
        <p:spPr>
          <a:xfrm>
            <a:off x="2150148" y="2784889"/>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35" name="Tijdelijke aanduiding voor afbeelding 2"/>
          <p:cNvSpPr>
            <a:spLocks noGrp="1"/>
          </p:cNvSpPr>
          <p:nvPr>
            <p:ph type="pic" idx="32"/>
          </p:nvPr>
        </p:nvSpPr>
        <p:spPr>
          <a:xfrm>
            <a:off x="2150148" y="448677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36" name="Tijdelijke aanduiding voor afbeelding 2"/>
          <p:cNvSpPr>
            <a:spLocks noGrp="1"/>
          </p:cNvSpPr>
          <p:nvPr>
            <p:ph type="pic" idx="33"/>
          </p:nvPr>
        </p:nvSpPr>
        <p:spPr>
          <a:xfrm>
            <a:off x="2947710" y="1083007"/>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37" name="Tijdelijke aanduiding voor afbeelding 2"/>
          <p:cNvSpPr>
            <a:spLocks noGrp="1"/>
          </p:cNvSpPr>
          <p:nvPr>
            <p:ph type="pic" idx="34"/>
          </p:nvPr>
        </p:nvSpPr>
        <p:spPr>
          <a:xfrm>
            <a:off x="2947710" y="1933948"/>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38" name="Tijdelijke aanduiding voor afbeelding 2"/>
          <p:cNvSpPr>
            <a:spLocks noGrp="1"/>
          </p:cNvSpPr>
          <p:nvPr>
            <p:ph type="pic" idx="35"/>
          </p:nvPr>
        </p:nvSpPr>
        <p:spPr>
          <a:xfrm>
            <a:off x="2947710" y="363583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39" name="Tijdelijke aanduiding voor afbeelding 2"/>
          <p:cNvSpPr>
            <a:spLocks noGrp="1"/>
          </p:cNvSpPr>
          <p:nvPr>
            <p:ph type="pic" idx="36"/>
          </p:nvPr>
        </p:nvSpPr>
        <p:spPr>
          <a:xfrm>
            <a:off x="2947710" y="2784889"/>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0" name="Tijdelijke aanduiding voor afbeelding 2"/>
          <p:cNvSpPr>
            <a:spLocks noGrp="1"/>
          </p:cNvSpPr>
          <p:nvPr>
            <p:ph type="pic" idx="37"/>
          </p:nvPr>
        </p:nvSpPr>
        <p:spPr>
          <a:xfrm>
            <a:off x="2947710" y="448677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1" name="Tijdelijke aanduiding voor afbeelding 2"/>
          <p:cNvSpPr>
            <a:spLocks noGrp="1"/>
          </p:cNvSpPr>
          <p:nvPr>
            <p:ph type="pic" idx="38"/>
          </p:nvPr>
        </p:nvSpPr>
        <p:spPr>
          <a:xfrm>
            <a:off x="3745272" y="1083007"/>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2" name="Tijdelijke aanduiding voor afbeelding 2"/>
          <p:cNvSpPr>
            <a:spLocks noGrp="1"/>
          </p:cNvSpPr>
          <p:nvPr>
            <p:ph type="pic" idx="39"/>
          </p:nvPr>
        </p:nvSpPr>
        <p:spPr>
          <a:xfrm>
            <a:off x="3745272" y="1933948"/>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4" name="Tijdelijke aanduiding voor afbeelding 2"/>
          <p:cNvSpPr>
            <a:spLocks noGrp="1"/>
          </p:cNvSpPr>
          <p:nvPr>
            <p:ph type="pic" idx="40"/>
          </p:nvPr>
        </p:nvSpPr>
        <p:spPr>
          <a:xfrm>
            <a:off x="3745272" y="363583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5" name="Tijdelijke aanduiding voor afbeelding 2"/>
          <p:cNvSpPr>
            <a:spLocks noGrp="1"/>
          </p:cNvSpPr>
          <p:nvPr>
            <p:ph type="pic" idx="41"/>
          </p:nvPr>
        </p:nvSpPr>
        <p:spPr>
          <a:xfrm>
            <a:off x="3745272" y="2784889"/>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6" name="Tijdelijke aanduiding voor afbeelding 2"/>
          <p:cNvSpPr>
            <a:spLocks noGrp="1"/>
          </p:cNvSpPr>
          <p:nvPr>
            <p:ph type="pic" idx="42"/>
          </p:nvPr>
        </p:nvSpPr>
        <p:spPr>
          <a:xfrm>
            <a:off x="3745272" y="448677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7" name="Tijdelijke aanduiding voor afbeelding 2"/>
          <p:cNvSpPr>
            <a:spLocks noGrp="1"/>
          </p:cNvSpPr>
          <p:nvPr>
            <p:ph type="pic" idx="43"/>
          </p:nvPr>
        </p:nvSpPr>
        <p:spPr>
          <a:xfrm>
            <a:off x="4542834" y="1083007"/>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8" name="Tijdelijke aanduiding voor afbeelding 2"/>
          <p:cNvSpPr>
            <a:spLocks noGrp="1"/>
          </p:cNvSpPr>
          <p:nvPr>
            <p:ph type="pic" idx="44"/>
          </p:nvPr>
        </p:nvSpPr>
        <p:spPr>
          <a:xfrm>
            <a:off x="4542834" y="1933948"/>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54" name="Tijdelijke aanduiding voor afbeelding 2"/>
          <p:cNvSpPr>
            <a:spLocks noGrp="1"/>
          </p:cNvSpPr>
          <p:nvPr>
            <p:ph type="pic" idx="45"/>
          </p:nvPr>
        </p:nvSpPr>
        <p:spPr>
          <a:xfrm>
            <a:off x="4542834" y="363583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55" name="Tijdelijke aanduiding voor afbeelding 2"/>
          <p:cNvSpPr>
            <a:spLocks noGrp="1"/>
          </p:cNvSpPr>
          <p:nvPr>
            <p:ph type="pic" idx="46"/>
          </p:nvPr>
        </p:nvSpPr>
        <p:spPr>
          <a:xfrm>
            <a:off x="4542834" y="2784889"/>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56" name="Tijdelijke aanduiding voor afbeelding 2"/>
          <p:cNvSpPr>
            <a:spLocks noGrp="1"/>
          </p:cNvSpPr>
          <p:nvPr>
            <p:ph type="pic" idx="47"/>
          </p:nvPr>
        </p:nvSpPr>
        <p:spPr>
          <a:xfrm>
            <a:off x="4542834" y="448677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57" name="Tijdelijke aanduiding voor afbeelding 2"/>
          <p:cNvSpPr>
            <a:spLocks noGrp="1"/>
          </p:cNvSpPr>
          <p:nvPr>
            <p:ph type="pic" idx="48"/>
          </p:nvPr>
        </p:nvSpPr>
        <p:spPr>
          <a:xfrm>
            <a:off x="5340396" y="1083007"/>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58" name="Tijdelijke aanduiding voor afbeelding 2"/>
          <p:cNvSpPr>
            <a:spLocks noGrp="1"/>
          </p:cNvSpPr>
          <p:nvPr>
            <p:ph type="pic" idx="49"/>
          </p:nvPr>
        </p:nvSpPr>
        <p:spPr>
          <a:xfrm>
            <a:off x="5340396" y="1933948"/>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59" name="Tijdelijke aanduiding voor afbeelding 2"/>
          <p:cNvSpPr>
            <a:spLocks noGrp="1"/>
          </p:cNvSpPr>
          <p:nvPr>
            <p:ph type="pic" idx="50"/>
          </p:nvPr>
        </p:nvSpPr>
        <p:spPr>
          <a:xfrm>
            <a:off x="5340396" y="363583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60" name="Tijdelijke aanduiding voor afbeelding 2"/>
          <p:cNvSpPr>
            <a:spLocks noGrp="1"/>
          </p:cNvSpPr>
          <p:nvPr>
            <p:ph type="pic" idx="51"/>
          </p:nvPr>
        </p:nvSpPr>
        <p:spPr>
          <a:xfrm>
            <a:off x="5340396" y="2784889"/>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61" name="Tijdelijke aanduiding voor afbeelding 2"/>
          <p:cNvSpPr>
            <a:spLocks noGrp="1"/>
          </p:cNvSpPr>
          <p:nvPr>
            <p:ph type="pic" idx="52"/>
          </p:nvPr>
        </p:nvSpPr>
        <p:spPr>
          <a:xfrm>
            <a:off x="5340396" y="448677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62" name="Tijdelijke aanduiding voor afbeelding 2"/>
          <p:cNvSpPr>
            <a:spLocks noGrp="1"/>
          </p:cNvSpPr>
          <p:nvPr>
            <p:ph type="pic" idx="53"/>
          </p:nvPr>
        </p:nvSpPr>
        <p:spPr>
          <a:xfrm>
            <a:off x="6137958" y="1083007"/>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63" name="Tijdelijke aanduiding voor afbeelding 2"/>
          <p:cNvSpPr>
            <a:spLocks noGrp="1"/>
          </p:cNvSpPr>
          <p:nvPr>
            <p:ph type="pic" idx="54"/>
          </p:nvPr>
        </p:nvSpPr>
        <p:spPr>
          <a:xfrm>
            <a:off x="6137958" y="1933948"/>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64" name="Tijdelijke aanduiding voor afbeelding 2"/>
          <p:cNvSpPr>
            <a:spLocks noGrp="1"/>
          </p:cNvSpPr>
          <p:nvPr>
            <p:ph type="pic" idx="55"/>
          </p:nvPr>
        </p:nvSpPr>
        <p:spPr>
          <a:xfrm>
            <a:off x="6137958" y="363583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65" name="Tijdelijke aanduiding voor afbeelding 2"/>
          <p:cNvSpPr>
            <a:spLocks noGrp="1"/>
          </p:cNvSpPr>
          <p:nvPr>
            <p:ph type="pic" idx="56"/>
          </p:nvPr>
        </p:nvSpPr>
        <p:spPr>
          <a:xfrm>
            <a:off x="6137958" y="2784889"/>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66" name="Tijdelijke aanduiding voor afbeelding 2"/>
          <p:cNvSpPr>
            <a:spLocks noGrp="1"/>
          </p:cNvSpPr>
          <p:nvPr>
            <p:ph type="pic" idx="57"/>
          </p:nvPr>
        </p:nvSpPr>
        <p:spPr>
          <a:xfrm>
            <a:off x="6137958" y="448677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67" name="Tijdelijke aanduiding voor afbeelding 2"/>
          <p:cNvSpPr>
            <a:spLocks noGrp="1"/>
          </p:cNvSpPr>
          <p:nvPr>
            <p:ph type="pic" idx="58"/>
          </p:nvPr>
        </p:nvSpPr>
        <p:spPr>
          <a:xfrm>
            <a:off x="6935520" y="1083007"/>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68" name="Tijdelijke aanduiding voor afbeelding 2"/>
          <p:cNvSpPr>
            <a:spLocks noGrp="1"/>
          </p:cNvSpPr>
          <p:nvPr>
            <p:ph type="pic" idx="59"/>
          </p:nvPr>
        </p:nvSpPr>
        <p:spPr>
          <a:xfrm>
            <a:off x="6935520" y="1933948"/>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69" name="Tijdelijke aanduiding voor afbeelding 2"/>
          <p:cNvSpPr>
            <a:spLocks noGrp="1"/>
          </p:cNvSpPr>
          <p:nvPr>
            <p:ph type="pic" idx="60"/>
          </p:nvPr>
        </p:nvSpPr>
        <p:spPr>
          <a:xfrm>
            <a:off x="6935520" y="363583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70" name="Tijdelijke aanduiding voor afbeelding 2"/>
          <p:cNvSpPr>
            <a:spLocks noGrp="1"/>
          </p:cNvSpPr>
          <p:nvPr>
            <p:ph type="pic" idx="61"/>
          </p:nvPr>
        </p:nvSpPr>
        <p:spPr>
          <a:xfrm>
            <a:off x="6935520" y="2784889"/>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71" name="Tijdelijke aanduiding voor afbeelding 2"/>
          <p:cNvSpPr>
            <a:spLocks noGrp="1"/>
          </p:cNvSpPr>
          <p:nvPr>
            <p:ph type="pic" idx="62"/>
          </p:nvPr>
        </p:nvSpPr>
        <p:spPr>
          <a:xfrm>
            <a:off x="6935520" y="448677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72" name="Tijdelijke aanduiding voor afbeelding 2"/>
          <p:cNvSpPr>
            <a:spLocks noGrp="1"/>
          </p:cNvSpPr>
          <p:nvPr>
            <p:ph type="pic" idx="63"/>
          </p:nvPr>
        </p:nvSpPr>
        <p:spPr>
          <a:xfrm>
            <a:off x="7733082" y="1083007"/>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73" name="Tijdelijke aanduiding voor afbeelding 2"/>
          <p:cNvSpPr>
            <a:spLocks noGrp="1"/>
          </p:cNvSpPr>
          <p:nvPr>
            <p:ph type="pic" idx="64"/>
          </p:nvPr>
        </p:nvSpPr>
        <p:spPr>
          <a:xfrm>
            <a:off x="7733082" y="1933948"/>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74" name="Tijdelijke aanduiding voor afbeelding 2"/>
          <p:cNvSpPr>
            <a:spLocks noGrp="1"/>
          </p:cNvSpPr>
          <p:nvPr>
            <p:ph type="pic" idx="65"/>
          </p:nvPr>
        </p:nvSpPr>
        <p:spPr>
          <a:xfrm>
            <a:off x="7733082" y="363583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75" name="Tijdelijke aanduiding voor afbeelding 2"/>
          <p:cNvSpPr>
            <a:spLocks noGrp="1"/>
          </p:cNvSpPr>
          <p:nvPr>
            <p:ph type="pic" idx="66"/>
          </p:nvPr>
        </p:nvSpPr>
        <p:spPr>
          <a:xfrm>
            <a:off x="7733082" y="2784889"/>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76" name="Tijdelijke aanduiding voor afbeelding 2"/>
          <p:cNvSpPr>
            <a:spLocks noGrp="1"/>
          </p:cNvSpPr>
          <p:nvPr>
            <p:ph type="pic" idx="67"/>
          </p:nvPr>
        </p:nvSpPr>
        <p:spPr>
          <a:xfrm>
            <a:off x="7733082" y="448677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77" name="Tijdelijke aanduiding voor afbeelding 2"/>
          <p:cNvSpPr>
            <a:spLocks noGrp="1"/>
          </p:cNvSpPr>
          <p:nvPr>
            <p:ph type="pic" idx="68"/>
          </p:nvPr>
        </p:nvSpPr>
        <p:spPr>
          <a:xfrm>
            <a:off x="8530644" y="1083007"/>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78" name="Tijdelijke aanduiding voor afbeelding 2"/>
          <p:cNvSpPr>
            <a:spLocks noGrp="1"/>
          </p:cNvSpPr>
          <p:nvPr>
            <p:ph type="pic" idx="69"/>
          </p:nvPr>
        </p:nvSpPr>
        <p:spPr>
          <a:xfrm>
            <a:off x="8530644" y="1933948"/>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79" name="Tijdelijke aanduiding voor afbeelding 2"/>
          <p:cNvSpPr>
            <a:spLocks noGrp="1"/>
          </p:cNvSpPr>
          <p:nvPr>
            <p:ph type="pic" idx="70"/>
          </p:nvPr>
        </p:nvSpPr>
        <p:spPr>
          <a:xfrm>
            <a:off x="8530644" y="363583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80" name="Tijdelijke aanduiding voor afbeelding 2"/>
          <p:cNvSpPr>
            <a:spLocks noGrp="1"/>
          </p:cNvSpPr>
          <p:nvPr>
            <p:ph type="pic" idx="71"/>
          </p:nvPr>
        </p:nvSpPr>
        <p:spPr>
          <a:xfrm>
            <a:off x="8530644" y="2784889"/>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81" name="Tijdelijke aanduiding voor afbeelding 2"/>
          <p:cNvSpPr>
            <a:spLocks noGrp="1"/>
          </p:cNvSpPr>
          <p:nvPr>
            <p:ph type="pic" idx="72"/>
          </p:nvPr>
        </p:nvSpPr>
        <p:spPr>
          <a:xfrm>
            <a:off x="8530644" y="448677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82" name="Tijdelijke aanduiding voor afbeelding 2"/>
          <p:cNvSpPr>
            <a:spLocks noGrp="1"/>
          </p:cNvSpPr>
          <p:nvPr>
            <p:ph type="pic" idx="73"/>
          </p:nvPr>
        </p:nvSpPr>
        <p:spPr>
          <a:xfrm>
            <a:off x="9328206" y="1083007"/>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83" name="Tijdelijke aanduiding voor afbeelding 2"/>
          <p:cNvSpPr>
            <a:spLocks noGrp="1"/>
          </p:cNvSpPr>
          <p:nvPr>
            <p:ph type="pic" idx="74"/>
          </p:nvPr>
        </p:nvSpPr>
        <p:spPr>
          <a:xfrm>
            <a:off x="9328206" y="1933948"/>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84" name="Tijdelijke aanduiding voor afbeelding 2"/>
          <p:cNvSpPr>
            <a:spLocks noGrp="1"/>
          </p:cNvSpPr>
          <p:nvPr>
            <p:ph type="pic" idx="75"/>
          </p:nvPr>
        </p:nvSpPr>
        <p:spPr>
          <a:xfrm>
            <a:off x="9328206" y="363583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85" name="Tijdelijke aanduiding voor afbeelding 2"/>
          <p:cNvSpPr>
            <a:spLocks noGrp="1"/>
          </p:cNvSpPr>
          <p:nvPr>
            <p:ph type="pic" idx="76"/>
          </p:nvPr>
        </p:nvSpPr>
        <p:spPr>
          <a:xfrm>
            <a:off x="9328206" y="2784889"/>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86" name="Tijdelijke aanduiding voor afbeelding 2"/>
          <p:cNvSpPr>
            <a:spLocks noGrp="1"/>
          </p:cNvSpPr>
          <p:nvPr>
            <p:ph type="pic" idx="77"/>
          </p:nvPr>
        </p:nvSpPr>
        <p:spPr>
          <a:xfrm>
            <a:off x="9328206" y="448677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87" name="Tijdelijke aanduiding voor afbeelding 2"/>
          <p:cNvSpPr>
            <a:spLocks noGrp="1"/>
          </p:cNvSpPr>
          <p:nvPr>
            <p:ph type="pic" idx="78"/>
          </p:nvPr>
        </p:nvSpPr>
        <p:spPr>
          <a:xfrm>
            <a:off x="10125768" y="1083007"/>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88" name="Tijdelijke aanduiding voor afbeelding 2"/>
          <p:cNvSpPr>
            <a:spLocks noGrp="1"/>
          </p:cNvSpPr>
          <p:nvPr>
            <p:ph type="pic" idx="79"/>
          </p:nvPr>
        </p:nvSpPr>
        <p:spPr>
          <a:xfrm>
            <a:off x="10125768" y="1933948"/>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89" name="Tijdelijke aanduiding voor afbeelding 2"/>
          <p:cNvSpPr>
            <a:spLocks noGrp="1"/>
          </p:cNvSpPr>
          <p:nvPr>
            <p:ph type="pic" idx="80"/>
          </p:nvPr>
        </p:nvSpPr>
        <p:spPr>
          <a:xfrm>
            <a:off x="10125768" y="363583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90" name="Tijdelijke aanduiding voor afbeelding 2"/>
          <p:cNvSpPr>
            <a:spLocks noGrp="1"/>
          </p:cNvSpPr>
          <p:nvPr>
            <p:ph type="pic" idx="81"/>
          </p:nvPr>
        </p:nvSpPr>
        <p:spPr>
          <a:xfrm>
            <a:off x="10125768" y="2784889"/>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91" name="Tijdelijke aanduiding voor afbeelding 2"/>
          <p:cNvSpPr>
            <a:spLocks noGrp="1"/>
          </p:cNvSpPr>
          <p:nvPr>
            <p:ph type="pic" idx="82"/>
          </p:nvPr>
        </p:nvSpPr>
        <p:spPr>
          <a:xfrm>
            <a:off x="10125768" y="448677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92" name="Tijdelijke aanduiding voor afbeelding 2"/>
          <p:cNvSpPr>
            <a:spLocks noGrp="1"/>
          </p:cNvSpPr>
          <p:nvPr>
            <p:ph type="pic" idx="83"/>
          </p:nvPr>
        </p:nvSpPr>
        <p:spPr>
          <a:xfrm>
            <a:off x="10923325" y="1083007"/>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93" name="Tijdelijke aanduiding voor afbeelding 2"/>
          <p:cNvSpPr>
            <a:spLocks noGrp="1"/>
          </p:cNvSpPr>
          <p:nvPr>
            <p:ph type="pic" idx="84"/>
          </p:nvPr>
        </p:nvSpPr>
        <p:spPr>
          <a:xfrm>
            <a:off x="10923325" y="1933948"/>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94" name="Tijdelijke aanduiding voor afbeelding 2"/>
          <p:cNvSpPr>
            <a:spLocks noGrp="1"/>
          </p:cNvSpPr>
          <p:nvPr>
            <p:ph type="pic" idx="85"/>
          </p:nvPr>
        </p:nvSpPr>
        <p:spPr>
          <a:xfrm>
            <a:off x="10923325" y="363583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95" name="Tijdelijke aanduiding voor afbeelding 2"/>
          <p:cNvSpPr>
            <a:spLocks noGrp="1"/>
          </p:cNvSpPr>
          <p:nvPr>
            <p:ph type="pic" idx="86"/>
          </p:nvPr>
        </p:nvSpPr>
        <p:spPr>
          <a:xfrm>
            <a:off x="10923325" y="2784889"/>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96" name="Tijdelijke aanduiding voor afbeelding 2"/>
          <p:cNvSpPr>
            <a:spLocks noGrp="1"/>
          </p:cNvSpPr>
          <p:nvPr>
            <p:ph type="pic" idx="87"/>
          </p:nvPr>
        </p:nvSpPr>
        <p:spPr>
          <a:xfrm>
            <a:off x="10923325" y="4486770"/>
            <a:ext cx="720000" cy="774000"/>
          </a:xfrm>
          <a:solidFill>
            <a:schemeClr val="bg1"/>
          </a:solidFill>
        </p:spPr>
        <p:txBody>
          <a:bodyPr anchor="ct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97" name="Rechthoek 96"/>
          <p:cNvSpPr/>
          <p:nvPr userDrawn="1"/>
        </p:nvSpPr>
        <p:spPr>
          <a:xfrm>
            <a:off x="0" y="-459432"/>
            <a:ext cx="6315199" cy="459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1600" dirty="0"/>
              <a:t>Personal</a:t>
            </a:r>
          </a:p>
        </p:txBody>
      </p:sp>
      <p:sp>
        <p:nvSpPr>
          <p:cNvPr id="2" name="Titel 1"/>
          <p:cNvSpPr>
            <a:spLocks noGrp="1"/>
          </p:cNvSpPr>
          <p:nvPr>
            <p:ph type="title" hasCustomPrompt="1"/>
          </p:nvPr>
        </p:nvSpPr>
        <p:spPr>
          <a:xfrm>
            <a:off x="519175" y="474805"/>
            <a:ext cx="11160000" cy="533219"/>
          </a:xfrm>
        </p:spPr>
        <p:txBody>
          <a:bodyPr/>
          <a:lstStyle/>
          <a:p>
            <a:r>
              <a:rPr lang="nl-NL" dirty="0"/>
              <a:t>Klik om de titel te bewerken</a:t>
            </a:r>
          </a:p>
        </p:txBody>
      </p:sp>
      <p:grpSp>
        <p:nvGrpSpPr>
          <p:cNvPr id="98" name="Groep 97"/>
          <p:cNvGrpSpPr/>
          <p:nvPr userDrawn="1"/>
        </p:nvGrpSpPr>
        <p:grpSpPr>
          <a:xfrm>
            <a:off x="12363871" y="-26002"/>
            <a:ext cx="3064812" cy="4530930"/>
            <a:chOff x="15419739" y="-26002"/>
            <a:chExt cx="3064812" cy="4530930"/>
          </a:xfrm>
        </p:grpSpPr>
        <p:sp>
          <p:nvSpPr>
            <p:cNvPr id="99" name="Tekstvak 33"/>
            <p:cNvSpPr txBox="1"/>
            <p:nvPr userDrawn="1"/>
          </p:nvSpPr>
          <p:spPr>
            <a:xfrm>
              <a:off x="15593549" y="1001584"/>
              <a:ext cx="2285302" cy="646331"/>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Klik op het icoontje om een nieuwe afbeelding in te voegen.</a:t>
              </a:r>
              <a:endPar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endParaRPr>
            </a:p>
          </p:txBody>
        </p:sp>
        <p:sp>
          <p:nvSpPr>
            <p:cNvPr id="100" name="Tekstvak 33"/>
            <p:cNvSpPr txBox="1"/>
            <p:nvPr userDrawn="1"/>
          </p:nvSpPr>
          <p:spPr>
            <a:xfrm>
              <a:off x="15593549" y="3140968"/>
              <a:ext cx="2142447" cy="646331"/>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Zoek en selecteer de gewenste afbeelding. </a:t>
              </a:r>
              <a:b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br>
              <a: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Klik op </a:t>
              </a:r>
              <a:r>
                <a:rPr kumimoji="0" lang="en-US" sz="1400" b="1" i="0" u="none" strike="noStrike" kern="0" cap="none" spc="0" normalizeH="0" baseline="0" noProof="0" dirty="0">
                  <a:ln>
                    <a:noFill/>
                  </a:ln>
                  <a:solidFill>
                    <a:schemeClr val="tx2"/>
                  </a:solidFill>
                  <a:effectLst/>
                  <a:uLnTx/>
                  <a:uFillTx/>
                  <a:latin typeface="Calibri"/>
                  <a:ea typeface="Tahoma" pitchFamily="34" charset="0"/>
                  <a:cs typeface="Arial" pitchFamily="34" charset="0"/>
                </a:rPr>
                <a:t>´Invoegen´</a:t>
              </a:r>
              <a:endParaRPr kumimoji="0" lang="nl-NL" sz="1400" b="1" i="0" u="none" strike="noStrike" kern="0" cap="none" spc="0" normalizeH="0" baseline="0" noProof="0" dirty="0">
                <a:ln>
                  <a:noFill/>
                </a:ln>
                <a:solidFill>
                  <a:schemeClr val="tx2"/>
                </a:solidFill>
                <a:effectLst/>
                <a:uLnTx/>
                <a:uFillTx/>
                <a:latin typeface="Calibri"/>
                <a:ea typeface="Tahoma" pitchFamily="34" charset="0"/>
                <a:cs typeface="Arial" pitchFamily="34" charset="0"/>
              </a:endParaRPr>
            </a:p>
          </p:txBody>
        </p:sp>
        <p:sp>
          <p:nvSpPr>
            <p:cNvPr id="101" name="Ovaal 100"/>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white"/>
                  </a:solidFill>
                  <a:effectLst/>
                  <a:uLnTx/>
                  <a:uFillTx/>
                  <a:latin typeface="Calibri"/>
                </a:rPr>
                <a:t>1</a:t>
              </a:r>
            </a:p>
          </p:txBody>
        </p:sp>
        <p:sp>
          <p:nvSpPr>
            <p:cNvPr id="102" name="Ovaal 101"/>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white"/>
                  </a:solidFill>
                  <a:effectLst/>
                  <a:uLnTx/>
                  <a:uFillTx/>
                  <a:latin typeface="Calibri"/>
                </a:rPr>
                <a:t>2</a:t>
              </a:r>
            </a:p>
          </p:txBody>
        </p:sp>
        <p:pic>
          <p:nvPicPr>
            <p:cNvPr id="103"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104"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0004" t="23401" r="80712" b="21471"/>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05" name="Tekstvak 104"/>
            <p:cNvSpPr txBox="1"/>
            <p:nvPr userDrawn="1"/>
          </p:nvSpPr>
          <p:spPr>
            <a:xfrm>
              <a:off x="15673080" y="4020160"/>
              <a:ext cx="779464" cy="261610"/>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err="1">
                  <a:ln>
                    <a:noFill/>
                  </a:ln>
                  <a:solidFill>
                    <a:srgbClr val="005634">
                      <a:lumMod val="25000"/>
                    </a:srgbClr>
                  </a:solidFill>
                  <a:effectLst>
                    <a:outerShdw blurRad="25400" algn="ctr" rotWithShape="0">
                      <a:prstClr val="white"/>
                    </a:outerShdw>
                  </a:effectLst>
                  <a:uLnTx/>
                  <a:uFillTx/>
                </a:rPr>
                <a:t>Invoegen</a:t>
              </a:r>
              <a:endParaRPr kumimoji="0" lang="en-GB" sz="1050" b="1" i="0" u="none" strike="noStrike" kern="0" cap="none" spc="0" normalizeH="0" baseline="0" noProof="0" dirty="0">
                <a:ln>
                  <a:noFill/>
                </a:ln>
                <a:solidFill>
                  <a:srgbClr val="005634">
                    <a:lumMod val="25000"/>
                  </a:srgbClr>
                </a:solidFill>
                <a:effectLst>
                  <a:outerShdw blurRad="25400" algn="ctr" rotWithShape="0">
                    <a:prstClr val="white"/>
                  </a:outerShdw>
                </a:effectLst>
                <a:uLnTx/>
                <a:uFillTx/>
              </a:endParaRPr>
            </a:p>
          </p:txBody>
        </p:sp>
        <p:sp>
          <p:nvSpPr>
            <p:cNvPr id="106" name="Rechthoek 105"/>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AFBEELDING INVOEGEN</a:t>
              </a:r>
            </a:p>
          </p:txBody>
        </p:sp>
        <p:grpSp>
          <p:nvGrpSpPr>
            <p:cNvPr id="107" name="Groep 106"/>
            <p:cNvGrpSpPr/>
            <p:nvPr userDrawn="1"/>
          </p:nvGrpSpPr>
          <p:grpSpPr>
            <a:xfrm>
              <a:off x="15563079" y="358984"/>
              <a:ext cx="2489424" cy="4145944"/>
              <a:chOff x="15563079" y="358984"/>
              <a:chExt cx="2315772" cy="4145944"/>
            </a:xfrm>
          </p:grpSpPr>
          <p:cxnSp>
            <p:nvCxnSpPr>
              <p:cNvPr id="109" name="Rechte verbindingslijn 108"/>
              <p:cNvCxnSpPr/>
              <p:nvPr userDrawn="1"/>
            </p:nvCxnSpPr>
            <p:spPr>
              <a:xfrm>
                <a:off x="15563418" y="358984"/>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0" name="Rechte verbindingslijn 109"/>
              <p:cNvCxnSpPr/>
              <p:nvPr userDrawn="1"/>
            </p:nvCxnSpPr>
            <p:spPr>
              <a:xfrm>
                <a:off x="15563079" y="2564904"/>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1" name="Rechte verbindingslijn 110"/>
              <p:cNvCxnSpPr/>
              <p:nvPr userDrawn="1"/>
            </p:nvCxnSpPr>
            <p:spPr>
              <a:xfrm>
                <a:off x="15563418" y="4504928"/>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108" name="Afbeelding 10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593549" y="1810798"/>
              <a:ext cx="610090" cy="610090"/>
            </a:xfrm>
            <a:prstGeom prst="rect">
              <a:avLst/>
            </a:prstGeom>
          </p:spPr>
        </p:pic>
      </p:grpSp>
    </p:spTree>
    <p:extLst>
      <p:ext uri="{BB962C8B-B14F-4D97-AF65-F5344CB8AC3E}">
        <p14:creationId xmlns:p14="http://schemas.microsoft.com/office/powerpoint/2010/main" val="6323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een Tekst (Custom-slide)">
    <p:spTree>
      <p:nvGrpSpPr>
        <p:cNvPr id="1" name=""/>
        <p:cNvGrpSpPr/>
        <p:nvPr/>
      </p:nvGrpSpPr>
      <p:grpSpPr>
        <a:xfrm>
          <a:off x="0" y="0"/>
          <a:ext cx="0" cy="0"/>
          <a:chOff x="0" y="0"/>
          <a:chExt cx="0" cy="0"/>
        </a:xfrm>
      </p:grpSpPr>
      <p:sp>
        <p:nvSpPr>
          <p:cNvPr id="12" name="Tijdelijke aanduiding voor tekst 11"/>
          <p:cNvSpPr>
            <a:spLocks noGrp="1"/>
          </p:cNvSpPr>
          <p:nvPr>
            <p:ph type="body" sz="quarter" idx="14" hasCustomPrompt="1"/>
          </p:nvPr>
        </p:nvSpPr>
        <p:spPr>
          <a:xfrm>
            <a:off x="-13494" y="5581651"/>
            <a:ext cx="12225338" cy="348800"/>
          </a:xfrm>
          <a:custGeom>
            <a:avLst/>
            <a:gdLst>
              <a:gd name="connsiteX0" fmla="*/ 0 w 12225338"/>
              <a:gd name="connsiteY0" fmla="*/ 0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0 h 338137"/>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44173 h 382310"/>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282505 h 382310"/>
              <a:gd name="connsiteX6" fmla="*/ 0 w 12225338"/>
              <a:gd name="connsiteY6" fmla="*/ 44173 h 382310"/>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338" h="338137">
                <a:moveTo>
                  <a:pt x="0" y="238332"/>
                </a:moveTo>
                <a:cubicBezTo>
                  <a:pt x="5257870" y="-49834"/>
                  <a:pt x="8329129" y="39687"/>
                  <a:pt x="12225338" y="0"/>
                </a:cubicBezTo>
                <a:lnTo>
                  <a:pt x="12225338" y="0"/>
                </a:lnTo>
                <a:lnTo>
                  <a:pt x="12225338" y="338137"/>
                </a:lnTo>
                <a:lnTo>
                  <a:pt x="0" y="338137"/>
                </a:lnTo>
                <a:lnTo>
                  <a:pt x="0" y="238332"/>
                </a:lnTo>
                <a:close/>
              </a:path>
            </a:pathLst>
          </a:custGeom>
          <a:solidFill>
            <a:schemeClr val="bg1"/>
          </a:solidFill>
          <a:ln w="9525">
            <a:solidFill>
              <a:schemeClr val="tx2"/>
            </a:solidFill>
          </a:ln>
        </p:spPr>
        <p:txBody>
          <a:bodyPr vert="horz" lIns="0" tIns="0" rIns="0" bIns="0" rtlCol="0" anchor="ctr">
            <a:noAutofit/>
          </a:bodyPr>
          <a:lstStyle>
            <a:lvl1pPr>
              <a:defRPr lang="nl-NL" sz="1200" baseline="0" dirty="0">
                <a:solidFill>
                  <a:schemeClr val="bg2"/>
                </a:solidFill>
                <a:latin typeface="Arial Narrow" panose="020B0606020202030204" pitchFamily="34" charset="0"/>
              </a:defRPr>
            </a:lvl1pPr>
          </a:lstStyle>
          <a:p>
            <a:pPr lvl="0" algn="ctr"/>
            <a:r>
              <a:rPr lang="nl-NL" dirty="0"/>
              <a:t>LIJN ORANJE (Niet verwijderen!)</a:t>
            </a:r>
          </a:p>
        </p:txBody>
      </p:sp>
      <p:sp>
        <p:nvSpPr>
          <p:cNvPr id="13" name="Tijdelijke aanduiding voor tekst 11"/>
          <p:cNvSpPr>
            <a:spLocks noGrp="1"/>
          </p:cNvSpPr>
          <p:nvPr>
            <p:ph type="body" sz="quarter" idx="15" hasCustomPrompt="1"/>
          </p:nvPr>
        </p:nvSpPr>
        <p:spPr>
          <a:xfrm>
            <a:off x="-13494" y="5876129"/>
            <a:ext cx="12225338" cy="62735"/>
          </a:xfrm>
          <a:prstGeom prst="rect">
            <a:avLst/>
          </a:prstGeom>
          <a:solidFill>
            <a:schemeClr val="bg1"/>
          </a:solidFill>
          <a:ln w="12700">
            <a:no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BALK WIT (Niet verwijderen!)</a:t>
            </a:r>
          </a:p>
        </p:txBody>
      </p:sp>
      <p:sp>
        <p:nvSpPr>
          <p:cNvPr id="3" name="Tijdelijke aanduiding voor verticale tekst 2"/>
          <p:cNvSpPr>
            <a:spLocks noGrp="1"/>
          </p:cNvSpPr>
          <p:nvPr>
            <p:ph type="body" orient="vert" idx="1"/>
          </p:nvPr>
        </p:nvSpPr>
        <p:spPr>
          <a:xfrm>
            <a:off x="555025" y="1083007"/>
            <a:ext cx="11088300" cy="4177763"/>
          </a:xfrm>
        </p:spPr>
        <p:txBody>
          <a:bodyPr vert="horz"/>
          <a:lstStyle>
            <a:lvl9pPr>
              <a:defRPr i="1"/>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427769-0C94-4714-9308-5CB730222FA0}" type="slidenum">
              <a:rPr lang="nl-NL" smtClean="0"/>
              <a:pPr/>
              <a:t>‹nr.›</a:t>
            </a:fld>
            <a:endParaRPr lang="nl-NL"/>
          </a:p>
        </p:txBody>
      </p:sp>
      <p:sp>
        <p:nvSpPr>
          <p:cNvPr id="9" name="Rechthoek 8"/>
          <p:cNvSpPr/>
          <p:nvPr userDrawn="1"/>
        </p:nvSpPr>
        <p:spPr>
          <a:xfrm>
            <a:off x="0" y="-459432"/>
            <a:ext cx="6315199" cy="459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1600" dirty="0"/>
              <a:t>Alleen Tekst (</a:t>
            </a:r>
            <a:r>
              <a:rPr lang="en-GB" sz="1600" noProof="0" dirty="0"/>
              <a:t>Custom-slide</a:t>
            </a:r>
            <a:r>
              <a:rPr lang="nl-NL" sz="1600" dirty="0"/>
              <a:t>)</a:t>
            </a:r>
          </a:p>
        </p:txBody>
      </p:sp>
      <p:grpSp>
        <p:nvGrpSpPr>
          <p:cNvPr id="105" name="Groep 104"/>
          <p:cNvGrpSpPr/>
          <p:nvPr userDrawn="1"/>
        </p:nvGrpSpPr>
        <p:grpSpPr>
          <a:xfrm>
            <a:off x="-2973833" y="0"/>
            <a:ext cx="2808312" cy="5805264"/>
            <a:chOff x="-2973833" y="0"/>
            <a:chExt cx="2808312" cy="5805264"/>
          </a:xfrm>
        </p:grpSpPr>
        <p:sp>
          <p:nvSpPr>
            <p:cNvPr id="11" name="Rechthoek 10"/>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TEXT LEVELS</a:t>
              </a:r>
            </a:p>
          </p:txBody>
        </p:sp>
        <p:sp>
          <p:nvSpPr>
            <p:cNvPr id="74" name="Textfield placeholde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200" b="0" dirty="0">
                  <a:solidFill>
                    <a:schemeClr val="tx1"/>
                  </a:solidFill>
                </a:rPr>
                <a:t>Lees-tekst</a:t>
              </a:r>
            </a:p>
          </p:txBody>
        </p:sp>
        <p:sp>
          <p:nvSpPr>
            <p:cNvPr id="75" name="Ovaal 74"/>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1</a:t>
              </a:r>
            </a:p>
          </p:txBody>
        </p:sp>
        <p:sp>
          <p:nvSpPr>
            <p:cNvPr id="76" name="Ovaal 75"/>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2</a:t>
              </a:r>
            </a:p>
          </p:txBody>
        </p:sp>
        <p:sp>
          <p:nvSpPr>
            <p:cNvPr id="77" name="Ovaal 76"/>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3</a:t>
              </a:r>
            </a:p>
          </p:txBody>
        </p:sp>
        <p:sp>
          <p:nvSpPr>
            <p:cNvPr id="78" name="Ovaal 77"/>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4</a:t>
              </a:r>
            </a:p>
          </p:txBody>
        </p:sp>
        <p:sp>
          <p:nvSpPr>
            <p:cNvPr id="79" name="Textfield placeholder"/>
            <p:cNvSpPr txBox="1">
              <a:spLocks/>
            </p:cNvSpPr>
            <p:nvPr userDrawn="1"/>
          </p:nvSpPr>
          <p:spPr>
            <a:xfrm>
              <a:off x="-2379688" y="2284403"/>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1" dirty="0">
                  <a:solidFill>
                    <a:schemeClr val="tx2"/>
                  </a:solidFill>
                </a:rPr>
                <a:t>Sub-kop</a:t>
              </a:r>
            </a:p>
          </p:txBody>
        </p:sp>
        <p:sp>
          <p:nvSpPr>
            <p:cNvPr id="80" name="Textfield placeholder"/>
            <p:cNvSpPr txBox="1">
              <a:spLocks/>
            </p:cNvSpPr>
            <p:nvPr userDrawn="1"/>
          </p:nvSpPr>
          <p:spPr>
            <a:xfrm>
              <a:off x="-2379688" y="273084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36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Bullet</a:t>
              </a:r>
            </a:p>
          </p:txBody>
        </p:sp>
        <p:sp>
          <p:nvSpPr>
            <p:cNvPr id="81" name="Textfield placeholder"/>
            <p:cNvSpPr txBox="1">
              <a:spLocks/>
            </p:cNvSpPr>
            <p:nvPr userDrawn="1"/>
          </p:nvSpPr>
          <p:spPr>
            <a:xfrm>
              <a:off x="-2379688" y="317729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11138" lvl="3" indent="-117475" algn="l" defTabSz="914400" rtl="0" eaLnBrk="1" latinLnBrk="0" hangingPunct="1">
                <a:lnSpc>
                  <a:spcPts val="1700"/>
                </a:lnSpc>
                <a:spcBef>
                  <a:spcPts val="600"/>
                </a:spcBef>
                <a:spcAft>
                  <a:spcPts val="600"/>
                </a:spcAft>
                <a:buClr>
                  <a:schemeClr val="tx2"/>
                </a:buClr>
                <a:buSzPct val="85000"/>
                <a:buFont typeface="Arial" panose="020B0604020202020204" pitchFamily="34" charset="0"/>
                <a:buChar char="−"/>
                <a:tabLst>
                  <a:tab pos="1074738" algn="l"/>
                </a:tabLst>
              </a:pPr>
              <a:r>
                <a:rPr lang="en-GB" sz="1200" b="0" kern="1200" dirty="0">
                  <a:solidFill>
                    <a:schemeClr val="tx1"/>
                  </a:solidFill>
                  <a:latin typeface="+mn-lt"/>
                  <a:ea typeface="+mn-ea"/>
                  <a:cs typeface="+mn-cs"/>
                </a:rPr>
                <a:t>Sub-bullet</a:t>
              </a:r>
            </a:p>
          </p:txBody>
        </p:sp>
        <p:cxnSp>
          <p:nvCxnSpPr>
            <p:cNvPr id="15" name="Rechte verbindingslijn 14"/>
            <p:cNvCxnSpPr/>
            <p:nvPr userDrawn="1"/>
          </p:nvCxnSpPr>
          <p:spPr>
            <a:xfrm>
              <a:off x="-2812233" y="387386"/>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userDrawn="1"/>
          </p:nvCxnSpPr>
          <p:spPr>
            <a:xfrm>
              <a:off x="-2812233" y="1628800"/>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userDrawn="1"/>
          </p:nvCxnSpPr>
          <p:spPr>
            <a:xfrm>
              <a:off x="-2812233" y="5805264"/>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38"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1" r="75697" b="23577"/>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4"/>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r="80548"/>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0" name="Groep 39"/>
            <p:cNvGrpSpPr/>
            <p:nvPr userDrawn="1"/>
          </p:nvGrpSpPr>
          <p:grpSpPr>
            <a:xfrm>
              <a:off x="-2098870" y="523279"/>
              <a:ext cx="435437" cy="427699"/>
              <a:chOff x="-1085063" y="758027"/>
              <a:chExt cx="633800" cy="622540"/>
            </a:xfrm>
          </p:grpSpPr>
          <p:sp>
            <p:nvSpPr>
              <p:cNvPr id="61" name="Afgeronde rechthoek 60"/>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dirty="0"/>
              </a:p>
            </p:txBody>
          </p:sp>
          <p:grpSp>
            <p:nvGrpSpPr>
              <p:cNvPr id="62" name="Groep 61"/>
              <p:cNvGrpSpPr/>
              <p:nvPr userDrawn="1"/>
            </p:nvGrpSpPr>
            <p:grpSpPr>
              <a:xfrm>
                <a:off x="-977746" y="864082"/>
                <a:ext cx="419166" cy="410430"/>
                <a:chOff x="6366933" y="309013"/>
                <a:chExt cx="1901295" cy="1861668"/>
              </a:xfrm>
              <a:solidFill>
                <a:schemeClr val="tx1"/>
              </a:solidFill>
            </p:grpSpPr>
            <p:sp>
              <p:nvSpPr>
                <p:cNvPr id="63" name="Rechthoek 62"/>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Rechthoek 63"/>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Rechthoek 64"/>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6" name="Rechthoek 65"/>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7" name="Rechthoek 66"/>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8" name="Rechthoek 67"/>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9" name="Rechthoek 68"/>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0" name="Rechthoek 69"/>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1" name="Rechthoek 70"/>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2" name="Rechthoek 71"/>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Vrije vorm 72"/>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nvGrpSpPr>
            <p:cNvPr id="41" name="Groep 40"/>
            <p:cNvGrpSpPr/>
            <p:nvPr userDrawn="1"/>
          </p:nvGrpSpPr>
          <p:grpSpPr>
            <a:xfrm>
              <a:off x="-2095303" y="1071657"/>
              <a:ext cx="435437" cy="427699"/>
              <a:chOff x="-1845083" y="758027"/>
              <a:chExt cx="633800" cy="622540"/>
            </a:xfrm>
          </p:grpSpPr>
          <p:sp>
            <p:nvSpPr>
              <p:cNvPr id="48" name="Afgeronde rechthoek 47"/>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49" name="Groep 48"/>
              <p:cNvGrpSpPr/>
              <p:nvPr userDrawn="1"/>
            </p:nvGrpSpPr>
            <p:grpSpPr>
              <a:xfrm>
                <a:off x="-1737766" y="864082"/>
                <a:ext cx="419166" cy="410430"/>
                <a:chOff x="3708400" y="309013"/>
                <a:chExt cx="1901295" cy="1861668"/>
              </a:xfrm>
              <a:solidFill>
                <a:schemeClr val="tx1"/>
              </a:solidFill>
            </p:grpSpPr>
            <p:sp>
              <p:nvSpPr>
                <p:cNvPr id="50" name="Rechthoek 49"/>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Rechthoek 50"/>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Rechthoek 51"/>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Rechthoek 52"/>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Rechthoek 53"/>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Rechthoek 54"/>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Rechthoek 55"/>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Rechthoek 56"/>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Rechthoek 57"/>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Rechthoek 58"/>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Vrije vorm 59"/>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cxnSp>
          <p:nvCxnSpPr>
            <p:cNvPr id="42" name="Rechte verbindingslijn 41"/>
            <p:cNvCxnSpPr>
              <a:stCxn id="44" idx="2"/>
              <a:endCxn id="48"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a:stCxn id="45" idx="3"/>
              <a:endCxn id="61"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44" name="Ovaal 43"/>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al 44"/>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field placeholde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vooruit</a:t>
              </a:r>
            </a:p>
          </p:txBody>
        </p:sp>
        <p:sp>
          <p:nvSpPr>
            <p:cNvPr id="47" name="Textfield placeholde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terug</a:t>
              </a:r>
            </a:p>
          </p:txBody>
        </p:sp>
        <p:sp>
          <p:nvSpPr>
            <p:cNvPr id="84" name="Ovaal 83"/>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5</a:t>
              </a:r>
            </a:p>
          </p:txBody>
        </p:sp>
        <p:sp>
          <p:nvSpPr>
            <p:cNvPr id="85" name="Ovaal 84"/>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6</a:t>
              </a:r>
            </a:p>
          </p:txBody>
        </p:sp>
        <p:sp>
          <p:nvSpPr>
            <p:cNvPr id="86" name="Ovaal 85"/>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7</a:t>
              </a:r>
            </a:p>
          </p:txBody>
        </p:sp>
        <p:sp>
          <p:nvSpPr>
            <p:cNvPr id="87" name="Ovaal 86"/>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8</a:t>
              </a:r>
            </a:p>
          </p:txBody>
        </p:sp>
        <p:sp>
          <p:nvSpPr>
            <p:cNvPr id="88" name="Ovaal 87"/>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9</a:t>
              </a:r>
            </a:p>
          </p:txBody>
        </p:sp>
        <p:sp>
          <p:nvSpPr>
            <p:cNvPr id="89" name="Textfield placeholder"/>
            <p:cNvSpPr txBox="1">
              <a:spLocks/>
            </p:cNvSpPr>
            <p:nvPr userDrawn="1"/>
          </p:nvSpPr>
          <p:spPr>
            <a:xfrm>
              <a:off x="-2379688" y="363289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100" b="0" i="1" dirty="0" err="1">
                  <a:solidFill>
                    <a:schemeClr val="bg2">
                      <a:lumMod val="75000"/>
                    </a:schemeClr>
                  </a:solidFill>
                </a:rPr>
                <a:t>Cursief</a:t>
              </a:r>
              <a:r>
                <a:rPr lang="en-GB" sz="1100" b="0" i="1" dirty="0">
                  <a:solidFill>
                    <a:schemeClr val="bg2">
                      <a:lumMod val="75000"/>
                    </a:schemeClr>
                  </a:solidFill>
                </a:rPr>
                <a:t> </a:t>
              </a:r>
            </a:p>
          </p:txBody>
        </p:sp>
        <p:sp>
          <p:nvSpPr>
            <p:cNvPr id="90" name="Textfield placeholder"/>
            <p:cNvSpPr txBox="1">
              <a:spLocks/>
            </p:cNvSpPr>
            <p:nvPr userDrawn="1"/>
          </p:nvSpPr>
          <p:spPr>
            <a:xfrm>
              <a:off x="-2379688" y="4079336"/>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0" dirty="0">
                  <a:solidFill>
                    <a:schemeClr val="bg2">
                      <a:lumMod val="75000"/>
                    </a:schemeClr>
                  </a:solidFill>
                </a:rPr>
                <a:t>Sub-tekst</a:t>
              </a:r>
            </a:p>
          </p:txBody>
        </p:sp>
        <p:sp>
          <p:nvSpPr>
            <p:cNvPr id="91" name="Textfield placeholder"/>
            <p:cNvSpPr txBox="1">
              <a:spLocks/>
            </p:cNvSpPr>
            <p:nvPr userDrawn="1"/>
          </p:nvSpPr>
          <p:spPr>
            <a:xfrm>
              <a:off x="-2379688" y="4525782"/>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77800" lvl="2" indent="-177800" algn="l" defTabSz="914400" rtl="0" eaLnBrk="1" latinLnBrk="0" hangingPunct="1">
                <a:lnSpc>
                  <a:spcPts val="1800"/>
                </a:lnSpc>
                <a:spcBef>
                  <a:spcPts val="600"/>
                </a:spcBef>
                <a:spcAft>
                  <a:spcPts val="600"/>
                </a:spcAft>
                <a:buClr>
                  <a:schemeClr val="tx2"/>
                </a:buClr>
                <a:buFont typeface="+mj-lt"/>
                <a:buAutoNum type="arabicPeriod"/>
                <a:tabLst>
                  <a:tab pos="1074738" algn="l"/>
                  <a:tab pos="4394200" algn="l"/>
                </a:tabLst>
              </a:pPr>
              <a:r>
                <a:rPr lang="nl-NL" sz="1200" kern="1200" noProof="0" dirty="0">
                  <a:solidFill>
                    <a:schemeClr val="tx1"/>
                  </a:solidFill>
                  <a:latin typeface="+mn-lt"/>
                  <a:ea typeface="+mn-ea"/>
                  <a:cs typeface="+mn-cs"/>
                </a:rPr>
                <a:t>Numeriek</a:t>
              </a:r>
              <a:endParaRPr lang="en-GB" sz="1200" kern="1200" dirty="0">
                <a:solidFill>
                  <a:schemeClr val="tx1"/>
                </a:solidFill>
                <a:latin typeface="+mn-lt"/>
                <a:ea typeface="+mn-ea"/>
                <a:cs typeface="+mn-cs"/>
              </a:endParaRPr>
            </a:p>
          </p:txBody>
        </p:sp>
        <p:sp>
          <p:nvSpPr>
            <p:cNvPr id="93" name="Textfield placeholder"/>
            <p:cNvSpPr txBox="1">
              <a:spLocks/>
            </p:cNvSpPr>
            <p:nvPr userDrawn="1"/>
          </p:nvSpPr>
          <p:spPr>
            <a:xfrm>
              <a:off x="-2379688" y="540952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1074738" rtl="0" eaLnBrk="1" latinLnBrk="0" hangingPunct="1">
                <a:lnSpc>
                  <a:spcPts val="1700"/>
                </a:lnSpc>
                <a:spcBef>
                  <a:spcPts val="600"/>
                </a:spcBef>
                <a:spcAft>
                  <a:spcPts val="600"/>
                </a:spcAft>
                <a:buFont typeface="Arial" panose="020B0604020202020204" pitchFamily="34" charset="0"/>
                <a:buNone/>
              </a:pPr>
              <a:r>
                <a:rPr lang="en-GB" sz="1200" b="0" i="1" kern="1200" dirty="0" err="1">
                  <a:solidFill>
                    <a:schemeClr val="tx1"/>
                  </a:solidFill>
                  <a:latin typeface="+mn-lt"/>
                  <a:ea typeface="+mn-ea"/>
                  <a:cs typeface="+mn-cs"/>
                </a:rPr>
                <a:t>Cursief</a:t>
              </a:r>
              <a:endParaRPr lang="en-GB" sz="1200" b="0" i="1" kern="1200" dirty="0">
                <a:solidFill>
                  <a:schemeClr val="tx1"/>
                </a:solidFill>
                <a:latin typeface="+mn-lt"/>
                <a:ea typeface="+mn-ea"/>
                <a:cs typeface="+mn-cs"/>
              </a:endParaRPr>
            </a:p>
          </p:txBody>
        </p:sp>
        <p:sp>
          <p:nvSpPr>
            <p:cNvPr id="94" name="Textfield placeholder"/>
            <p:cNvSpPr txBox="1">
              <a:spLocks/>
            </p:cNvSpPr>
            <p:nvPr userDrawn="1"/>
          </p:nvSpPr>
          <p:spPr>
            <a:xfrm>
              <a:off x="-2379688" y="496307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714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Num. Bullet</a:t>
              </a:r>
            </a:p>
          </p:txBody>
        </p:sp>
        <p:grpSp>
          <p:nvGrpSpPr>
            <p:cNvPr id="104" name="Groep 103"/>
            <p:cNvGrpSpPr/>
            <p:nvPr userDrawn="1"/>
          </p:nvGrpSpPr>
          <p:grpSpPr>
            <a:xfrm>
              <a:off x="-950342" y="1837957"/>
              <a:ext cx="687412" cy="3758146"/>
              <a:chOff x="-740196" y="1837957"/>
              <a:chExt cx="1374825" cy="3758146"/>
            </a:xfrm>
          </p:grpSpPr>
          <p:sp>
            <p:nvSpPr>
              <p:cNvPr id="95" name="Textfield placeholde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96" name="Textfield placeholde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20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97" name="Textfield placeholde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98" name="Textfield placeholde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99" name="Textfield placeholde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14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100" name="Textfield placeholde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101" name="Textfield placeholde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102" name="Textfield placeholde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16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103" name="Textfield placeholde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grpSp>
      </p:grpSp>
      <p:sp>
        <p:nvSpPr>
          <p:cNvPr id="2" name="Titel 1"/>
          <p:cNvSpPr>
            <a:spLocks noGrp="1"/>
          </p:cNvSpPr>
          <p:nvPr>
            <p:ph type="title" hasCustomPrompt="1"/>
          </p:nvPr>
        </p:nvSpPr>
        <p:spPr/>
        <p:txBody>
          <a:bodyPr/>
          <a:lstStyle/>
          <a:p>
            <a:r>
              <a:rPr lang="nl-NL" dirty="0"/>
              <a:t>Klik om de titel te bewerken</a:t>
            </a:r>
          </a:p>
        </p:txBody>
      </p:sp>
    </p:spTree>
    <p:extLst>
      <p:ext uri="{BB962C8B-B14F-4D97-AF65-F5344CB8AC3E}">
        <p14:creationId xmlns:p14="http://schemas.microsoft.com/office/powerpoint/2010/main" val="229162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L en BE">
    <p:spTree>
      <p:nvGrpSpPr>
        <p:cNvPr id="1" name=""/>
        <p:cNvGrpSpPr/>
        <p:nvPr/>
      </p:nvGrpSpPr>
      <p:grpSpPr>
        <a:xfrm>
          <a:off x="0" y="0"/>
          <a:ext cx="0" cy="0"/>
          <a:chOff x="0" y="0"/>
          <a:chExt cx="0" cy="0"/>
        </a:xfrm>
      </p:grpSpPr>
      <p:sp>
        <p:nvSpPr>
          <p:cNvPr id="12" name="Tijdelijke aanduiding voor tekst 11"/>
          <p:cNvSpPr>
            <a:spLocks noGrp="1"/>
          </p:cNvSpPr>
          <p:nvPr>
            <p:ph type="body" sz="quarter" idx="14" hasCustomPrompt="1"/>
          </p:nvPr>
        </p:nvSpPr>
        <p:spPr>
          <a:xfrm>
            <a:off x="-13494" y="5581651"/>
            <a:ext cx="12225338" cy="348800"/>
          </a:xfrm>
          <a:custGeom>
            <a:avLst/>
            <a:gdLst>
              <a:gd name="connsiteX0" fmla="*/ 0 w 12225338"/>
              <a:gd name="connsiteY0" fmla="*/ 0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0 h 338137"/>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44173 h 382310"/>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282505 h 382310"/>
              <a:gd name="connsiteX6" fmla="*/ 0 w 12225338"/>
              <a:gd name="connsiteY6" fmla="*/ 44173 h 382310"/>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338" h="338137">
                <a:moveTo>
                  <a:pt x="0" y="238332"/>
                </a:moveTo>
                <a:cubicBezTo>
                  <a:pt x="5257870" y="-49834"/>
                  <a:pt x="8329129" y="39687"/>
                  <a:pt x="12225338" y="0"/>
                </a:cubicBezTo>
                <a:lnTo>
                  <a:pt x="12225338" y="0"/>
                </a:lnTo>
                <a:lnTo>
                  <a:pt x="12225338" y="338137"/>
                </a:lnTo>
                <a:lnTo>
                  <a:pt x="0" y="338137"/>
                </a:lnTo>
                <a:lnTo>
                  <a:pt x="0" y="238332"/>
                </a:lnTo>
                <a:close/>
              </a:path>
            </a:pathLst>
          </a:custGeom>
          <a:solidFill>
            <a:schemeClr val="bg1"/>
          </a:solidFill>
          <a:ln w="9525">
            <a:solidFill>
              <a:schemeClr val="tx2"/>
            </a:solidFill>
          </a:ln>
        </p:spPr>
        <p:txBody>
          <a:bodyPr vert="horz" lIns="0" tIns="0" rIns="0" bIns="0" rtlCol="0" anchor="ctr">
            <a:noAutofit/>
          </a:bodyPr>
          <a:lstStyle>
            <a:lvl1pPr>
              <a:defRPr lang="nl-NL" sz="1200" baseline="0" dirty="0">
                <a:solidFill>
                  <a:schemeClr val="bg2"/>
                </a:solidFill>
                <a:latin typeface="Arial Narrow" panose="020B0606020202030204" pitchFamily="34" charset="0"/>
              </a:defRPr>
            </a:lvl1pPr>
          </a:lstStyle>
          <a:p>
            <a:pPr lvl="0" algn="ctr"/>
            <a:r>
              <a:rPr lang="nl-NL" dirty="0"/>
              <a:t>LIJN ORANJE (Niet verwijderen!)</a:t>
            </a:r>
          </a:p>
        </p:txBody>
      </p:sp>
      <p:sp>
        <p:nvSpPr>
          <p:cNvPr id="13" name="Tijdelijke aanduiding voor tekst 11"/>
          <p:cNvSpPr>
            <a:spLocks noGrp="1"/>
          </p:cNvSpPr>
          <p:nvPr>
            <p:ph type="body" sz="quarter" idx="15" hasCustomPrompt="1"/>
          </p:nvPr>
        </p:nvSpPr>
        <p:spPr>
          <a:xfrm>
            <a:off x="-13494" y="5876129"/>
            <a:ext cx="12225338" cy="62735"/>
          </a:xfrm>
          <a:prstGeom prst="rect">
            <a:avLst/>
          </a:prstGeom>
          <a:solidFill>
            <a:schemeClr val="bg1"/>
          </a:solidFill>
          <a:ln w="12700">
            <a:no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BALK WIT (Niet verwijderen!)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427769-0C94-4714-9308-5CB730222FA0}" type="slidenum">
              <a:rPr lang="nl-NL" smtClean="0"/>
              <a:pPr/>
              <a:t>‹nr.›</a:t>
            </a:fld>
            <a:endParaRPr lang="nl-NL"/>
          </a:p>
        </p:txBody>
      </p:sp>
      <p:sp>
        <p:nvSpPr>
          <p:cNvPr id="9" name="Rechthoek 8"/>
          <p:cNvSpPr/>
          <p:nvPr userDrawn="1"/>
        </p:nvSpPr>
        <p:spPr>
          <a:xfrm>
            <a:off x="0" y="-459432"/>
            <a:ext cx="6315199" cy="459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1600" dirty="0"/>
              <a:t>Alleen Tekst (</a:t>
            </a:r>
            <a:r>
              <a:rPr lang="en-GB" sz="1600" noProof="0" dirty="0"/>
              <a:t>Custom-slide</a:t>
            </a:r>
            <a:r>
              <a:rPr lang="nl-NL" sz="1600" dirty="0"/>
              <a:t>)</a:t>
            </a:r>
          </a:p>
        </p:txBody>
      </p:sp>
      <p:grpSp>
        <p:nvGrpSpPr>
          <p:cNvPr id="105" name="Groep 104"/>
          <p:cNvGrpSpPr/>
          <p:nvPr userDrawn="1"/>
        </p:nvGrpSpPr>
        <p:grpSpPr>
          <a:xfrm>
            <a:off x="-2973833" y="0"/>
            <a:ext cx="2808312" cy="5805264"/>
            <a:chOff x="-2973833" y="0"/>
            <a:chExt cx="2808312" cy="5805264"/>
          </a:xfrm>
        </p:grpSpPr>
        <p:sp>
          <p:nvSpPr>
            <p:cNvPr id="11" name="Rechthoek 10"/>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TEXT LEVELS</a:t>
              </a:r>
            </a:p>
          </p:txBody>
        </p:sp>
        <p:sp>
          <p:nvSpPr>
            <p:cNvPr id="74" name="Textfield placeholde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200" b="0" dirty="0">
                  <a:solidFill>
                    <a:schemeClr val="tx1"/>
                  </a:solidFill>
                </a:rPr>
                <a:t>Lees-tekst</a:t>
              </a:r>
            </a:p>
          </p:txBody>
        </p:sp>
        <p:sp>
          <p:nvSpPr>
            <p:cNvPr id="75" name="Ovaal 74"/>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1</a:t>
              </a:r>
            </a:p>
          </p:txBody>
        </p:sp>
        <p:sp>
          <p:nvSpPr>
            <p:cNvPr id="76" name="Ovaal 75"/>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2</a:t>
              </a:r>
            </a:p>
          </p:txBody>
        </p:sp>
        <p:sp>
          <p:nvSpPr>
            <p:cNvPr id="77" name="Ovaal 76"/>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3</a:t>
              </a:r>
            </a:p>
          </p:txBody>
        </p:sp>
        <p:sp>
          <p:nvSpPr>
            <p:cNvPr id="78" name="Ovaal 77"/>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4</a:t>
              </a:r>
            </a:p>
          </p:txBody>
        </p:sp>
        <p:sp>
          <p:nvSpPr>
            <p:cNvPr id="79" name="Textfield placeholder"/>
            <p:cNvSpPr txBox="1">
              <a:spLocks/>
            </p:cNvSpPr>
            <p:nvPr userDrawn="1"/>
          </p:nvSpPr>
          <p:spPr>
            <a:xfrm>
              <a:off x="-2379688" y="2284403"/>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1" dirty="0">
                  <a:solidFill>
                    <a:schemeClr val="tx2"/>
                  </a:solidFill>
                </a:rPr>
                <a:t>Sub-kop</a:t>
              </a:r>
            </a:p>
          </p:txBody>
        </p:sp>
        <p:sp>
          <p:nvSpPr>
            <p:cNvPr id="80" name="Textfield placeholder"/>
            <p:cNvSpPr txBox="1">
              <a:spLocks/>
            </p:cNvSpPr>
            <p:nvPr userDrawn="1"/>
          </p:nvSpPr>
          <p:spPr>
            <a:xfrm>
              <a:off x="-2379688" y="273084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36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Bullet</a:t>
              </a:r>
            </a:p>
          </p:txBody>
        </p:sp>
        <p:sp>
          <p:nvSpPr>
            <p:cNvPr id="81" name="Textfield placeholder"/>
            <p:cNvSpPr txBox="1">
              <a:spLocks/>
            </p:cNvSpPr>
            <p:nvPr userDrawn="1"/>
          </p:nvSpPr>
          <p:spPr>
            <a:xfrm>
              <a:off x="-2379688" y="317729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11138" lvl="3" indent="-117475" algn="l" defTabSz="914400" rtl="0" eaLnBrk="1" latinLnBrk="0" hangingPunct="1">
                <a:lnSpc>
                  <a:spcPts val="1700"/>
                </a:lnSpc>
                <a:spcBef>
                  <a:spcPts val="600"/>
                </a:spcBef>
                <a:spcAft>
                  <a:spcPts val="600"/>
                </a:spcAft>
                <a:buClr>
                  <a:schemeClr val="tx2"/>
                </a:buClr>
                <a:buSzPct val="85000"/>
                <a:buFont typeface="Arial" panose="020B0604020202020204" pitchFamily="34" charset="0"/>
                <a:buChar char="−"/>
                <a:tabLst>
                  <a:tab pos="1074738" algn="l"/>
                </a:tabLst>
              </a:pPr>
              <a:r>
                <a:rPr lang="en-GB" sz="1200" b="0" kern="1200" dirty="0">
                  <a:solidFill>
                    <a:schemeClr val="tx1"/>
                  </a:solidFill>
                  <a:latin typeface="+mn-lt"/>
                  <a:ea typeface="+mn-ea"/>
                  <a:cs typeface="+mn-cs"/>
                </a:rPr>
                <a:t>Sub-bullet</a:t>
              </a:r>
            </a:p>
          </p:txBody>
        </p:sp>
        <p:cxnSp>
          <p:nvCxnSpPr>
            <p:cNvPr id="15" name="Rechte verbindingslijn 14"/>
            <p:cNvCxnSpPr/>
            <p:nvPr userDrawn="1"/>
          </p:nvCxnSpPr>
          <p:spPr>
            <a:xfrm>
              <a:off x="-2812233" y="387386"/>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userDrawn="1"/>
          </p:nvCxnSpPr>
          <p:spPr>
            <a:xfrm>
              <a:off x="-2812233" y="1628800"/>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userDrawn="1"/>
          </p:nvCxnSpPr>
          <p:spPr>
            <a:xfrm>
              <a:off x="-2812233" y="5805264"/>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38"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1" r="75697" b="23577"/>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4"/>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r="80548"/>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0" name="Groep 39"/>
            <p:cNvGrpSpPr/>
            <p:nvPr userDrawn="1"/>
          </p:nvGrpSpPr>
          <p:grpSpPr>
            <a:xfrm>
              <a:off x="-2098870" y="523279"/>
              <a:ext cx="435437" cy="427699"/>
              <a:chOff x="-1085063" y="758027"/>
              <a:chExt cx="633800" cy="622540"/>
            </a:xfrm>
          </p:grpSpPr>
          <p:sp>
            <p:nvSpPr>
              <p:cNvPr id="61" name="Afgeronde rechthoek 60"/>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dirty="0"/>
              </a:p>
            </p:txBody>
          </p:sp>
          <p:grpSp>
            <p:nvGrpSpPr>
              <p:cNvPr id="62" name="Groep 61"/>
              <p:cNvGrpSpPr/>
              <p:nvPr userDrawn="1"/>
            </p:nvGrpSpPr>
            <p:grpSpPr>
              <a:xfrm>
                <a:off x="-977746" y="864082"/>
                <a:ext cx="419166" cy="410430"/>
                <a:chOff x="6366933" y="309013"/>
                <a:chExt cx="1901295" cy="1861668"/>
              </a:xfrm>
              <a:solidFill>
                <a:schemeClr val="tx1"/>
              </a:solidFill>
            </p:grpSpPr>
            <p:sp>
              <p:nvSpPr>
                <p:cNvPr id="63" name="Rechthoek 62"/>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Rechthoek 63"/>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Rechthoek 64"/>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6" name="Rechthoek 65"/>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7" name="Rechthoek 66"/>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8" name="Rechthoek 67"/>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9" name="Rechthoek 68"/>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0" name="Rechthoek 69"/>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1" name="Rechthoek 70"/>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2" name="Rechthoek 71"/>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Vrije vorm 72"/>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nvGrpSpPr>
            <p:cNvPr id="41" name="Groep 40"/>
            <p:cNvGrpSpPr/>
            <p:nvPr userDrawn="1"/>
          </p:nvGrpSpPr>
          <p:grpSpPr>
            <a:xfrm>
              <a:off x="-2095303" y="1071657"/>
              <a:ext cx="435437" cy="427699"/>
              <a:chOff x="-1845083" y="758027"/>
              <a:chExt cx="633800" cy="622540"/>
            </a:xfrm>
          </p:grpSpPr>
          <p:sp>
            <p:nvSpPr>
              <p:cNvPr id="48" name="Afgeronde rechthoek 47"/>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49" name="Groep 48"/>
              <p:cNvGrpSpPr/>
              <p:nvPr userDrawn="1"/>
            </p:nvGrpSpPr>
            <p:grpSpPr>
              <a:xfrm>
                <a:off x="-1737766" y="864082"/>
                <a:ext cx="419166" cy="410430"/>
                <a:chOff x="3708400" y="309013"/>
                <a:chExt cx="1901295" cy="1861668"/>
              </a:xfrm>
              <a:solidFill>
                <a:schemeClr val="tx1"/>
              </a:solidFill>
            </p:grpSpPr>
            <p:sp>
              <p:nvSpPr>
                <p:cNvPr id="50" name="Rechthoek 49"/>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Rechthoek 50"/>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Rechthoek 51"/>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Rechthoek 52"/>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Rechthoek 53"/>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Rechthoek 54"/>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Rechthoek 55"/>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Rechthoek 56"/>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Rechthoek 57"/>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Rechthoek 58"/>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Vrije vorm 59"/>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cxnSp>
          <p:nvCxnSpPr>
            <p:cNvPr id="42" name="Rechte verbindingslijn 41"/>
            <p:cNvCxnSpPr>
              <a:stCxn id="44" idx="2"/>
              <a:endCxn id="48"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a:stCxn id="45" idx="3"/>
              <a:endCxn id="61"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44" name="Ovaal 43"/>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al 44"/>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field placeholde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vooruit</a:t>
              </a:r>
            </a:p>
          </p:txBody>
        </p:sp>
        <p:sp>
          <p:nvSpPr>
            <p:cNvPr id="47" name="Textfield placeholde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terug</a:t>
              </a:r>
            </a:p>
          </p:txBody>
        </p:sp>
        <p:sp>
          <p:nvSpPr>
            <p:cNvPr id="84" name="Ovaal 83"/>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5</a:t>
              </a:r>
            </a:p>
          </p:txBody>
        </p:sp>
        <p:sp>
          <p:nvSpPr>
            <p:cNvPr id="85" name="Ovaal 84"/>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6</a:t>
              </a:r>
            </a:p>
          </p:txBody>
        </p:sp>
        <p:sp>
          <p:nvSpPr>
            <p:cNvPr id="86" name="Ovaal 85"/>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7</a:t>
              </a:r>
            </a:p>
          </p:txBody>
        </p:sp>
        <p:sp>
          <p:nvSpPr>
            <p:cNvPr id="87" name="Ovaal 86"/>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8</a:t>
              </a:r>
            </a:p>
          </p:txBody>
        </p:sp>
        <p:sp>
          <p:nvSpPr>
            <p:cNvPr id="88" name="Ovaal 87"/>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9</a:t>
              </a:r>
            </a:p>
          </p:txBody>
        </p:sp>
        <p:sp>
          <p:nvSpPr>
            <p:cNvPr id="89" name="Textfield placeholder"/>
            <p:cNvSpPr txBox="1">
              <a:spLocks/>
            </p:cNvSpPr>
            <p:nvPr userDrawn="1"/>
          </p:nvSpPr>
          <p:spPr>
            <a:xfrm>
              <a:off x="-2379688" y="363289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100" b="0" i="1" dirty="0" err="1">
                  <a:solidFill>
                    <a:schemeClr val="bg2">
                      <a:lumMod val="75000"/>
                    </a:schemeClr>
                  </a:solidFill>
                </a:rPr>
                <a:t>Cursief</a:t>
              </a:r>
              <a:r>
                <a:rPr lang="en-GB" sz="1100" b="0" i="1" dirty="0">
                  <a:solidFill>
                    <a:schemeClr val="bg2">
                      <a:lumMod val="75000"/>
                    </a:schemeClr>
                  </a:solidFill>
                </a:rPr>
                <a:t> </a:t>
              </a:r>
            </a:p>
          </p:txBody>
        </p:sp>
        <p:sp>
          <p:nvSpPr>
            <p:cNvPr id="90" name="Textfield placeholder"/>
            <p:cNvSpPr txBox="1">
              <a:spLocks/>
            </p:cNvSpPr>
            <p:nvPr userDrawn="1"/>
          </p:nvSpPr>
          <p:spPr>
            <a:xfrm>
              <a:off x="-2379688" y="4079336"/>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0" dirty="0">
                  <a:solidFill>
                    <a:schemeClr val="bg2">
                      <a:lumMod val="75000"/>
                    </a:schemeClr>
                  </a:solidFill>
                </a:rPr>
                <a:t>Sub-tekst</a:t>
              </a:r>
            </a:p>
          </p:txBody>
        </p:sp>
        <p:sp>
          <p:nvSpPr>
            <p:cNvPr id="91" name="Textfield placeholder"/>
            <p:cNvSpPr txBox="1">
              <a:spLocks/>
            </p:cNvSpPr>
            <p:nvPr userDrawn="1"/>
          </p:nvSpPr>
          <p:spPr>
            <a:xfrm>
              <a:off x="-2379688" y="4525782"/>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77800" lvl="2" indent="-177800" algn="l" defTabSz="914400" rtl="0" eaLnBrk="1" latinLnBrk="0" hangingPunct="1">
                <a:lnSpc>
                  <a:spcPts val="1800"/>
                </a:lnSpc>
                <a:spcBef>
                  <a:spcPts val="600"/>
                </a:spcBef>
                <a:spcAft>
                  <a:spcPts val="600"/>
                </a:spcAft>
                <a:buClr>
                  <a:schemeClr val="tx2"/>
                </a:buClr>
                <a:buFont typeface="+mj-lt"/>
                <a:buAutoNum type="arabicPeriod"/>
                <a:tabLst>
                  <a:tab pos="1074738" algn="l"/>
                  <a:tab pos="4394200" algn="l"/>
                </a:tabLst>
              </a:pPr>
              <a:r>
                <a:rPr lang="nl-NL" sz="1200" kern="1200" noProof="0" dirty="0">
                  <a:solidFill>
                    <a:schemeClr val="tx1"/>
                  </a:solidFill>
                  <a:latin typeface="+mn-lt"/>
                  <a:ea typeface="+mn-ea"/>
                  <a:cs typeface="+mn-cs"/>
                </a:rPr>
                <a:t>Numeriek</a:t>
              </a:r>
              <a:endParaRPr lang="en-GB" sz="1200" kern="1200" dirty="0">
                <a:solidFill>
                  <a:schemeClr val="tx1"/>
                </a:solidFill>
                <a:latin typeface="+mn-lt"/>
                <a:ea typeface="+mn-ea"/>
                <a:cs typeface="+mn-cs"/>
              </a:endParaRPr>
            </a:p>
          </p:txBody>
        </p:sp>
        <p:sp>
          <p:nvSpPr>
            <p:cNvPr id="93" name="Textfield placeholder"/>
            <p:cNvSpPr txBox="1">
              <a:spLocks/>
            </p:cNvSpPr>
            <p:nvPr userDrawn="1"/>
          </p:nvSpPr>
          <p:spPr>
            <a:xfrm>
              <a:off x="-2379688" y="540952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1074738" rtl="0" eaLnBrk="1" latinLnBrk="0" hangingPunct="1">
                <a:lnSpc>
                  <a:spcPts val="1700"/>
                </a:lnSpc>
                <a:spcBef>
                  <a:spcPts val="600"/>
                </a:spcBef>
                <a:spcAft>
                  <a:spcPts val="600"/>
                </a:spcAft>
                <a:buFont typeface="Arial" panose="020B0604020202020204" pitchFamily="34" charset="0"/>
                <a:buNone/>
              </a:pPr>
              <a:r>
                <a:rPr lang="en-GB" sz="1200" b="0" i="1" kern="1200" dirty="0" err="1">
                  <a:solidFill>
                    <a:schemeClr val="tx1"/>
                  </a:solidFill>
                  <a:latin typeface="+mn-lt"/>
                  <a:ea typeface="+mn-ea"/>
                  <a:cs typeface="+mn-cs"/>
                </a:rPr>
                <a:t>Cursief</a:t>
              </a:r>
              <a:endParaRPr lang="en-GB" sz="1200" b="0" i="1" kern="1200" dirty="0">
                <a:solidFill>
                  <a:schemeClr val="tx1"/>
                </a:solidFill>
                <a:latin typeface="+mn-lt"/>
                <a:ea typeface="+mn-ea"/>
                <a:cs typeface="+mn-cs"/>
              </a:endParaRPr>
            </a:p>
          </p:txBody>
        </p:sp>
        <p:sp>
          <p:nvSpPr>
            <p:cNvPr id="94" name="Textfield placeholder"/>
            <p:cNvSpPr txBox="1">
              <a:spLocks/>
            </p:cNvSpPr>
            <p:nvPr userDrawn="1"/>
          </p:nvSpPr>
          <p:spPr>
            <a:xfrm>
              <a:off x="-2379688" y="496307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714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Num. Bullet</a:t>
              </a:r>
            </a:p>
          </p:txBody>
        </p:sp>
        <p:grpSp>
          <p:nvGrpSpPr>
            <p:cNvPr id="104" name="Groep 103"/>
            <p:cNvGrpSpPr/>
            <p:nvPr userDrawn="1"/>
          </p:nvGrpSpPr>
          <p:grpSpPr>
            <a:xfrm>
              <a:off x="-950342" y="1837957"/>
              <a:ext cx="687412" cy="3758146"/>
              <a:chOff x="-740196" y="1837957"/>
              <a:chExt cx="1374825" cy="3758146"/>
            </a:xfrm>
          </p:grpSpPr>
          <p:sp>
            <p:nvSpPr>
              <p:cNvPr id="95" name="Textfield placeholde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96" name="Textfield placeholde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20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97" name="Textfield placeholde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98" name="Textfield placeholde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99" name="Textfield placeholde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14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100" name="Textfield placeholde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101" name="Textfield placeholde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102" name="Textfield placeholde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16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103" name="Textfield placeholde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grpSp>
      </p:grpSp>
      <p:pic>
        <p:nvPicPr>
          <p:cNvPr id="196" name="Afbeelding 195"/>
          <p:cNvPicPr>
            <a:picLocks noChangeAspect="1"/>
          </p:cNvPicPr>
          <p:nvPr userDrawn="1"/>
        </p:nvPicPr>
        <p:blipFill>
          <a:blip r:embed="rId5">
            <a:duotone>
              <a:schemeClr val="accent4">
                <a:shade val="45000"/>
                <a:satMod val="135000"/>
              </a:schemeClr>
              <a:prstClr val="white"/>
            </a:duotone>
          </a:blip>
          <a:stretch>
            <a:fillRect/>
          </a:stretch>
        </p:blipFill>
        <p:spPr>
          <a:xfrm rot="326981">
            <a:off x="3304657" y="899042"/>
            <a:ext cx="4368609" cy="6281571"/>
          </a:xfrm>
          <a:prstGeom prst="rect">
            <a:avLst/>
          </a:prstGeom>
        </p:spPr>
      </p:pic>
      <p:sp>
        <p:nvSpPr>
          <p:cNvPr id="197" name="Rechthoek 196"/>
          <p:cNvSpPr/>
          <p:nvPr userDrawn="1"/>
        </p:nvSpPr>
        <p:spPr>
          <a:xfrm>
            <a:off x="1058615" y="11369"/>
            <a:ext cx="2668632" cy="6223925"/>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8" name="Rechthoek 197"/>
          <p:cNvSpPr/>
          <p:nvPr userDrawn="1"/>
        </p:nvSpPr>
        <p:spPr>
          <a:xfrm>
            <a:off x="7400212" y="-834221"/>
            <a:ext cx="2536595" cy="7915104"/>
          </a:xfrm>
          <a:prstGeom prst="rect">
            <a:avLst/>
          </a:prstGeom>
          <a:solidFill>
            <a:schemeClr val="bg1"/>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9" name="Tijdelijke aanduiding voor verticale tekst 10"/>
          <p:cNvSpPr txBox="1">
            <a:spLocks/>
          </p:cNvSpPr>
          <p:nvPr userDrawn="1"/>
        </p:nvSpPr>
        <p:spPr>
          <a:xfrm>
            <a:off x="555025" y="1052736"/>
            <a:ext cx="11088300" cy="4177763"/>
          </a:xfrm>
          <a:prstGeom prst="rect">
            <a:avLst/>
          </a:prstGeom>
        </p:spPr>
        <p:txBody>
          <a:bodyPr vert="horz" lIns="0" tIns="0" rIns="0" bIns="0" rtlCol="0">
            <a:noAutofit/>
          </a:bodyPr>
          <a:lstStyle>
            <a:lvl1pPr marL="0" indent="0" algn="l" defTabSz="914400" rtl="0" eaLnBrk="1" latinLnBrk="0" hangingPunct="1">
              <a:lnSpc>
                <a:spcPct val="90000"/>
              </a:lnSpc>
              <a:spcBef>
                <a:spcPts val="800"/>
              </a:spcBef>
              <a:spcAft>
                <a:spcPts val="800"/>
              </a:spcAft>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90000"/>
              </a:lnSpc>
              <a:spcBef>
                <a:spcPts val="800"/>
              </a:spcBef>
              <a:spcAft>
                <a:spcPts val="800"/>
              </a:spcAft>
              <a:buFont typeface="Arial" panose="020B0604020202020204" pitchFamily="34" charset="0"/>
              <a:buNone/>
              <a:defRPr sz="2000" b="1" kern="1200">
                <a:solidFill>
                  <a:schemeClr val="tx2"/>
                </a:solidFill>
                <a:latin typeface="+mn-lt"/>
                <a:ea typeface="+mn-ea"/>
                <a:cs typeface="+mn-cs"/>
              </a:defRPr>
            </a:lvl2pPr>
            <a:lvl3pPr marL="176213" indent="-176213" algn="l" defTabSz="914400" rtl="0" eaLnBrk="1" latinLnBrk="0" hangingPunct="1">
              <a:lnSpc>
                <a:spcPct val="90000"/>
              </a:lnSpc>
              <a:spcBef>
                <a:spcPts val="800"/>
              </a:spcBef>
              <a:spcAft>
                <a:spcPts val="800"/>
              </a:spcAft>
              <a:buClr>
                <a:schemeClr val="tx2"/>
              </a:buClr>
              <a:buFont typeface="Arial" panose="020B0604020202020204" pitchFamily="34" charset="0"/>
              <a:buChar char="•"/>
              <a:defRPr sz="1800" kern="1200">
                <a:solidFill>
                  <a:schemeClr val="tx1"/>
                </a:solidFill>
                <a:latin typeface="+mn-lt"/>
                <a:ea typeface="+mn-ea"/>
                <a:cs typeface="+mn-cs"/>
              </a:defRPr>
            </a:lvl3pPr>
            <a:lvl4pPr marL="360363" indent="-184150" algn="l" defTabSz="914400" rtl="0" eaLnBrk="1" latinLnBrk="0" hangingPunct="1">
              <a:lnSpc>
                <a:spcPct val="90000"/>
              </a:lnSpc>
              <a:spcBef>
                <a:spcPts val="800"/>
              </a:spcBef>
              <a:spcAft>
                <a:spcPts val="800"/>
              </a:spcAft>
              <a:buClr>
                <a:schemeClr val="tx2"/>
              </a:buClr>
              <a:buFont typeface="Arial" panose="020B0604020202020204" pitchFamily="34" charset="0"/>
              <a:buChar char="-"/>
              <a:tabLst/>
              <a:defRPr sz="1800" kern="1200">
                <a:solidFill>
                  <a:schemeClr val="tx1"/>
                </a:solidFill>
                <a:latin typeface="+mn-lt"/>
                <a:ea typeface="+mn-ea"/>
                <a:cs typeface="+mn-cs"/>
              </a:defRPr>
            </a:lvl4pPr>
            <a:lvl5pPr marL="0" indent="0" algn="l" defTabSz="914400" rtl="0" eaLnBrk="1" latinLnBrk="0" hangingPunct="1">
              <a:lnSpc>
                <a:spcPct val="90000"/>
              </a:lnSpc>
              <a:spcBef>
                <a:spcPts val="800"/>
              </a:spcBef>
              <a:spcAft>
                <a:spcPts val="800"/>
              </a:spcAft>
              <a:buFont typeface="Arial" panose="020B0604020202020204" pitchFamily="34" charset="0"/>
              <a:buNone/>
              <a:defRPr sz="1400" i="1" kern="1200">
                <a:solidFill>
                  <a:schemeClr val="bg2"/>
                </a:solidFill>
                <a:latin typeface="+mn-lt"/>
                <a:ea typeface="+mn-ea"/>
                <a:cs typeface="+mn-cs"/>
              </a:defRPr>
            </a:lvl5pPr>
            <a:lvl6pPr marL="0" indent="0" algn="l" defTabSz="914400" rtl="0" eaLnBrk="1" latinLnBrk="0" hangingPunct="1">
              <a:lnSpc>
                <a:spcPct val="90000"/>
              </a:lnSpc>
              <a:spcBef>
                <a:spcPts val="800"/>
              </a:spcBef>
              <a:spcAft>
                <a:spcPts val="800"/>
              </a:spcAft>
              <a:buFont typeface="Arial" panose="020B0604020202020204" pitchFamily="34" charset="0"/>
              <a:buNone/>
              <a:defRPr sz="1800" kern="1200">
                <a:solidFill>
                  <a:schemeClr val="bg2"/>
                </a:solidFill>
                <a:latin typeface="+mn-lt"/>
                <a:ea typeface="+mn-ea"/>
                <a:cs typeface="+mn-cs"/>
              </a:defRPr>
            </a:lvl6pPr>
            <a:lvl7pPr marL="265113" indent="-265113" algn="l" defTabSz="914400" rtl="0" eaLnBrk="1" latinLnBrk="0" hangingPunct="1">
              <a:lnSpc>
                <a:spcPct val="90000"/>
              </a:lnSpc>
              <a:spcBef>
                <a:spcPts val="800"/>
              </a:spcBef>
              <a:spcAft>
                <a:spcPts val="800"/>
              </a:spcAft>
              <a:buClr>
                <a:schemeClr val="tx2"/>
              </a:buClr>
              <a:buSzPct val="85000"/>
              <a:buFont typeface="+mj-lt"/>
              <a:buAutoNum type="arabicPeriod"/>
              <a:defRPr sz="1800" kern="1200">
                <a:solidFill>
                  <a:schemeClr val="tx1"/>
                </a:solidFill>
                <a:latin typeface="+mn-lt"/>
                <a:ea typeface="+mn-ea"/>
                <a:cs typeface="+mn-cs"/>
              </a:defRPr>
            </a:lvl7pPr>
            <a:lvl8pPr marL="452438" indent="-187325" algn="l" defTabSz="914400" rtl="0" eaLnBrk="1" latinLnBrk="0" hangingPunct="1">
              <a:lnSpc>
                <a:spcPct val="90000"/>
              </a:lnSpc>
              <a:spcBef>
                <a:spcPts val="800"/>
              </a:spcBef>
              <a:spcAft>
                <a:spcPts val="800"/>
              </a:spcAft>
              <a:buClr>
                <a:schemeClr val="tx2"/>
              </a:buClr>
              <a:buFont typeface="Arial" panose="020B0604020202020204" pitchFamily="34" charset="0"/>
              <a:buChar char="•"/>
              <a:defRPr sz="1800" kern="1200">
                <a:solidFill>
                  <a:schemeClr val="tx1"/>
                </a:solidFill>
                <a:latin typeface="+mn-lt"/>
                <a:ea typeface="+mn-ea"/>
                <a:cs typeface="+mn-cs"/>
              </a:defRPr>
            </a:lvl8pPr>
            <a:lvl9pPr marL="342900" indent="-342900" algn="l" defTabSz="914400" rtl="0" eaLnBrk="1" latinLnBrk="0" hangingPunct="1">
              <a:lnSpc>
                <a:spcPct val="90000"/>
              </a:lnSpc>
              <a:spcBef>
                <a:spcPts val="800"/>
              </a:spcBef>
              <a:spcAft>
                <a:spcPts val="800"/>
              </a:spcAft>
              <a:buClr>
                <a:schemeClr val="tx2"/>
              </a:buClr>
              <a:buSzPct val="85000"/>
              <a:buFont typeface="+mj-lt"/>
              <a:buAutoNum type="arabicPeriod"/>
              <a:defRPr sz="1800" i="1" kern="1200">
                <a:solidFill>
                  <a:schemeClr val="tx1"/>
                </a:solidFill>
                <a:latin typeface="+mn-lt"/>
                <a:ea typeface="+mn-ea"/>
                <a:cs typeface="+mn-cs"/>
              </a:defRPr>
            </a:lvl9pPr>
          </a:lstStyle>
          <a:p>
            <a:pPr lvl="1">
              <a:tabLst>
                <a:tab pos="4660900" algn="l"/>
              </a:tabLst>
            </a:pPr>
            <a:r>
              <a:rPr lang="nl-NL" dirty="0" err="1"/>
              <a:t>Strategically</a:t>
            </a:r>
            <a:r>
              <a:rPr lang="nl-NL" dirty="0"/>
              <a:t> </a:t>
            </a:r>
            <a:r>
              <a:rPr lang="nl-NL" dirty="0" err="1"/>
              <a:t>located</a:t>
            </a:r>
            <a:r>
              <a:rPr lang="nl-NL" dirty="0"/>
              <a:t> offices</a:t>
            </a:r>
          </a:p>
        </p:txBody>
      </p:sp>
      <p:sp>
        <p:nvSpPr>
          <p:cNvPr id="200" name="Tekstvak 4"/>
          <p:cNvSpPr txBox="1"/>
          <p:nvPr userDrawn="1"/>
        </p:nvSpPr>
        <p:spPr>
          <a:xfrm>
            <a:off x="8019923" y="2747834"/>
            <a:ext cx="3623402" cy="1257230"/>
          </a:xfrm>
          <a:prstGeom prst="rect">
            <a:avLst/>
          </a:prstGeom>
          <a:noFill/>
        </p:spPr>
        <p:txBody>
          <a:bodyPr wrap="square" lIns="0" tIns="144000" rIns="0" bIns="144000" rtlCol="0">
            <a:noAutofit/>
          </a:bodyPr>
          <a:lstStyle/>
          <a:p>
            <a:r>
              <a:rPr lang="nl-NL" sz="1200" i="1" dirty="0">
                <a:solidFill>
                  <a:schemeClr val="tx2"/>
                </a:solidFill>
                <a:latin typeface="Arial" pitchFamily="34" charset="0"/>
                <a:cs typeface="Arial" pitchFamily="34" charset="0"/>
              </a:rPr>
              <a:t>Eindhoven</a:t>
            </a:r>
          </a:p>
          <a:p>
            <a:r>
              <a:rPr lang="nl-NL" sz="1200" dirty="0">
                <a:solidFill>
                  <a:schemeClr val="bg2">
                    <a:lumMod val="50000"/>
                  </a:schemeClr>
                </a:solidFill>
                <a:latin typeface="Arial" pitchFamily="34" charset="0"/>
                <a:cs typeface="Arial" pitchFamily="34" charset="0"/>
              </a:rPr>
              <a:t>The Eindhoven office is in the very heart of </a:t>
            </a:r>
            <a:br>
              <a:rPr lang="nl-NL" sz="1200" dirty="0">
                <a:solidFill>
                  <a:schemeClr val="bg2">
                    <a:lumMod val="50000"/>
                  </a:schemeClr>
                </a:solidFill>
                <a:latin typeface="Arial" pitchFamily="34" charset="0"/>
                <a:cs typeface="Arial" pitchFamily="34" charset="0"/>
              </a:rPr>
            </a:br>
            <a:r>
              <a:rPr lang="nl-NL" sz="1200" dirty="0">
                <a:solidFill>
                  <a:schemeClr val="bg2">
                    <a:lumMod val="50000"/>
                  </a:schemeClr>
                </a:solidFill>
                <a:latin typeface="Arial" pitchFamily="34" charset="0"/>
                <a:cs typeface="Arial" pitchFamily="34" charset="0"/>
              </a:rPr>
              <a:t>the Dutch high-tech region, brimming with</a:t>
            </a:r>
          </a:p>
          <a:p>
            <a:r>
              <a:rPr lang="nl-NL" sz="1200" dirty="0">
                <a:solidFill>
                  <a:schemeClr val="bg2">
                    <a:lumMod val="50000"/>
                  </a:schemeClr>
                </a:solidFill>
                <a:latin typeface="Arial" pitchFamily="34" charset="0"/>
                <a:cs typeface="Arial" pitchFamily="34" charset="0"/>
              </a:rPr>
              <a:t>activities when it comes to mechatronics, nanotechnology and the automotive industry.</a:t>
            </a:r>
          </a:p>
        </p:txBody>
      </p:sp>
      <p:sp>
        <p:nvSpPr>
          <p:cNvPr id="201" name="Tekstvak 3"/>
          <p:cNvSpPr txBox="1"/>
          <p:nvPr userDrawn="1"/>
        </p:nvSpPr>
        <p:spPr>
          <a:xfrm>
            <a:off x="8019923" y="1505572"/>
            <a:ext cx="3623402" cy="1262506"/>
          </a:xfrm>
          <a:prstGeom prst="rect">
            <a:avLst/>
          </a:prstGeom>
          <a:noFill/>
        </p:spPr>
        <p:txBody>
          <a:bodyPr wrap="square" lIns="0" tIns="144000" rIns="0" bIns="144000" rtlCol="0">
            <a:noAutofit/>
          </a:bodyPr>
          <a:lstStyle/>
          <a:p>
            <a:r>
              <a:rPr lang="nl-NL" sz="1200" i="1" dirty="0">
                <a:solidFill>
                  <a:schemeClr val="tx2"/>
                </a:solidFill>
                <a:latin typeface="Arial" pitchFamily="34" charset="0"/>
                <a:cs typeface="Arial" pitchFamily="34" charset="0"/>
              </a:rPr>
              <a:t>Ede</a:t>
            </a:r>
          </a:p>
          <a:p>
            <a:r>
              <a:rPr lang="nl-NL" sz="1200" dirty="0">
                <a:solidFill>
                  <a:schemeClr val="bg2">
                    <a:lumMod val="50000"/>
                  </a:schemeClr>
                </a:solidFill>
                <a:latin typeface="Arial" pitchFamily="34" charset="0"/>
                <a:cs typeface="Arial" pitchFamily="34" charset="0"/>
              </a:rPr>
              <a:t>Our office in Ede stands in the Dutch centre </a:t>
            </a:r>
            <a:br>
              <a:rPr lang="nl-NL" sz="1200" dirty="0">
                <a:solidFill>
                  <a:schemeClr val="bg2">
                    <a:lumMod val="50000"/>
                  </a:schemeClr>
                </a:solidFill>
                <a:latin typeface="Arial" pitchFamily="34" charset="0"/>
                <a:cs typeface="Arial" pitchFamily="34" charset="0"/>
              </a:rPr>
            </a:br>
            <a:r>
              <a:rPr lang="nl-NL" sz="1200" dirty="0">
                <a:solidFill>
                  <a:schemeClr val="bg2">
                    <a:lumMod val="50000"/>
                  </a:schemeClr>
                </a:solidFill>
                <a:latin typeface="Arial" pitchFamily="34" charset="0"/>
                <a:cs typeface="Arial" pitchFamily="34" charset="0"/>
              </a:rPr>
              <a:t>of agrotechnology, life sciences and </a:t>
            </a:r>
            <a:br>
              <a:rPr lang="nl-NL" sz="1200" dirty="0">
                <a:solidFill>
                  <a:schemeClr val="bg2">
                    <a:lumMod val="50000"/>
                  </a:schemeClr>
                </a:solidFill>
                <a:latin typeface="Arial" pitchFamily="34" charset="0"/>
                <a:cs typeface="Arial" pitchFamily="34" charset="0"/>
              </a:rPr>
            </a:br>
            <a:r>
              <a:rPr lang="nl-NL" sz="1200" dirty="0">
                <a:solidFill>
                  <a:schemeClr val="bg2">
                    <a:lumMod val="50000"/>
                  </a:schemeClr>
                </a:solidFill>
                <a:latin typeface="Arial" pitchFamily="34" charset="0"/>
                <a:cs typeface="Arial" pitchFamily="34" charset="0"/>
              </a:rPr>
              <a:t>food technology.</a:t>
            </a:r>
          </a:p>
        </p:txBody>
      </p:sp>
      <p:sp>
        <p:nvSpPr>
          <p:cNvPr id="202" name="Tekstvak 2"/>
          <p:cNvSpPr txBox="1"/>
          <p:nvPr userDrawn="1"/>
        </p:nvSpPr>
        <p:spPr>
          <a:xfrm>
            <a:off x="554559" y="2768077"/>
            <a:ext cx="3623402" cy="1257230"/>
          </a:xfrm>
          <a:prstGeom prst="rect">
            <a:avLst/>
          </a:prstGeom>
          <a:noFill/>
        </p:spPr>
        <p:txBody>
          <a:bodyPr wrap="square" lIns="0" tIns="144000" rIns="0" bIns="144000" rtlCol="0">
            <a:noAutofit/>
          </a:bodyPr>
          <a:lstStyle/>
          <a:p>
            <a:r>
              <a:rPr lang="nl-NL" sz="1200" i="1" dirty="0">
                <a:solidFill>
                  <a:schemeClr val="tx2"/>
                </a:solidFill>
                <a:latin typeface="Arial" pitchFamily="34" charset="0"/>
                <a:cs typeface="Arial" pitchFamily="34" charset="0"/>
              </a:rPr>
              <a:t>The Hague</a:t>
            </a:r>
          </a:p>
          <a:p>
            <a:r>
              <a:rPr lang="nl-NL" sz="1200" dirty="0">
                <a:solidFill>
                  <a:schemeClr val="bg2">
                    <a:lumMod val="50000"/>
                  </a:schemeClr>
                </a:solidFill>
                <a:latin typeface="Arial" pitchFamily="34" charset="0"/>
                <a:cs typeface="Arial" pitchFamily="34" charset="0"/>
              </a:rPr>
              <a:t>Our main office is in the international city of The Hague, at a stone’s throw from the district court, the European Patent Office, the Netherlands Patent Office and the Benelux Office for Intellectual Property.</a:t>
            </a:r>
          </a:p>
        </p:txBody>
      </p:sp>
      <p:sp>
        <p:nvSpPr>
          <p:cNvPr id="203" name="Tekstvak 1"/>
          <p:cNvSpPr txBox="1"/>
          <p:nvPr userDrawn="1"/>
        </p:nvSpPr>
        <p:spPr>
          <a:xfrm>
            <a:off x="554559" y="1505571"/>
            <a:ext cx="3623402" cy="1258048"/>
          </a:xfrm>
          <a:prstGeom prst="rect">
            <a:avLst/>
          </a:prstGeom>
          <a:noFill/>
        </p:spPr>
        <p:txBody>
          <a:bodyPr wrap="square" lIns="0" tIns="144000" rIns="0" bIns="144000" rtlCol="0">
            <a:noAutofit/>
          </a:bodyPr>
          <a:lstStyle/>
          <a:p>
            <a:r>
              <a:rPr lang="nl-NL" sz="1200" i="1" dirty="0">
                <a:solidFill>
                  <a:schemeClr val="tx2"/>
                </a:solidFill>
                <a:latin typeface="Arial" pitchFamily="34" charset="0"/>
                <a:cs typeface="Arial" pitchFamily="34" charset="0"/>
              </a:rPr>
              <a:t>Amsterdam</a:t>
            </a:r>
            <a:r>
              <a:rPr lang="nl-NL" sz="1200" dirty="0">
                <a:solidFill>
                  <a:schemeClr val="bg2">
                    <a:lumMod val="50000"/>
                  </a:schemeClr>
                </a:solidFill>
                <a:latin typeface="Arial" pitchFamily="34" charset="0"/>
                <a:cs typeface="Arial" pitchFamily="34" charset="0"/>
              </a:rPr>
              <a:t> is the centre of the professional and financial services and the ‘creative’ capital of the Netherlands. Our office here forms – together with our The Hague office – the home base of our trademark and design practice NLO Shieldmark.</a:t>
            </a:r>
          </a:p>
        </p:txBody>
      </p:sp>
      <p:sp>
        <p:nvSpPr>
          <p:cNvPr id="204" name="Tijdelijke aanduiding voor tekst 6"/>
          <p:cNvSpPr txBox="1">
            <a:spLocks/>
          </p:cNvSpPr>
          <p:nvPr userDrawn="1"/>
        </p:nvSpPr>
        <p:spPr>
          <a:xfrm>
            <a:off x="-13494" y="5581651"/>
            <a:ext cx="12225338" cy="348800"/>
          </a:xfrm>
          <a:custGeom>
            <a:avLst/>
            <a:gdLst>
              <a:gd name="connsiteX0" fmla="*/ 0 w 12225338"/>
              <a:gd name="connsiteY0" fmla="*/ 0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0 h 338137"/>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44173 h 382310"/>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282505 h 382310"/>
              <a:gd name="connsiteX6" fmla="*/ 0 w 12225338"/>
              <a:gd name="connsiteY6" fmla="*/ 44173 h 382310"/>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338" h="338137">
                <a:moveTo>
                  <a:pt x="0" y="238332"/>
                </a:moveTo>
                <a:cubicBezTo>
                  <a:pt x="5257870" y="-49834"/>
                  <a:pt x="8329129" y="39687"/>
                  <a:pt x="12225338" y="0"/>
                </a:cubicBezTo>
                <a:lnTo>
                  <a:pt x="12225338" y="0"/>
                </a:lnTo>
                <a:lnTo>
                  <a:pt x="12225338" y="338137"/>
                </a:lnTo>
                <a:lnTo>
                  <a:pt x="0" y="338137"/>
                </a:lnTo>
                <a:lnTo>
                  <a:pt x="0" y="238332"/>
                </a:lnTo>
                <a:close/>
              </a:path>
            </a:pathLst>
          </a:custGeom>
          <a:solidFill>
            <a:schemeClr val="bg1"/>
          </a:solidFill>
          <a:ln w="9525">
            <a:solidFill>
              <a:schemeClr val="tx2"/>
            </a:solidFill>
          </a:ln>
        </p:spPr>
        <p:txBody>
          <a:bodyPr vert="horz" lIns="0" tIns="0" rIns="0" bIns="0" rtlCol="0" anchor="ctr">
            <a:noAutofit/>
          </a:bodyPr>
          <a:lstStyle>
            <a:lvl1pPr marL="0" indent="0" algn="l" defTabSz="914400" rtl="0" eaLnBrk="1" latinLnBrk="0" hangingPunct="1">
              <a:lnSpc>
                <a:spcPct val="90000"/>
              </a:lnSpc>
              <a:spcBef>
                <a:spcPts val="800"/>
              </a:spcBef>
              <a:spcAft>
                <a:spcPts val="800"/>
              </a:spcAft>
              <a:buFont typeface="Arial" panose="020B0604020202020204" pitchFamily="34" charset="0"/>
              <a:buNone/>
              <a:defRPr lang="nl-NL" sz="1200" kern="1200" baseline="0" dirty="0">
                <a:solidFill>
                  <a:schemeClr val="bg2"/>
                </a:solidFill>
                <a:latin typeface="Arial Narrow" panose="020B0606020202030204" pitchFamily="34" charset="0"/>
                <a:ea typeface="+mn-ea"/>
                <a:cs typeface="+mn-cs"/>
              </a:defRPr>
            </a:lvl1pPr>
            <a:lvl2pPr marL="0" indent="0" algn="l" defTabSz="914400" rtl="0" eaLnBrk="1" latinLnBrk="0" hangingPunct="1">
              <a:lnSpc>
                <a:spcPct val="90000"/>
              </a:lnSpc>
              <a:spcBef>
                <a:spcPts val="800"/>
              </a:spcBef>
              <a:spcAft>
                <a:spcPts val="800"/>
              </a:spcAft>
              <a:buFont typeface="Arial" panose="020B0604020202020204" pitchFamily="34" charset="0"/>
              <a:buNone/>
              <a:defRPr sz="2000" b="1" kern="1200">
                <a:solidFill>
                  <a:schemeClr val="tx2"/>
                </a:solidFill>
                <a:latin typeface="+mn-lt"/>
                <a:ea typeface="+mn-ea"/>
                <a:cs typeface="+mn-cs"/>
              </a:defRPr>
            </a:lvl2pPr>
            <a:lvl3pPr marL="176213" indent="-176213" algn="l" defTabSz="914400" rtl="0" eaLnBrk="1" latinLnBrk="0" hangingPunct="1">
              <a:lnSpc>
                <a:spcPct val="90000"/>
              </a:lnSpc>
              <a:spcBef>
                <a:spcPts val="800"/>
              </a:spcBef>
              <a:spcAft>
                <a:spcPts val="800"/>
              </a:spcAft>
              <a:buClr>
                <a:schemeClr val="tx2"/>
              </a:buClr>
              <a:buFont typeface="Arial" panose="020B0604020202020204" pitchFamily="34" charset="0"/>
              <a:buChar char="•"/>
              <a:defRPr sz="1800" kern="1200">
                <a:solidFill>
                  <a:schemeClr val="tx1"/>
                </a:solidFill>
                <a:latin typeface="+mn-lt"/>
                <a:ea typeface="+mn-ea"/>
                <a:cs typeface="+mn-cs"/>
              </a:defRPr>
            </a:lvl3pPr>
            <a:lvl4pPr marL="360363" indent="-184150" algn="l" defTabSz="914400" rtl="0" eaLnBrk="1" latinLnBrk="0" hangingPunct="1">
              <a:lnSpc>
                <a:spcPct val="90000"/>
              </a:lnSpc>
              <a:spcBef>
                <a:spcPts val="800"/>
              </a:spcBef>
              <a:spcAft>
                <a:spcPts val="800"/>
              </a:spcAft>
              <a:buClr>
                <a:schemeClr val="tx2"/>
              </a:buClr>
              <a:buFont typeface="Arial" panose="020B0604020202020204" pitchFamily="34" charset="0"/>
              <a:buChar char="-"/>
              <a:tabLst/>
              <a:defRPr sz="1800" kern="1200">
                <a:solidFill>
                  <a:schemeClr val="tx1"/>
                </a:solidFill>
                <a:latin typeface="+mn-lt"/>
                <a:ea typeface="+mn-ea"/>
                <a:cs typeface="+mn-cs"/>
              </a:defRPr>
            </a:lvl4pPr>
            <a:lvl5pPr marL="0" indent="0" algn="l" defTabSz="914400" rtl="0" eaLnBrk="1" latinLnBrk="0" hangingPunct="1">
              <a:lnSpc>
                <a:spcPct val="90000"/>
              </a:lnSpc>
              <a:spcBef>
                <a:spcPts val="800"/>
              </a:spcBef>
              <a:spcAft>
                <a:spcPts val="800"/>
              </a:spcAft>
              <a:buFont typeface="Arial" panose="020B0604020202020204" pitchFamily="34" charset="0"/>
              <a:buNone/>
              <a:defRPr sz="1400" i="1" kern="1200">
                <a:solidFill>
                  <a:schemeClr val="bg2"/>
                </a:solidFill>
                <a:latin typeface="+mn-lt"/>
                <a:ea typeface="+mn-ea"/>
                <a:cs typeface="+mn-cs"/>
              </a:defRPr>
            </a:lvl5pPr>
            <a:lvl6pPr marL="0" indent="0" algn="l" defTabSz="914400" rtl="0" eaLnBrk="1" latinLnBrk="0" hangingPunct="1">
              <a:lnSpc>
                <a:spcPct val="90000"/>
              </a:lnSpc>
              <a:spcBef>
                <a:spcPts val="800"/>
              </a:spcBef>
              <a:spcAft>
                <a:spcPts val="800"/>
              </a:spcAft>
              <a:buFont typeface="Arial" panose="020B0604020202020204" pitchFamily="34" charset="0"/>
              <a:buNone/>
              <a:defRPr sz="1800" kern="1200">
                <a:solidFill>
                  <a:schemeClr val="bg2"/>
                </a:solidFill>
                <a:latin typeface="+mn-lt"/>
                <a:ea typeface="+mn-ea"/>
                <a:cs typeface="+mn-cs"/>
              </a:defRPr>
            </a:lvl6pPr>
            <a:lvl7pPr marL="265113" indent="-265113" algn="l" defTabSz="914400" rtl="0" eaLnBrk="1" latinLnBrk="0" hangingPunct="1">
              <a:lnSpc>
                <a:spcPct val="90000"/>
              </a:lnSpc>
              <a:spcBef>
                <a:spcPts val="800"/>
              </a:spcBef>
              <a:spcAft>
                <a:spcPts val="800"/>
              </a:spcAft>
              <a:buClr>
                <a:schemeClr val="tx2"/>
              </a:buClr>
              <a:buSzPct val="85000"/>
              <a:buFont typeface="+mj-lt"/>
              <a:buAutoNum type="arabicPeriod"/>
              <a:defRPr sz="1800" kern="1200">
                <a:solidFill>
                  <a:schemeClr val="tx1"/>
                </a:solidFill>
                <a:latin typeface="+mn-lt"/>
                <a:ea typeface="+mn-ea"/>
                <a:cs typeface="+mn-cs"/>
              </a:defRPr>
            </a:lvl7pPr>
            <a:lvl8pPr marL="452438" indent="-187325" algn="l" defTabSz="914400" rtl="0" eaLnBrk="1" latinLnBrk="0" hangingPunct="1">
              <a:lnSpc>
                <a:spcPct val="90000"/>
              </a:lnSpc>
              <a:spcBef>
                <a:spcPts val="800"/>
              </a:spcBef>
              <a:spcAft>
                <a:spcPts val="800"/>
              </a:spcAft>
              <a:buClr>
                <a:schemeClr val="tx2"/>
              </a:buClr>
              <a:buFont typeface="Arial" panose="020B0604020202020204" pitchFamily="34" charset="0"/>
              <a:buChar char="•"/>
              <a:defRPr sz="1800" kern="1200">
                <a:solidFill>
                  <a:schemeClr val="tx1"/>
                </a:solidFill>
                <a:latin typeface="+mn-lt"/>
                <a:ea typeface="+mn-ea"/>
                <a:cs typeface="+mn-cs"/>
              </a:defRPr>
            </a:lvl8pPr>
            <a:lvl9pPr marL="342900" indent="-342900" algn="l" defTabSz="914400" rtl="0" eaLnBrk="1" latinLnBrk="0" hangingPunct="1">
              <a:lnSpc>
                <a:spcPct val="90000"/>
              </a:lnSpc>
              <a:spcBef>
                <a:spcPts val="800"/>
              </a:spcBef>
              <a:spcAft>
                <a:spcPts val="800"/>
              </a:spcAft>
              <a:buClr>
                <a:schemeClr val="tx2"/>
              </a:buClr>
              <a:buSzPct val="85000"/>
              <a:buFont typeface="+mj-lt"/>
              <a:buAutoNum type="arabicPeriod"/>
              <a:defRPr sz="1800" i="0" kern="1200">
                <a:solidFill>
                  <a:schemeClr val="tx1"/>
                </a:solidFill>
                <a:latin typeface="+mn-lt"/>
                <a:ea typeface="+mn-ea"/>
                <a:cs typeface="+mn-cs"/>
              </a:defRPr>
            </a:lvl9pPr>
          </a:lstStyle>
          <a:p>
            <a:r>
              <a:rPr lang="nl-NL"/>
              <a:t> </a:t>
            </a:r>
          </a:p>
        </p:txBody>
      </p:sp>
      <p:sp>
        <p:nvSpPr>
          <p:cNvPr id="205" name="Tijdelijke aanduiding voor tekst 7"/>
          <p:cNvSpPr txBox="1">
            <a:spLocks/>
          </p:cNvSpPr>
          <p:nvPr userDrawn="1"/>
        </p:nvSpPr>
        <p:spPr>
          <a:xfrm>
            <a:off x="-13494" y="5876129"/>
            <a:ext cx="12225338" cy="62735"/>
          </a:xfrm>
          <a:prstGeom prst="rect">
            <a:avLst/>
          </a:prstGeom>
          <a:solidFill>
            <a:schemeClr val="bg1"/>
          </a:solidFill>
          <a:ln w="12700">
            <a:noFill/>
          </a:ln>
        </p:spPr>
        <p:txBody>
          <a:bodyPr vert="horz" lIns="0" tIns="0" rIns="0" bIns="0" rtlCol="0" anchor="ctr">
            <a:noAutofit/>
          </a:bodyPr>
          <a:lstStyle>
            <a:lvl1pPr marL="0" indent="0" algn="ctr" defTabSz="914400" rtl="0" eaLnBrk="1" latinLnBrk="0" hangingPunct="1">
              <a:lnSpc>
                <a:spcPct val="90000"/>
              </a:lnSpc>
              <a:spcBef>
                <a:spcPts val="800"/>
              </a:spcBef>
              <a:spcAft>
                <a:spcPts val="800"/>
              </a:spcAft>
              <a:buFont typeface="Arial" panose="020B0604020202020204" pitchFamily="34" charset="0"/>
              <a:buNone/>
              <a:defRPr sz="1200" kern="1200" baseline="0">
                <a:solidFill>
                  <a:schemeClr val="bg2"/>
                </a:solidFill>
                <a:latin typeface="Arial Narrow" panose="020B0606020202030204" pitchFamily="34" charset="0"/>
                <a:ea typeface="+mn-ea"/>
                <a:cs typeface="+mn-cs"/>
              </a:defRPr>
            </a:lvl1pPr>
            <a:lvl2pPr marL="0" indent="0" algn="ctr" defTabSz="914400" rtl="0" eaLnBrk="1" latinLnBrk="0" hangingPunct="1">
              <a:lnSpc>
                <a:spcPct val="90000"/>
              </a:lnSpc>
              <a:spcBef>
                <a:spcPts val="800"/>
              </a:spcBef>
              <a:spcAft>
                <a:spcPts val="800"/>
              </a:spcAft>
              <a:buFont typeface="Arial" panose="020B0604020202020204" pitchFamily="34" charset="0"/>
              <a:buNone/>
              <a:defRPr sz="2000" b="1" kern="1200">
                <a:solidFill>
                  <a:schemeClr val="tx2"/>
                </a:solidFill>
                <a:latin typeface="+mn-lt"/>
                <a:ea typeface="+mn-ea"/>
                <a:cs typeface="+mn-cs"/>
              </a:defRPr>
            </a:lvl2pPr>
            <a:lvl3pPr marL="176213" indent="-176213" algn="ctr" defTabSz="914400" rtl="0" eaLnBrk="1" latinLnBrk="0" hangingPunct="1">
              <a:lnSpc>
                <a:spcPct val="90000"/>
              </a:lnSpc>
              <a:spcBef>
                <a:spcPts val="800"/>
              </a:spcBef>
              <a:spcAft>
                <a:spcPts val="800"/>
              </a:spcAft>
              <a:buClr>
                <a:schemeClr val="tx2"/>
              </a:buClr>
              <a:buFont typeface="Arial" panose="020B0604020202020204" pitchFamily="34" charset="0"/>
              <a:buChar char="•"/>
              <a:defRPr sz="1800" kern="1200">
                <a:solidFill>
                  <a:schemeClr val="tx1"/>
                </a:solidFill>
                <a:latin typeface="+mn-lt"/>
                <a:ea typeface="+mn-ea"/>
                <a:cs typeface="+mn-cs"/>
              </a:defRPr>
            </a:lvl3pPr>
            <a:lvl4pPr marL="360363" indent="-184150" algn="ctr" defTabSz="914400" rtl="0" eaLnBrk="1" latinLnBrk="0" hangingPunct="1">
              <a:lnSpc>
                <a:spcPct val="90000"/>
              </a:lnSpc>
              <a:spcBef>
                <a:spcPts val="800"/>
              </a:spcBef>
              <a:spcAft>
                <a:spcPts val="800"/>
              </a:spcAft>
              <a:buClr>
                <a:schemeClr val="tx2"/>
              </a:buClr>
              <a:buFont typeface="Arial" panose="020B0604020202020204" pitchFamily="34" charset="0"/>
              <a:buChar char="-"/>
              <a:tabLst/>
              <a:defRPr sz="1800" kern="1200">
                <a:solidFill>
                  <a:schemeClr val="tx1"/>
                </a:solidFill>
                <a:latin typeface="+mn-lt"/>
                <a:ea typeface="+mn-ea"/>
                <a:cs typeface="+mn-cs"/>
              </a:defRPr>
            </a:lvl4pPr>
            <a:lvl5pPr marL="0" indent="0" algn="ctr" defTabSz="914400" rtl="0" eaLnBrk="1" latinLnBrk="0" hangingPunct="1">
              <a:lnSpc>
                <a:spcPct val="90000"/>
              </a:lnSpc>
              <a:spcBef>
                <a:spcPts val="800"/>
              </a:spcBef>
              <a:spcAft>
                <a:spcPts val="800"/>
              </a:spcAft>
              <a:buFont typeface="Arial" panose="020B0604020202020204" pitchFamily="34" charset="0"/>
              <a:buNone/>
              <a:defRPr sz="1400" i="1" kern="1200">
                <a:solidFill>
                  <a:schemeClr val="bg2"/>
                </a:solidFill>
                <a:latin typeface="+mn-lt"/>
                <a:ea typeface="+mn-ea"/>
                <a:cs typeface="+mn-cs"/>
              </a:defRPr>
            </a:lvl5pPr>
            <a:lvl6pPr marL="0" indent="0" algn="l" defTabSz="914400" rtl="0" eaLnBrk="1" latinLnBrk="0" hangingPunct="1">
              <a:lnSpc>
                <a:spcPct val="90000"/>
              </a:lnSpc>
              <a:spcBef>
                <a:spcPts val="800"/>
              </a:spcBef>
              <a:spcAft>
                <a:spcPts val="800"/>
              </a:spcAft>
              <a:buFont typeface="Arial" panose="020B0604020202020204" pitchFamily="34" charset="0"/>
              <a:buNone/>
              <a:defRPr sz="1800" kern="1200">
                <a:solidFill>
                  <a:schemeClr val="bg2"/>
                </a:solidFill>
                <a:latin typeface="+mn-lt"/>
                <a:ea typeface="+mn-ea"/>
                <a:cs typeface="+mn-cs"/>
              </a:defRPr>
            </a:lvl6pPr>
            <a:lvl7pPr marL="265113" indent="-265113" algn="l" defTabSz="914400" rtl="0" eaLnBrk="1" latinLnBrk="0" hangingPunct="1">
              <a:lnSpc>
                <a:spcPct val="90000"/>
              </a:lnSpc>
              <a:spcBef>
                <a:spcPts val="800"/>
              </a:spcBef>
              <a:spcAft>
                <a:spcPts val="800"/>
              </a:spcAft>
              <a:buClr>
                <a:schemeClr val="tx2"/>
              </a:buClr>
              <a:buSzPct val="85000"/>
              <a:buFont typeface="+mj-lt"/>
              <a:buAutoNum type="arabicPeriod"/>
              <a:defRPr sz="1800" kern="1200">
                <a:solidFill>
                  <a:schemeClr val="tx1"/>
                </a:solidFill>
                <a:latin typeface="+mn-lt"/>
                <a:ea typeface="+mn-ea"/>
                <a:cs typeface="+mn-cs"/>
              </a:defRPr>
            </a:lvl7pPr>
            <a:lvl8pPr marL="452438" indent="-187325" algn="l" defTabSz="914400" rtl="0" eaLnBrk="1" latinLnBrk="0" hangingPunct="1">
              <a:lnSpc>
                <a:spcPct val="90000"/>
              </a:lnSpc>
              <a:spcBef>
                <a:spcPts val="800"/>
              </a:spcBef>
              <a:spcAft>
                <a:spcPts val="800"/>
              </a:spcAft>
              <a:buClr>
                <a:schemeClr val="tx2"/>
              </a:buClr>
              <a:buFont typeface="Arial" panose="020B0604020202020204" pitchFamily="34" charset="0"/>
              <a:buChar char="•"/>
              <a:defRPr sz="1800" kern="1200">
                <a:solidFill>
                  <a:schemeClr val="tx1"/>
                </a:solidFill>
                <a:latin typeface="+mn-lt"/>
                <a:ea typeface="+mn-ea"/>
                <a:cs typeface="+mn-cs"/>
              </a:defRPr>
            </a:lvl8pPr>
            <a:lvl9pPr marL="342900" indent="-342900" algn="l" defTabSz="914400" rtl="0" eaLnBrk="1" latinLnBrk="0" hangingPunct="1">
              <a:lnSpc>
                <a:spcPct val="90000"/>
              </a:lnSpc>
              <a:spcBef>
                <a:spcPts val="800"/>
              </a:spcBef>
              <a:spcAft>
                <a:spcPts val="800"/>
              </a:spcAft>
              <a:buClr>
                <a:schemeClr val="tx2"/>
              </a:buClr>
              <a:buSzPct val="85000"/>
              <a:buFont typeface="+mj-lt"/>
              <a:buAutoNum type="arabicPeriod"/>
              <a:defRPr sz="1800" i="0" kern="1200">
                <a:solidFill>
                  <a:schemeClr val="tx1"/>
                </a:solidFill>
                <a:latin typeface="+mn-lt"/>
                <a:ea typeface="+mn-ea"/>
                <a:cs typeface="+mn-cs"/>
              </a:defRPr>
            </a:lvl9pPr>
          </a:lstStyle>
          <a:p>
            <a:r>
              <a:rPr lang="nl-NL"/>
              <a:t> </a:t>
            </a:r>
            <a:endParaRPr lang="nl-NL" dirty="0"/>
          </a:p>
        </p:txBody>
      </p:sp>
      <p:sp>
        <p:nvSpPr>
          <p:cNvPr id="206" name="Titel 9"/>
          <p:cNvSpPr txBox="1">
            <a:spLocks/>
          </p:cNvSpPr>
          <p:nvPr userDrawn="1"/>
        </p:nvSpPr>
        <p:spPr>
          <a:xfrm>
            <a:off x="519175" y="474805"/>
            <a:ext cx="11160000" cy="533219"/>
          </a:xfrm>
          <a:prstGeom prst="rect">
            <a:avLst/>
          </a:prstGeom>
        </p:spPr>
        <p:txBody>
          <a:bodyPr vert="horz" lIns="0" tIns="0" rIns="0" bIns="0" rtlCol="0" anchor="t">
            <a:noAutofit/>
          </a:bodyPr>
          <a:lstStyle>
            <a:lvl1pPr algn="l" defTabSz="914400" rtl="0" eaLnBrk="1" latinLnBrk="0" hangingPunct="1">
              <a:spcBef>
                <a:spcPct val="0"/>
              </a:spcBef>
              <a:buNone/>
              <a:defRPr sz="2800" b="1" kern="1200" baseline="0">
                <a:solidFill>
                  <a:schemeClr val="tx2"/>
                </a:solidFill>
                <a:latin typeface="+mj-lt"/>
                <a:ea typeface="+mj-ea"/>
                <a:cs typeface="+mj-cs"/>
              </a:defRPr>
            </a:lvl1pPr>
          </a:lstStyle>
          <a:p>
            <a:r>
              <a:rPr lang="nl-NL" dirty="0" err="1"/>
              <a:t>Organization</a:t>
            </a:r>
            <a:endParaRPr lang="nl-NL" dirty="0"/>
          </a:p>
        </p:txBody>
      </p:sp>
      <p:cxnSp>
        <p:nvCxnSpPr>
          <p:cNvPr id="207" name="Lijn links 3"/>
          <p:cNvCxnSpPr/>
          <p:nvPr userDrawn="1"/>
        </p:nvCxnSpPr>
        <p:spPr>
          <a:xfrm>
            <a:off x="554559" y="4009037"/>
            <a:ext cx="362340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8" name="Lijn links 2b"/>
          <p:cNvCxnSpPr/>
          <p:nvPr userDrawn="1"/>
        </p:nvCxnSpPr>
        <p:spPr>
          <a:xfrm>
            <a:off x="554559" y="2757304"/>
            <a:ext cx="362340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9" name="Lijn links 2a"/>
          <p:cNvCxnSpPr/>
          <p:nvPr userDrawn="1"/>
        </p:nvCxnSpPr>
        <p:spPr>
          <a:xfrm>
            <a:off x="554559" y="2757304"/>
            <a:ext cx="362340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0" name="Lijn links 1"/>
          <p:cNvCxnSpPr/>
          <p:nvPr userDrawn="1"/>
        </p:nvCxnSpPr>
        <p:spPr>
          <a:xfrm>
            <a:off x="554559" y="1505571"/>
            <a:ext cx="362340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1" name="Lijn rechts 3"/>
          <p:cNvCxnSpPr/>
          <p:nvPr userDrawn="1"/>
        </p:nvCxnSpPr>
        <p:spPr>
          <a:xfrm>
            <a:off x="8019923" y="4009037"/>
            <a:ext cx="362340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2" name="Lijn rechts 2b"/>
          <p:cNvCxnSpPr/>
          <p:nvPr userDrawn="1"/>
        </p:nvCxnSpPr>
        <p:spPr>
          <a:xfrm>
            <a:off x="8019923" y="2757304"/>
            <a:ext cx="362340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3" name="Lijn Rechts 2a"/>
          <p:cNvCxnSpPr/>
          <p:nvPr userDrawn="1"/>
        </p:nvCxnSpPr>
        <p:spPr>
          <a:xfrm>
            <a:off x="8019923" y="2757304"/>
            <a:ext cx="362340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4" name="Lijn rechts 1"/>
          <p:cNvCxnSpPr/>
          <p:nvPr userDrawn="1"/>
        </p:nvCxnSpPr>
        <p:spPr>
          <a:xfrm>
            <a:off x="8019923" y="1505571"/>
            <a:ext cx="362340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15" name="Accent grijs 1"/>
          <p:cNvSpPr/>
          <p:nvPr userDrawn="1"/>
        </p:nvSpPr>
        <p:spPr>
          <a:xfrm>
            <a:off x="4902223" y="2820114"/>
            <a:ext cx="412032" cy="412032"/>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6" name="Accent grijs 2"/>
          <p:cNvSpPr/>
          <p:nvPr userDrawn="1"/>
        </p:nvSpPr>
        <p:spPr>
          <a:xfrm>
            <a:off x="5354693" y="2417247"/>
            <a:ext cx="412032" cy="412032"/>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7" name="Accent grijs 3"/>
          <p:cNvSpPr/>
          <p:nvPr userDrawn="1"/>
        </p:nvSpPr>
        <p:spPr>
          <a:xfrm>
            <a:off x="5979937" y="3155875"/>
            <a:ext cx="412032" cy="412032"/>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8" name="Accent grijs 4"/>
          <p:cNvSpPr/>
          <p:nvPr userDrawn="1"/>
        </p:nvSpPr>
        <p:spPr>
          <a:xfrm>
            <a:off x="6103937" y="3816199"/>
            <a:ext cx="412032" cy="412032"/>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9" name="Shadow 4"/>
          <p:cNvSpPr>
            <a:spLocks noChangeArrowheads="1"/>
          </p:cNvSpPr>
          <p:nvPr userDrawn="1"/>
        </p:nvSpPr>
        <p:spPr bwMode="auto">
          <a:xfrm>
            <a:off x="6224728" y="4295909"/>
            <a:ext cx="183621" cy="35286"/>
          </a:xfrm>
          <a:prstGeom prst="ellipse">
            <a:avLst/>
          </a:prstGeom>
          <a:solidFill>
            <a:schemeClr val="tx1">
              <a:alpha val="50195"/>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36000" tIns="0" rIns="3600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nl-NL" altLang="nl-NL" sz="1100" b="1">
              <a:latin typeface="Arial Narrow" panose="020B0606020202030204" pitchFamily="34" charset="0"/>
              <a:ea typeface="MS PGothic" pitchFamily="34" charset="-128"/>
            </a:endParaRPr>
          </a:p>
        </p:txBody>
      </p:sp>
      <p:grpSp>
        <p:nvGrpSpPr>
          <p:cNvPr id="220" name="Drop 4"/>
          <p:cNvGrpSpPr>
            <a:grpSpLocks/>
          </p:cNvGrpSpPr>
          <p:nvPr userDrawn="1"/>
        </p:nvGrpSpPr>
        <p:grpSpPr bwMode="auto">
          <a:xfrm>
            <a:off x="6146681" y="3907326"/>
            <a:ext cx="336457" cy="334807"/>
            <a:chOff x="1837211" y="1463855"/>
            <a:chExt cx="346043" cy="344763"/>
          </a:xfrm>
        </p:grpSpPr>
        <p:sp>
          <p:nvSpPr>
            <p:cNvPr id="221" name="Traan 7"/>
            <p:cNvSpPr/>
            <p:nvPr/>
          </p:nvSpPr>
          <p:spPr>
            <a:xfrm rot="8100000">
              <a:off x="1837211" y="1463855"/>
              <a:ext cx="346043" cy="344763"/>
            </a:xfrm>
            <a:custGeom>
              <a:avLst/>
              <a:gdLst>
                <a:gd name="connsiteX0" fmla="*/ 0 w 272198"/>
                <a:gd name="connsiteY0" fmla="*/ 136099 h 272198"/>
                <a:gd name="connsiteX1" fmla="*/ 136099 w 272198"/>
                <a:gd name="connsiteY1" fmla="*/ 0 h 272198"/>
                <a:gd name="connsiteX2" fmla="*/ 345392 w 272198"/>
                <a:gd name="connsiteY2" fmla="*/ -73194 h 272198"/>
                <a:gd name="connsiteX3" fmla="*/ 272198 w 272198"/>
                <a:gd name="connsiteY3" fmla="*/ 136099 h 272198"/>
                <a:gd name="connsiteX4" fmla="*/ 136099 w 272198"/>
                <a:gd name="connsiteY4" fmla="*/ 272198 h 272198"/>
                <a:gd name="connsiteX5" fmla="*/ 0 w 272198"/>
                <a:gd name="connsiteY5" fmla="*/ 136099 h 272198"/>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 name="connsiteX0" fmla="*/ 0 w 345392"/>
                <a:gd name="connsiteY0" fmla="*/ 214222 h 350321"/>
                <a:gd name="connsiteX1" fmla="*/ 136099 w 345392"/>
                <a:gd name="connsiteY1" fmla="*/ 78123 h 350321"/>
                <a:gd name="connsiteX2" fmla="*/ 345392 w 345392"/>
                <a:gd name="connsiteY2" fmla="*/ 4929 h 350321"/>
                <a:gd name="connsiteX3" fmla="*/ 272198 w 345392"/>
                <a:gd name="connsiteY3" fmla="*/ 214222 h 350321"/>
                <a:gd name="connsiteX4" fmla="*/ 136099 w 345392"/>
                <a:gd name="connsiteY4" fmla="*/ 350321 h 350321"/>
                <a:gd name="connsiteX5" fmla="*/ 0 w 345392"/>
                <a:gd name="connsiteY5" fmla="*/ 214222 h 350321"/>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392" h="345392">
                  <a:moveTo>
                    <a:pt x="0" y="209293"/>
                  </a:moveTo>
                  <a:cubicBezTo>
                    <a:pt x="0" y="134128"/>
                    <a:pt x="66335" y="97592"/>
                    <a:pt x="136099" y="73194"/>
                  </a:cubicBezTo>
                  <a:lnTo>
                    <a:pt x="345392" y="0"/>
                  </a:lnTo>
                  <a:lnTo>
                    <a:pt x="272198" y="209293"/>
                  </a:lnTo>
                  <a:cubicBezTo>
                    <a:pt x="253676" y="276039"/>
                    <a:pt x="211264" y="345392"/>
                    <a:pt x="136099" y="345392"/>
                  </a:cubicBezTo>
                  <a:cubicBezTo>
                    <a:pt x="60934" y="345392"/>
                    <a:pt x="0" y="284458"/>
                    <a:pt x="0" y="209293"/>
                  </a:cubicBezTo>
                  <a:close/>
                </a:path>
              </a:pathLst>
            </a:custGeom>
            <a:solidFill>
              <a:schemeClr val="accent2"/>
            </a:solidFill>
            <a:effectLst/>
          </p:spPr>
          <p:txBody>
            <a:bodyPr lIns="36000" tIns="0" rIns="36000" bIns="0" anchor="b"/>
            <a:lstStyle/>
            <a:p>
              <a:pPr fontAlgn="auto">
                <a:spcBef>
                  <a:spcPts val="0"/>
                </a:spcBef>
                <a:spcAft>
                  <a:spcPts val="0"/>
                </a:spcAft>
                <a:defRPr/>
              </a:pPr>
              <a:endParaRPr lang="nl-NL" sz="1100" b="1">
                <a:solidFill>
                  <a:schemeClr val="tx1">
                    <a:lumMod val="75000"/>
                    <a:lumOff val="25000"/>
                  </a:schemeClr>
                </a:solidFill>
                <a:latin typeface="Arial Narrow" panose="020B0606020202030204" pitchFamily="34" charset="0"/>
              </a:endParaRPr>
            </a:p>
          </p:txBody>
        </p:sp>
        <p:sp>
          <p:nvSpPr>
            <p:cNvPr id="222" name="Ovaal 252"/>
            <p:cNvSpPr>
              <a:spLocks noChangeArrowheads="1"/>
            </p:cNvSpPr>
            <p:nvPr/>
          </p:nvSpPr>
          <p:spPr bwMode="auto">
            <a:xfrm>
              <a:off x="1934065" y="1508166"/>
              <a:ext cx="151686" cy="151687"/>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36000" tIns="0" rIns="3600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nl-NL" altLang="nl-NL" sz="1100" b="1">
                <a:latin typeface="Arial Narrow" panose="020B0606020202030204" pitchFamily="34" charset="0"/>
                <a:ea typeface="MS PGothic" pitchFamily="34" charset="-128"/>
              </a:endParaRPr>
            </a:p>
          </p:txBody>
        </p:sp>
        <p:sp>
          <p:nvSpPr>
            <p:cNvPr id="223" name="Ovaal 222"/>
            <p:cNvSpPr/>
            <p:nvPr/>
          </p:nvSpPr>
          <p:spPr>
            <a:xfrm>
              <a:off x="1974611" y="1548773"/>
              <a:ext cx="71243" cy="71330"/>
            </a:xfrm>
            <a:prstGeom prst="ellipse">
              <a:avLst/>
            </a:prstGeom>
            <a:solidFill>
              <a:schemeClr val="accent2"/>
            </a:solidFill>
            <a:effectLst/>
          </p:spPr>
          <p:txBody>
            <a:bodyPr lIns="36000" tIns="0" rIns="36000" bIns="0" anchor="b"/>
            <a:lstStyle/>
            <a:p>
              <a:pPr fontAlgn="auto">
                <a:spcBef>
                  <a:spcPts val="0"/>
                </a:spcBef>
                <a:spcAft>
                  <a:spcPts val="0"/>
                </a:spcAft>
                <a:defRPr/>
              </a:pPr>
              <a:endParaRPr lang="nl-NL" sz="1100" b="1">
                <a:solidFill>
                  <a:schemeClr val="tx1">
                    <a:lumMod val="75000"/>
                    <a:lumOff val="25000"/>
                  </a:schemeClr>
                </a:solidFill>
                <a:latin typeface="Arial Narrow" panose="020B0606020202030204" pitchFamily="34" charset="0"/>
              </a:endParaRPr>
            </a:p>
          </p:txBody>
        </p:sp>
      </p:grpSp>
      <p:sp>
        <p:nvSpPr>
          <p:cNvPr id="224" name="Shadow 3"/>
          <p:cNvSpPr>
            <a:spLocks noChangeArrowheads="1"/>
          </p:cNvSpPr>
          <p:nvPr userDrawn="1"/>
        </p:nvSpPr>
        <p:spPr bwMode="auto">
          <a:xfrm>
            <a:off x="6099758" y="3632930"/>
            <a:ext cx="183620" cy="35286"/>
          </a:xfrm>
          <a:prstGeom prst="ellipse">
            <a:avLst/>
          </a:prstGeom>
          <a:solidFill>
            <a:schemeClr val="tx1">
              <a:alpha val="50195"/>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36000" tIns="0" rIns="3600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nl-NL" altLang="nl-NL" sz="1100" b="1">
              <a:latin typeface="Arial Narrow" panose="020B0606020202030204" pitchFamily="34" charset="0"/>
              <a:ea typeface="MS PGothic" pitchFamily="34" charset="-128"/>
            </a:endParaRPr>
          </a:p>
        </p:txBody>
      </p:sp>
      <p:grpSp>
        <p:nvGrpSpPr>
          <p:cNvPr id="225" name="Drop 3"/>
          <p:cNvGrpSpPr>
            <a:grpSpLocks/>
          </p:cNvGrpSpPr>
          <p:nvPr userDrawn="1"/>
        </p:nvGrpSpPr>
        <p:grpSpPr bwMode="auto">
          <a:xfrm>
            <a:off x="6021711" y="3244347"/>
            <a:ext cx="336457" cy="334808"/>
            <a:chOff x="1837211" y="1463855"/>
            <a:chExt cx="346043" cy="344763"/>
          </a:xfrm>
        </p:grpSpPr>
        <p:sp>
          <p:nvSpPr>
            <p:cNvPr id="226" name="Traan 7"/>
            <p:cNvSpPr/>
            <p:nvPr/>
          </p:nvSpPr>
          <p:spPr>
            <a:xfrm rot="8100000">
              <a:off x="1837211" y="1463855"/>
              <a:ext cx="346043" cy="344763"/>
            </a:xfrm>
            <a:custGeom>
              <a:avLst/>
              <a:gdLst>
                <a:gd name="connsiteX0" fmla="*/ 0 w 272198"/>
                <a:gd name="connsiteY0" fmla="*/ 136099 h 272198"/>
                <a:gd name="connsiteX1" fmla="*/ 136099 w 272198"/>
                <a:gd name="connsiteY1" fmla="*/ 0 h 272198"/>
                <a:gd name="connsiteX2" fmla="*/ 345392 w 272198"/>
                <a:gd name="connsiteY2" fmla="*/ -73194 h 272198"/>
                <a:gd name="connsiteX3" fmla="*/ 272198 w 272198"/>
                <a:gd name="connsiteY3" fmla="*/ 136099 h 272198"/>
                <a:gd name="connsiteX4" fmla="*/ 136099 w 272198"/>
                <a:gd name="connsiteY4" fmla="*/ 272198 h 272198"/>
                <a:gd name="connsiteX5" fmla="*/ 0 w 272198"/>
                <a:gd name="connsiteY5" fmla="*/ 136099 h 272198"/>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 name="connsiteX0" fmla="*/ 0 w 345392"/>
                <a:gd name="connsiteY0" fmla="*/ 214222 h 350321"/>
                <a:gd name="connsiteX1" fmla="*/ 136099 w 345392"/>
                <a:gd name="connsiteY1" fmla="*/ 78123 h 350321"/>
                <a:gd name="connsiteX2" fmla="*/ 345392 w 345392"/>
                <a:gd name="connsiteY2" fmla="*/ 4929 h 350321"/>
                <a:gd name="connsiteX3" fmla="*/ 272198 w 345392"/>
                <a:gd name="connsiteY3" fmla="*/ 214222 h 350321"/>
                <a:gd name="connsiteX4" fmla="*/ 136099 w 345392"/>
                <a:gd name="connsiteY4" fmla="*/ 350321 h 350321"/>
                <a:gd name="connsiteX5" fmla="*/ 0 w 345392"/>
                <a:gd name="connsiteY5" fmla="*/ 214222 h 350321"/>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392" h="345392">
                  <a:moveTo>
                    <a:pt x="0" y="209293"/>
                  </a:moveTo>
                  <a:cubicBezTo>
                    <a:pt x="0" y="134128"/>
                    <a:pt x="66335" y="97592"/>
                    <a:pt x="136099" y="73194"/>
                  </a:cubicBezTo>
                  <a:lnTo>
                    <a:pt x="345392" y="0"/>
                  </a:lnTo>
                  <a:lnTo>
                    <a:pt x="272198" y="209293"/>
                  </a:lnTo>
                  <a:cubicBezTo>
                    <a:pt x="253676" y="276039"/>
                    <a:pt x="211264" y="345392"/>
                    <a:pt x="136099" y="345392"/>
                  </a:cubicBezTo>
                  <a:cubicBezTo>
                    <a:pt x="60934" y="345392"/>
                    <a:pt x="0" y="284458"/>
                    <a:pt x="0" y="209293"/>
                  </a:cubicBezTo>
                  <a:close/>
                </a:path>
              </a:pathLst>
            </a:custGeom>
            <a:solidFill>
              <a:schemeClr val="accent2"/>
            </a:solidFill>
            <a:effectLst/>
          </p:spPr>
          <p:txBody>
            <a:bodyPr lIns="36000" tIns="0" rIns="36000" bIns="0" anchor="b"/>
            <a:lstStyle/>
            <a:p>
              <a:pPr fontAlgn="auto">
                <a:spcBef>
                  <a:spcPts val="0"/>
                </a:spcBef>
                <a:spcAft>
                  <a:spcPts val="0"/>
                </a:spcAft>
                <a:defRPr/>
              </a:pPr>
              <a:endParaRPr lang="nl-NL" sz="1100" b="1">
                <a:solidFill>
                  <a:schemeClr val="tx1">
                    <a:lumMod val="75000"/>
                    <a:lumOff val="25000"/>
                  </a:schemeClr>
                </a:solidFill>
                <a:latin typeface="Arial Narrow" panose="020B0606020202030204" pitchFamily="34" charset="0"/>
              </a:endParaRPr>
            </a:p>
          </p:txBody>
        </p:sp>
        <p:sp>
          <p:nvSpPr>
            <p:cNvPr id="227" name="Ovaal 252"/>
            <p:cNvSpPr>
              <a:spLocks noChangeArrowheads="1"/>
            </p:cNvSpPr>
            <p:nvPr/>
          </p:nvSpPr>
          <p:spPr bwMode="auto">
            <a:xfrm>
              <a:off x="1934065" y="1508166"/>
              <a:ext cx="151686" cy="151687"/>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36000" tIns="0" rIns="3600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nl-NL" altLang="nl-NL" sz="1100" b="1">
                <a:latin typeface="Arial Narrow" panose="020B0606020202030204" pitchFamily="34" charset="0"/>
                <a:ea typeface="MS PGothic" pitchFamily="34" charset="-128"/>
              </a:endParaRPr>
            </a:p>
          </p:txBody>
        </p:sp>
        <p:sp>
          <p:nvSpPr>
            <p:cNvPr id="228" name="Ovaal 227"/>
            <p:cNvSpPr/>
            <p:nvPr/>
          </p:nvSpPr>
          <p:spPr>
            <a:xfrm>
              <a:off x="1974611" y="1548773"/>
              <a:ext cx="71243" cy="71330"/>
            </a:xfrm>
            <a:prstGeom prst="ellipse">
              <a:avLst/>
            </a:prstGeom>
            <a:solidFill>
              <a:schemeClr val="accent2"/>
            </a:solidFill>
            <a:effectLst/>
          </p:spPr>
          <p:txBody>
            <a:bodyPr lIns="36000" tIns="0" rIns="36000" bIns="0" anchor="b"/>
            <a:lstStyle/>
            <a:p>
              <a:pPr fontAlgn="auto">
                <a:spcBef>
                  <a:spcPts val="0"/>
                </a:spcBef>
                <a:spcAft>
                  <a:spcPts val="0"/>
                </a:spcAft>
                <a:defRPr/>
              </a:pPr>
              <a:endParaRPr lang="nl-NL" sz="1100" b="1">
                <a:solidFill>
                  <a:schemeClr val="tx1">
                    <a:lumMod val="75000"/>
                    <a:lumOff val="25000"/>
                  </a:schemeClr>
                </a:solidFill>
                <a:latin typeface="Arial Narrow" panose="020B0606020202030204" pitchFamily="34" charset="0"/>
              </a:endParaRPr>
            </a:p>
          </p:txBody>
        </p:sp>
      </p:grpSp>
      <p:sp>
        <p:nvSpPr>
          <p:cNvPr id="229" name="Shadow 2"/>
          <p:cNvSpPr>
            <a:spLocks noChangeArrowheads="1"/>
          </p:cNvSpPr>
          <p:nvPr userDrawn="1"/>
        </p:nvSpPr>
        <p:spPr bwMode="auto">
          <a:xfrm flipH="1">
            <a:off x="5468949" y="2892889"/>
            <a:ext cx="183621" cy="35286"/>
          </a:xfrm>
          <a:prstGeom prst="ellipse">
            <a:avLst/>
          </a:prstGeom>
          <a:solidFill>
            <a:schemeClr val="tx1">
              <a:alpha val="50195"/>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36000" tIns="0" rIns="3600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nl-NL" altLang="nl-NL" sz="1100" b="1">
              <a:latin typeface="Arial Narrow" panose="020B0606020202030204" pitchFamily="34" charset="0"/>
              <a:ea typeface="MS PGothic" pitchFamily="34" charset="-128"/>
            </a:endParaRPr>
          </a:p>
        </p:txBody>
      </p:sp>
      <p:grpSp>
        <p:nvGrpSpPr>
          <p:cNvPr id="230" name="Drop 2"/>
          <p:cNvGrpSpPr>
            <a:grpSpLocks/>
          </p:cNvGrpSpPr>
          <p:nvPr userDrawn="1"/>
        </p:nvGrpSpPr>
        <p:grpSpPr bwMode="auto">
          <a:xfrm flipH="1">
            <a:off x="5394159" y="2504306"/>
            <a:ext cx="336457" cy="334807"/>
            <a:chOff x="1837211" y="1463855"/>
            <a:chExt cx="346043" cy="344763"/>
          </a:xfrm>
        </p:grpSpPr>
        <p:sp>
          <p:nvSpPr>
            <p:cNvPr id="231" name="Traan 7"/>
            <p:cNvSpPr/>
            <p:nvPr/>
          </p:nvSpPr>
          <p:spPr>
            <a:xfrm rot="8100000">
              <a:off x="1837211" y="1463855"/>
              <a:ext cx="346043" cy="344763"/>
            </a:xfrm>
            <a:custGeom>
              <a:avLst/>
              <a:gdLst>
                <a:gd name="connsiteX0" fmla="*/ 0 w 272198"/>
                <a:gd name="connsiteY0" fmla="*/ 136099 h 272198"/>
                <a:gd name="connsiteX1" fmla="*/ 136099 w 272198"/>
                <a:gd name="connsiteY1" fmla="*/ 0 h 272198"/>
                <a:gd name="connsiteX2" fmla="*/ 345392 w 272198"/>
                <a:gd name="connsiteY2" fmla="*/ -73194 h 272198"/>
                <a:gd name="connsiteX3" fmla="*/ 272198 w 272198"/>
                <a:gd name="connsiteY3" fmla="*/ 136099 h 272198"/>
                <a:gd name="connsiteX4" fmla="*/ 136099 w 272198"/>
                <a:gd name="connsiteY4" fmla="*/ 272198 h 272198"/>
                <a:gd name="connsiteX5" fmla="*/ 0 w 272198"/>
                <a:gd name="connsiteY5" fmla="*/ 136099 h 272198"/>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 name="connsiteX0" fmla="*/ 0 w 345392"/>
                <a:gd name="connsiteY0" fmla="*/ 214222 h 350321"/>
                <a:gd name="connsiteX1" fmla="*/ 136099 w 345392"/>
                <a:gd name="connsiteY1" fmla="*/ 78123 h 350321"/>
                <a:gd name="connsiteX2" fmla="*/ 345392 w 345392"/>
                <a:gd name="connsiteY2" fmla="*/ 4929 h 350321"/>
                <a:gd name="connsiteX3" fmla="*/ 272198 w 345392"/>
                <a:gd name="connsiteY3" fmla="*/ 214222 h 350321"/>
                <a:gd name="connsiteX4" fmla="*/ 136099 w 345392"/>
                <a:gd name="connsiteY4" fmla="*/ 350321 h 350321"/>
                <a:gd name="connsiteX5" fmla="*/ 0 w 345392"/>
                <a:gd name="connsiteY5" fmla="*/ 214222 h 350321"/>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392" h="345392">
                  <a:moveTo>
                    <a:pt x="0" y="209293"/>
                  </a:moveTo>
                  <a:cubicBezTo>
                    <a:pt x="0" y="134128"/>
                    <a:pt x="66335" y="97592"/>
                    <a:pt x="136099" y="73194"/>
                  </a:cubicBezTo>
                  <a:lnTo>
                    <a:pt x="345392" y="0"/>
                  </a:lnTo>
                  <a:lnTo>
                    <a:pt x="272198" y="209293"/>
                  </a:lnTo>
                  <a:cubicBezTo>
                    <a:pt x="253676" y="276039"/>
                    <a:pt x="211264" y="345392"/>
                    <a:pt x="136099" y="345392"/>
                  </a:cubicBezTo>
                  <a:cubicBezTo>
                    <a:pt x="60934" y="345392"/>
                    <a:pt x="0" y="284458"/>
                    <a:pt x="0" y="209293"/>
                  </a:cubicBezTo>
                  <a:close/>
                </a:path>
              </a:pathLst>
            </a:custGeom>
            <a:solidFill>
              <a:schemeClr val="accent2"/>
            </a:solidFill>
            <a:effectLst/>
          </p:spPr>
          <p:txBody>
            <a:bodyPr lIns="36000" tIns="0" rIns="36000" bIns="0" anchor="b"/>
            <a:lstStyle/>
            <a:p>
              <a:pPr fontAlgn="auto">
                <a:spcBef>
                  <a:spcPts val="0"/>
                </a:spcBef>
                <a:spcAft>
                  <a:spcPts val="0"/>
                </a:spcAft>
                <a:defRPr/>
              </a:pPr>
              <a:endParaRPr lang="nl-NL" sz="1100" b="1">
                <a:solidFill>
                  <a:schemeClr val="tx1">
                    <a:lumMod val="75000"/>
                    <a:lumOff val="25000"/>
                  </a:schemeClr>
                </a:solidFill>
                <a:latin typeface="Arial Narrow" panose="020B0606020202030204" pitchFamily="34" charset="0"/>
              </a:endParaRPr>
            </a:p>
          </p:txBody>
        </p:sp>
        <p:sp>
          <p:nvSpPr>
            <p:cNvPr id="232" name="Ovaal 252"/>
            <p:cNvSpPr>
              <a:spLocks noChangeArrowheads="1"/>
            </p:cNvSpPr>
            <p:nvPr/>
          </p:nvSpPr>
          <p:spPr bwMode="auto">
            <a:xfrm>
              <a:off x="1934065" y="1508166"/>
              <a:ext cx="151686" cy="151687"/>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36000" tIns="0" rIns="3600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nl-NL" altLang="nl-NL" sz="1100" b="1">
                <a:latin typeface="Arial Narrow" panose="020B0606020202030204" pitchFamily="34" charset="0"/>
                <a:ea typeface="MS PGothic" pitchFamily="34" charset="-128"/>
              </a:endParaRPr>
            </a:p>
          </p:txBody>
        </p:sp>
        <p:sp>
          <p:nvSpPr>
            <p:cNvPr id="233" name="Ovaal 232"/>
            <p:cNvSpPr/>
            <p:nvPr/>
          </p:nvSpPr>
          <p:spPr>
            <a:xfrm>
              <a:off x="1974611" y="1548773"/>
              <a:ext cx="71243" cy="71330"/>
            </a:xfrm>
            <a:prstGeom prst="ellipse">
              <a:avLst/>
            </a:prstGeom>
            <a:solidFill>
              <a:schemeClr val="accent2"/>
            </a:solidFill>
            <a:effectLst/>
          </p:spPr>
          <p:txBody>
            <a:bodyPr lIns="36000" tIns="0" rIns="36000" bIns="0" anchor="b"/>
            <a:lstStyle/>
            <a:p>
              <a:pPr fontAlgn="auto">
                <a:spcBef>
                  <a:spcPts val="0"/>
                </a:spcBef>
                <a:spcAft>
                  <a:spcPts val="0"/>
                </a:spcAft>
                <a:defRPr/>
              </a:pPr>
              <a:endParaRPr lang="nl-NL" sz="1100" b="1">
                <a:solidFill>
                  <a:schemeClr val="tx1">
                    <a:lumMod val="75000"/>
                    <a:lumOff val="25000"/>
                  </a:schemeClr>
                </a:solidFill>
                <a:latin typeface="Arial Narrow" panose="020B0606020202030204" pitchFamily="34" charset="0"/>
              </a:endParaRPr>
            </a:p>
          </p:txBody>
        </p:sp>
      </p:grpSp>
      <p:sp>
        <p:nvSpPr>
          <p:cNvPr id="234" name="Accent grijs 4"/>
          <p:cNvSpPr/>
          <p:nvPr userDrawn="1"/>
        </p:nvSpPr>
        <p:spPr>
          <a:xfrm>
            <a:off x="4457369" y="4379737"/>
            <a:ext cx="412032" cy="412032"/>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5" name="Shadow 4"/>
          <p:cNvSpPr>
            <a:spLocks noChangeArrowheads="1"/>
          </p:cNvSpPr>
          <p:nvPr userDrawn="1"/>
        </p:nvSpPr>
        <p:spPr bwMode="auto">
          <a:xfrm>
            <a:off x="4578160" y="4859447"/>
            <a:ext cx="183621" cy="35286"/>
          </a:xfrm>
          <a:prstGeom prst="ellipse">
            <a:avLst/>
          </a:prstGeom>
          <a:solidFill>
            <a:schemeClr val="tx1">
              <a:alpha val="50195"/>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36000" tIns="0" rIns="3600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nl-NL" altLang="nl-NL" sz="1100" b="1">
              <a:latin typeface="Arial Narrow" panose="020B0606020202030204" pitchFamily="34" charset="0"/>
              <a:ea typeface="MS PGothic" pitchFamily="34" charset="-128"/>
            </a:endParaRPr>
          </a:p>
        </p:txBody>
      </p:sp>
      <p:grpSp>
        <p:nvGrpSpPr>
          <p:cNvPr id="236" name="Drop 4"/>
          <p:cNvGrpSpPr>
            <a:grpSpLocks/>
          </p:cNvGrpSpPr>
          <p:nvPr userDrawn="1"/>
        </p:nvGrpSpPr>
        <p:grpSpPr bwMode="auto">
          <a:xfrm>
            <a:off x="4500113" y="4470864"/>
            <a:ext cx="336457" cy="334807"/>
            <a:chOff x="1837211" y="1463855"/>
            <a:chExt cx="346043" cy="344763"/>
          </a:xfrm>
        </p:grpSpPr>
        <p:sp>
          <p:nvSpPr>
            <p:cNvPr id="237" name="Traan 7"/>
            <p:cNvSpPr/>
            <p:nvPr/>
          </p:nvSpPr>
          <p:spPr>
            <a:xfrm rot="8100000">
              <a:off x="1837211" y="1463855"/>
              <a:ext cx="346043" cy="344763"/>
            </a:xfrm>
            <a:custGeom>
              <a:avLst/>
              <a:gdLst>
                <a:gd name="connsiteX0" fmla="*/ 0 w 272198"/>
                <a:gd name="connsiteY0" fmla="*/ 136099 h 272198"/>
                <a:gd name="connsiteX1" fmla="*/ 136099 w 272198"/>
                <a:gd name="connsiteY1" fmla="*/ 0 h 272198"/>
                <a:gd name="connsiteX2" fmla="*/ 345392 w 272198"/>
                <a:gd name="connsiteY2" fmla="*/ -73194 h 272198"/>
                <a:gd name="connsiteX3" fmla="*/ 272198 w 272198"/>
                <a:gd name="connsiteY3" fmla="*/ 136099 h 272198"/>
                <a:gd name="connsiteX4" fmla="*/ 136099 w 272198"/>
                <a:gd name="connsiteY4" fmla="*/ 272198 h 272198"/>
                <a:gd name="connsiteX5" fmla="*/ 0 w 272198"/>
                <a:gd name="connsiteY5" fmla="*/ 136099 h 272198"/>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 name="connsiteX0" fmla="*/ 0 w 345392"/>
                <a:gd name="connsiteY0" fmla="*/ 214222 h 350321"/>
                <a:gd name="connsiteX1" fmla="*/ 136099 w 345392"/>
                <a:gd name="connsiteY1" fmla="*/ 78123 h 350321"/>
                <a:gd name="connsiteX2" fmla="*/ 345392 w 345392"/>
                <a:gd name="connsiteY2" fmla="*/ 4929 h 350321"/>
                <a:gd name="connsiteX3" fmla="*/ 272198 w 345392"/>
                <a:gd name="connsiteY3" fmla="*/ 214222 h 350321"/>
                <a:gd name="connsiteX4" fmla="*/ 136099 w 345392"/>
                <a:gd name="connsiteY4" fmla="*/ 350321 h 350321"/>
                <a:gd name="connsiteX5" fmla="*/ 0 w 345392"/>
                <a:gd name="connsiteY5" fmla="*/ 214222 h 350321"/>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392" h="345392">
                  <a:moveTo>
                    <a:pt x="0" y="209293"/>
                  </a:moveTo>
                  <a:cubicBezTo>
                    <a:pt x="0" y="134128"/>
                    <a:pt x="66335" y="97592"/>
                    <a:pt x="136099" y="73194"/>
                  </a:cubicBezTo>
                  <a:lnTo>
                    <a:pt x="345392" y="0"/>
                  </a:lnTo>
                  <a:lnTo>
                    <a:pt x="272198" y="209293"/>
                  </a:lnTo>
                  <a:cubicBezTo>
                    <a:pt x="253676" y="276039"/>
                    <a:pt x="211264" y="345392"/>
                    <a:pt x="136099" y="345392"/>
                  </a:cubicBezTo>
                  <a:cubicBezTo>
                    <a:pt x="60934" y="345392"/>
                    <a:pt x="0" y="284458"/>
                    <a:pt x="0" y="209293"/>
                  </a:cubicBezTo>
                  <a:close/>
                </a:path>
              </a:pathLst>
            </a:custGeom>
            <a:solidFill>
              <a:schemeClr val="accent2"/>
            </a:solidFill>
            <a:effectLst/>
          </p:spPr>
          <p:txBody>
            <a:bodyPr lIns="36000" tIns="0" rIns="36000" bIns="0" anchor="b"/>
            <a:lstStyle/>
            <a:p>
              <a:pPr fontAlgn="auto">
                <a:spcBef>
                  <a:spcPts val="0"/>
                </a:spcBef>
                <a:spcAft>
                  <a:spcPts val="0"/>
                </a:spcAft>
                <a:defRPr/>
              </a:pPr>
              <a:endParaRPr lang="nl-NL" sz="1100" b="1">
                <a:solidFill>
                  <a:schemeClr val="tx1">
                    <a:lumMod val="75000"/>
                    <a:lumOff val="25000"/>
                  </a:schemeClr>
                </a:solidFill>
                <a:latin typeface="Arial Narrow" panose="020B0606020202030204" pitchFamily="34" charset="0"/>
              </a:endParaRPr>
            </a:p>
          </p:txBody>
        </p:sp>
        <p:sp>
          <p:nvSpPr>
            <p:cNvPr id="238" name="Ovaal 252"/>
            <p:cNvSpPr>
              <a:spLocks noChangeArrowheads="1"/>
            </p:cNvSpPr>
            <p:nvPr/>
          </p:nvSpPr>
          <p:spPr bwMode="auto">
            <a:xfrm>
              <a:off x="1934065" y="1508166"/>
              <a:ext cx="151686" cy="151687"/>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36000" tIns="0" rIns="3600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nl-NL" altLang="nl-NL" sz="1100" b="1">
                <a:latin typeface="Arial Narrow" panose="020B0606020202030204" pitchFamily="34" charset="0"/>
                <a:ea typeface="MS PGothic" pitchFamily="34" charset="-128"/>
              </a:endParaRPr>
            </a:p>
          </p:txBody>
        </p:sp>
        <p:sp>
          <p:nvSpPr>
            <p:cNvPr id="239" name="Ovaal 238"/>
            <p:cNvSpPr/>
            <p:nvPr/>
          </p:nvSpPr>
          <p:spPr>
            <a:xfrm>
              <a:off x="1974611" y="1548773"/>
              <a:ext cx="71243" cy="71330"/>
            </a:xfrm>
            <a:prstGeom prst="ellipse">
              <a:avLst/>
            </a:prstGeom>
            <a:solidFill>
              <a:schemeClr val="accent2"/>
            </a:solidFill>
            <a:effectLst/>
          </p:spPr>
          <p:txBody>
            <a:bodyPr lIns="36000" tIns="0" rIns="36000" bIns="0" anchor="b"/>
            <a:lstStyle/>
            <a:p>
              <a:pPr fontAlgn="auto">
                <a:spcBef>
                  <a:spcPts val="0"/>
                </a:spcBef>
                <a:spcAft>
                  <a:spcPts val="0"/>
                </a:spcAft>
                <a:defRPr/>
              </a:pPr>
              <a:endParaRPr lang="nl-NL" sz="1100" b="1">
                <a:solidFill>
                  <a:schemeClr val="tx1">
                    <a:lumMod val="75000"/>
                    <a:lumOff val="25000"/>
                  </a:schemeClr>
                </a:solidFill>
                <a:latin typeface="Arial Narrow" panose="020B0606020202030204" pitchFamily="34" charset="0"/>
              </a:endParaRPr>
            </a:p>
          </p:txBody>
        </p:sp>
      </p:grpSp>
      <p:sp>
        <p:nvSpPr>
          <p:cNvPr id="240" name="AKTIE Gent"/>
          <p:cNvSpPr/>
          <p:nvPr userDrawn="1"/>
        </p:nvSpPr>
        <p:spPr>
          <a:xfrm>
            <a:off x="4353342" y="4329463"/>
            <a:ext cx="611705" cy="611705"/>
          </a:xfrm>
          <a:prstGeom prst="rect">
            <a:avLst/>
          </a:prstGeom>
          <a:solidFill>
            <a:srgbClr val="E05206">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1" name="Shadow 1"/>
          <p:cNvSpPr>
            <a:spLocks noChangeArrowheads="1"/>
          </p:cNvSpPr>
          <p:nvPr userDrawn="1"/>
        </p:nvSpPr>
        <p:spPr bwMode="auto">
          <a:xfrm flipH="1">
            <a:off x="5015333" y="3302657"/>
            <a:ext cx="183621" cy="35286"/>
          </a:xfrm>
          <a:prstGeom prst="ellipse">
            <a:avLst/>
          </a:prstGeom>
          <a:solidFill>
            <a:schemeClr val="tx1">
              <a:alpha val="50195"/>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36000" tIns="0" rIns="3600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nl-NL" altLang="nl-NL" sz="1100" b="1">
              <a:latin typeface="Arial Narrow" panose="020B0606020202030204" pitchFamily="34" charset="0"/>
              <a:ea typeface="MS PGothic" pitchFamily="34" charset="-128"/>
            </a:endParaRPr>
          </a:p>
        </p:txBody>
      </p:sp>
      <p:grpSp>
        <p:nvGrpSpPr>
          <p:cNvPr id="242" name="Drop 1"/>
          <p:cNvGrpSpPr>
            <a:grpSpLocks/>
          </p:cNvGrpSpPr>
          <p:nvPr userDrawn="1"/>
        </p:nvGrpSpPr>
        <p:grpSpPr bwMode="auto">
          <a:xfrm flipH="1">
            <a:off x="4940543" y="2914074"/>
            <a:ext cx="336457" cy="334807"/>
            <a:chOff x="1837211" y="1463855"/>
            <a:chExt cx="346043" cy="344763"/>
          </a:xfrm>
        </p:grpSpPr>
        <p:sp>
          <p:nvSpPr>
            <p:cNvPr id="243" name="Traan 7"/>
            <p:cNvSpPr/>
            <p:nvPr/>
          </p:nvSpPr>
          <p:spPr>
            <a:xfrm rot="8100000">
              <a:off x="1837211" y="1463855"/>
              <a:ext cx="346043" cy="344763"/>
            </a:xfrm>
            <a:custGeom>
              <a:avLst/>
              <a:gdLst>
                <a:gd name="connsiteX0" fmla="*/ 0 w 272198"/>
                <a:gd name="connsiteY0" fmla="*/ 136099 h 272198"/>
                <a:gd name="connsiteX1" fmla="*/ 136099 w 272198"/>
                <a:gd name="connsiteY1" fmla="*/ 0 h 272198"/>
                <a:gd name="connsiteX2" fmla="*/ 345392 w 272198"/>
                <a:gd name="connsiteY2" fmla="*/ -73194 h 272198"/>
                <a:gd name="connsiteX3" fmla="*/ 272198 w 272198"/>
                <a:gd name="connsiteY3" fmla="*/ 136099 h 272198"/>
                <a:gd name="connsiteX4" fmla="*/ 136099 w 272198"/>
                <a:gd name="connsiteY4" fmla="*/ 272198 h 272198"/>
                <a:gd name="connsiteX5" fmla="*/ 0 w 272198"/>
                <a:gd name="connsiteY5" fmla="*/ 136099 h 272198"/>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 name="connsiteX0" fmla="*/ 0 w 345392"/>
                <a:gd name="connsiteY0" fmla="*/ 214222 h 350321"/>
                <a:gd name="connsiteX1" fmla="*/ 136099 w 345392"/>
                <a:gd name="connsiteY1" fmla="*/ 78123 h 350321"/>
                <a:gd name="connsiteX2" fmla="*/ 345392 w 345392"/>
                <a:gd name="connsiteY2" fmla="*/ 4929 h 350321"/>
                <a:gd name="connsiteX3" fmla="*/ 272198 w 345392"/>
                <a:gd name="connsiteY3" fmla="*/ 214222 h 350321"/>
                <a:gd name="connsiteX4" fmla="*/ 136099 w 345392"/>
                <a:gd name="connsiteY4" fmla="*/ 350321 h 350321"/>
                <a:gd name="connsiteX5" fmla="*/ 0 w 345392"/>
                <a:gd name="connsiteY5" fmla="*/ 214222 h 350321"/>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 name="connsiteX0" fmla="*/ 0 w 345392"/>
                <a:gd name="connsiteY0" fmla="*/ 209293 h 345392"/>
                <a:gd name="connsiteX1" fmla="*/ 136099 w 345392"/>
                <a:gd name="connsiteY1" fmla="*/ 73194 h 345392"/>
                <a:gd name="connsiteX2" fmla="*/ 345392 w 345392"/>
                <a:gd name="connsiteY2" fmla="*/ 0 h 345392"/>
                <a:gd name="connsiteX3" fmla="*/ 272198 w 345392"/>
                <a:gd name="connsiteY3" fmla="*/ 209293 h 345392"/>
                <a:gd name="connsiteX4" fmla="*/ 136099 w 345392"/>
                <a:gd name="connsiteY4" fmla="*/ 345392 h 345392"/>
                <a:gd name="connsiteX5" fmla="*/ 0 w 345392"/>
                <a:gd name="connsiteY5" fmla="*/ 209293 h 3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392" h="345392">
                  <a:moveTo>
                    <a:pt x="0" y="209293"/>
                  </a:moveTo>
                  <a:cubicBezTo>
                    <a:pt x="0" y="134128"/>
                    <a:pt x="66335" y="97592"/>
                    <a:pt x="136099" y="73194"/>
                  </a:cubicBezTo>
                  <a:lnTo>
                    <a:pt x="345392" y="0"/>
                  </a:lnTo>
                  <a:lnTo>
                    <a:pt x="272198" y="209293"/>
                  </a:lnTo>
                  <a:cubicBezTo>
                    <a:pt x="253676" y="276039"/>
                    <a:pt x="211264" y="345392"/>
                    <a:pt x="136099" y="345392"/>
                  </a:cubicBezTo>
                  <a:cubicBezTo>
                    <a:pt x="60934" y="345392"/>
                    <a:pt x="0" y="284458"/>
                    <a:pt x="0" y="209293"/>
                  </a:cubicBezTo>
                  <a:close/>
                </a:path>
              </a:pathLst>
            </a:custGeom>
            <a:solidFill>
              <a:schemeClr val="accent2"/>
            </a:solidFill>
            <a:effectLst/>
          </p:spPr>
          <p:txBody>
            <a:bodyPr lIns="36000" tIns="0" rIns="36000" bIns="0" anchor="b"/>
            <a:lstStyle/>
            <a:p>
              <a:pPr fontAlgn="auto">
                <a:spcBef>
                  <a:spcPts val="0"/>
                </a:spcBef>
                <a:spcAft>
                  <a:spcPts val="0"/>
                </a:spcAft>
                <a:defRPr/>
              </a:pPr>
              <a:endParaRPr lang="nl-NL" sz="1100" b="1">
                <a:solidFill>
                  <a:schemeClr val="tx1">
                    <a:lumMod val="75000"/>
                    <a:lumOff val="25000"/>
                  </a:schemeClr>
                </a:solidFill>
                <a:latin typeface="Arial Narrow" panose="020B0606020202030204" pitchFamily="34" charset="0"/>
              </a:endParaRPr>
            </a:p>
          </p:txBody>
        </p:sp>
        <p:sp>
          <p:nvSpPr>
            <p:cNvPr id="244" name="Ovaal 252"/>
            <p:cNvSpPr>
              <a:spLocks noChangeArrowheads="1"/>
            </p:cNvSpPr>
            <p:nvPr/>
          </p:nvSpPr>
          <p:spPr bwMode="auto">
            <a:xfrm>
              <a:off x="1934065" y="1508166"/>
              <a:ext cx="151686" cy="151687"/>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36000" tIns="0" rIns="3600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nl-NL" altLang="nl-NL" sz="1100" b="1">
                <a:latin typeface="Arial Narrow" panose="020B0606020202030204" pitchFamily="34" charset="0"/>
                <a:ea typeface="MS PGothic" pitchFamily="34" charset="-128"/>
              </a:endParaRPr>
            </a:p>
          </p:txBody>
        </p:sp>
        <p:sp>
          <p:nvSpPr>
            <p:cNvPr id="245" name="Ovaal 244"/>
            <p:cNvSpPr/>
            <p:nvPr/>
          </p:nvSpPr>
          <p:spPr>
            <a:xfrm>
              <a:off x="1974611" y="1548773"/>
              <a:ext cx="71243" cy="71330"/>
            </a:xfrm>
            <a:prstGeom prst="ellipse">
              <a:avLst/>
            </a:prstGeom>
            <a:solidFill>
              <a:schemeClr val="accent2"/>
            </a:solidFill>
            <a:effectLst/>
          </p:spPr>
          <p:txBody>
            <a:bodyPr lIns="36000" tIns="0" rIns="36000" bIns="0" anchor="b"/>
            <a:lstStyle/>
            <a:p>
              <a:pPr fontAlgn="auto">
                <a:spcBef>
                  <a:spcPts val="0"/>
                </a:spcBef>
                <a:spcAft>
                  <a:spcPts val="0"/>
                </a:spcAft>
                <a:defRPr/>
              </a:pPr>
              <a:endParaRPr lang="nl-NL" sz="1100" b="1">
                <a:solidFill>
                  <a:schemeClr val="tx1">
                    <a:lumMod val="75000"/>
                    <a:lumOff val="25000"/>
                  </a:schemeClr>
                </a:solidFill>
                <a:latin typeface="Arial Narrow" panose="020B0606020202030204" pitchFamily="34" charset="0"/>
              </a:endParaRPr>
            </a:p>
          </p:txBody>
        </p:sp>
      </p:grpSp>
      <p:grpSp>
        <p:nvGrpSpPr>
          <p:cNvPr id="246" name="NAMEN"/>
          <p:cNvGrpSpPr/>
          <p:nvPr userDrawn="1"/>
        </p:nvGrpSpPr>
        <p:grpSpPr>
          <a:xfrm>
            <a:off x="4212182" y="2251610"/>
            <a:ext cx="3367610" cy="1748326"/>
            <a:chOff x="4212182" y="2251610"/>
            <a:chExt cx="3367610" cy="1748326"/>
          </a:xfrm>
        </p:grpSpPr>
        <p:sp>
          <p:nvSpPr>
            <p:cNvPr id="247" name="Tekstvak 249"/>
            <p:cNvSpPr txBox="1">
              <a:spLocks noChangeArrowheads="1"/>
            </p:cNvSpPr>
            <p:nvPr/>
          </p:nvSpPr>
          <p:spPr bwMode="auto">
            <a:xfrm>
              <a:off x="6627259" y="3645157"/>
              <a:ext cx="75878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nl-NL" altLang="nl-NL" sz="1100" b="1" cap="all" dirty="0">
                  <a:solidFill>
                    <a:schemeClr val="bg2">
                      <a:lumMod val="75000"/>
                    </a:schemeClr>
                  </a:solidFill>
                  <a:latin typeface="Arial Narrow" panose="020B0606020202030204" pitchFamily="34" charset="0"/>
                </a:rPr>
                <a:t>Eindhoven</a:t>
              </a:r>
            </a:p>
          </p:txBody>
        </p:sp>
        <p:cxnSp>
          <p:nvCxnSpPr>
            <p:cNvPr id="248" name="Rechte verbindingslijn 247"/>
            <p:cNvCxnSpPr>
              <a:stCxn id="223" idx="7"/>
              <a:endCxn id="247" idx="1"/>
            </p:cNvCxnSpPr>
            <p:nvPr/>
          </p:nvCxnSpPr>
          <p:spPr bwMode="auto">
            <a:xfrm flipV="1">
              <a:off x="6339400" y="3729796"/>
              <a:ext cx="287859" cy="270140"/>
            </a:xfrm>
            <a:prstGeom prst="line">
              <a:avLst/>
            </a:prstGeom>
            <a:ln w="127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49" name="Tekstvak 249"/>
            <p:cNvSpPr txBox="1">
              <a:spLocks noChangeArrowheads="1"/>
            </p:cNvSpPr>
            <p:nvPr/>
          </p:nvSpPr>
          <p:spPr bwMode="auto">
            <a:xfrm>
              <a:off x="6423460" y="3045242"/>
              <a:ext cx="115633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nl-NL" altLang="nl-NL" sz="1100" b="1" cap="all" dirty="0">
                  <a:solidFill>
                    <a:schemeClr val="bg2">
                      <a:lumMod val="75000"/>
                    </a:schemeClr>
                  </a:solidFill>
                  <a:latin typeface="Arial Narrow" panose="020B0606020202030204" pitchFamily="34" charset="0"/>
                </a:rPr>
                <a:t>Ede-Wageningen</a:t>
              </a:r>
            </a:p>
          </p:txBody>
        </p:sp>
        <p:cxnSp>
          <p:nvCxnSpPr>
            <p:cNvPr id="250" name="Rechte verbindingslijn 249"/>
            <p:cNvCxnSpPr>
              <a:stCxn id="228" idx="7"/>
              <a:endCxn id="249" idx="1"/>
            </p:cNvCxnSpPr>
            <p:nvPr/>
          </p:nvCxnSpPr>
          <p:spPr bwMode="auto">
            <a:xfrm flipV="1">
              <a:off x="6214430" y="3129881"/>
              <a:ext cx="209030" cy="207076"/>
            </a:xfrm>
            <a:prstGeom prst="line">
              <a:avLst/>
            </a:prstGeom>
            <a:ln w="127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51" name="Tekstvak 249"/>
            <p:cNvSpPr txBox="1">
              <a:spLocks noChangeArrowheads="1"/>
            </p:cNvSpPr>
            <p:nvPr/>
          </p:nvSpPr>
          <p:spPr bwMode="auto">
            <a:xfrm flipH="1">
              <a:off x="4478382" y="2251610"/>
              <a:ext cx="82290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nl-NL" altLang="nl-NL" sz="1100" b="1" cap="all" dirty="0">
                  <a:solidFill>
                    <a:schemeClr val="bg2">
                      <a:lumMod val="75000"/>
                    </a:schemeClr>
                  </a:solidFill>
                  <a:latin typeface="Arial Narrow" panose="020B0606020202030204" pitchFamily="34" charset="0"/>
                </a:rPr>
                <a:t>amsterdam</a:t>
              </a:r>
            </a:p>
          </p:txBody>
        </p:sp>
        <p:cxnSp>
          <p:nvCxnSpPr>
            <p:cNvPr id="252" name="Rechte verbindingslijn 251"/>
            <p:cNvCxnSpPr>
              <a:stCxn id="233" idx="7"/>
              <a:endCxn id="251" idx="1"/>
            </p:cNvCxnSpPr>
            <p:nvPr/>
          </p:nvCxnSpPr>
          <p:spPr bwMode="auto">
            <a:xfrm flipH="1" flipV="1">
              <a:off x="5301290" y="2336249"/>
              <a:ext cx="236607" cy="260667"/>
            </a:xfrm>
            <a:prstGeom prst="line">
              <a:avLst/>
            </a:prstGeom>
            <a:ln w="127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53" name="Tekstvak 249"/>
            <p:cNvSpPr txBox="1">
              <a:spLocks noChangeArrowheads="1"/>
            </p:cNvSpPr>
            <p:nvPr/>
          </p:nvSpPr>
          <p:spPr bwMode="auto">
            <a:xfrm flipH="1">
              <a:off x="4212182" y="2734237"/>
              <a:ext cx="68825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0" anchor="ctr">
              <a:spAutoFit/>
            </a:bodyPr>
            <a:lstStyle>
              <a:defPPr>
                <a:defRPr lang="nl-NL"/>
              </a:defPPr>
              <a:lvl1pPr>
                <a:defRPr sz="800" b="1" cap="all">
                  <a:solidFill>
                    <a:schemeClr val="bg2">
                      <a:lumMod val="75000"/>
                    </a:schemeClr>
                  </a:solidFill>
                  <a:latin typeface="Arial Narrow" panose="020B0606020202030204" pitchFamily="34" charset="0"/>
                </a:defRPr>
              </a:lvl1pPr>
              <a:lvl2pPr marL="742950" indent="-285750" eaLnBrk="0" hangingPunct="0">
                <a:defRPr>
                  <a:latin typeface="Arial" pitchFamily="34" charset="0"/>
                </a:defRPr>
              </a:lvl2pPr>
              <a:lvl3pPr marL="1143000" indent="-228600" eaLnBrk="0" hangingPunct="0">
                <a:defRPr>
                  <a:latin typeface="Arial" pitchFamily="34" charset="0"/>
                </a:defRPr>
              </a:lvl3pPr>
              <a:lvl4pPr marL="1600200" indent="-228600" eaLnBrk="0" hangingPunct="0">
                <a:defRPr>
                  <a:latin typeface="Arial" pitchFamily="34" charset="0"/>
                </a:defRPr>
              </a:lvl4pPr>
              <a:lvl5pPr marL="2057400" indent="-228600" eaLnBrk="0" hangingPunct="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nl-NL" altLang="nl-NL" sz="1100" dirty="0"/>
                <a:t>Den haag</a:t>
              </a:r>
            </a:p>
          </p:txBody>
        </p:sp>
        <p:cxnSp>
          <p:nvCxnSpPr>
            <p:cNvPr id="254" name="Rechte verbindingslijn 253"/>
            <p:cNvCxnSpPr>
              <a:stCxn id="245" idx="7"/>
              <a:endCxn id="253" idx="1"/>
            </p:cNvCxnSpPr>
            <p:nvPr/>
          </p:nvCxnSpPr>
          <p:spPr bwMode="auto">
            <a:xfrm flipH="1" flipV="1">
              <a:off x="4900439" y="2818876"/>
              <a:ext cx="183842" cy="187808"/>
            </a:xfrm>
            <a:prstGeom prst="line">
              <a:avLst/>
            </a:prstGeom>
            <a:ln w="12700" cap="rnd">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55" name="AKTIE Den Haag"/>
          <p:cNvSpPr/>
          <p:nvPr userDrawn="1"/>
        </p:nvSpPr>
        <p:spPr>
          <a:xfrm>
            <a:off x="4803031" y="2817295"/>
            <a:ext cx="611705" cy="611705"/>
          </a:xfrm>
          <a:prstGeom prst="rect">
            <a:avLst/>
          </a:prstGeom>
          <a:solidFill>
            <a:srgbClr val="E05206">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6" name="AKTIE A'dam"/>
          <p:cNvSpPr/>
          <p:nvPr userDrawn="1"/>
        </p:nvSpPr>
        <p:spPr>
          <a:xfrm>
            <a:off x="5258920" y="2338291"/>
            <a:ext cx="611705" cy="611705"/>
          </a:xfrm>
          <a:prstGeom prst="rect">
            <a:avLst/>
          </a:prstGeom>
          <a:solidFill>
            <a:srgbClr val="E05206">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7" name="AKTIE Ede Wg"/>
          <p:cNvSpPr/>
          <p:nvPr userDrawn="1"/>
        </p:nvSpPr>
        <p:spPr>
          <a:xfrm>
            <a:off x="5872562" y="3043908"/>
            <a:ext cx="611705" cy="611705"/>
          </a:xfrm>
          <a:prstGeom prst="rect">
            <a:avLst/>
          </a:prstGeom>
          <a:solidFill>
            <a:srgbClr val="E05206">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8" name="AKTIE Eindh"/>
          <p:cNvSpPr/>
          <p:nvPr userDrawn="1"/>
        </p:nvSpPr>
        <p:spPr>
          <a:xfrm>
            <a:off x="5999910" y="3765925"/>
            <a:ext cx="611705" cy="611705"/>
          </a:xfrm>
          <a:prstGeom prst="rect">
            <a:avLst/>
          </a:prstGeom>
          <a:solidFill>
            <a:srgbClr val="E05206">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9" name="Tekstvak 249"/>
          <p:cNvSpPr txBox="1">
            <a:spLocks noChangeArrowheads="1"/>
          </p:cNvSpPr>
          <p:nvPr userDrawn="1"/>
        </p:nvSpPr>
        <p:spPr bwMode="auto">
          <a:xfrm>
            <a:off x="4913783" y="4725144"/>
            <a:ext cx="39330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nl-NL" altLang="nl-NL" sz="1100" b="1" cap="all" dirty="0">
                <a:solidFill>
                  <a:schemeClr val="bg2">
                    <a:lumMod val="75000"/>
                  </a:schemeClr>
                </a:solidFill>
                <a:latin typeface="Arial Narrow" panose="020B0606020202030204" pitchFamily="34" charset="0"/>
              </a:rPr>
              <a:t>Gent</a:t>
            </a:r>
          </a:p>
        </p:txBody>
      </p:sp>
      <p:cxnSp>
        <p:nvCxnSpPr>
          <p:cNvPr id="260" name="Rechte verbindingslijn 259"/>
          <p:cNvCxnSpPr>
            <a:endCxn id="259" idx="1"/>
          </p:cNvCxnSpPr>
          <p:nvPr userDrawn="1"/>
        </p:nvCxnSpPr>
        <p:spPr bwMode="auto">
          <a:xfrm>
            <a:off x="4681591" y="4603938"/>
            <a:ext cx="232192" cy="205845"/>
          </a:xfrm>
          <a:prstGeom prst="line">
            <a:avLst/>
          </a:prstGeom>
          <a:ln w="127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61" name="T Gent"/>
          <p:cNvSpPr txBox="1"/>
          <p:nvPr userDrawn="1"/>
        </p:nvSpPr>
        <p:spPr>
          <a:xfrm>
            <a:off x="554559" y="4025307"/>
            <a:ext cx="3623402" cy="1235463"/>
          </a:xfrm>
          <a:prstGeom prst="rect">
            <a:avLst/>
          </a:prstGeom>
          <a:noFill/>
        </p:spPr>
        <p:txBody>
          <a:bodyPr wrap="square" lIns="0" tIns="144000" rIns="0" bIns="144000" rtlCol="0">
            <a:noAutofit/>
          </a:bodyPr>
          <a:lstStyle/>
          <a:p>
            <a:r>
              <a:rPr lang="en-US" sz="1200" i="1" dirty="0">
                <a:solidFill>
                  <a:schemeClr val="tx2"/>
                </a:solidFill>
                <a:latin typeface="Arial" pitchFamily="34" charset="0"/>
                <a:cs typeface="Arial" pitchFamily="34" charset="0"/>
              </a:rPr>
              <a:t>Gent</a:t>
            </a:r>
          </a:p>
          <a:p>
            <a:r>
              <a:rPr lang="en-US" sz="1200" dirty="0">
                <a:solidFill>
                  <a:schemeClr val="bg2">
                    <a:lumMod val="50000"/>
                  </a:schemeClr>
                </a:solidFill>
                <a:latin typeface="Arial" pitchFamily="34" charset="0"/>
                <a:cs typeface="Arial" pitchFamily="34" charset="0"/>
              </a:rPr>
              <a:t>At the heart of the innovation campus, NLO's Ghent office offers the entire range of IP services. the team's main focus is on Life Sciences and biotechnology, areas in which Flanders has a leading reputation worldwide</a:t>
            </a:r>
            <a:endParaRPr lang="nl-NL" sz="1200" i="1" dirty="0">
              <a:solidFill>
                <a:schemeClr val="bg2">
                  <a:lumMod val="50000"/>
                </a:schemeClr>
              </a:solidFill>
              <a:latin typeface="Arial" pitchFamily="34" charset="0"/>
              <a:cs typeface="Arial" pitchFamily="34" charset="0"/>
            </a:endParaRPr>
          </a:p>
        </p:txBody>
      </p:sp>
      <p:cxnSp>
        <p:nvCxnSpPr>
          <p:cNvPr id="262" name="Lijn links 2b"/>
          <p:cNvCxnSpPr/>
          <p:nvPr userDrawn="1"/>
        </p:nvCxnSpPr>
        <p:spPr>
          <a:xfrm>
            <a:off x="554559" y="4009037"/>
            <a:ext cx="362340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3" name="Lijn links 2a"/>
          <p:cNvCxnSpPr/>
          <p:nvPr userDrawn="1"/>
        </p:nvCxnSpPr>
        <p:spPr>
          <a:xfrm>
            <a:off x="554559" y="5405032"/>
            <a:ext cx="362340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80" name="Rechthoek 279"/>
          <p:cNvSpPr/>
          <p:nvPr userDrawn="1"/>
        </p:nvSpPr>
        <p:spPr>
          <a:xfrm>
            <a:off x="3658938" y="5805264"/>
            <a:ext cx="364143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5707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9">
                                            <p:txEl>
                                              <p:pRg st="0" end="0"/>
                                            </p:txEl>
                                          </p:spTgt>
                                        </p:tgtEl>
                                        <p:attrNameLst>
                                          <p:attrName>style.visibility</p:attrName>
                                        </p:attrNameLst>
                                      </p:cBhvr>
                                      <p:to>
                                        <p:strVal val="visible"/>
                                      </p:to>
                                    </p:set>
                                    <p:animEffect transition="in" filter="fade">
                                      <p:cBhvr>
                                        <p:cTn id="7" dur="500"/>
                                        <p:tgtEl>
                                          <p:spTgt spid="199">
                                            <p:txEl>
                                              <p:pRg st="0" end="0"/>
                                            </p:txEl>
                                          </p:spTgt>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242"/>
                                        </p:tgtEl>
                                        <p:attrNameLst>
                                          <p:attrName>style.visibility</p:attrName>
                                        </p:attrNameLst>
                                      </p:cBhvr>
                                      <p:to>
                                        <p:strVal val="visible"/>
                                      </p:to>
                                    </p:set>
                                    <p:anim calcmode="lin" valueType="num">
                                      <p:cBhvr additive="base">
                                        <p:cTn id="11" dur="1000" fill="hold"/>
                                        <p:tgtEl>
                                          <p:spTgt spid="242"/>
                                        </p:tgtEl>
                                        <p:attrNameLst>
                                          <p:attrName>ppt_x</p:attrName>
                                        </p:attrNameLst>
                                      </p:cBhvr>
                                      <p:tavLst>
                                        <p:tav tm="0">
                                          <p:val>
                                            <p:strVal val="#ppt_x"/>
                                          </p:val>
                                        </p:tav>
                                        <p:tav tm="100000">
                                          <p:val>
                                            <p:strVal val="#ppt_x"/>
                                          </p:val>
                                        </p:tav>
                                      </p:tavLst>
                                    </p:anim>
                                    <p:anim calcmode="lin" valueType="num">
                                      <p:cBhvr additive="base">
                                        <p:cTn id="12" dur="1000" fill="hold"/>
                                        <p:tgtEl>
                                          <p:spTgt spid="242"/>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241"/>
                                        </p:tgtEl>
                                        <p:attrNameLst>
                                          <p:attrName>style.visibility</p:attrName>
                                        </p:attrNameLst>
                                      </p:cBhvr>
                                      <p:to>
                                        <p:strVal val="visible"/>
                                      </p:to>
                                    </p:set>
                                    <p:animEffect transition="in" filter="fade">
                                      <p:cBhvr>
                                        <p:cTn id="15" dur="1000"/>
                                        <p:tgtEl>
                                          <p:spTgt spid="241"/>
                                        </p:tgtEl>
                                      </p:cBhvr>
                                    </p:animEffect>
                                  </p:childTnLst>
                                </p:cTn>
                              </p:par>
                              <p:par>
                                <p:cTn id="16" presetID="2" presetClass="entr" presetSubtype="1" decel="100000" fill="hold" nodeType="withEffect">
                                  <p:stCondLst>
                                    <p:cond delay="250"/>
                                  </p:stCondLst>
                                  <p:childTnLst>
                                    <p:set>
                                      <p:cBhvr>
                                        <p:cTn id="17" dur="1" fill="hold">
                                          <p:stCondLst>
                                            <p:cond delay="0"/>
                                          </p:stCondLst>
                                        </p:cTn>
                                        <p:tgtEl>
                                          <p:spTgt spid="230"/>
                                        </p:tgtEl>
                                        <p:attrNameLst>
                                          <p:attrName>style.visibility</p:attrName>
                                        </p:attrNameLst>
                                      </p:cBhvr>
                                      <p:to>
                                        <p:strVal val="visible"/>
                                      </p:to>
                                    </p:set>
                                    <p:anim calcmode="lin" valueType="num">
                                      <p:cBhvr additive="base">
                                        <p:cTn id="18" dur="1000" fill="hold"/>
                                        <p:tgtEl>
                                          <p:spTgt spid="230"/>
                                        </p:tgtEl>
                                        <p:attrNameLst>
                                          <p:attrName>ppt_x</p:attrName>
                                        </p:attrNameLst>
                                      </p:cBhvr>
                                      <p:tavLst>
                                        <p:tav tm="0">
                                          <p:val>
                                            <p:strVal val="#ppt_x"/>
                                          </p:val>
                                        </p:tav>
                                        <p:tav tm="100000">
                                          <p:val>
                                            <p:strVal val="#ppt_x"/>
                                          </p:val>
                                        </p:tav>
                                      </p:tavLst>
                                    </p:anim>
                                    <p:anim calcmode="lin" valueType="num">
                                      <p:cBhvr additive="base">
                                        <p:cTn id="19" dur="1000" fill="hold"/>
                                        <p:tgtEl>
                                          <p:spTgt spid="230"/>
                                        </p:tgtEl>
                                        <p:attrNameLst>
                                          <p:attrName>ppt_y</p:attrName>
                                        </p:attrNameLst>
                                      </p:cBhvr>
                                      <p:tavLst>
                                        <p:tav tm="0">
                                          <p:val>
                                            <p:strVal val="0-#ppt_h/2"/>
                                          </p:val>
                                        </p:tav>
                                        <p:tav tm="100000">
                                          <p:val>
                                            <p:strVal val="#ppt_y"/>
                                          </p:val>
                                        </p:tav>
                                      </p:tavLst>
                                    </p:anim>
                                  </p:childTnLst>
                                </p:cTn>
                              </p:par>
                              <p:par>
                                <p:cTn id="20" presetID="10" presetClass="entr" presetSubtype="0" fill="hold" grpId="0" nodeType="withEffect">
                                  <p:stCondLst>
                                    <p:cond delay="250"/>
                                  </p:stCondLst>
                                  <p:childTnLst>
                                    <p:set>
                                      <p:cBhvr>
                                        <p:cTn id="21" dur="1" fill="hold">
                                          <p:stCondLst>
                                            <p:cond delay="0"/>
                                          </p:stCondLst>
                                        </p:cTn>
                                        <p:tgtEl>
                                          <p:spTgt spid="229"/>
                                        </p:tgtEl>
                                        <p:attrNameLst>
                                          <p:attrName>style.visibility</p:attrName>
                                        </p:attrNameLst>
                                      </p:cBhvr>
                                      <p:to>
                                        <p:strVal val="visible"/>
                                      </p:to>
                                    </p:set>
                                    <p:animEffect transition="in" filter="fade">
                                      <p:cBhvr>
                                        <p:cTn id="22" dur="1000"/>
                                        <p:tgtEl>
                                          <p:spTgt spid="229"/>
                                        </p:tgtEl>
                                      </p:cBhvr>
                                    </p:animEffect>
                                  </p:childTnLst>
                                </p:cTn>
                              </p:par>
                              <p:par>
                                <p:cTn id="23" presetID="2" presetClass="entr" presetSubtype="1" decel="100000" fill="hold" nodeType="withEffect">
                                  <p:stCondLst>
                                    <p:cond delay="500"/>
                                  </p:stCondLst>
                                  <p:childTnLst>
                                    <p:set>
                                      <p:cBhvr>
                                        <p:cTn id="24" dur="1" fill="hold">
                                          <p:stCondLst>
                                            <p:cond delay="0"/>
                                          </p:stCondLst>
                                        </p:cTn>
                                        <p:tgtEl>
                                          <p:spTgt spid="225"/>
                                        </p:tgtEl>
                                        <p:attrNameLst>
                                          <p:attrName>style.visibility</p:attrName>
                                        </p:attrNameLst>
                                      </p:cBhvr>
                                      <p:to>
                                        <p:strVal val="visible"/>
                                      </p:to>
                                    </p:set>
                                    <p:anim calcmode="lin" valueType="num">
                                      <p:cBhvr additive="base">
                                        <p:cTn id="25" dur="1000" fill="hold"/>
                                        <p:tgtEl>
                                          <p:spTgt spid="225"/>
                                        </p:tgtEl>
                                        <p:attrNameLst>
                                          <p:attrName>ppt_x</p:attrName>
                                        </p:attrNameLst>
                                      </p:cBhvr>
                                      <p:tavLst>
                                        <p:tav tm="0">
                                          <p:val>
                                            <p:strVal val="#ppt_x"/>
                                          </p:val>
                                        </p:tav>
                                        <p:tav tm="100000">
                                          <p:val>
                                            <p:strVal val="#ppt_x"/>
                                          </p:val>
                                        </p:tav>
                                      </p:tavLst>
                                    </p:anim>
                                    <p:anim calcmode="lin" valueType="num">
                                      <p:cBhvr additive="base">
                                        <p:cTn id="26" dur="1000" fill="hold"/>
                                        <p:tgtEl>
                                          <p:spTgt spid="225"/>
                                        </p:tgtEl>
                                        <p:attrNameLst>
                                          <p:attrName>ppt_y</p:attrName>
                                        </p:attrNameLst>
                                      </p:cBhvr>
                                      <p:tavLst>
                                        <p:tav tm="0">
                                          <p:val>
                                            <p:strVal val="0-#ppt_h/2"/>
                                          </p:val>
                                        </p:tav>
                                        <p:tav tm="100000">
                                          <p:val>
                                            <p:strVal val="#ppt_y"/>
                                          </p:val>
                                        </p:tav>
                                      </p:tavLst>
                                    </p:anim>
                                  </p:childTnLst>
                                </p:cTn>
                              </p:par>
                              <p:par>
                                <p:cTn id="27" presetID="10" presetClass="entr" presetSubtype="0" fill="hold" grpId="0" nodeType="withEffect">
                                  <p:stCondLst>
                                    <p:cond delay="500"/>
                                  </p:stCondLst>
                                  <p:childTnLst>
                                    <p:set>
                                      <p:cBhvr>
                                        <p:cTn id="28" dur="1" fill="hold">
                                          <p:stCondLst>
                                            <p:cond delay="0"/>
                                          </p:stCondLst>
                                        </p:cTn>
                                        <p:tgtEl>
                                          <p:spTgt spid="224"/>
                                        </p:tgtEl>
                                        <p:attrNameLst>
                                          <p:attrName>style.visibility</p:attrName>
                                        </p:attrNameLst>
                                      </p:cBhvr>
                                      <p:to>
                                        <p:strVal val="visible"/>
                                      </p:to>
                                    </p:set>
                                    <p:animEffect transition="in" filter="fade">
                                      <p:cBhvr>
                                        <p:cTn id="29" dur="1000"/>
                                        <p:tgtEl>
                                          <p:spTgt spid="224"/>
                                        </p:tgtEl>
                                      </p:cBhvr>
                                    </p:animEffect>
                                  </p:childTnLst>
                                </p:cTn>
                              </p:par>
                              <p:par>
                                <p:cTn id="30" presetID="2" presetClass="entr" presetSubtype="1" decel="100000" fill="hold" nodeType="withEffect">
                                  <p:stCondLst>
                                    <p:cond delay="750"/>
                                  </p:stCondLst>
                                  <p:childTnLst>
                                    <p:set>
                                      <p:cBhvr>
                                        <p:cTn id="31" dur="1" fill="hold">
                                          <p:stCondLst>
                                            <p:cond delay="0"/>
                                          </p:stCondLst>
                                        </p:cTn>
                                        <p:tgtEl>
                                          <p:spTgt spid="220"/>
                                        </p:tgtEl>
                                        <p:attrNameLst>
                                          <p:attrName>style.visibility</p:attrName>
                                        </p:attrNameLst>
                                      </p:cBhvr>
                                      <p:to>
                                        <p:strVal val="visible"/>
                                      </p:to>
                                    </p:set>
                                    <p:anim calcmode="lin" valueType="num">
                                      <p:cBhvr additive="base">
                                        <p:cTn id="32" dur="1000" fill="hold"/>
                                        <p:tgtEl>
                                          <p:spTgt spid="220"/>
                                        </p:tgtEl>
                                        <p:attrNameLst>
                                          <p:attrName>ppt_x</p:attrName>
                                        </p:attrNameLst>
                                      </p:cBhvr>
                                      <p:tavLst>
                                        <p:tav tm="0">
                                          <p:val>
                                            <p:strVal val="#ppt_x"/>
                                          </p:val>
                                        </p:tav>
                                        <p:tav tm="100000">
                                          <p:val>
                                            <p:strVal val="#ppt_x"/>
                                          </p:val>
                                        </p:tav>
                                      </p:tavLst>
                                    </p:anim>
                                    <p:anim calcmode="lin" valueType="num">
                                      <p:cBhvr additive="base">
                                        <p:cTn id="33" dur="1000" fill="hold"/>
                                        <p:tgtEl>
                                          <p:spTgt spid="220"/>
                                        </p:tgtEl>
                                        <p:attrNameLst>
                                          <p:attrName>ppt_y</p:attrName>
                                        </p:attrNameLst>
                                      </p:cBhvr>
                                      <p:tavLst>
                                        <p:tav tm="0">
                                          <p:val>
                                            <p:strVal val="0-#ppt_h/2"/>
                                          </p:val>
                                        </p:tav>
                                        <p:tav tm="100000">
                                          <p:val>
                                            <p:strVal val="#ppt_y"/>
                                          </p:val>
                                        </p:tav>
                                      </p:tavLst>
                                    </p:anim>
                                  </p:childTnLst>
                                </p:cTn>
                              </p:par>
                              <p:par>
                                <p:cTn id="34" presetID="10" presetClass="entr" presetSubtype="0" fill="hold" grpId="0" nodeType="withEffect">
                                  <p:stCondLst>
                                    <p:cond delay="750"/>
                                  </p:stCondLst>
                                  <p:childTnLst>
                                    <p:set>
                                      <p:cBhvr>
                                        <p:cTn id="35" dur="1" fill="hold">
                                          <p:stCondLst>
                                            <p:cond delay="0"/>
                                          </p:stCondLst>
                                        </p:cTn>
                                        <p:tgtEl>
                                          <p:spTgt spid="219"/>
                                        </p:tgtEl>
                                        <p:attrNameLst>
                                          <p:attrName>style.visibility</p:attrName>
                                        </p:attrNameLst>
                                      </p:cBhvr>
                                      <p:to>
                                        <p:strVal val="visible"/>
                                      </p:to>
                                    </p:set>
                                    <p:animEffect transition="in" filter="fade">
                                      <p:cBhvr>
                                        <p:cTn id="36" dur="1000"/>
                                        <p:tgtEl>
                                          <p:spTgt spid="219"/>
                                        </p:tgtEl>
                                      </p:cBhvr>
                                    </p:animEffect>
                                  </p:childTnLst>
                                </p:cTn>
                              </p:par>
                              <p:par>
                                <p:cTn id="37" presetID="2" presetClass="entr" presetSubtype="1" decel="100000" fill="hold" nodeType="withEffect">
                                  <p:stCondLst>
                                    <p:cond delay="750"/>
                                  </p:stCondLst>
                                  <p:childTnLst>
                                    <p:set>
                                      <p:cBhvr>
                                        <p:cTn id="38" dur="1" fill="hold">
                                          <p:stCondLst>
                                            <p:cond delay="0"/>
                                          </p:stCondLst>
                                        </p:cTn>
                                        <p:tgtEl>
                                          <p:spTgt spid="236"/>
                                        </p:tgtEl>
                                        <p:attrNameLst>
                                          <p:attrName>style.visibility</p:attrName>
                                        </p:attrNameLst>
                                      </p:cBhvr>
                                      <p:to>
                                        <p:strVal val="visible"/>
                                      </p:to>
                                    </p:set>
                                    <p:anim calcmode="lin" valueType="num">
                                      <p:cBhvr additive="base">
                                        <p:cTn id="39" dur="1000" fill="hold"/>
                                        <p:tgtEl>
                                          <p:spTgt spid="236"/>
                                        </p:tgtEl>
                                        <p:attrNameLst>
                                          <p:attrName>ppt_x</p:attrName>
                                        </p:attrNameLst>
                                      </p:cBhvr>
                                      <p:tavLst>
                                        <p:tav tm="0">
                                          <p:val>
                                            <p:strVal val="#ppt_x"/>
                                          </p:val>
                                        </p:tav>
                                        <p:tav tm="100000">
                                          <p:val>
                                            <p:strVal val="#ppt_x"/>
                                          </p:val>
                                        </p:tav>
                                      </p:tavLst>
                                    </p:anim>
                                    <p:anim calcmode="lin" valueType="num">
                                      <p:cBhvr additive="base">
                                        <p:cTn id="40" dur="1000" fill="hold"/>
                                        <p:tgtEl>
                                          <p:spTgt spid="236"/>
                                        </p:tgtEl>
                                        <p:attrNameLst>
                                          <p:attrName>ppt_y</p:attrName>
                                        </p:attrNameLst>
                                      </p:cBhvr>
                                      <p:tavLst>
                                        <p:tav tm="0">
                                          <p:val>
                                            <p:strVal val="0-#ppt_h/2"/>
                                          </p:val>
                                        </p:tav>
                                        <p:tav tm="100000">
                                          <p:val>
                                            <p:strVal val="#ppt_y"/>
                                          </p:val>
                                        </p:tav>
                                      </p:tavLst>
                                    </p:anim>
                                  </p:childTnLst>
                                </p:cTn>
                              </p:par>
                              <p:par>
                                <p:cTn id="41" presetID="10" presetClass="entr" presetSubtype="0" fill="hold" grpId="0" nodeType="withEffect">
                                  <p:stCondLst>
                                    <p:cond delay="750"/>
                                  </p:stCondLst>
                                  <p:childTnLst>
                                    <p:set>
                                      <p:cBhvr>
                                        <p:cTn id="42" dur="1" fill="hold">
                                          <p:stCondLst>
                                            <p:cond delay="0"/>
                                          </p:stCondLst>
                                        </p:cTn>
                                        <p:tgtEl>
                                          <p:spTgt spid="235"/>
                                        </p:tgtEl>
                                        <p:attrNameLst>
                                          <p:attrName>style.visibility</p:attrName>
                                        </p:attrNameLst>
                                      </p:cBhvr>
                                      <p:to>
                                        <p:strVal val="visible"/>
                                      </p:to>
                                    </p:set>
                                    <p:animEffect transition="in" filter="fade">
                                      <p:cBhvr>
                                        <p:cTn id="43" dur="1000"/>
                                        <p:tgtEl>
                                          <p:spTgt spid="235"/>
                                        </p:tgtEl>
                                      </p:cBhvr>
                                    </p:animEffect>
                                  </p:childTnLst>
                                </p:cTn>
                              </p:par>
                              <p:par>
                                <p:cTn id="44" presetID="6" presetClass="entr" presetSubtype="32" fill="hold" nodeType="withEffect">
                                  <p:stCondLst>
                                    <p:cond delay="1250"/>
                                  </p:stCondLst>
                                  <p:childTnLst>
                                    <p:set>
                                      <p:cBhvr>
                                        <p:cTn id="45" dur="1" fill="hold">
                                          <p:stCondLst>
                                            <p:cond delay="0"/>
                                          </p:stCondLst>
                                        </p:cTn>
                                        <p:tgtEl>
                                          <p:spTgt spid="246"/>
                                        </p:tgtEl>
                                        <p:attrNameLst>
                                          <p:attrName>style.visibility</p:attrName>
                                        </p:attrNameLst>
                                      </p:cBhvr>
                                      <p:to>
                                        <p:strVal val="visible"/>
                                      </p:to>
                                    </p:set>
                                    <p:animEffect transition="in" filter="circle(out)">
                                      <p:cBhvr>
                                        <p:cTn id="46" dur="1500"/>
                                        <p:tgtEl>
                                          <p:spTgt spid="246"/>
                                        </p:tgtEl>
                                      </p:cBhvr>
                                    </p:animEffect>
                                  </p:childTnLst>
                                </p:cTn>
                              </p:par>
                              <p:par>
                                <p:cTn id="47" presetID="10" presetClass="entr" presetSubtype="0" fill="hold" grpId="0" nodeType="withEffect">
                                  <p:stCondLst>
                                    <p:cond delay="1250"/>
                                  </p:stCondLst>
                                  <p:childTnLst>
                                    <p:set>
                                      <p:cBhvr>
                                        <p:cTn id="48" dur="1" fill="hold">
                                          <p:stCondLst>
                                            <p:cond delay="0"/>
                                          </p:stCondLst>
                                        </p:cTn>
                                        <p:tgtEl>
                                          <p:spTgt spid="259"/>
                                        </p:tgtEl>
                                        <p:attrNameLst>
                                          <p:attrName>style.visibility</p:attrName>
                                        </p:attrNameLst>
                                      </p:cBhvr>
                                      <p:to>
                                        <p:strVal val="visible"/>
                                      </p:to>
                                    </p:set>
                                    <p:animEffect transition="in" filter="fade">
                                      <p:cBhvr>
                                        <p:cTn id="49" dur="500"/>
                                        <p:tgtEl>
                                          <p:spTgt spid="259"/>
                                        </p:tgtEl>
                                      </p:cBhvr>
                                    </p:animEffect>
                                  </p:childTnLst>
                                </p:cTn>
                              </p:par>
                              <p:par>
                                <p:cTn id="50" presetID="22" presetClass="entr" presetSubtype="8" fill="hold" nodeType="withEffect">
                                  <p:stCondLst>
                                    <p:cond delay="1250"/>
                                  </p:stCondLst>
                                  <p:childTnLst>
                                    <p:set>
                                      <p:cBhvr>
                                        <p:cTn id="51" dur="1" fill="hold">
                                          <p:stCondLst>
                                            <p:cond delay="0"/>
                                          </p:stCondLst>
                                        </p:cTn>
                                        <p:tgtEl>
                                          <p:spTgt spid="260"/>
                                        </p:tgtEl>
                                        <p:attrNameLst>
                                          <p:attrName>style.visibility</p:attrName>
                                        </p:attrNameLst>
                                      </p:cBhvr>
                                      <p:to>
                                        <p:strVal val="visible"/>
                                      </p:to>
                                    </p:set>
                                    <p:animEffect transition="in" filter="wipe(left)">
                                      <p:cBhvr>
                                        <p:cTn id="52" dur="500"/>
                                        <p:tgtEl>
                                          <p:spTgt spid="260"/>
                                        </p:tgtEl>
                                      </p:cBhvr>
                                    </p:animEffect>
                                  </p:childTnLst>
                                </p:cTn>
                              </p:par>
                            </p:childTnLst>
                          </p:cTn>
                        </p:par>
                        <p:par>
                          <p:cTn id="53" fill="hold">
                            <p:stCondLst>
                              <p:cond delay="3250"/>
                            </p:stCondLst>
                            <p:childTnLst>
                              <p:par>
                                <p:cTn id="54" presetID="21" presetClass="entr" presetSubtype="4" fill="hold" grpId="0" nodeType="afterEffect">
                                  <p:stCondLst>
                                    <p:cond delay="0"/>
                                  </p:stCondLst>
                                  <p:childTnLst>
                                    <p:set>
                                      <p:cBhvr>
                                        <p:cTn id="55" dur="1" fill="hold">
                                          <p:stCondLst>
                                            <p:cond delay="0"/>
                                          </p:stCondLst>
                                        </p:cTn>
                                        <p:tgtEl>
                                          <p:spTgt spid="215"/>
                                        </p:tgtEl>
                                        <p:attrNameLst>
                                          <p:attrName>style.visibility</p:attrName>
                                        </p:attrNameLst>
                                      </p:cBhvr>
                                      <p:to>
                                        <p:strVal val="visible"/>
                                      </p:to>
                                    </p:set>
                                    <p:animEffect transition="in" filter="wheel(4)">
                                      <p:cBhvr>
                                        <p:cTn id="56" dur="250"/>
                                        <p:tgtEl>
                                          <p:spTgt spid="215"/>
                                        </p:tgtEl>
                                      </p:cBhvr>
                                    </p:animEffect>
                                  </p:childTnLst>
                                </p:cTn>
                              </p:par>
                              <p:par>
                                <p:cTn id="57" presetID="6" presetClass="emph" presetSubtype="0" accel="100000" fill="hold" grpId="1" nodeType="withEffect">
                                  <p:stCondLst>
                                    <p:cond delay="0"/>
                                  </p:stCondLst>
                                  <p:childTnLst>
                                    <p:animScale>
                                      <p:cBhvr>
                                        <p:cTn id="58" dur="750" fill="hold"/>
                                        <p:tgtEl>
                                          <p:spTgt spid="215"/>
                                        </p:tgtEl>
                                      </p:cBhvr>
                                      <p:by x="50000" y="50000"/>
                                    </p:animScale>
                                  </p:childTnLst>
                                </p:cTn>
                              </p:par>
                            </p:childTnLst>
                          </p:cTn>
                        </p:par>
                        <p:par>
                          <p:cTn id="59" fill="hold">
                            <p:stCondLst>
                              <p:cond delay="4000"/>
                            </p:stCondLst>
                            <p:childTnLst>
                              <p:par>
                                <p:cTn id="60" presetID="1" presetClass="exit" presetSubtype="0" fill="hold" grpId="2" nodeType="afterEffect">
                                  <p:stCondLst>
                                    <p:cond delay="0"/>
                                  </p:stCondLst>
                                  <p:childTnLst>
                                    <p:set>
                                      <p:cBhvr>
                                        <p:cTn id="61" dur="1" fill="hold">
                                          <p:stCondLst>
                                            <p:cond delay="0"/>
                                          </p:stCondLst>
                                        </p:cTn>
                                        <p:tgtEl>
                                          <p:spTgt spid="215"/>
                                        </p:tgtEl>
                                        <p:attrNameLst>
                                          <p:attrName>style.visibility</p:attrName>
                                        </p:attrNameLst>
                                      </p:cBhvr>
                                      <p:to>
                                        <p:strVal val="hidden"/>
                                      </p:to>
                                    </p:set>
                                  </p:childTnLst>
                                </p:cTn>
                              </p:par>
                            </p:childTnLst>
                          </p:cTn>
                        </p:par>
                        <p:par>
                          <p:cTn id="62" fill="hold">
                            <p:stCondLst>
                              <p:cond delay="4000"/>
                            </p:stCondLst>
                            <p:childTnLst>
                              <p:par>
                                <p:cTn id="63" presetID="21" presetClass="entr" presetSubtype="4" fill="hold" grpId="0" nodeType="afterEffect">
                                  <p:stCondLst>
                                    <p:cond delay="0"/>
                                  </p:stCondLst>
                                  <p:childTnLst>
                                    <p:set>
                                      <p:cBhvr>
                                        <p:cTn id="64" dur="1" fill="hold">
                                          <p:stCondLst>
                                            <p:cond delay="0"/>
                                          </p:stCondLst>
                                        </p:cTn>
                                        <p:tgtEl>
                                          <p:spTgt spid="216"/>
                                        </p:tgtEl>
                                        <p:attrNameLst>
                                          <p:attrName>style.visibility</p:attrName>
                                        </p:attrNameLst>
                                      </p:cBhvr>
                                      <p:to>
                                        <p:strVal val="visible"/>
                                      </p:to>
                                    </p:set>
                                    <p:animEffect transition="in" filter="wheel(4)">
                                      <p:cBhvr>
                                        <p:cTn id="65" dur="250"/>
                                        <p:tgtEl>
                                          <p:spTgt spid="216"/>
                                        </p:tgtEl>
                                      </p:cBhvr>
                                    </p:animEffect>
                                  </p:childTnLst>
                                </p:cTn>
                              </p:par>
                              <p:par>
                                <p:cTn id="66" presetID="6" presetClass="emph" presetSubtype="0" accel="100000" fill="hold" grpId="1" nodeType="withEffect">
                                  <p:stCondLst>
                                    <p:cond delay="0"/>
                                  </p:stCondLst>
                                  <p:childTnLst>
                                    <p:animScale>
                                      <p:cBhvr>
                                        <p:cTn id="67" dur="750" fill="hold"/>
                                        <p:tgtEl>
                                          <p:spTgt spid="216"/>
                                        </p:tgtEl>
                                      </p:cBhvr>
                                      <p:by x="50000" y="50000"/>
                                    </p:animScale>
                                  </p:childTnLst>
                                </p:cTn>
                              </p:par>
                            </p:childTnLst>
                          </p:cTn>
                        </p:par>
                        <p:par>
                          <p:cTn id="68" fill="hold">
                            <p:stCondLst>
                              <p:cond delay="4750"/>
                            </p:stCondLst>
                            <p:childTnLst>
                              <p:par>
                                <p:cTn id="69" presetID="1" presetClass="exit" presetSubtype="0" fill="hold" grpId="2" nodeType="afterEffect">
                                  <p:stCondLst>
                                    <p:cond delay="0"/>
                                  </p:stCondLst>
                                  <p:childTnLst>
                                    <p:set>
                                      <p:cBhvr>
                                        <p:cTn id="70" dur="1" fill="hold">
                                          <p:stCondLst>
                                            <p:cond delay="0"/>
                                          </p:stCondLst>
                                        </p:cTn>
                                        <p:tgtEl>
                                          <p:spTgt spid="216"/>
                                        </p:tgtEl>
                                        <p:attrNameLst>
                                          <p:attrName>style.visibility</p:attrName>
                                        </p:attrNameLst>
                                      </p:cBhvr>
                                      <p:to>
                                        <p:strVal val="hidden"/>
                                      </p:to>
                                    </p:set>
                                  </p:childTnLst>
                                </p:cTn>
                              </p:par>
                            </p:childTnLst>
                          </p:cTn>
                        </p:par>
                        <p:par>
                          <p:cTn id="71" fill="hold">
                            <p:stCondLst>
                              <p:cond delay="4750"/>
                            </p:stCondLst>
                            <p:childTnLst>
                              <p:par>
                                <p:cTn id="72" presetID="21" presetClass="entr" presetSubtype="4" fill="hold" grpId="0" nodeType="afterEffect">
                                  <p:stCondLst>
                                    <p:cond delay="0"/>
                                  </p:stCondLst>
                                  <p:childTnLst>
                                    <p:set>
                                      <p:cBhvr>
                                        <p:cTn id="73" dur="1" fill="hold">
                                          <p:stCondLst>
                                            <p:cond delay="0"/>
                                          </p:stCondLst>
                                        </p:cTn>
                                        <p:tgtEl>
                                          <p:spTgt spid="217"/>
                                        </p:tgtEl>
                                        <p:attrNameLst>
                                          <p:attrName>style.visibility</p:attrName>
                                        </p:attrNameLst>
                                      </p:cBhvr>
                                      <p:to>
                                        <p:strVal val="visible"/>
                                      </p:to>
                                    </p:set>
                                    <p:animEffect transition="in" filter="wheel(4)">
                                      <p:cBhvr>
                                        <p:cTn id="74" dur="250"/>
                                        <p:tgtEl>
                                          <p:spTgt spid="217"/>
                                        </p:tgtEl>
                                      </p:cBhvr>
                                    </p:animEffect>
                                  </p:childTnLst>
                                </p:cTn>
                              </p:par>
                              <p:par>
                                <p:cTn id="75" presetID="6" presetClass="emph" presetSubtype="0" accel="100000" fill="hold" grpId="1" nodeType="withEffect">
                                  <p:stCondLst>
                                    <p:cond delay="0"/>
                                  </p:stCondLst>
                                  <p:childTnLst>
                                    <p:animScale>
                                      <p:cBhvr>
                                        <p:cTn id="76" dur="750" fill="hold"/>
                                        <p:tgtEl>
                                          <p:spTgt spid="217"/>
                                        </p:tgtEl>
                                      </p:cBhvr>
                                      <p:by x="50000" y="50000"/>
                                    </p:animScale>
                                  </p:childTnLst>
                                </p:cTn>
                              </p:par>
                            </p:childTnLst>
                          </p:cTn>
                        </p:par>
                        <p:par>
                          <p:cTn id="77" fill="hold">
                            <p:stCondLst>
                              <p:cond delay="5500"/>
                            </p:stCondLst>
                            <p:childTnLst>
                              <p:par>
                                <p:cTn id="78" presetID="1" presetClass="exit" presetSubtype="0" fill="hold" grpId="2" nodeType="afterEffect">
                                  <p:stCondLst>
                                    <p:cond delay="0"/>
                                  </p:stCondLst>
                                  <p:childTnLst>
                                    <p:set>
                                      <p:cBhvr>
                                        <p:cTn id="79" dur="1" fill="hold">
                                          <p:stCondLst>
                                            <p:cond delay="0"/>
                                          </p:stCondLst>
                                        </p:cTn>
                                        <p:tgtEl>
                                          <p:spTgt spid="217"/>
                                        </p:tgtEl>
                                        <p:attrNameLst>
                                          <p:attrName>style.visibility</p:attrName>
                                        </p:attrNameLst>
                                      </p:cBhvr>
                                      <p:to>
                                        <p:strVal val="hidden"/>
                                      </p:to>
                                    </p:set>
                                  </p:childTnLst>
                                </p:cTn>
                              </p:par>
                            </p:childTnLst>
                          </p:cTn>
                        </p:par>
                        <p:par>
                          <p:cTn id="80" fill="hold">
                            <p:stCondLst>
                              <p:cond delay="5500"/>
                            </p:stCondLst>
                            <p:childTnLst>
                              <p:par>
                                <p:cTn id="81" presetID="21" presetClass="entr" presetSubtype="4" fill="hold" grpId="0" nodeType="afterEffect">
                                  <p:stCondLst>
                                    <p:cond delay="0"/>
                                  </p:stCondLst>
                                  <p:childTnLst>
                                    <p:set>
                                      <p:cBhvr>
                                        <p:cTn id="82" dur="1" fill="hold">
                                          <p:stCondLst>
                                            <p:cond delay="0"/>
                                          </p:stCondLst>
                                        </p:cTn>
                                        <p:tgtEl>
                                          <p:spTgt spid="218"/>
                                        </p:tgtEl>
                                        <p:attrNameLst>
                                          <p:attrName>style.visibility</p:attrName>
                                        </p:attrNameLst>
                                      </p:cBhvr>
                                      <p:to>
                                        <p:strVal val="visible"/>
                                      </p:to>
                                    </p:set>
                                    <p:animEffect transition="in" filter="wheel(4)">
                                      <p:cBhvr>
                                        <p:cTn id="83" dur="250"/>
                                        <p:tgtEl>
                                          <p:spTgt spid="218"/>
                                        </p:tgtEl>
                                      </p:cBhvr>
                                    </p:animEffect>
                                  </p:childTnLst>
                                </p:cTn>
                              </p:par>
                              <p:par>
                                <p:cTn id="84" presetID="6" presetClass="emph" presetSubtype="0" accel="100000" fill="hold" grpId="1" nodeType="withEffect">
                                  <p:stCondLst>
                                    <p:cond delay="0"/>
                                  </p:stCondLst>
                                  <p:childTnLst>
                                    <p:animScale>
                                      <p:cBhvr>
                                        <p:cTn id="85" dur="750" fill="hold"/>
                                        <p:tgtEl>
                                          <p:spTgt spid="218"/>
                                        </p:tgtEl>
                                      </p:cBhvr>
                                      <p:by x="50000" y="50000"/>
                                    </p:animScale>
                                  </p:childTnLst>
                                </p:cTn>
                              </p:par>
                            </p:childTnLst>
                          </p:cTn>
                        </p:par>
                        <p:par>
                          <p:cTn id="86" fill="hold">
                            <p:stCondLst>
                              <p:cond delay="6250"/>
                            </p:stCondLst>
                            <p:childTnLst>
                              <p:par>
                                <p:cTn id="87" presetID="1" presetClass="exit" presetSubtype="0" fill="hold" grpId="2" nodeType="afterEffect">
                                  <p:stCondLst>
                                    <p:cond delay="0"/>
                                  </p:stCondLst>
                                  <p:childTnLst>
                                    <p:set>
                                      <p:cBhvr>
                                        <p:cTn id="88" dur="1" fill="hold">
                                          <p:stCondLst>
                                            <p:cond delay="0"/>
                                          </p:stCondLst>
                                        </p:cTn>
                                        <p:tgtEl>
                                          <p:spTgt spid="218"/>
                                        </p:tgtEl>
                                        <p:attrNameLst>
                                          <p:attrName>style.visibility</p:attrName>
                                        </p:attrNameLst>
                                      </p:cBhvr>
                                      <p:to>
                                        <p:strVal val="hidden"/>
                                      </p:to>
                                    </p:set>
                                  </p:childTnLst>
                                </p:cTn>
                              </p:par>
                            </p:childTnLst>
                          </p:cTn>
                        </p:par>
                        <p:par>
                          <p:cTn id="89" fill="hold">
                            <p:stCondLst>
                              <p:cond delay="6250"/>
                            </p:stCondLst>
                            <p:childTnLst>
                              <p:par>
                                <p:cTn id="90" presetID="21" presetClass="entr" presetSubtype="4" fill="hold" grpId="0" nodeType="afterEffect">
                                  <p:stCondLst>
                                    <p:cond delay="0"/>
                                  </p:stCondLst>
                                  <p:childTnLst>
                                    <p:set>
                                      <p:cBhvr>
                                        <p:cTn id="91" dur="1" fill="hold">
                                          <p:stCondLst>
                                            <p:cond delay="0"/>
                                          </p:stCondLst>
                                        </p:cTn>
                                        <p:tgtEl>
                                          <p:spTgt spid="234"/>
                                        </p:tgtEl>
                                        <p:attrNameLst>
                                          <p:attrName>style.visibility</p:attrName>
                                        </p:attrNameLst>
                                      </p:cBhvr>
                                      <p:to>
                                        <p:strVal val="visible"/>
                                      </p:to>
                                    </p:set>
                                    <p:animEffect transition="in" filter="wheel(4)">
                                      <p:cBhvr>
                                        <p:cTn id="92" dur="250"/>
                                        <p:tgtEl>
                                          <p:spTgt spid="234"/>
                                        </p:tgtEl>
                                      </p:cBhvr>
                                    </p:animEffect>
                                  </p:childTnLst>
                                </p:cTn>
                              </p:par>
                              <p:par>
                                <p:cTn id="93" presetID="6" presetClass="emph" presetSubtype="0" accel="100000" fill="hold" grpId="1" nodeType="withEffect">
                                  <p:stCondLst>
                                    <p:cond delay="0"/>
                                  </p:stCondLst>
                                  <p:childTnLst>
                                    <p:animScale>
                                      <p:cBhvr>
                                        <p:cTn id="94" dur="750" fill="hold"/>
                                        <p:tgtEl>
                                          <p:spTgt spid="234"/>
                                        </p:tgtEl>
                                      </p:cBhvr>
                                      <p:by x="50000" y="50000"/>
                                    </p:animScale>
                                  </p:childTnLst>
                                </p:cTn>
                              </p:par>
                            </p:childTnLst>
                          </p:cTn>
                        </p:par>
                        <p:par>
                          <p:cTn id="95" fill="hold">
                            <p:stCondLst>
                              <p:cond delay="7000"/>
                            </p:stCondLst>
                            <p:childTnLst>
                              <p:par>
                                <p:cTn id="96" presetID="1" presetClass="exit" presetSubtype="0" fill="hold" grpId="2" nodeType="afterEffect">
                                  <p:stCondLst>
                                    <p:cond delay="0"/>
                                  </p:stCondLst>
                                  <p:childTnLst>
                                    <p:set>
                                      <p:cBhvr>
                                        <p:cTn id="97" dur="1" fill="hold">
                                          <p:stCondLst>
                                            <p:cond delay="0"/>
                                          </p:stCondLst>
                                        </p:cTn>
                                        <p:tgtEl>
                                          <p:spTgt spid="234"/>
                                        </p:tgtEl>
                                        <p:attrNameLst>
                                          <p:attrName>style.visibility</p:attrName>
                                        </p:attrNameLst>
                                      </p:cBhvr>
                                      <p:to>
                                        <p:strVal val="hidden"/>
                                      </p:to>
                                    </p:set>
                                  </p:childTnLst>
                                </p:cTn>
                              </p:par>
                            </p:childTnLst>
                          </p:cTn>
                        </p:par>
                        <p:par>
                          <p:cTn id="98" fill="hold">
                            <p:stCondLst>
                              <p:cond delay="7000"/>
                            </p:stCondLst>
                            <p:childTnLst>
                              <p:par>
                                <p:cTn id="99" presetID="1" presetClass="entr" presetSubtype="0" fill="hold" grpId="0" nodeType="afterEffect">
                                  <p:stCondLst>
                                    <p:cond delay="0"/>
                                  </p:stCondLst>
                                  <p:childTnLst>
                                    <p:set>
                                      <p:cBhvr>
                                        <p:cTn id="100" dur="1" fill="hold">
                                          <p:stCondLst>
                                            <p:cond delay="0"/>
                                          </p:stCondLst>
                                        </p:cTn>
                                        <p:tgtEl>
                                          <p:spTgt spid="240"/>
                                        </p:tgtEl>
                                        <p:attrNameLst>
                                          <p:attrName>style.visibility</p:attrName>
                                        </p:attrNameLst>
                                      </p:cBhvr>
                                      <p:to>
                                        <p:strVal val="visible"/>
                                      </p:to>
                                    </p:set>
                                  </p:childTnLst>
                                </p:cTn>
                              </p:par>
                            </p:childTnLst>
                          </p:cTn>
                        </p:par>
                        <p:par>
                          <p:cTn id="101" fill="hold">
                            <p:stCondLst>
                              <p:cond delay="7000"/>
                            </p:stCondLst>
                            <p:childTnLst>
                              <p:par>
                                <p:cTn id="102" presetID="1" presetClass="entr" presetSubtype="0" fill="hold" grpId="0" nodeType="afterEffect">
                                  <p:stCondLst>
                                    <p:cond delay="0"/>
                                  </p:stCondLst>
                                  <p:childTnLst>
                                    <p:set>
                                      <p:cBhvr>
                                        <p:cTn id="103" dur="1" fill="hold">
                                          <p:stCondLst>
                                            <p:cond delay="0"/>
                                          </p:stCondLst>
                                        </p:cTn>
                                        <p:tgtEl>
                                          <p:spTgt spid="258"/>
                                        </p:tgtEl>
                                        <p:attrNameLst>
                                          <p:attrName>style.visibility</p:attrName>
                                        </p:attrNameLst>
                                      </p:cBhvr>
                                      <p:to>
                                        <p:strVal val="visible"/>
                                      </p:to>
                                    </p:set>
                                  </p:childTnLst>
                                </p:cTn>
                              </p:par>
                            </p:childTnLst>
                          </p:cTn>
                        </p:par>
                        <p:par>
                          <p:cTn id="104" fill="hold">
                            <p:stCondLst>
                              <p:cond delay="7000"/>
                            </p:stCondLst>
                            <p:childTnLst>
                              <p:par>
                                <p:cTn id="105" presetID="1" presetClass="entr" presetSubtype="0" fill="hold" grpId="0" nodeType="afterEffect">
                                  <p:stCondLst>
                                    <p:cond delay="0"/>
                                  </p:stCondLst>
                                  <p:childTnLst>
                                    <p:set>
                                      <p:cBhvr>
                                        <p:cTn id="106" dur="1" fill="hold">
                                          <p:stCondLst>
                                            <p:cond delay="0"/>
                                          </p:stCondLst>
                                        </p:cTn>
                                        <p:tgtEl>
                                          <p:spTgt spid="257"/>
                                        </p:tgtEl>
                                        <p:attrNameLst>
                                          <p:attrName>style.visibility</p:attrName>
                                        </p:attrNameLst>
                                      </p:cBhvr>
                                      <p:to>
                                        <p:strVal val="visible"/>
                                      </p:to>
                                    </p:set>
                                  </p:childTnLst>
                                </p:cTn>
                              </p:par>
                            </p:childTnLst>
                          </p:cTn>
                        </p:par>
                        <p:par>
                          <p:cTn id="107" fill="hold">
                            <p:stCondLst>
                              <p:cond delay="7000"/>
                            </p:stCondLst>
                            <p:childTnLst>
                              <p:par>
                                <p:cTn id="108" presetID="1" presetClass="entr" presetSubtype="0" fill="hold" grpId="0" nodeType="afterEffect">
                                  <p:stCondLst>
                                    <p:cond delay="0"/>
                                  </p:stCondLst>
                                  <p:childTnLst>
                                    <p:set>
                                      <p:cBhvr>
                                        <p:cTn id="109" dur="1" fill="hold">
                                          <p:stCondLst>
                                            <p:cond delay="0"/>
                                          </p:stCondLst>
                                        </p:cTn>
                                        <p:tgtEl>
                                          <p:spTgt spid="256"/>
                                        </p:tgtEl>
                                        <p:attrNameLst>
                                          <p:attrName>style.visibility</p:attrName>
                                        </p:attrNameLst>
                                      </p:cBhvr>
                                      <p:to>
                                        <p:strVal val="visible"/>
                                      </p:to>
                                    </p:set>
                                  </p:childTnLst>
                                </p:cTn>
                              </p:par>
                            </p:childTnLst>
                          </p:cTn>
                        </p:par>
                        <p:par>
                          <p:cTn id="110" fill="hold">
                            <p:stCondLst>
                              <p:cond delay="7000"/>
                            </p:stCondLst>
                            <p:childTnLst>
                              <p:par>
                                <p:cTn id="111" presetID="1" presetClass="entr" presetSubtype="0" fill="hold" grpId="0" nodeType="afterEffect">
                                  <p:stCondLst>
                                    <p:cond delay="0"/>
                                  </p:stCondLst>
                                  <p:childTnLst>
                                    <p:set>
                                      <p:cBhvr>
                                        <p:cTn id="112" dur="1" fill="hold">
                                          <p:stCondLst>
                                            <p:cond delay="0"/>
                                          </p:stCondLst>
                                        </p:cTn>
                                        <p:tgtEl>
                                          <p:spTgt spid="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3" restart="whenNotActive" fill="hold" evtFilter="cancelBubble" nodeType="interactiveSeq">
                <p:stCondLst>
                  <p:cond evt="onClick" delay="0">
                    <p:tgtEl>
                      <p:spTgt spid="256"/>
                    </p:tgtEl>
                  </p:cond>
                </p:stCondLst>
                <p:endSync evt="end" delay="0">
                  <p:rtn val="all"/>
                </p:endSync>
                <p:childTnLst>
                  <p:par>
                    <p:cTn id="114" fill="hold">
                      <p:stCondLst>
                        <p:cond delay="0"/>
                      </p:stCondLst>
                      <p:childTnLst>
                        <p:par>
                          <p:cTn id="115" fill="hold">
                            <p:stCondLst>
                              <p:cond delay="0"/>
                            </p:stCondLst>
                            <p:childTnLst>
                              <p:par>
                                <p:cTn id="116" presetID="10" presetClass="entr" presetSubtype="0" fill="hold" grpId="0" nodeType="withEffect">
                                  <p:stCondLst>
                                    <p:cond delay="0"/>
                                  </p:stCondLst>
                                  <p:childTnLst>
                                    <p:set>
                                      <p:cBhvr>
                                        <p:cTn id="117" dur="1" fill="hold">
                                          <p:stCondLst>
                                            <p:cond delay="0"/>
                                          </p:stCondLst>
                                        </p:cTn>
                                        <p:tgtEl>
                                          <p:spTgt spid="203"/>
                                        </p:tgtEl>
                                        <p:attrNameLst>
                                          <p:attrName>style.visibility</p:attrName>
                                        </p:attrNameLst>
                                      </p:cBhvr>
                                      <p:to>
                                        <p:strVal val="visible"/>
                                      </p:to>
                                    </p:set>
                                    <p:animEffect transition="in" filter="fade">
                                      <p:cBhvr>
                                        <p:cTn id="118" dur="500"/>
                                        <p:tgtEl>
                                          <p:spTgt spid="203"/>
                                        </p:tgtEl>
                                      </p:cBhvr>
                                    </p:animEffect>
                                  </p:childTnLst>
                                </p:cTn>
                              </p:par>
                              <p:par>
                                <p:cTn id="119" presetID="22" presetClass="entr" presetSubtype="8" fill="hold" nodeType="withEffect">
                                  <p:stCondLst>
                                    <p:cond delay="0"/>
                                  </p:stCondLst>
                                  <p:childTnLst>
                                    <p:set>
                                      <p:cBhvr>
                                        <p:cTn id="120" dur="1" fill="hold">
                                          <p:stCondLst>
                                            <p:cond delay="0"/>
                                          </p:stCondLst>
                                        </p:cTn>
                                        <p:tgtEl>
                                          <p:spTgt spid="209"/>
                                        </p:tgtEl>
                                        <p:attrNameLst>
                                          <p:attrName>style.visibility</p:attrName>
                                        </p:attrNameLst>
                                      </p:cBhvr>
                                      <p:to>
                                        <p:strVal val="visible"/>
                                      </p:to>
                                    </p:set>
                                    <p:animEffect transition="in" filter="wipe(left)">
                                      <p:cBhvr>
                                        <p:cTn id="121" dur="500"/>
                                        <p:tgtEl>
                                          <p:spTgt spid="209"/>
                                        </p:tgtEl>
                                      </p:cBhvr>
                                    </p:animEffect>
                                  </p:childTnLst>
                                </p:cTn>
                              </p:par>
                              <p:par>
                                <p:cTn id="122" presetID="22" presetClass="entr" presetSubtype="8" fill="hold" nodeType="withEffect">
                                  <p:stCondLst>
                                    <p:cond delay="0"/>
                                  </p:stCondLst>
                                  <p:childTnLst>
                                    <p:set>
                                      <p:cBhvr>
                                        <p:cTn id="123" dur="1" fill="hold">
                                          <p:stCondLst>
                                            <p:cond delay="0"/>
                                          </p:stCondLst>
                                        </p:cTn>
                                        <p:tgtEl>
                                          <p:spTgt spid="210"/>
                                        </p:tgtEl>
                                        <p:attrNameLst>
                                          <p:attrName>style.visibility</p:attrName>
                                        </p:attrNameLst>
                                      </p:cBhvr>
                                      <p:to>
                                        <p:strVal val="visible"/>
                                      </p:to>
                                    </p:set>
                                    <p:animEffect transition="in" filter="wipe(left)">
                                      <p:cBhvr>
                                        <p:cTn id="124" dur="500"/>
                                        <p:tgtEl>
                                          <p:spTgt spid="210"/>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grpId="1" nodeType="clickEffect">
                                  <p:stCondLst>
                                    <p:cond delay="0"/>
                                  </p:stCondLst>
                                  <p:childTnLst>
                                    <p:animEffect transition="out" filter="fade">
                                      <p:cBhvr>
                                        <p:cTn id="128" dur="500"/>
                                        <p:tgtEl>
                                          <p:spTgt spid="203"/>
                                        </p:tgtEl>
                                      </p:cBhvr>
                                    </p:animEffect>
                                    <p:set>
                                      <p:cBhvr>
                                        <p:cTn id="129" dur="1" fill="hold">
                                          <p:stCondLst>
                                            <p:cond delay="499"/>
                                          </p:stCondLst>
                                        </p:cTn>
                                        <p:tgtEl>
                                          <p:spTgt spid="203"/>
                                        </p:tgtEl>
                                        <p:attrNameLst>
                                          <p:attrName>style.visibility</p:attrName>
                                        </p:attrNameLst>
                                      </p:cBhvr>
                                      <p:to>
                                        <p:strVal val="hidden"/>
                                      </p:to>
                                    </p:set>
                                  </p:childTnLst>
                                </p:cTn>
                              </p:par>
                              <p:par>
                                <p:cTn id="130" presetID="22" presetClass="exit" presetSubtype="2" fill="hold" nodeType="withEffect">
                                  <p:stCondLst>
                                    <p:cond delay="0"/>
                                  </p:stCondLst>
                                  <p:childTnLst>
                                    <p:animEffect transition="out" filter="wipe(right)">
                                      <p:cBhvr>
                                        <p:cTn id="131" dur="500"/>
                                        <p:tgtEl>
                                          <p:spTgt spid="209"/>
                                        </p:tgtEl>
                                      </p:cBhvr>
                                    </p:animEffect>
                                    <p:set>
                                      <p:cBhvr>
                                        <p:cTn id="132" dur="1" fill="hold">
                                          <p:stCondLst>
                                            <p:cond delay="499"/>
                                          </p:stCondLst>
                                        </p:cTn>
                                        <p:tgtEl>
                                          <p:spTgt spid="209"/>
                                        </p:tgtEl>
                                        <p:attrNameLst>
                                          <p:attrName>style.visibility</p:attrName>
                                        </p:attrNameLst>
                                      </p:cBhvr>
                                      <p:to>
                                        <p:strVal val="hidden"/>
                                      </p:to>
                                    </p:set>
                                  </p:childTnLst>
                                </p:cTn>
                              </p:par>
                              <p:par>
                                <p:cTn id="133" presetID="22" presetClass="exit" presetSubtype="2" fill="hold" nodeType="withEffect">
                                  <p:stCondLst>
                                    <p:cond delay="0"/>
                                  </p:stCondLst>
                                  <p:childTnLst>
                                    <p:animEffect transition="out" filter="wipe(right)">
                                      <p:cBhvr>
                                        <p:cTn id="134" dur="500"/>
                                        <p:tgtEl>
                                          <p:spTgt spid="210"/>
                                        </p:tgtEl>
                                      </p:cBhvr>
                                    </p:animEffect>
                                    <p:set>
                                      <p:cBhvr>
                                        <p:cTn id="135" dur="1" fill="hold">
                                          <p:stCondLst>
                                            <p:cond delay="499"/>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56"/>
                  </p:tgtEl>
                </p:cond>
              </p:nextCondLst>
            </p:seq>
            <p:seq concurrent="1" nextAc="seek">
              <p:cTn id="136" restart="whenNotActive" fill="hold" evtFilter="cancelBubble" nodeType="interactiveSeq">
                <p:stCondLst>
                  <p:cond evt="onClick" delay="0">
                    <p:tgtEl>
                      <p:spTgt spid="255"/>
                    </p:tgtEl>
                  </p:cond>
                </p:stCondLst>
                <p:endSync evt="end" delay="0">
                  <p:rtn val="all"/>
                </p:endSync>
                <p:childTnLst>
                  <p:par>
                    <p:cTn id="137" fill="hold">
                      <p:stCondLst>
                        <p:cond delay="0"/>
                      </p:stCondLst>
                      <p:childTnLst>
                        <p:par>
                          <p:cTn id="138" fill="hold">
                            <p:stCondLst>
                              <p:cond delay="0"/>
                            </p:stCondLst>
                            <p:childTnLst>
                              <p:par>
                                <p:cTn id="139" presetID="10" presetClass="entr" presetSubtype="0" fill="hold" grpId="0" nodeType="withEffect">
                                  <p:stCondLst>
                                    <p:cond delay="0"/>
                                  </p:stCondLst>
                                  <p:childTnLst>
                                    <p:set>
                                      <p:cBhvr>
                                        <p:cTn id="140" dur="1" fill="hold">
                                          <p:stCondLst>
                                            <p:cond delay="0"/>
                                          </p:stCondLst>
                                        </p:cTn>
                                        <p:tgtEl>
                                          <p:spTgt spid="202"/>
                                        </p:tgtEl>
                                        <p:attrNameLst>
                                          <p:attrName>style.visibility</p:attrName>
                                        </p:attrNameLst>
                                      </p:cBhvr>
                                      <p:to>
                                        <p:strVal val="visible"/>
                                      </p:to>
                                    </p:set>
                                    <p:animEffect transition="in" filter="fade">
                                      <p:cBhvr>
                                        <p:cTn id="141" dur="500"/>
                                        <p:tgtEl>
                                          <p:spTgt spid="202"/>
                                        </p:tgtEl>
                                      </p:cBhvr>
                                    </p:animEffect>
                                  </p:childTnLst>
                                </p:cTn>
                              </p:par>
                              <p:par>
                                <p:cTn id="142" presetID="22" presetClass="entr" presetSubtype="8" fill="hold" nodeType="withEffect">
                                  <p:stCondLst>
                                    <p:cond delay="0"/>
                                  </p:stCondLst>
                                  <p:childTnLst>
                                    <p:set>
                                      <p:cBhvr>
                                        <p:cTn id="143" dur="1" fill="hold">
                                          <p:stCondLst>
                                            <p:cond delay="0"/>
                                          </p:stCondLst>
                                        </p:cTn>
                                        <p:tgtEl>
                                          <p:spTgt spid="207"/>
                                        </p:tgtEl>
                                        <p:attrNameLst>
                                          <p:attrName>style.visibility</p:attrName>
                                        </p:attrNameLst>
                                      </p:cBhvr>
                                      <p:to>
                                        <p:strVal val="visible"/>
                                      </p:to>
                                    </p:set>
                                    <p:animEffect transition="in" filter="wipe(left)">
                                      <p:cBhvr>
                                        <p:cTn id="144" dur="500"/>
                                        <p:tgtEl>
                                          <p:spTgt spid="207"/>
                                        </p:tgtEl>
                                      </p:cBhvr>
                                    </p:animEffect>
                                  </p:childTnLst>
                                </p:cTn>
                              </p:par>
                              <p:par>
                                <p:cTn id="145" presetID="22" presetClass="entr" presetSubtype="8" fill="hold" nodeType="withEffect">
                                  <p:stCondLst>
                                    <p:cond delay="0"/>
                                  </p:stCondLst>
                                  <p:childTnLst>
                                    <p:set>
                                      <p:cBhvr>
                                        <p:cTn id="146" dur="1" fill="hold">
                                          <p:stCondLst>
                                            <p:cond delay="0"/>
                                          </p:stCondLst>
                                        </p:cTn>
                                        <p:tgtEl>
                                          <p:spTgt spid="208"/>
                                        </p:tgtEl>
                                        <p:attrNameLst>
                                          <p:attrName>style.visibility</p:attrName>
                                        </p:attrNameLst>
                                      </p:cBhvr>
                                      <p:to>
                                        <p:strVal val="visible"/>
                                      </p:to>
                                    </p:set>
                                    <p:animEffect transition="in" filter="wipe(left)">
                                      <p:cBhvr>
                                        <p:cTn id="147" dur="500"/>
                                        <p:tgtEl>
                                          <p:spTgt spid="208"/>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xit" presetSubtype="0" fill="hold" grpId="1" nodeType="clickEffect">
                                  <p:stCondLst>
                                    <p:cond delay="0"/>
                                  </p:stCondLst>
                                  <p:childTnLst>
                                    <p:animEffect transition="out" filter="fade">
                                      <p:cBhvr>
                                        <p:cTn id="151" dur="500"/>
                                        <p:tgtEl>
                                          <p:spTgt spid="202"/>
                                        </p:tgtEl>
                                      </p:cBhvr>
                                    </p:animEffect>
                                    <p:set>
                                      <p:cBhvr>
                                        <p:cTn id="152" dur="1" fill="hold">
                                          <p:stCondLst>
                                            <p:cond delay="499"/>
                                          </p:stCondLst>
                                        </p:cTn>
                                        <p:tgtEl>
                                          <p:spTgt spid="202"/>
                                        </p:tgtEl>
                                        <p:attrNameLst>
                                          <p:attrName>style.visibility</p:attrName>
                                        </p:attrNameLst>
                                      </p:cBhvr>
                                      <p:to>
                                        <p:strVal val="hidden"/>
                                      </p:to>
                                    </p:set>
                                  </p:childTnLst>
                                </p:cTn>
                              </p:par>
                              <p:par>
                                <p:cTn id="153" presetID="22" presetClass="exit" presetSubtype="2" fill="hold" nodeType="withEffect">
                                  <p:stCondLst>
                                    <p:cond delay="0"/>
                                  </p:stCondLst>
                                  <p:childTnLst>
                                    <p:animEffect transition="out" filter="wipe(right)">
                                      <p:cBhvr>
                                        <p:cTn id="154" dur="500"/>
                                        <p:tgtEl>
                                          <p:spTgt spid="207"/>
                                        </p:tgtEl>
                                      </p:cBhvr>
                                    </p:animEffect>
                                    <p:set>
                                      <p:cBhvr>
                                        <p:cTn id="155" dur="1" fill="hold">
                                          <p:stCondLst>
                                            <p:cond delay="499"/>
                                          </p:stCondLst>
                                        </p:cTn>
                                        <p:tgtEl>
                                          <p:spTgt spid="207"/>
                                        </p:tgtEl>
                                        <p:attrNameLst>
                                          <p:attrName>style.visibility</p:attrName>
                                        </p:attrNameLst>
                                      </p:cBhvr>
                                      <p:to>
                                        <p:strVal val="hidden"/>
                                      </p:to>
                                    </p:set>
                                  </p:childTnLst>
                                </p:cTn>
                              </p:par>
                              <p:par>
                                <p:cTn id="156" presetID="22" presetClass="exit" presetSubtype="2" fill="hold" nodeType="withEffect">
                                  <p:stCondLst>
                                    <p:cond delay="0"/>
                                  </p:stCondLst>
                                  <p:childTnLst>
                                    <p:animEffect transition="out" filter="wipe(right)">
                                      <p:cBhvr>
                                        <p:cTn id="157" dur="500"/>
                                        <p:tgtEl>
                                          <p:spTgt spid="208"/>
                                        </p:tgtEl>
                                      </p:cBhvr>
                                    </p:animEffect>
                                    <p:set>
                                      <p:cBhvr>
                                        <p:cTn id="158" dur="1" fill="hold">
                                          <p:stCondLst>
                                            <p:cond delay="499"/>
                                          </p:stCondLst>
                                        </p:cTn>
                                        <p:tgtEl>
                                          <p:spTgt spid="208"/>
                                        </p:tgtEl>
                                        <p:attrNameLst>
                                          <p:attrName>style.visibility</p:attrName>
                                        </p:attrNameLst>
                                      </p:cBhvr>
                                      <p:to>
                                        <p:strVal val="hidden"/>
                                      </p:to>
                                    </p:set>
                                  </p:childTnLst>
                                </p:cTn>
                              </p:par>
                            </p:childTnLst>
                          </p:cTn>
                        </p:par>
                      </p:childTnLst>
                    </p:cTn>
                  </p:par>
                </p:childTnLst>
              </p:cTn>
              <p:nextCondLst>
                <p:cond evt="onClick" delay="0">
                  <p:tgtEl>
                    <p:spTgt spid="255"/>
                  </p:tgtEl>
                </p:cond>
              </p:nextCondLst>
            </p:seq>
            <p:seq concurrent="1" nextAc="seek">
              <p:cTn id="159" restart="whenNotActive" fill="hold" evtFilter="cancelBubble" nodeType="interactiveSeq">
                <p:stCondLst>
                  <p:cond evt="onClick" delay="0">
                    <p:tgtEl>
                      <p:spTgt spid="257"/>
                    </p:tgtEl>
                  </p:cond>
                </p:stCondLst>
                <p:endSync evt="end" delay="0">
                  <p:rtn val="all"/>
                </p:endSync>
                <p:childTnLst>
                  <p:par>
                    <p:cTn id="160" fill="hold">
                      <p:stCondLst>
                        <p:cond delay="0"/>
                      </p:stCondLst>
                      <p:childTnLst>
                        <p:par>
                          <p:cTn id="161" fill="hold">
                            <p:stCondLst>
                              <p:cond delay="0"/>
                            </p:stCondLst>
                            <p:childTnLst>
                              <p:par>
                                <p:cTn id="162" presetID="10" presetClass="entr" presetSubtype="0" fill="hold" grpId="0" nodeType="withEffect">
                                  <p:stCondLst>
                                    <p:cond delay="0"/>
                                  </p:stCondLst>
                                  <p:childTnLst>
                                    <p:set>
                                      <p:cBhvr>
                                        <p:cTn id="163" dur="1" fill="hold">
                                          <p:stCondLst>
                                            <p:cond delay="0"/>
                                          </p:stCondLst>
                                        </p:cTn>
                                        <p:tgtEl>
                                          <p:spTgt spid="201"/>
                                        </p:tgtEl>
                                        <p:attrNameLst>
                                          <p:attrName>style.visibility</p:attrName>
                                        </p:attrNameLst>
                                      </p:cBhvr>
                                      <p:to>
                                        <p:strVal val="visible"/>
                                      </p:to>
                                    </p:set>
                                    <p:animEffect transition="in" filter="fade">
                                      <p:cBhvr>
                                        <p:cTn id="164" dur="500"/>
                                        <p:tgtEl>
                                          <p:spTgt spid="201"/>
                                        </p:tgtEl>
                                      </p:cBhvr>
                                    </p:animEffect>
                                  </p:childTnLst>
                                </p:cTn>
                              </p:par>
                              <p:par>
                                <p:cTn id="165" presetID="22" presetClass="entr" presetSubtype="2" fill="hold" nodeType="withEffect">
                                  <p:stCondLst>
                                    <p:cond delay="0"/>
                                  </p:stCondLst>
                                  <p:childTnLst>
                                    <p:set>
                                      <p:cBhvr>
                                        <p:cTn id="166" dur="1" fill="hold">
                                          <p:stCondLst>
                                            <p:cond delay="0"/>
                                          </p:stCondLst>
                                        </p:cTn>
                                        <p:tgtEl>
                                          <p:spTgt spid="214"/>
                                        </p:tgtEl>
                                        <p:attrNameLst>
                                          <p:attrName>style.visibility</p:attrName>
                                        </p:attrNameLst>
                                      </p:cBhvr>
                                      <p:to>
                                        <p:strVal val="visible"/>
                                      </p:to>
                                    </p:set>
                                    <p:animEffect transition="in" filter="wipe(right)">
                                      <p:cBhvr>
                                        <p:cTn id="167" dur="500"/>
                                        <p:tgtEl>
                                          <p:spTgt spid="214"/>
                                        </p:tgtEl>
                                      </p:cBhvr>
                                    </p:animEffect>
                                  </p:childTnLst>
                                </p:cTn>
                              </p:par>
                              <p:par>
                                <p:cTn id="168" presetID="22" presetClass="entr" presetSubtype="2" fill="hold" nodeType="withEffect">
                                  <p:stCondLst>
                                    <p:cond delay="0"/>
                                  </p:stCondLst>
                                  <p:childTnLst>
                                    <p:set>
                                      <p:cBhvr>
                                        <p:cTn id="169" dur="1" fill="hold">
                                          <p:stCondLst>
                                            <p:cond delay="0"/>
                                          </p:stCondLst>
                                        </p:cTn>
                                        <p:tgtEl>
                                          <p:spTgt spid="213"/>
                                        </p:tgtEl>
                                        <p:attrNameLst>
                                          <p:attrName>style.visibility</p:attrName>
                                        </p:attrNameLst>
                                      </p:cBhvr>
                                      <p:to>
                                        <p:strVal val="visible"/>
                                      </p:to>
                                    </p:set>
                                    <p:animEffect transition="in" filter="wipe(right)">
                                      <p:cBhvr>
                                        <p:cTn id="170" dur="500"/>
                                        <p:tgtEl>
                                          <p:spTgt spid="213"/>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xit" presetSubtype="0" fill="hold" grpId="1" nodeType="clickEffect">
                                  <p:stCondLst>
                                    <p:cond delay="0"/>
                                  </p:stCondLst>
                                  <p:childTnLst>
                                    <p:animEffect transition="out" filter="fade">
                                      <p:cBhvr>
                                        <p:cTn id="174" dur="500"/>
                                        <p:tgtEl>
                                          <p:spTgt spid="201"/>
                                        </p:tgtEl>
                                      </p:cBhvr>
                                    </p:animEffect>
                                    <p:set>
                                      <p:cBhvr>
                                        <p:cTn id="175" dur="1" fill="hold">
                                          <p:stCondLst>
                                            <p:cond delay="499"/>
                                          </p:stCondLst>
                                        </p:cTn>
                                        <p:tgtEl>
                                          <p:spTgt spid="201"/>
                                        </p:tgtEl>
                                        <p:attrNameLst>
                                          <p:attrName>style.visibility</p:attrName>
                                        </p:attrNameLst>
                                      </p:cBhvr>
                                      <p:to>
                                        <p:strVal val="hidden"/>
                                      </p:to>
                                    </p:set>
                                  </p:childTnLst>
                                </p:cTn>
                              </p:par>
                              <p:par>
                                <p:cTn id="176" presetID="22" presetClass="exit" presetSubtype="8" fill="hold" nodeType="withEffect">
                                  <p:stCondLst>
                                    <p:cond delay="0"/>
                                  </p:stCondLst>
                                  <p:childTnLst>
                                    <p:animEffect transition="out" filter="wipe(left)">
                                      <p:cBhvr>
                                        <p:cTn id="177" dur="500"/>
                                        <p:tgtEl>
                                          <p:spTgt spid="214"/>
                                        </p:tgtEl>
                                      </p:cBhvr>
                                    </p:animEffect>
                                    <p:set>
                                      <p:cBhvr>
                                        <p:cTn id="178" dur="1" fill="hold">
                                          <p:stCondLst>
                                            <p:cond delay="499"/>
                                          </p:stCondLst>
                                        </p:cTn>
                                        <p:tgtEl>
                                          <p:spTgt spid="214"/>
                                        </p:tgtEl>
                                        <p:attrNameLst>
                                          <p:attrName>style.visibility</p:attrName>
                                        </p:attrNameLst>
                                      </p:cBhvr>
                                      <p:to>
                                        <p:strVal val="hidden"/>
                                      </p:to>
                                    </p:set>
                                  </p:childTnLst>
                                </p:cTn>
                              </p:par>
                              <p:par>
                                <p:cTn id="179" presetID="22" presetClass="exit" presetSubtype="8" fill="hold" nodeType="withEffect">
                                  <p:stCondLst>
                                    <p:cond delay="0"/>
                                  </p:stCondLst>
                                  <p:childTnLst>
                                    <p:animEffect transition="out" filter="wipe(left)">
                                      <p:cBhvr>
                                        <p:cTn id="180" dur="500"/>
                                        <p:tgtEl>
                                          <p:spTgt spid="213"/>
                                        </p:tgtEl>
                                      </p:cBhvr>
                                    </p:animEffect>
                                    <p:set>
                                      <p:cBhvr>
                                        <p:cTn id="181" dur="1" fill="hold">
                                          <p:stCondLst>
                                            <p:cond delay="499"/>
                                          </p:stCondLst>
                                        </p:cTn>
                                        <p:tgtEl>
                                          <p:spTgt spid="213"/>
                                        </p:tgtEl>
                                        <p:attrNameLst>
                                          <p:attrName>style.visibility</p:attrName>
                                        </p:attrNameLst>
                                      </p:cBhvr>
                                      <p:to>
                                        <p:strVal val="hidden"/>
                                      </p:to>
                                    </p:set>
                                  </p:childTnLst>
                                </p:cTn>
                              </p:par>
                            </p:childTnLst>
                          </p:cTn>
                        </p:par>
                      </p:childTnLst>
                    </p:cTn>
                  </p:par>
                </p:childTnLst>
              </p:cTn>
              <p:nextCondLst>
                <p:cond evt="onClick" delay="0">
                  <p:tgtEl>
                    <p:spTgt spid="257"/>
                  </p:tgtEl>
                </p:cond>
              </p:nextCondLst>
            </p:seq>
            <p:seq concurrent="1" nextAc="seek">
              <p:cTn id="182" restart="whenNotActive" fill="hold" evtFilter="cancelBubble" nodeType="interactiveSeq">
                <p:stCondLst>
                  <p:cond evt="onClick" delay="0">
                    <p:tgtEl>
                      <p:spTgt spid="258"/>
                    </p:tgtEl>
                  </p:cond>
                </p:stCondLst>
                <p:endSync evt="end" delay="0">
                  <p:rtn val="all"/>
                </p:endSync>
                <p:childTnLst>
                  <p:par>
                    <p:cTn id="183" fill="hold">
                      <p:stCondLst>
                        <p:cond delay="0"/>
                      </p:stCondLst>
                      <p:childTnLst>
                        <p:par>
                          <p:cTn id="184" fill="hold">
                            <p:stCondLst>
                              <p:cond delay="0"/>
                            </p:stCondLst>
                            <p:childTnLst>
                              <p:par>
                                <p:cTn id="185" presetID="10" presetClass="entr" presetSubtype="0" fill="hold" grpId="0" nodeType="withEffect">
                                  <p:stCondLst>
                                    <p:cond delay="0"/>
                                  </p:stCondLst>
                                  <p:childTnLst>
                                    <p:set>
                                      <p:cBhvr>
                                        <p:cTn id="186" dur="1" fill="hold">
                                          <p:stCondLst>
                                            <p:cond delay="0"/>
                                          </p:stCondLst>
                                        </p:cTn>
                                        <p:tgtEl>
                                          <p:spTgt spid="200"/>
                                        </p:tgtEl>
                                        <p:attrNameLst>
                                          <p:attrName>style.visibility</p:attrName>
                                        </p:attrNameLst>
                                      </p:cBhvr>
                                      <p:to>
                                        <p:strVal val="visible"/>
                                      </p:to>
                                    </p:set>
                                    <p:animEffect transition="in" filter="fade">
                                      <p:cBhvr>
                                        <p:cTn id="187" dur="500"/>
                                        <p:tgtEl>
                                          <p:spTgt spid="200"/>
                                        </p:tgtEl>
                                      </p:cBhvr>
                                    </p:animEffect>
                                  </p:childTnLst>
                                </p:cTn>
                              </p:par>
                              <p:par>
                                <p:cTn id="188" presetID="22" presetClass="entr" presetSubtype="2" fill="hold" nodeType="withEffect">
                                  <p:stCondLst>
                                    <p:cond delay="0"/>
                                  </p:stCondLst>
                                  <p:childTnLst>
                                    <p:set>
                                      <p:cBhvr>
                                        <p:cTn id="189" dur="1" fill="hold">
                                          <p:stCondLst>
                                            <p:cond delay="0"/>
                                          </p:stCondLst>
                                        </p:cTn>
                                        <p:tgtEl>
                                          <p:spTgt spid="212"/>
                                        </p:tgtEl>
                                        <p:attrNameLst>
                                          <p:attrName>style.visibility</p:attrName>
                                        </p:attrNameLst>
                                      </p:cBhvr>
                                      <p:to>
                                        <p:strVal val="visible"/>
                                      </p:to>
                                    </p:set>
                                    <p:animEffect transition="in" filter="wipe(right)">
                                      <p:cBhvr>
                                        <p:cTn id="190" dur="500"/>
                                        <p:tgtEl>
                                          <p:spTgt spid="212"/>
                                        </p:tgtEl>
                                      </p:cBhvr>
                                    </p:animEffect>
                                  </p:childTnLst>
                                </p:cTn>
                              </p:par>
                              <p:par>
                                <p:cTn id="191" presetID="22" presetClass="entr" presetSubtype="2" fill="hold" nodeType="withEffect">
                                  <p:stCondLst>
                                    <p:cond delay="0"/>
                                  </p:stCondLst>
                                  <p:childTnLst>
                                    <p:set>
                                      <p:cBhvr>
                                        <p:cTn id="192" dur="1" fill="hold">
                                          <p:stCondLst>
                                            <p:cond delay="0"/>
                                          </p:stCondLst>
                                        </p:cTn>
                                        <p:tgtEl>
                                          <p:spTgt spid="211"/>
                                        </p:tgtEl>
                                        <p:attrNameLst>
                                          <p:attrName>style.visibility</p:attrName>
                                        </p:attrNameLst>
                                      </p:cBhvr>
                                      <p:to>
                                        <p:strVal val="visible"/>
                                      </p:to>
                                    </p:set>
                                    <p:animEffect transition="in" filter="wipe(right)">
                                      <p:cBhvr>
                                        <p:cTn id="193" dur="500"/>
                                        <p:tgtEl>
                                          <p:spTgt spid="211"/>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xit" presetSubtype="0" fill="hold" grpId="1" nodeType="clickEffect">
                                  <p:stCondLst>
                                    <p:cond delay="0"/>
                                  </p:stCondLst>
                                  <p:childTnLst>
                                    <p:animEffect transition="out" filter="fade">
                                      <p:cBhvr>
                                        <p:cTn id="197" dur="500"/>
                                        <p:tgtEl>
                                          <p:spTgt spid="200"/>
                                        </p:tgtEl>
                                      </p:cBhvr>
                                    </p:animEffect>
                                    <p:set>
                                      <p:cBhvr>
                                        <p:cTn id="198" dur="1" fill="hold">
                                          <p:stCondLst>
                                            <p:cond delay="499"/>
                                          </p:stCondLst>
                                        </p:cTn>
                                        <p:tgtEl>
                                          <p:spTgt spid="200"/>
                                        </p:tgtEl>
                                        <p:attrNameLst>
                                          <p:attrName>style.visibility</p:attrName>
                                        </p:attrNameLst>
                                      </p:cBhvr>
                                      <p:to>
                                        <p:strVal val="hidden"/>
                                      </p:to>
                                    </p:set>
                                  </p:childTnLst>
                                </p:cTn>
                              </p:par>
                              <p:par>
                                <p:cTn id="199" presetID="22" presetClass="exit" presetSubtype="8" fill="hold" nodeType="withEffect">
                                  <p:stCondLst>
                                    <p:cond delay="0"/>
                                  </p:stCondLst>
                                  <p:childTnLst>
                                    <p:animEffect transition="out" filter="wipe(left)">
                                      <p:cBhvr>
                                        <p:cTn id="200" dur="500"/>
                                        <p:tgtEl>
                                          <p:spTgt spid="212"/>
                                        </p:tgtEl>
                                      </p:cBhvr>
                                    </p:animEffect>
                                    <p:set>
                                      <p:cBhvr>
                                        <p:cTn id="201" dur="1" fill="hold">
                                          <p:stCondLst>
                                            <p:cond delay="499"/>
                                          </p:stCondLst>
                                        </p:cTn>
                                        <p:tgtEl>
                                          <p:spTgt spid="212"/>
                                        </p:tgtEl>
                                        <p:attrNameLst>
                                          <p:attrName>style.visibility</p:attrName>
                                        </p:attrNameLst>
                                      </p:cBhvr>
                                      <p:to>
                                        <p:strVal val="hidden"/>
                                      </p:to>
                                    </p:set>
                                  </p:childTnLst>
                                </p:cTn>
                              </p:par>
                              <p:par>
                                <p:cTn id="202" presetID="22" presetClass="exit" presetSubtype="8" fill="hold" nodeType="withEffect">
                                  <p:stCondLst>
                                    <p:cond delay="0"/>
                                  </p:stCondLst>
                                  <p:childTnLst>
                                    <p:animEffect transition="out" filter="wipe(left)">
                                      <p:cBhvr>
                                        <p:cTn id="203" dur="500"/>
                                        <p:tgtEl>
                                          <p:spTgt spid="211"/>
                                        </p:tgtEl>
                                      </p:cBhvr>
                                    </p:animEffect>
                                    <p:set>
                                      <p:cBhvr>
                                        <p:cTn id="204" dur="1" fill="hold">
                                          <p:stCondLst>
                                            <p:cond delay="499"/>
                                          </p:stCondLst>
                                        </p:cTn>
                                        <p:tgtEl>
                                          <p:spTgt spid="211"/>
                                        </p:tgtEl>
                                        <p:attrNameLst>
                                          <p:attrName>style.visibility</p:attrName>
                                        </p:attrNameLst>
                                      </p:cBhvr>
                                      <p:to>
                                        <p:strVal val="hidden"/>
                                      </p:to>
                                    </p:set>
                                  </p:childTnLst>
                                </p:cTn>
                              </p:par>
                            </p:childTnLst>
                          </p:cTn>
                        </p:par>
                      </p:childTnLst>
                    </p:cTn>
                  </p:par>
                </p:childTnLst>
              </p:cTn>
              <p:nextCondLst>
                <p:cond evt="onClick" delay="0">
                  <p:tgtEl>
                    <p:spTgt spid="258"/>
                  </p:tgtEl>
                </p:cond>
              </p:nextCondLst>
            </p:seq>
            <p:seq concurrent="1" nextAc="seek">
              <p:cTn id="205" restart="whenNotActive" fill="hold" evtFilter="cancelBubble" nodeType="interactiveSeq">
                <p:stCondLst>
                  <p:cond evt="onClick" delay="0">
                    <p:tgtEl>
                      <p:spTgt spid="240"/>
                    </p:tgtEl>
                  </p:cond>
                </p:stCondLst>
                <p:endSync evt="end" delay="0">
                  <p:rtn val="all"/>
                </p:endSync>
                <p:childTnLst>
                  <p:par>
                    <p:cTn id="206" fill="hold">
                      <p:stCondLst>
                        <p:cond delay="0"/>
                      </p:stCondLst>
                      <p:childTnLst>
                        <p:par>
                          <p:cTn id="207" fill="hold">
                            <p:stCondLst>
                              <p:cond delay="0"/>
                            </p:stCondLst>
                            <p:childTnLst>
                              <p:par>
                                <p:cTn id="208" presetID="10" presetClass="entr" presetSubtype="0" fill="hold" grpId="0" nodeType="withEffect">
                                  <p:stCondLst>
                                    <p:cond delay="0"/>
                                  </p:stCondLst>
                                  <p:childTnLst>
                                    <p:set>
                                      <p:cBhvr>
                                        <p:cTn id="209" dur="1" fill="hold">
                                          <p:stCondLst>
                                            <p:cond delay="0"/>
                                          </p:stCondLst>
                                        </p:cTn>
                                        <p:tgtEl>
                                          <p:spTgt spid="261"/>
                                        </p:tgtEl>
                                        <p:attrNameLst>
                                          <p:attrName>style.visibility</p:attrName>
                                        </p:attrNameLst>
                                      </p:cBhvr>
                                      <p:to>
                                        <p:strVal val="visible"/>
                                      </p:to>
                                    </p:set>
                                    <p:animEffect transition="in" filter="fade">
                                      <p:cBhvr>
                                        <p:cTn id="210" dur="500"/>
                                        <p:tgtEl>
                                          <p:spTgt spid="261"/>
                                        </p:tgtEl>
                                      </p:cBhvr>
                                    </p:animEffect>
                                  </p:childTnLst>
                                </p:cTn>
                              </p:par>
                              <p:par>
                                <p:cTn id="211" presetID="22" presetClass="entr" presetSubtype="8" fill="hold" nodeType="withEffect">
                                  <p:stCondLst>
                                    <p:cond delay="0"/>
                                  </p:stCondLst>
                                  <p:childTnLst>
                                    <p:set>
                                      <p:cBhvr>
                                        <p:cTn id="212" dur="1" fill="hold">
                                          <p:stCondLst>
                                            <p:cond delay="0"/>
                                          </p:stCondLst>
                                        </p:cTn>
                                        <p:tgtEl>
                                          <p:spTgt spid="262"/>
                                        </p:tgtEl>
                                        <p:attrNameLst>
                                          <p:attrName>style.visibility</p:attrName>
                                        </p:attrNameLst>
                                      </p:cBhvr>
                                      <p:to>
                                        <p:strVal val="visible"/>
                                      </p:to>
                                    </p:set>
                                    <p:animEffect transition="in" filter="wipe(left)">
                                      <p:cBhvr>
                                        <p:cTn id="213" dur="500"/>
                                        <p:tgtEl>
                                          <p:spTgt spid="262"/>
                                        </p:tgtEl>
                                      </p:cBhvr>
                                    </p:animEffect>
                                  </p:childTnLst>
                                </p:cTn>
                              </p:par>
                              <p:par>
                                <p:cTn id="214" presetID="22" presetClass="entr" presetSubtype="8" fill="hold" nodeType="withEffect">
                                  <p:stCondLst>
                                    <p:cond delay="0"/>
                                  </p:stCondLst>
                                  <p:childTnLst>
                                    <p:set>
                                      <p:cBhvr>
                                        <p:cTn id="215" dur="1" fill="hold">
                                          <p:stCondLst>
                                            <p:cond delay="0"/>
                                          </p:stCondLst>
                                        </p:cTn>
                                        <p:tgtEl>
                                          <p:spTgt spid="263"/>
                                        </p:tgtEl>
                                        <p:attrNameLst>
                                          <p:attrName>style.visibility</p:attrName>
                                        </p:attrNameLst>
                                      </p:cBhvr>
                                      <p:to>
                                        <p:strVal val="visible"/>
                                      </p:to>
                                    </p:set>
                                    <p:animEffect transition="in" filter="wipe(left)">
                                      <p:cBhvr>
                                        <p:cTn id="216" dur="500"/>
                                        <p:tgtEl>
                                          <p:spTgt spid="263"/>
                                        </p:tgtEl>
                                      </p:cBhvr>
                                    </p:animEffect>
                                  </p:childTnLst>
                                </p:cTn>
                              </p:par>
                            </p:childTnLst>
                          </p:cTn>
                        </p:par>
                      </p:childTnLst>
                    </p:cTn>
                  </p:par>
                  <p:par>
                    <p:cTn id="217" fill="hold">
                      <p:stCondLst>
                        <p:cond delay="indefinite"/>
                      </p:stCondLst>
                      <p:childTnLst>
                        <p:par>
                          <p:cTn id="218" fill="hold">
                            <p:stCondLst>
                              <p:cond delay="0"/>
                            </p:stCondLst>
                            <p:childTnLst>
                              <p:par>
                                <p:cTn id="219" presetID="10" presetClass="exit" presetSubtype="0" fill="hold" grpId="1" nodeType="clickEffect">
                                  <p:stCondLst>
                                    <p:cond delay="0"/>
                                  </p:stCondLst>
                                  <p:childTnLst>
                                    <p:animEffect transition="out" filter="fade">
                                      <p:cBhvr>
                                        <p:cTn id="220" dur="500"/>
                                        <p:tgtEl>
                                          <p:spTgt spid="261"/>
                                        </p:tgtEl>
                                      </p:cBhvr>
                                    </p:animEffect>
                                    <p:set>
                                      <p:cBhvr>
                                        <p:cTn id="221" dur="1" fill="hold">
                                          <p:stCondLst>
                                            <p:cond delay="499"/>
                                          </p:stCondLst>
                                        </p:cTn>
                                        <p:tgtEl>
                                          <p:spTgt spid="261"/>
                                        </p:tgtEl>
                                        <p:attrNameLst>
                                          <p:attrName>style.visibility</p:attrName>
                                        </p:attrNameLst>
                                      </p:cBhvr>
                                      <p:to>
                                        <p:strVal val="hidden"/>
                                      </p:to>
                                    </p:set>
                                  </p:childTnLst>
                                </p:cTn>
                              </p:par>
                              <p:par>
                                <p:cTn id="222" presetID="22" presetClass="exit" presetSubtype="2" fill="hold" nodeType="withEffect">
                                  <p:stCondLst>
                                    <p:cond delay="0"/>
                                  </p:stCondLst>
                                  <p:childTnLst>
                                    <p:animEffect transition="out" filter="wipe(right)">
                                      <p:cBhvr>
                                        <p:cTn id="223" dur="500"/>
                                        <p:tgtEl>
                                          <p:spTgt spid="262"/>
                                        </p:tgtEl>
                                      </p:cBhvr>
                                    </p:animEffect>
                                    <p:set>
                                      <p:cBhvr>
                                        <p:cTn id="224" dur="1" fill="hold">
                                          <p:stCondLst>
                                            <p:cond delay="499"/>
                                          </p:stCondLst>
                                        </p:cTn>
                                        <p:tgtEl>
                                          <p:spTgt spid="262"/>
                                        </p:tgtEl>
                                        <p:attrNameLst>
                                          <p:attrName>style.visibility</p:attrName>
                                        </p:attrNameLst>
                                      </p:cBhvr>
                                      <p:to>
                                        <p:strVal val="hidden"/>
                                      </p:to>
                                    </p:set>
                                  </p:childTnLst>
                                </p:cTn>
                              </p:par>
                              <p:par>
                                <p:cTn id="225" presetID="22" presetClass="exit" presetSubtype="2" fill="hold" nodeType="withEffect">
                                  <p:stCondLst>
                                    <p:cond delay="0"/>
                                  </p:stCondLst>
                                  <p:childTnLst>
                                    <p:animEffect transition="out" filter="wipe(right)">
                                      <p:cBhvr>
                                        <p:cTn id="226" dur="500"/>
                                        <p:tgtEl>
                                          <p:spTgt spid="263"/>
                                        </p:tgtEl>
                                      </p:cBhvr>
                                    </p:animEffect>
                                    <p:set>
                                      <p:cBhvr>
                                        <p:cTn id="227" dur="1" fill="hold">
                                          <p:stCondLst>
                                            <p:cond delay="499"/>
                                          </p:stCondLst>
                                        </p:cTn>
                                        <p:tgtEl>
                                          <p:spTgt spid="263"/>
                                        </p:tgtEl>
                                        <p:attrNameLst>
                                          <p:attrName>style.visibility</p:attrName>
                                        </p:attrNameLst>
                                      </p:cBhvr>
                                      <p:to>
                                        <p:strVal val="hidden"/>
                                      </p:to>
                                    </p:set>
                                  </p:childTnLst>
                                </p:cTn>
                              </p:par>
                            </p:childTnLst>
                          </p:cTn>
                        </p:par>
                      </p:childTnLst>
                    </p:cTn>
                  </p:par>
                </p:childTnLst>
              </p:cTn>
              <p:nextCondLst>
                <p:cond evt="onClick" delay="0">
                  <p:tgtEl>
                    <p:spTgt spid="240"/>
                  </p:tgtEl>
                </p:cond>
              </p:nextCondLst>
            </p:seq>
          </p:childTnLst>
        </p:cTn>
      </p:par>
    </p:tnLst>
    <p:bldLst>
      <p:bldP spid="199" grpId="0" build="p"/>
      <p:bldP spid="199" grpId="1" build="p"/>
      <p:bldP spid="200" grpId="0"/>
      <p:bldP spid="200" grpId="1"/>
      <p:bldP spid="200" grpId="2"/>
      <p:bldP spid="200" grpId="3"/>
      <p:bldP spid="201" grpId="0"/>
      <p:bldP spid="201" grpId="1"/>
      <p:bldP spid="201" grpId="2"/>
      <p:bldP spid="201" grpId="3"/>
      <p:bldP spid="202" grpId="0"/>
      <p:bldP spid="202" grpId="1"/>
      <p:bldP spid="202" grpId="2"/>
      <p:bldP spid="202" grpId="3"/>
      <p:bldP spid="203" grpId="0"/>
      <p:bldP spid="203" grpId="1"/>
      <p:bldP spid="203" grpId="2"/>
      <p:bldP spid="203" grpId="3"/>
      <p:bldP spid="215" grpId="0" animBg="1"/>
      <p:bldP spid="215" grpId="1" animBg="1"/>
      <p:bldP spid="215" grpId="2" animBg="1"/>
      <p:bldP spid="215" grpId="3" animBg="1"/>
      <p:bldP spid="215" grpId="4" animBg="1"/>
      <p:bldP spid="215" grpId="5" animBg="1"/>
      <p:bldP spid="216" grpId="0" animBg="1"/>
      <p:bldP spid="216" grpId="1" animBg="1"/>
      <p:bldP spid="216" grpId="2" animBg="1"/>
      <p:bldP spid="216" grpId="3" animBg="1"/>
      <p:bldP spid="216" grpId="4" animBg="1"/>
      <p:bldP spid="216" grpId="5" animBg="1"/>
      <p:bldP spid="217" grpId="0" animBg="1"/>
      <p:bldP spid="217" grpId="1" animBg="1"/>
      <p:bldP spid="217" grpId="2" animBg="1"/>
      <p:bldP spid="217" grpId="3" animBg="1"/>
      <p:bldP spid="217" grpId="4" animBg="1"/>
      <p:bldP spid="217" grpId="5" animBg="1"/>
      <p:bldP spid="218" grpId="0" animBg="1"/>
      <p:bldP spid="218" grpId="1" animBg="1"/>
      <p:bldP spid="218" grpId="2" animBg="1"/>
      <p:bldP spid="218" grpId="3" animBg="1"/>
      <p:bldP spid="218" grpId="4" animBg="1"/>
      <p:bldP spid="218" grpId="5" animBg="1"/>
      <p:bldP spid="219" grpId="0" animBg="1"/>
      <p:bldP spid="219" grpId="1" animBg="1"/>
      <p:bldP spid="224" grpId="0" animBg="1"/>
      <p:bldP spid="224" grpId="1" animBg="1"/>
      <p:bldP spid="229" grpId="0" animBg="1"/>
      <p:bldP spid="229" grpId="1" animBg="1"/>
      <p:bldP spid="234" grpId="0" animBg="1"/>
      <p:bldP spid="234" grpId="1" animBg="1"/>
      <p:bldP spid="234" grpId="2" animBg="1"/>
      <p:bldP spid="234" grpId="3" animBg="1"/>
      <p:bldP spid="234" grpId="4" animBg="1"/>
      <p:bldP spid="234" grpId="5" animBg="1"/>
      <p:bldP spid="235" grpId="0" animBg="1"/>
      <p:bldP spid="235" grpId="1" animBg="1"/>
      <p:bldP spid="240" grpId="0" animBg="1"/>
      <p:bldP spid="240" grpId="1" animBg="1"/>
      <p:bldP spid="241" grpId="0" animBg="1"/>
      <p:bldP spid="241" grpId="1" animBg="1"/>
      <p:bldP spid="255" grpId="0" animBg="1"/>
      <p:bldP spid="255" grpId="1" animBg="1"/>
      <p:bldP spid="256" grpId="0" animBg="1"/>
      <p:bldP spid="256" grpId="1" animBg="1"/>
      <p:bldP spid="257" grpId="0" animBg="1"/>
      <p:bldP spid="257" grpId="1" animBg="1"/>
      <p:bldP spid="258" grpId="0" animBg="1"/>
      <p:bldP spid="258" grpId="1" animBg="1"/>
      <p:bldP spid="259" grpId="0"/>
      <p:bldP spid="259" grpId="1"/>
      <p:bldP spid="261" grpId="0"/>
      <p:bldP spid="261" grpId="1"/>
      <p:bldP spid="261" grpId="2"/>
      <p:bldP spid="261" grpId="3"/>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pic>
        <p:nvPicPr>
          <p:cNvPr id="18" name="Afbeelding 17" descr="Figuur_1_300.png" hidden="1"/>
          <p:cNvPicPr>
            <a:picLocks noChangeAspect="1"/>
          </p:cNvPicPr>
          <p:nvPr userDrawn="1"/>
        </p:nvPicPr>
        <p:blipFill>
          <a:blip r:embed="rId2" cstate="print"/>
          <a:stretch>
            <a:fillRect/>
          </a:stretch>
        </p:blipFill>
        <p:spPr>
          <a:xfrm>
            <a:off x="7899375" y="332656"/>
            <a:ext cx="3197067" cy="5024431"/>
          </a:xfrm>
          <a:prstGeom prst="rect">
            <a:avLst/>
          </a:prstGeom>
        </p:spPr>
      </p:pic>
      <p:pic>
        <p:nvPicPr>
          <p:cNvPr id="271" name="Picture 2"/>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t="14488" b="14488"/>
          <a:stretch>
            <a:fillRect/>
          </a:stretch>
        </p:blipFill>
        <p:spPr bwMode="auto">
          <a:xfrm>
            <a:off x="1" y="0"/>
            <a:ext cx="12198350" cy="587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2" name="GLOW"/>
          <p:cNvSpPr/>
          <p:nvPr userDrawn="1"/>
        </p:nvSpPr>
        <p:spPr>
          <a:xfrm>
            <a:off x="6610207" y="3690357"/>
            <a:ext cx="2901432" cy="1034787"/>
          </a:xfrm>
          <a:prstGeom prst="ellipse">
            <a:avLst/>
          </a:prstGeom>
          <a:solidFill>
            <a:schemeClr val="bg1">
              <a:alpha val="50196"/>
            </a:schemeClr>
          </a:solidFill>
          <a:ln w="9525">
            <a:noFill/>
          </a:ln>
          <a:effectLst>
            <a:outerShdw blurRad="304800" sx="99000" sy="99000" algn="ctr" rotWithShape="0">
              <a:schemeClr val="accent4">
                <a:lumMod val="40000"/>
                <a:lumOff val="60000"/>
                <a:alpha val="59000"/>
              </a:scheme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grpSp>
        <p:nvGrpSpPr>
          <p:cNvPr id="273" name="Groep 272"/>
          <p:cNvGrpSpPr/>
          <p:nvPr userDrawn="1"/>
        </p:nvGrpSpPr>
        <p:grpSpPr>
          <a:xfrm>
            <a:off x="9562535" y="1959856"/>
            <a:ext cx="1118628" cy="2147425"/>
            <a:chOff x="5215480" y="2182287"/>
            <a:chExt cx="1118628" cy="2147425"/>
          </a:xfrm>
        </p:grpSpPr>
        <p:sp>
          <p:nvSpPr>
            <p:cNvPr id="274" name="GLASS OUTLINE"/>
            <p:cNvSpPr/>
            <p:nvPr/>
          </p:nvSpPr>
          <p:spPr>
            <a:xfrm>
              <a:off x="5215480" y="2309679"/>
              <a:ext cx="1118628" cy="1476654"/>
            </a:xfrm>
            <a:custGeom>
              <a:avLst/>
              <a:gdLst>
                <a:gd name="connsiteX0" fmla="*/ 463138 w 1781299"/>
                <a:gd name="connsiteY0" fmla="*/ 2137558 h 2137558"/>
                <a:gd name="connsiteX1" fmla="*/ 308759 w 1781299"/>
                <a:gd name="connsiteY1" fmla="*/ 1662545 h 2137558"/>
                <a:gd name="connsiteX2" fmla="*/ 0 w 1781299"/>
                <a:gd name="connsiteY2" fmla="*/ 736270 h 2137558"/>
                <a:gd name="connsiteX3" fmla="*/ 843148 w 1781299"/>
                <a:gd name="connsiteY3" fmla="*/ 0 h 2137558"/>
                <a:gd name="connsiteX4" fmla="*/ 1781299 w 1781299"/>
                <a:gd name="connsiteY4" fmla="*/ 795647 h 2137558"/>
                <a:gd name="connsiteX5" fmla="*/ 1401288 w 1781299"/>
                <a:gd name="connsiteY5" fmla="*/ 1816925 h 2137558"/>
                <a:gd name="connsiteX6" fmla="*/ 1282535 w 1781299"/>
                <a:gd name="connsiteY6" fmla="*/ 2137558 h 2137558"/>
                <a:gd name="connsiteX7" fmla="*/ 463138 w 1781299"/>
                <a:gd name="connsiteY7" fmla="*/ 2137558 h 2137558"/>
                <a:gd name="connsiteX0" fmla="*/ 463138 w 1781299"/>
                <a:gd name="connsiteY0" fmla="*/ 2137712 h 2137712"/>
                <a:gd name="connsiteX1" fmla="*/ 308759 w 1781299"/>
                <a:gd name="connsiteY1" fmla="*/ 1662699 h 2137712"/>
                <a:gd name="connsiteX2" fmla="*/ 0 w 1781299"/>
                <a:gd name="connsiteY2" fmla="*/ 736424 h 2137712"/>
                <a:gd name="connsiteX3" fmla="*/ 843148 w 1781299"/>
                <a:gd name="connsiteY3" fmla="*/ 154 h 2137712"/>
                <a:gd name="connsiteX4" fmla="*/ 1781299 w 1781299"/>
                <a:gd name="connsiteY4" fmla="*/ 795801 h 2137712"/>
                <a:gd name="connsiteX5" fmla="*/ 1401288 w 1781299"/>
                <a:gd name="connsiteY5" fmla="*/ 1817079 h 2137712"/>
                <a:gd name="connsiteX6" fmla="*/ 1282535 w 1781299"/>
                <a:gd name="connsiteY6" fmla="*/ 2137712 h 2137712"/>
                <a:gd name="connsiteX7" fmla="*/ 463138 w 1781299"/>
                <a:gd name="connsiteY7" fmla="*/ 2137712 h 2137712"/>
                <a:gd name="connsiteX0" fmla="*/ 463138 w 1781299"/>
                <a:gd name="connsiteY0" fmla="*/ 2138480 h 2138480"/>
                <a:gd name="connsiteX1" fmla="*/ 308759 w 1781299"/>
                <a:gd name="connsiteY1" fmla="*/ 1663467 h 2138480"/>
                <a:gd name="connsiteX2" fmla="*/ 0 w 1781299"/>
                <a:gd name="connsiteY2" fmla="*/ 737192 h 2138480"/>
                <a:gd name="connsiteX3" fmla="*/ 843148 w 1781299"/>
                <a:gd name="connsiteY3" fmla="*/ 922 h 2138480"/>
                <a:gd name="connsiteX4" fmla="*/ 1781299 w 1781299"/>
                <a:gd name="connsiteY4" fmla="*/ 796569 h 2138480"/>
                <a:gd name="connsiteX5" fmla="*/ 1401288 w 1781299"/>
                <a:gd name="connsiteY5" fmla="*/ 1817847 h 2138480"/>
                <a:gd name="connsiteX6" fmla="*/ 1282535 w 1781299"/>
                <a:gd name="connsiteY6" fmla="*/ 2138480 h 2138480"/>
                <a:gd name="connsiteX7" fmla="*/ 463138 w 1781299"/>
                <a:gd name="connsiteY7" fmla="*/ 2138480 h 2138480"/>
                <a:gd name="connsiteX0" fmla="*/ 463138 w 1804633"/>
                <a:gd name="connsiteY0" fmla="*/ 2138548 h 2138548"/>
                <a:gd name="connsiteX1" fmla="*/ 308759 w 1804633"/>
                <a:gd name="connsiteY1" fmla="*/ 1663535 h 2138548"/>
                <a:gd name="connsiteX2" fmla="*/ 0 w 1804633"/>
                <a:gd name="connsiteY2" fmla="*/ 737260 h 2138548"/>
                <a:gd name="connsiteX3" fmla="*/ 843148 w 1804633"/>
                <a:gd name="connsiteY3" fmla="*/ 990 h 2138548"/>
                <a:gd name="connsiteX4" fmla="*/ 1781299 w 1804633"/>
                <a:gd name="connsiteY4" fmla="*/ 796637 h 2138548"/>
                <a:gd name="connsiteX5" fmla="*/ 1401288 w 1804633"/>
                <a:gd name="connsiteY5" fmla="*/ 1817915 h 2138548"/>
                <a:gd name="connsiteX6" fmla="*/ 1282535 w 1804633"/>
                <a:gd name="connsiteY6" fmla="*/ 2138548 h 2138548"/>
                <a:gd name="connsiteX7" fmla="*/ 463138 w 1804633"/>
                <a:gd name="connsiteY7" fmla="*/ 2138548 h 2138548"/>
                <a:gd name="connsiteX0" fmla="*/ 478631 w 1820126"/>
                <a:gd name="connsiteY0" fmla="*/ 2138548 h 2138548"/>
                <a:gd name="connsiteX1" fmla="*/ 324252 w 1820126"/>
                <a:gd name="connsiteY1" fmla="*/ 1663535 h 2138548"/>
                <a:gd name="connsiteX2" fmla="*/ 15493 w 1820126"/>
                <a:gd name="connsiteY2" fmla="*/ 737260 h 2138548"/>
                <a:gd name="connsiteX3" fmla="*/ 858641 w 1820126"/>
                <a:gd name="connsiteY3" fmla="*/ 990 h 2138548"/>
                <a:gd name="connsiteX4" fmla="*/ 1796792 w 1820126"/>
                <a:gd name="connsiteY4" fmla="*/ 796637 h 2138548"/>
                <a:gd name="connsiteX5" fmla="*/ 1416781 w 1820126"/>
                <a:gd name="connsiteY5" fmla="*/ 1817915 h 2138548"/>
                <a:gd name="connsiteX6" fmla="*/ 1298028 w 1820126"/>
                <a:gd name="connsiteY6" fmla="*/ 2138548 h 2138548"/>
                <a:gd name="connsiteX7" fmla="*/ 478631 w 1820126"/>
                <a:gd name="connsiteY7" fmla="*/ 2138548 h 213854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67067"/>
                <a:gd name="connsiteX1" fmla="*/ 324252 w 1820126"/>
                <a:gd name="connsiteY1" fmla="*/ 1663535 h 2167067"/>
                <a:gd name="connsiteX2" fmla="*/ 15493 w 1820126"/>
                <a:gd name="connsiteY2" fmla="*/ 737260 h 2167067"/>
                <a:gd name="connsiteX3" fmla="*/ 858641 w 1820126"/>
                <a:gd name="connsiteY3" fmla="*/ 990 h 2167067"/>
                <a:gd name="connsiteX4" fmla="*/ 1796792 w 1820126"/>
                <a:gd name="connsiteY4" fmla="*/ 796637 h 2167067"/>
                <a:gd name="connsiteX5" fmla="*/ 1416781 w 1820126"/>
                <a:gd name="connsiteY5" fmla="*/ 1817915 h 2167067"/>
                <a:gd name="connsiteX6" fmla="*/ 1298028 w 1820126"/>
                <a:gd name="connsiteY6" fmla="*/ 2138548 h 2167067"/>
                <a:gd name="connsiteX7" fmla="*/ 478631 w 1820126"/>
                <a:gd name="connsiteY7" fmla="*/ 2138548 h 2167067"/>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7731 w 1819226"/>
                <a:gd name="connsiteY0" fmla="*/ 2138548 h 2182754"/>
                <a:gd name="connsiteX1" fmla="*/ 334047 w 1819226"/>
                <a:gd name="connsiteY1" fmla="*/ 1636798 h 2182754"/>
                <a:gd name="connsiteX2" fmla="*/ 14593 w 1819226"/>
                <a:gd name="connsiteY2" fmla="*/ 737260 h 2182754"/>
                <a:gd name="connsiteX3" fmla="*/ 857741 w 1819226"/>
                <a:gd name="connsiteY3" fmla="*/ 990 h 2182754"/>
                <a:gd name="connsiteX4" fmla="*/ 1795892 w 1819226"/>
                <a:gd name="connsiteY4" fmla="*/ 796637 h 2182754"/>
                <a:gd name="connsiteX5" fmla="*/ 1415881 w 1819226"/>
                <a:gd name="connsiteY5" fmla="*/ 1817915 h 2182754"/>
                <a:gd name="connsiteX6" fmla="*/ 1297128 w 1819226"/>
                <a:gd name="connsiteY6" fmla="*/ 2138548 h 2182754"/>
                <a:gd name="connsiteX7" fmla="*/ 477731 w 1819226"/>
                <a:gd name="connsiteY7" fmla="*/ 2138548 h 2182754"/>
                <a:gd name="connsiteX0" fmla="*/ 463577 w 1805072"/>
                <a:gd name="connsiteY0" fmla="*/ 2138548 h 2182754"/>
                <a:gd name="connsiteX1" fmla="*/ 319893 w 1805072"/>
                <a:gd name="connsiteY1" fmla="*/ 1636798 h 2182754"/>
                <a:gd name="connsiteX2" fmla="*/ 439 w 1805072"/>
                <a:gd name="connsiteY2" fmla="*/ 737260 h 2182754"/>
                <a:gd name="connsiteX3" fmla="*/ 843587 w 1805072"/>
                <a:gd name="connsiteY3" fmla="*/ 990 h 2182754"/>
                <a:gd name="connsiteX4" fmla="*/ 1781738 w 1805072"/>
                <a:gd name="connsiteY4" fmla="*/ 796637 h 2182754"/>
                <a:gd name="connsiteX5" fmla="*/ 1401727 w 1805072"/>
                <a:gd name="connsiteY5" fmla="*/ 1817915 h 2182754"/>
                <a:gd name="connsiteX6" fmla="*/ 1282974 w 1805072"/>
                <a:gd name="connsiteY6" fmla="*/ 2138548 h 2182754"/>
                <a:gd name="connsiteX7" fmla="*/ 463577 w 1805072"/>
                <a:gd name="connsiteY7" fmla="*/ 2138548 h 2182754"/>
                <a:gd name="connsiteX0" fmla="*/ 479579 w 1821074"/>
                <a:gd name="connsiteY0" fmla="*/ 2138548 h 2182754"/>
                <a:gd name="connsiteX1" fmla="*/ 314505 w 1821074"/>
                <a:gd name="connsiteY1" fmla="*/ 1695619 h 2182754"/>
                <a:gd name="connsiteX2" fmla="*/ 16441 w 1821074"/>
                <a:gd name="connsiteY2" fmla="*/ 737260 h 2182754"/>
                <a:gd name="connsiteX3" fmla="*/ 859589 w 1821074"/>
                <a:gd name="connsiteY3" fmla="*/ 990 h 2182754"/>
                <a:gd name="connsiteX4" fmla="*/ 1797740 w 1821074"/>
                <a:gd name="connsiteY4" fmla="*/ 796637 h 2182754"/>
                <a:gd name="connsiteX5" fmla="*/ 1417729 w 1821074"/>
                <a:gd name="connsiteY5" fmla="*/ 1817915 h 2182754"/>
                <a:gd name="connsiteX6" fmla="*/ 1298976 w 1821074"/>
                <a:gd name="connsiteY6" fmla="*/ 2138548 h 2182754"/>
                <a:gd name="connsiteX7" fmla="*/ 479579 w 1821074"/>
                <a:gd name="connsiteY7" fmla="*/ 2138548 h 2182754"/>
                <a:gd name="connsiteX0" fmla="*/ 463493 w 1804988"/>
                <a:gd name="connsiteY0" fmla="*/ 2138548 h 2182754"/>
                <a:gd name="connsiteX1" fmla="*/ 298419 w 1804988"/>
                <a:gd name="connsiteY1" fmla="*/ 1695619 h 2182754"/>
                <a:gd name="connsiteX2" fmla="*/ 355 w 1804988"/>
                <a:gd name="connsiteY2" fmla="*/ 737260 h 2182754"/>
                <a:gd name="connsiteX3" fmla="*/ 843503 w 1804988"/>
                <a:gd name="connsiteY3" fmla="*/ 990 h 2182754"/>
                <a:gd name="connsiteX4" fmla="*/ 1781654 w 1804988"/>
                <a:gd name="connsiteY4" fmla="*/ 796637 h 2182754"/>
                <a:gd name="connsiteX5" fmla="*/ 1401643 w 1804988"/>
                <a:gd name="connsiteY5" fmla="*/ 1817915 h 2182754"/>
                <a:gd name="connsiteX6" fmla="*/ 1282890 w 1804988"/>
                <a:gd name="connsiteY6" fmla="*/ 2138548 h 2182754"/>
                <a:gd name="connsiteX7" fmla="*/ 463493 w 1804988"/>
                <a:gd name="connsiteY7" fmla="*/ 2138548 h 2182754"/>
                <a:gd name="connsiteX0" fmla="*/ 463493 w 1783109"/>
                <a:gd name="connsiteY0" fmla="*/ 2138691 h 2182897"/>
                <a:gd name="connsiteX1" fmla="*/ 298419 w 1783109"/>
                <a:gd name="connsiteY1" fmla="*/ 1695762 h 2182897"/>
                <a:gd name="connsiteX2" fmla="*/ 355 w 1783109"/>
                <a:gd name="connsiteY2" fmla="*/ 737403 h 2182897"/>
                <a:gd name="connsiteX3" fmla="*/ 843503 w 1783109"/>
                <a:gd name="connsiteY3" fmla="*/ 1133 h 2182897"/>
                <a:gd name="connsiteX4" fmla="*/ 1781654 w 1783109"/>
                <a:gd name="connsiteY4" fmla="*/ 796780 h 2182897"/>
                <a:gd name="connsiteX5" fmla="*/ 1401643 w 1783109"/>
                <a:gd name="connsiteY5" fmla="*/ 1818058 h 2182897"/>
                <a:gd name="connsiteX6" fmla="*/ 1282890 w 1783109"/>
                <a:gd name="connsiteY6" fmla="*/ 2138691 h 2182897"/>
                <a:gd name="connsiteX7" fmla="*/ 463493 w 1783109"/>
                <a:gd name="connsiteY7" fmla="*/ 2138691 h 2182897"/>
                <a:gd name="connsiteX0" fmla="*/ 463493 w 1760970"/>
                <a:gd name="connsiteY0" fmla="*/ 2138007 h 2182213"/>
                <a:gd name="connsiteX1" fmla="*/ 298419 w 1760970"/>
                <a:gd name="connsiteY1" fmla="*/ 1695078 h 2182213"/>
                <a:gd name="connsiteX2" fmla="*/ 355 w 1760970"/>
                <a:gd name="connsiteY2" fmla="*/ 736719 h 2182213"/>
                <a:gd name="connsiteX3" fmla="*/ 843503 w 1760970"/>
                <a:gd name="connsiteY3" fmla="*/ 449 h 2182213"/>
                <a:gd name="connsiteX4" fmla="*/ 1760264 w 1760970"/>
                <a:gd name="connsiteY4" fmla="*/ 817485 h 2182213"/>
                <a:gd name="connsiteX5" fmla="*/ 1401643 w 1760970"/>
                <a:gd name="connsiteY5" fmla="*/ 1817374 h 2182213"/>
                <a:gd name="connsiteX6" fmla="*/ 1282890 w 1760970"/>
                <a:gd name="connsiteY6" fmla="*/ 2138007 h 2182213"/>
                <a:gd name="connsiteX7" fmla="*/ 463493 w 1760970"/>
                <a:gd name="connsiteY7" fmla="*/ 2138007 h 2182213"/>
                <a:gd name="connsiteX0" fmla="*/ 463493 w 1760707"/>
                <a:gd name="connsiteY0" fmla="*/ 2138007 h 2182213"/>
                <a:gd name="connsiteX1" fmla="*/ 298419 w 1760707"/>
                <a:gd name="connsiteY1" fmla="*/ 1695078 h 2182213"/>
                <a:gd name="connsiteX2" fmla="*/ 355 w 1760707"/>
                <a:gd name="connsiteY2" fmla="*/ 736719 h 2182213"/>
                <a:gd name="connsiteX3" fmla="*/ 843503 w 1760707"/>
                <a:gd name="connsiteY3" fmla="*/ 449 h 2182213"/>
                <a:gd name="connsiteX4" fmla="*/ 1760264 w 1760707"/>
                <a:gd name="connsiteY4" fmla="*/ 817485 h 2182213"/>
                <a:gd name="connsiteX5" fmla="*/ 1401643 w 1760707"/>
                <a:gd name="connsiteY5" fmla="*/ 1817374 h 2182213"/>
                <a:gd name="connsiteX6" fmla="*/ 1282890 w 1760707"/>
                <a:gd name="connsiteY6" fmla="*/ 2138007 h 2182213"/>
                <a:gd name="connsiteX7" fmla="*/ 463493 w 1760707"/>
                <a:gd name="connsiteY7" fmla="*/ 2138007 h 2182213"/>
                <a:gd name="connsiteX0" fmla="*/ 463493 w 1760803"/>
                <a:gd name="connsiteY0" fmla="*/ 2138369 h 2182575"/>
                <a:gd name="connsiteX1" fmla="*/ 298419 w 1760803"/>
                <a:gd name="connsiteY1" fmla="*/ 1695440 h 2182575"/>
                <a:gd name="connsiteX2" fmla="*/ 355 w 1760803"/>
                <a:gd name="connsiteY2" fmla="*/ 737081 h 2182575"/>
                <a:gd name="connsiteX3" fmla="*/ 843503 w 1760803"/>
                <a:gd name="connsiteY3" fmla="*/ 811 h 2182575"/>
                <a:gd name="connsiteX4" fmla="*/ 1760264 w 1760803"/>
                <a:gd name="connsiteY4" fmla="*/ 817847 h 2182575"/>
                <a:gd name="connsiteX5" fmla="*/ 1401643 w 1760803"/>
                <a:gd name="connsiteY5" fmla="*/ 1817736 h 2182575"/>
                <a:gd name="connsiteX6" fmla="*/ 1282890 w 1760803"/>
                <a:gd name="connsiteY6" fmla="*/ 2138369 h 2182575"/>
                <a:gd name="connsiteX7" fmla="*/ 463493 w 1760803"/>
                <a:gd name="connsiteY7" fmla="*/ 2138369 h 2182575"/>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29 w 1760713"/>
                <a:gd name="connsiteY0" fmla="*/ 2137716 h 2181922"/>
                <a:gd name="connsiteX1" fmla="*/ 298355 w 1760713"/>
                <a:gd name="connsiteY1" fmla="*/ 1694787 h 2181922"/>
                <a:gd name="connsiteX2" fmla="*/ 291 w 1760713"/>
                <a:gd name="connsiteY2" fmla="*/ 736428 h 2181922"/>
                <a:gd name="connsiteX3" fmla="*/ 843439 w 1760713"/>
                <a:gd name="connsiteY3" fmla="*/ 158 h 2181922"/>
                <a:gd name="connsiteX4" fmla="*/ 1760200 w 1760713"/>
                <a:gd name="connsiteY4" fmla="*/ 817194 h 2181922"/>
                <a:gd name="connsiteX5" fmla="*/ 1401579 w 1760713"/>
                <a:gd name="connsiteY5" fmla="*/ 1817083 h 2181922"/>
                <a:gd name="connsiteX6" fmla="*/ 1282826 w 1760713"/>
                <a:gd name="connsiteY6" fmla="*/ 2137716 h 2181922"/>
                <a:gd name="connsiteX7" fmla="*/ 463429 w 176071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228"/>
                <a:gd name="connsiteY0" fmla="*/ 2137696 h 2181902"/>
                <a:gd name="connsiteX1" fmla="*/ 298365 w 1760228"/>
                <a:gd name="connsiteY1" fmla="*/ 1694767 h 2181902"/>
                <a:gd name="connsiteX2" fmla="*/ 301 w 1760228"/>
                <a:gd name="connsiteY2" fmla="*/ 736408 h 2181902"/>
                <a:gd name="connsiteX3" fmla="*/ 843449 w 1760228"/>
                <a:gd name="connsiteY3" fmla="*/ 138 h 2181902"/>
                <a:gd name="connsiteX4" fmla="*/ 1760210 w 1760228"/>
                <a:gd name="connsiteY4" fmla="*/ 817174 h 2181902"/>
                <a:gd name="connsiteX5" fmla="*/ 1401589 w 1760228"/>
                <a:gd name="connsiteY5" fmla="*/ 1817063 h 2181902"/>
                <a:gd name="connsiteX6" fmla="*/ 1282836 w 1760228"/>
                <a:gd name="connsiteY6" fmla="*/ 2137696 h 2181902"/>
                <a:gd name="connsiteX7" fmla="*/ 463439 w 1760228"/>
                <a:gd name="connsiteY7" fmla="*/ 2137696 h 2181902"/>
                <a:gd name="connsiteX0" fmla="*/ 463439 w 1760231"/>
                <a:gd name="connsiteY0" fmla="*/ 2137574 h 2181780"/>
                <a:gd name="connsiteX1" fmla="*/ 298365 w 1760231"/>
                <a:gd name="connsiteY1" fmla="*/ 1694645 h 2181780"/>
                <a:gd name="connsiteX2" fmla="*/ 301 w 1760231"/>
                <a:gd name="connsiteY2" fmla="*/ 736286 h 2181780"/>
                <a:gd name="connsiteX3" fmla="*/ 843449 w 1760231"/>
                <a:gd name="connsiteY3" fmla="*/ 16 h 2181780"/>
                <a:gd name="connsiteX4" fmla="*/ 1760210 w 1760231"/>
                <a:gd name="connsiteY4" fmla="*/ 817052 h 2181780"/>
                <a:gd name="connsiteX5" fmla="*/ 1401589 w 1760231"/>
                <a:gd name="connsiteY5" fmla="*/ 1816941 h 2181780"/>
                <a:gd name="connsiteX6" fmla="*/ 1282836 w 1760231"/>
                <a:gd name="connsiteY6" fmla="*/ 2137574 h 2181780"/>
                <a:gd name="connsiteX7" fmla="*/ 463439 w 1760231"/>
                <a:gd name="connsiteY7" fmla="*/ 2137574 h 2181780"/>
                <a:gd name="connsiteX0" fmla="*/ 463194 w 1759986"/>
                <a:gd name="connsiteY0" fmla="*/ 2137574 h 2181780"/>
                <a:gd name="connsiteX1" fmla="*/ 298120 w 1759986"/>
                <a:gd name="connsiteY1" fmla="*/ 1694645 h 2181780"/>
                <a:gd name="connsiteX2" fmla="*/ 56 w 1759986"/>
                <a:gd name="connsiteY2" fmla="*/ 736286 h 2181780"/>
                <a:gd name="connsiteX3" fmla="*/ 843204 w 1759986"/>
                <a:gd name="connsiteY3" fmla="*/ 16 h 2181780"/>
                <a:gd name="connsiteX4" fmla="*/ 1759965 w 1759986"/>
                <a:gd name="connsiteY4" fmla="*/ 817052 h 2181780"/>
                <a:gd name="connsiteX5" fmla="*/ 1401344 w 1759986"/>
                <a:gd name="connsiteY5" fmla="*/ 1816941 h 2181780"/>
                <a:gd name="connsiteX6" fmla="*/ 1282591 w 1759986"/>
                <a:gd name="connsiteY6" fmla="*/ 2137574 h 2181780"/>
                <a:gd name="connsiteX7" fmla="*/ 463194 w 1759986"/>
                <a:gd name="connsiteY7" fmla="*/ 2137574 h 2181780"/>
                <a:gd name="connsiteX0" fmla="*/ 473870 w 1770657"/>
                <a:gd name="connsiteY0" fmla="*/ 2137572 h 2181778"/>
                <a:gd name="connsiteX1" fmla="*/ 308796 w 1770657"/>
                <a:gd name="connsiteY1" fmla="*/ 1694643 h 2181778"/>
                <a:gd name="connsiteX2" fmla="*/ 38 w 1770657"/>
                <a:gd name="connsiteY2" fmla="*/ 800453 h 2181778"/>
                <a:gd name="connsiteX3" fmla="*/ 853880 w 1770657"/>
                <a:gd name="connsiteY3" fmla="*/ 14 h 2181778"/>
                <a:gd name="connsiteX4" fmla="*/ 1770641 w 1770657"/>
                <a:gd name="connsiteY4" fmla="*/ 817050 h 2181778"/>
                <a:gd name="connsiteX5" fmla="*/ 1412020 w 1770657"/>
                <a:gd name="connsiteY5" fmla="*/ 1816939 h 2181778"/>
                <a:gd name="connsiteX6" fmla="*/ 1293267 w 1770657"/>
                <a:gd name="connsiteY6" fmla="*/ 2137572 h 2181778"/>
                <a:gd name="connsiteX7" fmla="*/ 473870 w 1770657"/>
                <a:gd name="connsiteY7" fmla="*/ 2137572 h 2181778"/>
                <a:gd name="connsiteX0" fmla="*/ 473870 w 1770657"/>
                <a:gd name="connsiteY0" fmla="*/ 2137565 h 2181771"/>
                <a:gd name="connsiteX1" fmla="*/ 308796 w 1770657"/>
                <a:gd name="connsiteY1" fmla="*/ 1694636 h 2181771"/>
                <a:gd name="connsiteX2" fmla="*/ 38 w 1770657"/>
                <a:gd name="connsiteY2" fmla="*/ 800446 h 2181771"/>
                <a:gd name="connsiteX3" fmla="*/ 853880 w 1770657"/>
                <a:gd name="connsiteY3" fmla="*/ 7 h 2181771"/>
                <a:gd name="connsiteX4" fmla="*/ 1770641 w 1770657"/>
                <a:gd name="connsiteY4" fmla="*/ 811695 h 2181771"/>
                <a:gd name="connsiteX5" fmla="*/ 1412020 w 1770657"/>
                <a:gd name="connsiteY5" fmla="*/ 1816932 h 2181771"/>
                <a:gd name="connsiteX6" fmla="*/ 1293267 w 1770657"/>
                <a:gd name="connsiteY6" fmla="*/ 2137565 h 2181771"/>
                <a:gd name="connsiteX7" fmla="*/ 473870 w 1770657"/>
                <a:gd name="connsiteY7" fmla="*/ 2137565 h 2181771"/>
                <a:gd name="connsiteX0" fmla="*/ 473870 w 1788602"/>
                <a:gd name="connsiteY0" fmla="*/ 2137565 h 2181771"/>
                <a:gd name="connsiteX1" fmla="*/ 308796 w 1788602"/>
                <a:gd name="connsiteY1" fmla="*/ 1694636 h 2181771"/>
                <a:gd name="connsiteX2" fmla="*/ 38 w 1788602"/>
                <a:gd name="connsiteY2" fmla="*/ 800446 h 2181771"/>
                <a:gd name="connsiteX3" fmla="*/ 853880 w 1788602"/>
                <a:gd name="connsiteY3" fmla="*/ 7 h 2181771"/>
                <a:gd name="connsiteX4" fmla="*/ 1770641 w 1788602"/>
                <a:gd name="connsiteY4" fmla="*/ 811695 h 2181771"/>
                <a:gd name="connsiteX5" fmla="*/ 1449451 w 1788602"/>
                <a:gd name="connsiteY5" fmla="*/ 1747416 h 2181771"/>
                <a:gd name="connsiteX6" fmla="*/ 1293267 w 1788602"/>
                <a:gd name="connsiteY6" fmla="*/ 2137565 h 2181771"/>
                <a:gd name="connsiteX7" fmla="*/ 473870 w 1788602"/>
                <a:gd name="connsiteY7" fmla="*/ 2137565 h 2181771"/>
                <a:gd name="connsiteX0" fmla="*/ 473870 w 1771028"/>
                <a:gd name="connsiteY0" fmla="*/ 2137565 h 2181771"/>
                <a:gd name="connsiteX1" fmla="*/ 308796 w 1771028"/>
                <a:gd name="connsiteY1" fmla="*/ 1694636 h 2181771"/>
                <a:gd name="connsiteX2" fmla="*/ 38 w 1771028"/>
                <a:gd name="connsiteY2" fmla="*/ 800446 h 2181771"/>
                <a:gd name="connsiteX3" fmla="*/ 853880 w 1771028"/>
                <a:gd name="connsiteY3" fmla="*/ 7 h 2181771"/>
                <a:gd name="connsiteX4" fmla="*/ 1770641 w 1771028"/>
                <a:gd name="connsiteY4" fmla="*/ 811695 h 2181771"/>
                <a:gd name="connsiteX5" fmla="*/ 1449451 w 1771028"/>
                <a:gd name="connsiteY5" fmla="*/ 1747416 h 2181771"/>
                <a:gd name="connsiteX6" fmla="*/ 1293267 w 1771028"/>
                <a:gd name="connsiteY6" fmla="*/ 2137565 h 2181771"/>
                <a:gd name="connsiteX7" fmla="*/ 473870 w 1771028"/>
                <a:gd name="connsiteY7" fmla="*/ 2137565 h 2181771"/>
                <a:gd name="connsiteX0" fmla="*/ 474410 w 1771568"/>
                <a:gd name="connsiteY0" fmla="*/ 2137565 h 2181771"/>
                <a:gd name="connsiteX1" fmla="*/ 309336 w 1771568"/>
                <a:gd name="connsiteY1" fmla="*/ 1694636 h 2181771"/>
                <a:gd name="connsiteX2" fmla="*/ 578 w 1771568"/>
                <a:gd name="connsiteY2" fmla="*/ 800446 h 2181771"/>
                <a:gd name="connsiteX3" fmla="*/ 854420 w 1771568"/>
                <a:gd name="connsiteY3" fmla="*/ 7 h 2181771"/>
                <a:gd name="connsiteX4" fmla="*/ 1771181 w 1771568"/>
                <a:gd name="connsiteY4" fmla="*/ 811695 h 2181771"/>
                <a:gd name="connsiteX5" fmla="*/ 1449991 w 1771568"/>
                <a:gd name="connsiteY5" fmla="*/ 1747416 h 2181771"/>
                <a:gd name="connsiteX6" fmla="*/ 1293807 w 1771568"/>
                <a:gd name="connsiteY6" fmla="*/ 2137565 h 2181771"/>
                <a:gd name="connsiteX7" fmla="*/ 474410 w 1771568"/>
                <a:gd name="connsiteY7" fmla="*/ 2137565 h 2181771"/>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2287" h="2182119">
                  <a:moveTo>
                    <a:pt x="474866" y="2137913"/>
                  </a:moveTo>
                  <a:cubicBezTo>
                    <a:pt x="375280" y="2118606"/>
                    <a:pt x="356680" y="1917837"/>
                    <a:pt x="309792" y="1694984"/>
                  </a:cubicBezTo>
                  <a:cubicBezTo>
                    <a:pt x="262904" y="1472131"/>
                    <a:pt x="22481" y="1206221"/>
                    <a:pt x="1034" y="800794"/>
                  </a:cubicBezTo>
                  <a:cubicBezTo>
                    <a:pt x="-20413" y="395367"/>
                    <a:pt x="292407" y="14522"/>
                    <a:pt x="854876" y="355"/>
                  </a:cubicBezTo>
                  <a:cubicBezTo>
                    <a:pt x="1417345" y="-13812"/>
                    <a:pt x="1790017" y="397818"/>
                    <a:pt x="1771637" y="812043"/>
                  </a:cubicBezTo>
                  <a:cubicBezTo>
                    <a:pt x="1753257" y="1226268"/>
                    <a:pt x="1476535" y="1532134"/>
                    <a:pt x="1450447" y="1747764"/>
                  </a:cubicBezTo>
                  <a:cubicBezTo>
                    <a:pt x="1424359" y="1963394"/>
                    <a:pt x="1360583" y="2127288"/>
                    <a:pt x="1294263" y="2137913"/>
                  </a:cubicBezTo>
                  <a:cubicBezTo>
                    <a:pt x="1037173" y="2202081"/>
                    <a:pt x="646398" y="2191386"/>
                    <a:pt x="474866" y="2137913"/>
                  </a:cubicBezTo>
                  <a:close/>
                </a:path>
              </a:pathLst>
            </a:custGeom>
            <a:gradFill flip="none" rotWithShape="1">
              <a:gsLst>
                <a:gs pos="100000">
                  <a:schemeClr val="bg2">
                    <a:alpha val="75000"/>
                  </a:schemeClr>
                </a:gs>
                <a:gs pos="48000">
                  <a:schemeClr val="bg2">
                    <a:lumMod val="50000"/>
                    <a:alpha val="5000"/>
                  </a:schemeClr>
                </a:gs>
              </a:gsLst>
              <a:path path="circle">
                <a:fillToRect l="50000" t="50000" r="50000" b="50000"/>
              </a:path>
              <a:tileRect/>
            </a:gra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75" name="WIRES"/>
            <p:cNvGrpSpPr/>
            <p:nvPr/>
          </p:nvGrpSpPr>
          <p:grpSpPr>
            <a:xfrm>
              <a:off x="5634694" y="3160454"/>
              <a:ext cx="302686" cy="358202"/>
              <a:chOff x="7495024" y="3160455"/>
              <a:chExt cx="302686" cy="358202"/>
            </a:xfrm>
          </p:grpSpPr>
          <p:sp>
            <p:nvSpPr>
              <p:cNvPr id="296" name="Vrije vorm 295"/>
              <p:cNvSpPr/>
              <p:nvPr/>
            </p:nvSpPr>
            <p:spPr>
              <a:xfrm>
                <a:off x="7495024" y="3181576"/>
                <a:ext cx="76340" cy="335228"/>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Lst>
                <a:ahLst/>
                <a:cxnLst>
                  <a:cxn ang="0">
                    <a:pos x="connsiteX0" y="connsiteY0"/>
                  </a:cxn>
                  <a:cxn ang="0">
                    <a:pos x="connsiteX1" y="connsiteY1"/>
                  </a:cxn>
                  <a:cxn ang="0">
                    <a:pos x="connsiteX2" y="connsiteY2"/>
                  </a:cxn>
                </a:cxnLst>
                <a:rect l="l" t="t" r="r" b="b"/>
                <a:pathLst>
                  <a:path w="122990" h="540084">
                    <a:moveTo>
                      <a:pt x="122990" y="540084"/>
                    </a:moveTo>
                    <a:lnTo>
                      <a:pt x="0" y="48126"/>
                    </a:lnTo>
                    <a:cubicBezTo>
                      <a:pt x="58821" y="48126"/>
                      <a:pt x="74864" y="32084"/>
                      <a:pt x="80211" y="0"/>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297" name="Vrije vorm 296"/>
              <p:cNvSpPr/>
              <p:nvPr/>
            </p:nvSpPr>
            <p:spPr>
              <a:xfrm flipH="1">
                <a:off x="7721370" y="3181576"/>
                <a:ext cx="76340" cy="335228"/>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Lst>
                <a:ahLst/>
                <a:cxnLst>
                  <a:cxn ang="0">
                    <a:pos x="connsiteX0" y="connsiteY0"/>
                  </a:cxn>
                  <a:cxn ang="0">
                    <a:pos x="connsiteX1" y="connsiteY1"/>
                  </a:cxn>
                  <a:cxn ang="0">
                    <a:pos x="connsiteX2" y="connsiteY2"/>
                  </a:cxn>
                </a:cxnLst>
                <a:rect l="l" t="t" r="r" b="b"/>
                <a:pathLst>
                  <a:path w="122990" h="540084">
                    <a:moveTo>
                      <a:pt x="122990" y="540084"/>
                    </a:moveTo>
                    <a:lnTo>
                      <a:pt x="0" y="48126"/>
                    </a:lnTo>
                    <a:cubicBezTo>
                      <a:pt x="58821" y="48126"/>
                      <a:pt x="74864" y="32084"/>
                      <a:pt x="80211" y="0"/>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298" name="Vrije vorm 297"/>
              <p:cNvSpPr/>
              <p:nvPr/>
            </p:nvSpPr>
            <p:spPr>
              <a:xfrm>
                <a:off x="7533193" y="3160455"/>
                <a:ext cx="90440" cy="358202"/>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01601 w 101601"/>
                  <a:gd name="connsiteY0" fmla="*/ 540084 h 540084"/>
                  <a:gd name="connsiteX1" fmla="*/ 0 w 101601"/>
                  <a:gd name="connsiteY1" fmla="*/ 48126 h 540084"/>
                  <a:gd name="connsiteX2" fmla="*/ 80211 w 101601"/>
                  <a:gd name="connsiteY2" fmla="*/ 0 h 540084"/>
                  <a:gd name="connsiteX0" fmla="*/ 101601 w 105811"/>
                  <a:gd name="connsiteY0" fmla="*/ 540084 h 540084"/>
                  <a:gd name="connsiteX1" fmla="*/ 0 w 105811"/>
                  <a:gd name="connsiteY1" fmla="*/ 48126 h 540084"/>
                  <a:gd name="connsiteX2" fmla="*/ 80211 w 105811"/>
                  <a:gd name="connsiteY2" fmla="*/ 0 h 540084"/>
                  <a:gd name="connsiteX0" fmla="*/ 74864 w 80374"/>
                  <a:gd name="connsiteY0" fmla="*/ 545431 h 545431"/>
                  <a:gd name="connsiteX1" fmla="*/ 0 w 80374"/>
                  <a:gd name="connsiteY1" fmla="*/ 48126 h 545431"/>
                  <a:gd name="connsiteX2" fmla="*/ 80211 w 80374"/>
                  <a:gd name="connsiteY2" fmla="*/ 0 h 545431"/>
                  <a:gd name="connsiteX0" fmla="*/ 106948 w 112295"/>
                  <a:gd name="connsiteY0" fmla="*/ 545431 h 545431"/>
                  <a:gd name="connsiteX1" fmla="*/ 0 w 112295"/>
                  <a:gd name="connsiteY1" fmla="*/ 37431 h 545431"/>
                  <a:gd name="connsiteX2" fmla="*/ 112295 w 112295"/>
                  <a:gd name="connsiteY2" fmla="*/ 0 h 545431"/>
                  <a:gd name="connsiteX0" fmla="*/ 136850 w 142197"/>
                  <a:gd name="connsiteY0" fmla="*/ 577317 h 577317"/>
                  <a:gd name="connsiteX1" fmla="*/ 29902 w 142197"/>
                  <a:gd name="connsiteY1" fmla="*/ 69317 h 577317"/>
                  <a:gd name="connsiteX2" fmla="*/ 142197 w 142197"/>
                  <a:gd name="connsiteY2" fmla="*/ 31886 h 577317"/>
                  <a:gd name="connsiteX0" fmla="*/ 136850 w 142197"/>
                  <a:gd name="connsiteY0" fmla="*/ 577317 h 577317"/>
                  <a:gd name="connsiteX1" fmla="*/ 29902 w 142197"/>
                  <a:gd name="connsiteY1" fmla="*/ 69317 h 577317"/>
                  <a:gd name="connsiteX2" fmla="*/ 142197 w 142197"/>
                  <a:gd name="connsiteY2" fmla="*/ 31886 h 577317"/>
                  <a:gd name="connsiteX0" fmla="*/ 135783 w 151825"/>
                  <a:gd name="connsiteY0" fmla="*/ 566835 h 566835"/>
                  <a:gd name="connsiteX1" fmla="*/ 28835 w 151825"/>
                  <a:gd name="connsiteY1" fmla="*/ 58835 h 566835"/>
                  <a:gd name="connsiteX2" fmla="*/ 151825 w 151825"/>
                  <a:gd name="connsiteY2" fmla="*/ 64183 h 566835"/>
                  <a:gd name="connsiteX0" fmla="*/ 146455 w 162497"/>
                  <a:gd name="connsiteY0" fmla="*/ 567822 h 567822"/>
                  <a:gd name="connsiteX1" fmla="*/ 39507 w 162497"/>
                  <a:gd name="connsiteY1" fmla="*/ 59822 h 567822"/>
                  <a:gd name="connsiteX2" fmla="*/ 162497 w 162497"/>
                  <a:gd name="connsiteY2" fmla="*/ 65170 h 567822"/>
                  <a:gd name="connsiteX0" fmla="*/ 112719 w 128761"/>
                  <a:gd name="connsiteY0" fmla="*/ 518694 h 518694"/>
                  <a:gd name="connsiteX1" fmla="*/ 5771 w 128761"/>
                  <a:gd name="connsiteY1" fmla="*/ 10694 h 518694"/>
                  <a:gd name="connsiteX2" fmla="*/ 128761 w 128761"/>
                  <a:gd name="connsiteY2" fmla="*/ 16042 h 518694"/>
                  <a:gd name="connsiteX0" fmla="*/ 132904 w 148946"/>
                  <a:gd name="connsiteY0" fmla="*/ 562894 h 562894"/>
                  <a:gd name="connsiteX1" fmla="*/ 4525 w 148946"/>
                  <a:gd name="connsiteY1" fmla="*/ 9650 h 562894"/>
                  <a:gd name="connsiteX2" fmla="*/ 148946 w 148946"/>
                  <a:gd name="connsiteY2" fmla="*/ 60242 h 562894"/>
                  <a:gd name="connsiteX0" fmla="*/ 138352 w 154394"/>
                  <a:gd name="connsiteY0" fmla="*/ 554929 h 554929"/>
                  <a:gd name="connsiteX1" fmla="*/ 9973 w 154394"/>
                  <a:gd name="connsiteY1" fmla="*/ 1685 h 554929"/>
                  <a:gd name="connsiteX2" fmla="*/ 154394 w 154394"/>
                  <a:gd name="connsiteY2" fmla="*/ 52277 h 554929"/>
                  <a:gd name="connsiteX0" fmla="*/ 131235 w 147277"/>
                  <a:gd name="connsiteY0" fmla="*/ 580961 h 580961"/>
                  <a:gd name="connsiteX1" fmla="*/ 2856 w 147277"/>
                  <a:gd name="connsiteY1" fmla="*/ 27717 h 580961"/>
                  <a:gd name="connsiteX2" fmla="*/ 50565 w 147277"/>
                  <a:gd name="connsiteY2" fmla="*/ 82445 h 580961"/>
                  <a:gd name="connsiteX3" fmla="*/ 147277 w 147277"/>
                  <a:gd name="connsiteY3" fmla="*/ 78309 h 580961"/>
                  <a:gd name="connsiteX0" fmla="*/ 142101 w 158143"/>
                  <a:gd name="connsiteY0" fmla="*/ 556764 h 556764"/>
                  <a:gd name="connsiteX1" fmla="*/ 13722 w 158143"/>
                  <a:gd name="connsiteY1" fmla="*/ 3520 h 556764"/>
                  <a:gd name="connsiteX2" fmla="*/ 61431 w 158143"/>
                  <a:gd name="connsiteY2" fmla="*/ 58248 h 556764"/>
                  <a:gd name="connsiteX3" fmla="*/ 158143 w 158143"/>
                  <a:gd name="connsiteY3" fmla="*/ 54112 h 556764"/>
                  <a:gd name="connsiteX0" fmla="*/ 142101 w 145705"/>
                  <a:gd name="connsiteY0" fmla="*/ 556764 h 556764"/>
                  <a:gd name="connsiteX1" fmla="*/ 13722 w 145705"/>
                  <a:gd name="connsiteY1" fmla="*/ 3520 h 556764"/>
                  <a:gd name="connsiteX2" fmla="*/ 61431 w 145705"/>
                  <a:gd name="connsiteY2" fmla="*/ 58248 h 556764"/>
                </a:gdLst>
                <a:ahLst/>
                <a:cxnLst>
                  <a:cxn ang="0">
                    <a:pos x="connsiteX0" y="connsiteY0"/>
                  </a:cxn>
                  <a:cxn ang="0">
                    <a:pos x="connsiteX1" y="connsiteY1"/>
                  </a:cxn>
                  <a:cxn ang="0">
                    <a:pos x="connsiteX2" y="connsiteY2"/>
                  </a:cxn>
                </a:cxnLst>
                <a:rect l="l" t="t" r="r" b="b"/>
                <a:pathLst>
                  <a:path w="145705" h="556764">
                    <a:moveTo>
                      <a:pt x="142101" y="556764"/>
                    </a:moveTo>
                    <a:cubicBezTo>
                      <a:pt x="167055" y="323263"/>
                      <a:pt x="55742" y="-39601"/>
                      <a:pt x="13722" y="3520"/>
                    </a:cubicBezTo>
                    <a:cubicBezTo>
                      <a:pt x="-28298" y="46641"/>
                      <a:pt x="37361" y="49816"/>
                      <a:pt x="61431" y="58248"/>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299" name="Vrije vorm 298"/>
              <p:cNvSpPr/>
              <p:nvPr/>
            </p:nvSpPr>
            <p:spPr>
              <a:xfrm flipH="1">
                <a:off x="7672002" y="3160455"/>
                <a:ext cx="90438" cy="358202"/>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01601 w 101601"/>
                  <a:gd name="connsiteY0" fmla="*/ 540084 h 540084"/>
                  <a:gd name="connsiteX1" fmla="*/ 0 w 101601"/>
                  <a:gd name="connsiteY1" fmla="*/ 48126 h 540084"/>
                  <a:gd name="connsiteX2" fmla="*/ 80211 w 101601"/>
                  <a:gd name="connsiteY2" fmla="*/ 0 h 540084"/>
                  <a:gd name="connsiteX0" fmla="*/ 101601 w 105811"/>
                  <a:gd name="connsiteY0" fmla="*/ 540084 h 540084"/>
                  <a:gd name="connsiteX1" fmla="*/ 0 w 105811"/>
                  <a:gd name="connsiteY1" fmla="*/ 48126 h 540084"/>
                  <a:gd name="connsiteX2" fmla="*/ 80211 w 105811"/>
                  <a:gd name="connsiteY2" fmla="*/ 0 h 540084"/>
                  <a:gd name="connsiteX0" fmla="*/ 74864 w 80374"/>
                  <a:gd name="connsiteY0" fmla="*/ 545431 h 545431"/>
                  <a:gd name="connsiteX1" fmla="*/ 0 w 80374"/>
                  <a:gd name="connsiteY1" fmla="*/ 48126 h 545431"/>
                  <a:gd name="connsiteX2" fmla="*/ 80211 w 80374"/>
                  <a:gd name="connsiteY2" fmla="*/ 0 h 545431"/>
                  <a:gd name="connsiteX0" fmla="*/ 106948 w 112295"/>
                  <a:gd name="connsiteY0" fmla="*/ 545431 h 545431"/>
                  <a:gd name="connsiteX1" fmla="*/ 0 w 112295"/>
                  <a:gd name="connsiteY1" fmla="*/ 37431 h 545431"/>
                  <a:gd name="connsiteX2" fmla="*/ 112295 w 112295"/>
                  <a:gd name="connsiteY2" fmla="*/ 0 h 545431"/>
                  <a:gd name="connsiteX0" fmla="*/ 136850 w 142197"/>
                  <a:gd name="connsiteY0" fmla="*/ 577317 h 577317"/>
                  <a:gd name="connsiteX1" fmla="*/ 29902 w 142197"/>
                  <a:gd name="connsiteY1" fmla="*/ 69317 h 577317"/>
                  <a:gd name="connsiteX2" fmla="*/ 142197 w 142197"/>
                  <a:gd name="connsiteY2" fmla="*/ 31886 h 577317"/>
                  <a:gd name="connsiteX0" fmla="*/ 136850 w 142197"/>
                  <a:gd name="connsiteY0" fmla="*/ 577317 h 577317"/>
                  <a:gd name="connsiteX1" fmla="*/ 29902 w 142197"/>
                  <a:gd name="connsiteY1" fmla="*/ 69317 h 577317"/>
                  <a:gd name="connsiteX2" fmla="*/ 142197 w 142197"/>
                  <a:gd name="connsiteY2" fmla="*/ 31886 h 577317"/>
                  <a:gd name="connsiteX0" fmla="*/ 135783 w 151825"/>
                  <a:gd name="connsiteY0" fmla="*/ 566835 h 566835"/>
                  <a:gd name="connsiteX1" fmla="*/ 28835 w 151825"/>
                  <a:gd name="connsiteY1" fmla="*/ 58835 h 566835"/>
                  <a:gd name="connsiteX2" fmla="*/ 151825 w 151825"/>
                  <a:gd name="connsiteY2" fmla="*/ 64183 h 566835"/>
                  <a:gd name="connsiteX0" fmla="*/ 146455 w 162497"/>
                  <a:gd name="connsiteY0" fmla="*/ 567822 h 567822"/>
                  <a:gd name="connsiteX1" fmla="*/ 39507 w 162497"/>
                  <a:gd name="connsiteY1" fmla="*/ 59822 h 567822"/>
                  <a:gd name="connsiteX2" fmla="*/ 162497 w 162497"/>
                  <a:gd name="connsiteY2" fmla="*/ 65170 h 567822"/>
                  <a:gd name="connsiteX0" fmla="*/ 112719 w 128761"/>
                  <a:gd name="connsiteY0" fmla="*/ 518694 h 518694"/>
                  <a:gd name="connsiteX1" fmla="*/ 5771 w 128761"/>
                  <a:gd name="connsiteY1" fmla="*/ 10694 h 518694"/>
                  <a:gd name="connsiteX2" fmla="*/ 128761 w 128761"/>
                  <a:gd name="connsiteY2" fmla="*/ 16042 h 518694"/>
                  <a:gd name="connsiteX0" fmla="*/ 132904 w 148946"/>
                  <a:gd name="connsiteY0" fmla="*/ 562894 h 562894"/>
                  <a:gd name="connsiteX1" fmla="*/ 4525 w 148946"/>
                  <a:gd name="connsiteY1" fmla="*/ 9650 h 562894"/>
                  <a:gd name="connsiteX2" fmla="*/ 148946 w 148946"/>
                  <a:gd name="connsiteY2" fmla="*/ 60242 h 562894"/>
                  <a:gd name="connsiteX0" fmla="*/ 138352 w 154394"/>
                  <a:gd name="connsiteY0" fmla="*/ 554929 h 554929"/>
                  <a:gd name="connsiteX1" fmla="*/ 9973 w 154394"/>
                  <a:gd name="connsiteY1" fmla="*/ 1685 h 554929"/>
                  <a:gd name="connsiteX2" fmla="*/ 154394 w 154394"/>
                  <a:gd name="connsiteY2" fmla="*/ 52277 h 554929"/>
                  <a:gd name="connsiteX0" fmla="*/ 131235 w 147277"/>
                  <a:gd name="connsiteY0" fmla="*/ 580961 h 580961"/>
                  <a:gd name="connsiteX1" fmla="*/ 2856 w 147277"/>
                  <a:gd name="connsiteY1" fmla="*/ 27717 h 580961"/>
                  <a:gd name="connsiteX2" fmla="*/ 50565 w 147277"/>
                  <a:gd name="connsiteY2" fmla="*/ 82445 h 580961"/>
                  <a:gd name="connsiteX3" fmla="*/ 147277 w 147277"/>
                  <a:gd name="connsiteY3" fmla="*/ 78309 h 580961"/>
                  <a:gd name="connsiteX0" fmla="*/ 142101 w 158143"/>
                  <a:gd name="connsiteY0" fmla="*/ 556764 h 556764"/>
                  <a:gd name="connsiteX1" fmla="*/ 13722 w 158143"/>
                  <a:gd name="connsiteY1" fmla="*/ 3520 h 556764"/>
                  <a:gd name="connsiteX2" fmla="*/ 61431 w 158143"/>
                  <a:gd name="connsiteY2" fmla="*/ 58248 h 556764"/>
                  <a:gd name="connsiteX3" fmla="*/ 158143 w 158143"/>
                  <a:gd name="connsiteY3" fmla="*/ 54112 h 556764"/>
                  <a:gd name="connsiteX0" fmla="*/ 142101 w 145705"/>
                  <a:gd name="connsiteY0" fmla="*/ 556764 h 556764"/>
                  <a:gd name="connsiteX1" fmla="*/ 13722 w 145705"/>
                  <a:gd name="connsiteY1" fmla="*/ 3520 h 556764"/>
                  <a:gd name="connsiteX2" fmla="*/ 61431 w 145705"/>
                  <a:gd name="connsiteY2" fmla="*/ 58248 h 556764"/>
                </a:gdLst>
                <a:ahLst/>
                <a:cxnLst>
                  <a:cxn ang="0">
                    <a:pos x="connsiteX0" y="connsiteY0"/>
                  </a:cxn>
                  <a:cxn ang="0">
                    <a:pos x="connsiteX1" y="connsiteY1"/>
                  </a:cxn>
                  <a:cxn ang="0">
                    <a:pos x="connsiteX2" y="connsiteY2"/>
                  </a:cxn>
                </a:cxnLst>
                <a:rect l="l" t="t" r="r" b="b"/>
                <a:pathLst>
                  <a:path w="145705" h="556764">
                    <a:moveTo>
                      <a:pt x="142101" y="556764"/>
                    </a:moveTo>
                    <a:cubicBezTo>
                      <a:pt x="167055" y="323263"/>
                      <a:pt x="55742" y="-39601"/>
                      <a:pt x="13722" y="3520"/>
                    </a:cubicBezTo>
                    <a:cubicBezTo>
                      <a:pt x="-28298" y="46641"/>
                      <a:pt x="37361" y="49816"/>
                      <a:pt x="61431" y="58248"/>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grpSp>
        <p:sp>
          <p:nvSpPr>
            <p:cNvPr id="276" name="GLASS"/>
            <p:cNvSpPr/>
            <p:nvPr/>
          </p:nvSpPr>
          <p:spPr>
            <a:xfrm>
              <a:off x="5215480" y="2309100"/>
              <a:ext cx="1118628" cy="1465084"/>
            </a:xfrm>
            <a:custGeom>
              <a:avLst/>
              <a:gdLst>
                <a:gd name="connsiteX0" fmla="*/ 463138 w 1781299"/>
                <a:gd name="connsiteY0" fmla="*/ 2137558 h 2137558"/>
                <a:gd name="connsiteX1" fmla="*/ 308759 w 1781299"/>
                <a:gd name="connsiteY1" fmla="*/ 1662545 h 2137558"/>
                <a:gd name="connsiteX2" fmla="*/ 0 w 1781299"/>
                <a:gd name="connsiteY2" fmla="*/ 736270 h 2137558"/>
                <a:gd name="connsiteX3" fmla="*/ 843148 w 1781299"/>
                <a:gd name="connsiteY3" fmla="*/ 0 h 2137558"/>
                <a:gd name="connsiteX4" fmla="*/ 1781299 w 1781299"/>
                <a:gd name="connsiteY4" fmla="*/ 795647 h 2137558"/>
                <a:gd name="connsiteX5" fmla="*/ 1401288 w 1781299"/>
                <a:gd name="connsiteY5" fmla="*/ 1816925 h 2137558"/>
                <a:gd name="connsiteX6" fmla="*/ 1282535 w 1781299"/>
                <a:gd name="connsiteY6" fmla="*/ 2137558 h 2137558"/>
                <a:gd name="connsiteX7" fmla="*/ 463138 w 1781299"/>
                <a:gd name="connsiteY7" fmla="*/ 2137558 h 2137558"/>
                <a:gd name="connsiteX0" fmla="*/ 463138 w 1781299"/>
                <a:gd name="connsiteY0" fmla="*/ 2137712 h 2137712"/>
                <a:gd name="connsiteX1" fmla="*/ 308759 w 1781299"/>
                <a:gd name="connsiteY1" fmla="*/ 1662699 h 2137712"/>
                <a:gd name="connsiteX2" fmla="*/ 0 w 1781299"/>
                <a:gd name="connsiteY2" fmla="*/ 736424 h 2137712"/>
                <a:gd name="connsiteX3" fmla="*/ 843148 w 1781299"/>
                <a:gd name="connsiteY3" fmla="*/ 154 h 2137712"/>
                <a:gd name="connsiteX4" fmla="*/ 1781299 w 1781299"/>
                <a:gd name="connsiteY4" fmla="*/ 795801 h 2137712"/>
                <a:gd name="connsiteX5" fmla="*/ 1401288 w 1781299"/>
                <a:gd name="connsiteY5" fmla="*/ 1817079 h 2137712"/>
                <a:gd name="connsiteX6" fmla="*/ 1282535 w 1781299"/>
                <a:gd name="connsiteY6" fmla="*/ 2137712 h 2137712"/>
                <a:gd name="connsiteX7" fmla="*/ 463138 w 1781299"/>
                <a:gd name="connsiteY7" fmla="*/ 2137712 h 2137712"/>
                <a:gd name="connsiteX0" fmla="*/ 463138 w 1781299"/>
                <a:gd name="connsiteY0" fmla="*/ 2138480 h 2138480"/>
                <a:gd name="connsiteX1" fmla="*/ 308759 w 1781299"/>
                <a:gd name="connsiteY1" fmla="*/ 1663467 h 2138480"/>
                <a:gd name="connsiteX2" fmla="*/ 0 w 1781299"/>
                <a:gd name="connsiteY2" fmla="*/ 737192 h 2138480"/>
                <a:gd name="connsiteX3" fmla="*/ 843148 w 1781299"/>
                <a:gd name="connsiteY3" fmla="*/ 922 h 2138480"/>
                <a:gd name="connsiteX4" fmla="*/ 1781299 w 1781299"/>
                <a:gd name="connsiteY4" fmla="*/ 796569 h 2138480"/>
                <a:gd name="connsiteX5" fmla="*/ 1401288 w 1781299"/>
                <a:gd name="connsiteY5" fmla="*/ 1817847 h 2138480"/>
                <a:gd name="connsiteX6" fmla="*/ 1282535 w 1781299"/>
                <a:gd name="connsiteY6" fmla="*/ 2138480 h 2138480"/>
                <a:gd name="connsiteX7" fmla="*/ 463138 w 1781299"/>
                <a:gd name="connsiteY7" fmla="*/ 2138480 h 2138480"/>
                <a:gd name="connsiteX0" fmla="*/ 463138 w 1804633"/>
                <a:gd name="connsiteY0" fmla="*/ 2138548 h 2138548"/>
                <a:gd name="connsiteX1" fmla="*/ 308759 w 1804633"/>
                <a:gd name="connsiteY1" fmla="*/ 1663535 h 2138548"/>
                <a:gd name="connsiteX2" fmla="*/ 0 w 1804633"/>
                <a:gd name="connsiteY2" fmla="*/ 737260 h 2138548"/>
                <a:gd name="connsiteX3" fmla="*/ 843148 w 1804633"/>
                <a:gd name="connsiteY3" fmla="*/ 990 h 2138548"/>
                <a:gd name="connsiteX4" fmla="*/ 1781299 w 1804633"/>
                <a:gd name="connsiteY4" fmla="*/ 796637 h 2138548"/>
                <a:gd name="connsiteX5" fmla="*/ 1401288 w 1804633"/>
                <a:gd name="connsiteY5" fmla="*/ 1817915 h 2138548"/>
                <a:gd name="connsiteX6" fmla="*/ 1282535 w 1804633"/>
                <a:gd name="connsiteY6" fmla="*/ 2138548 h 2138548"/>
                <a:gd name="connsiteX7" fmla="*/ 463138 w 1804633"/>
                <a:gd name="connsiteY7" fmla="*/ 2138548 h 2138548"/>
                <a:gd name="connsiteX0" fmla="*/ 478631 w 1820126"/>
                <a:gd name="connsiteY0" fmla="*/ 2138548 h 2138548"/>
                <a:gd name="connsiteX1" fmla="*/ 324252 w 1820126"/>
                <a:gd name="connsiteY1" fmla="*/ 1663535 h 2138548"/>
                <a:gd name="connsiteX2" fmla="*/ 15493 w 1820126"/>
                <a:gd name="connsiteY2" fmla="*/ 737260 h 2138548"/>
                <a:gd name="connsiteX3" fmla="*/ 858641 w 1820126"/>
                <a:gd name="connsiteY3" fmla="*/ 990 h 2138548"/>
                <a:gd name="connsiteX4" fmla="*/ 1796792 w 1820126"/>
                <a:gd name="connsiteY4" fmla="*/ 796637 h 2138548"/>
                <a:gd name="connsiteX5" fmla="*/ 1416781 w 1820126"/>
                <a:gd name="connsiteY5" fmla="*/ 1817915 h 2138548"/>
                <a:gd name="connsiteX6" fmla="*/ 1298028 w 1820126"/>
                <a:gd name="connsiteY6" fmla="*/ 2138548 h 2138548"/>
                <a:gd name="connsiteX7" fmla="*/ 478631 w 1820126"/>
                <a:gd name="connsiteY7" fmla="*/ 2138548 h 213854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67067"/>
                <a:gd name="connsiteX1" fmla="*/ 324252 w 1820126"/>
                <a:gd name="connsiteY1" fmla="*/ 1663535 h 2167067"/>
                <a:gd name="connsiteX2" fmla="*/ 15493 w 1820126"/>
                <a:gd name="connsiteY2" fmla="*/ 737260 h 2167067"/>
                <a:gd name="connsiteX3" fmla="*/ 858641 w 1820126"/>
                <a:gd name="connsiteY3" fmla="*/ 990 h 2167067"/>
                <a:gd name="connsiteX4" fmla="*/ 1796792 w 1820126"/>
                <a:gd name="connsiteY4" fmla="*/ 796637 h 2167067"/>
                <a:gd name="connsiteX5" fmla="*/ 1416781 w 1820126"/>
                <a:gd name="connsiteY5" fmla="*/ 1817915 h 2167067"/>
                <a:gd name="connsiteX6" fmla="*/ 1298028 w 1820126"/>
                <a:gd name="connsiteY6" fmla="*/ 2138548 h 2167067"/>
                <a:gd name="connsiteX7" fmla="*/ 478631 w 1820126"/>
                <a:gd name="connsiteY7" fmla="*/ 2138548 h 2167067"/>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7731 w 1819226"/>
                <a:gd name="connsiteY0" fmla="*/ 2138548 h 2182754"/>
                <a:gd name="connsiteX1" fmla="*/ 334047 w 1819226"/>
                <a:gd name="connsiteY1" fmla="*/ 1636798 h 2182754"/>
                <a:gd name="connsiteX2" fmla="*/ 14593 w 1819226"/>
                <a:gd name="connsiteY2" fmla="*/ 737260 h 2182754"/>
                <a:gd name="connsiteX3" fmla="*/ 857741 w 1819226"/>
                <a:gd name="connsiteY3" fmla="*/ 990 h 2182754"/>
                <a:gd name="connsiteX4" fmla="*/ 1795892 w 1819226"/>
                <a:gd name="connsiteY4" fmla="*/ 796637 h 2182754"/>
                <a:gd name="connsiteX5" fmla="*/ 1415881 w 1819226"/>
                <a:gd name="connsiteY5" fmla="*/ 1817915 h 2182754"/>
                <a:gd name="connsiteX6" fmla="*/ 1297128 w 1819226"/>
                <a:gd name="connsiteY6" fmla="*/ 2138548 h 2182754"/>
                <a:gd name="connsiteX7" fmla="*/ 477731 w 1819226"/>
                <a:gd name="connsiteY7" fmla="*/ 2138548 h 2182754"/>
                <a:gd name="connsiteX0" fmla="*/ 463577 w 1805072"/>
                <a:gd name="connsiteY0" fmla="*/ 2138548 h 2182754"/>
                <a:gd name="connsiteX1" fmla="*/ 319893 w 1805072"/>
                <a:gd name="connsiteY1" fmla="*/ 1636798 h 2182754"/>
                <a:gd name="connsiteX2" fmla="*/ 439 w 1805072"/>
                <a:gd name="connsiteY2" fmla="*/ 737260 h 2182754"/>
                <a:gd name="connsiteX3" fmla="*/ 843587 w 1805072"/>
                <a:gd name="connsiteY3" fmla="*/ 990 h 2182754"/>
                <a:gd name="connsiteX4" fmla="*/ 1781738 w 1805072"/>
                <a:gd name="connsiteY4" fmla="*/ 796637 h 2182754"/>
                <a:gd name="connsiteX5" fmla="*/ 1401727 w 1805072"/>
                <a:gd name="connsiteY5" fmla="*/ 1817915 h 2182754"/>
                <a:gd name="connsiteX6" fmla="*/ 1282974 w 1805072"/>
                <a:gd name="connsiteY6" fmla="*/ 2138548 h 2182754"/>
                <a:gd name="connsiteX7" fmla="*/ 463577 w 1805072"/>
                <a:gd name="connsiteY7" fmla="*/ 2138548 h 2182754"/>
                <a:gd name="connsiteX0" fmla="*/ 479579 w 1821074"/>
                <a:gd name="connsiteY0" fmla="*/ 2138548 h 2182754"/>
                <a:gd name="connsiteX1" fmla="*/ 314505 w 1821074"/>
                <a:gd name="connsiteY1" fmla="*/ 1695619 h 2182754"/>
                <a:gd name="connsiteX2" fmla="*/ 16441 w 1821074"/>
                <a:gd name="connsiteY2" fmla="*/ 737260 h 2182754"/>
                <a:gd name="connsiteX3" fmla="*/ 859589 w 1821074"/>
                <a:gd name="connsiteY3" fmla="*/ 990 h 2182754"/>
                <a:gd name="connsiteX4" fmla="*/ 1797740 w 1821074"/>
                <a:gd name="connsiteY4" fmla="*/ 796637 h 2182754"/>
                <a:gd name="connsiteX5" fmla="*/ 1417729 w 1821074"/>
                <a:gd name="connsiteY5" fmla="*/ 1817915 h 2182754"/>
                <a:gd name="connsiteX6" fmla="*/ 1298976 w 1821074"/>
                <a:gd name="connsiteY6" fmla="*/ 2138548 h 2182754"/>
                <a:gd name="connsiteX7" fmla="*/ 479579 w 1821074"/>
                <a:gd name="connsiteY7" fmla="*/ 2138548 h 2182754"/>
                <a:gd name="connsiteX0" fmla="*/ 463493 w 1804988"/>
                <a:gd name="connsiteY0" fmla="*/ 2138548 h 2182754"/>
                <a:gd name="connsiteX1" fmla="*/ 298419 w 1804988"/>
                <a:gd name="connsiteY1" fmla="*/ 1695619 h 2182754"/>
                <a:gd name="connsiteX2" fmla="*/ 355 w 1804988"/>
                <a:gd name="connsiteY2" fmla="*/ 737260 h 2182754"/>
                <a:gd name="connsiteX3" fmla="*/ 843503 w 1804988"/>
                <a:gd name="connsiteY3" fmla="*/ 990 h 2182754"/>
                <a:gd name="connsiteX4" fmla="*/ 1781654 w 1804988"/>
                <a:gd name="connsiteY4" fmla="*/ 796637 h 2182754"/>
                <a:gd name="connsiteX5" fmla="*/ 1401643 w 1804988"/>
                <a:gd name="connsiteY5" fmla="*/ 1817915 h 2182754"/>
                <a:gd name="connsiteX6" fmla="*/ 1282890 w 1804988"/>
                <a:gd name="connsiteY6" fmla="*/ 2138548 h 2182754"/>
                <a:gd name="connsiteX7" fmla="*/ 463493 w 1804988"/>
                <a:gd name="connsiteY7" fmla="*/ 2138548 h 2182754"/>
                <a:gd name="connsiteX0" fmla="*/ 463493 w 1783109"/>
                <a:gd name="connsiteY0" fmla="*/ 2138691 h 2182897"/>
                <a:gd name="connsiteX1" fmla="*/ 298419 w 1783109"/>
                <a:gd name="connsiteY1" fmla="*/ 1695762 h 2182897"/>
                <a:gd name="connsiteX2" fmla="*/ 355 w 1783109"/>
                <a:gd name="connsiteY2" fmla="*/ 737403 h 2182897"/>
                <a:gd name="connsiteX3" fmla="*/ 843503 w 1783109"/>
                <a:gd name="connsiteY3" fmla="*/ 1133 h 2182897"/>
                <a:gd name="connsiteX4" fmla="*/ 1781654 w 1783109"/>
                <a:gd name="connsiteY4" fmla="*/ 796780 h 2182897"/>
                <a:gd name="connsiteX5" fmla="*/ 1401643 w 1783109"/>
                <a:gd name="connsiteY5" fmla="*/ 1818058 h 2182897"/>
                <a:gd name="connsiteX6" fmla="*/ 1282890 w 1783109"/>
                <a:gd name="connsiteY6" fmla="*/ 2138691 h 2182897"/>
                <a:gd name="connsiteX7" fmla="*/ 463493 w 1783109"/>
                <a:gd name="connsiteY7" fmla="*/ 2138691 h 2182897"/>
                <a:gd name="connsiteX0" fmla="*/ 463493 w 1760970"/>
                <a:gd name="connsiteY0" fmla="*/ 2138007 h 2182213"/>
                <a:gd name="connsiteX1" fmla="*/ 298419 w 1760970"/>
                <a:gd name="connsiteY1" fmla="*/ 1695078 h 2182213"/>
                <a:gd name="connsiteX2" fmla="*/ 355 w 1760970"/>
                <a:gd name="connsiteY2" fmla="*/ 736719 h 2182213"/>
                <a:gd name="connsiteX3" fmla="*/ 843503 w 1760970"/>
                <a:gd name="connsiteY3" fmla="*/ 449 h 2182213"/>
                <a:gd name="connsiteX4" fmla="*/ 1760264 w 1760970"/>
                <a:gd name="connsiteY4" fmla="*/ 817485 h 2182213"/>
                <a:gd name="connsiteX5" fmla="*/ 1401643 w 1760970"/>
                <a:gd name="connsiteY5" fmla="*/ 1817374 h 2182213"/>
                <a:gd name="connsiteX6" fmla="*/ 1282890 w 1760970"/>
                <a:gd name="connsiteY6" fmla="*/ 2138007 h 2182213"/>
                <a:gd name="connsiteX7" fmla="*/ 463493 w 1760970"/>
                <a:gd name="connsiteY7" fmla="*/ 2138007 h 2182213"/>
                <a:gd name="connsiteX0" fmla="*/ 463493 w 1760707"/>
                <a:gd name="connsiteY0" fmla="*/ 2138007 h 2182213"/>
                <a:gd name="connsiteX1" fmla="*/ 298419 w 1760707"/>
                <a:gd name="connsiteY1" fmla="*/ 1695078 h 2182213"/>
                <a:gd name="connsiteX2" fmla="*/ 355 w 1760707"/>
                <a:gd name="connsiteY2" fmla="*/ 736719 h 2182213"/>
                <a:gd name="connsiteX3" fmla="*/ 843503 w 1760707"/>
                <a:gd name="connsiteY3" fmla="*/ 449 h 2182213"/>
                <a:gd name="connsiteX4" fmla="*/ 1760264 w 1760707"/>
                <a:gd name="connsiteY4" fmla="*/ 817485 h 2182213"/>
                <a:gd name="connsiteX5" fmla="*/ 1401643 w 1760707"/>
                <a:gd name="connsiteY5" fmla="*/ 1817374 h 2182213"/>
                <a:gd name="connsiteX6" fmla="*/ 1282890 w 1760707"/>
                <a:gd name="connsiteY6" fmla="*/ 2138007 h 2182213"/>
                <a:gd name="connsiteX7" fmla="*/ 463493 w 1760707"/>
                <a:gd name="connsiteY7" fmla="*/ 2138007 h 2182213"/>
                <a:gd name="connsiteX0" fmla="*/ 463493 w 1760803"/>
                <a:gd name="connsiteY0" fmla="*/ 2138369 h 2182575"/>
                <a:gd name="connsiteX1" fmla="*/ 298419 w 1760803"/>
                <a:gd name="connsiteY1" fmla="*/ 1695440 h 2182575"/>
                <a:gd name="connsiteX2" fmla="*/ 355 w 1760803"/>
                <a:gd name="connsiteY2" fmla="*/ 737081 h 2182575"/>
                <a:gd name="connsiteX3" fmla="*/ 843503 w 1760803"/>
                <a:gd name="connsiteY3" fmla="*/ 811 h 2182575"/>
                <a:gd name="connsiteX4" fmla="*/ 1760264 w 1760803"/>
                <a:gd name="connsiteY4" fmla="*/ 817847 h 2182575"/>
                <a:gd name="connsiteX5" fmla="*/ 1401643 w 1760803"/>
                <a:gd name="connsiteY5" fmla="*/ 1817736 h 2182575"/>
                <a:gd name="connsiteX6" fmla="*/ 1282890 w 1760803"/>
                <a:gd name="connsiteY6" fmla="*/ 2138369 h 2182575"/>
                <a:gd name="connsiteX7" fmla="*/ 463493 w 1760803"/>
                <a:gd name="connsiteY7" fmla="*/ 2138369 h 2182575"/>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29 w 1760713"/>
                <a:gd name="connsiteY0" fmla="*/ 2137716 h 2181922"/>
                <a:gd name="connsiteX1" fmla="*/ 298355 w 1760713"/>
                <a:gd name="connsiteY1" fmla="*/ 1694787 h 2181922"/>
                <a:gd name="connsiteX2" fmla="*/ 291 w 1760713"/>
                <a:gd name="connsiteY2" fmla="*/ 736428 h 2181922"/>
                <a:gd name="connsiteX3" fmla="*/ 843439 w 1760713"/>
                <a:gd name="connsiteY3" fmla="*/ 158 h 2181922"/>
                <a:gd name="connsiteX4" fmla="*/ 1760200 w 1760713"/>
                <a:gd name="connsiteY4" fmla="*/ 817194 h 2181922"/>
                <a:gd name="connsiteX5" fmla="*/ 1401579 w 1760713"/>
                <a:gd name="connsiteY5" fmla="*/ 1817083 h 2181922"/>
                <a:gd name="connsiteX6" fmla="*/ 1282826 w 1760713"/>
                <a:gd name="connsiteY6" fmla="*/ 2137716 h 2181922"/>
                <a:gd name="connsiteX7" fmla="*/ 463429 w 176071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228"/>
                <a:gd name="connsiteY0" fmla="*/ 2137696 h 2181902"/>
                <a:gd name="connsiteX1" fmla="*/ 298365 w 1760228"/>
                <a:gd name="connsiteY1" fmla="*/ 1694767 h 2181902"/>
                <a:gd name="connsiteX2" fmla="*/ 301 w 1760228"/>
                <a:gd name="connsiteY2" fmla="*/ 736408 h 2181902"/>
                <a:gd name="connsiteX3" fmla="*/ 843449 w 1760228"/>
                <a:gd name="connsiteY3" fmla="*/ 138 h 2181902"/>
                <a:gd name="connsiteX4" fmla="*/ 1760210 w 1760228"/>
                <a:gd name="connsiteY4" fmla="*/ 817174 h 2181902"/>
                <a:gd name="connsiteX5" fmla="*/ 1401589 w 1760228"/>
                <a:gd name="connsiteY5" fmla="*/ 1817063 h 2181902"/>
                <a:gd name="connsiteX6" fmla="*/ 1282836 w 1760228"/>
                <a:gd name="connsiteY6" fmla="*/ 2137696 h 2181902"/>
                <a:gd name="connsiteX7" fmla="*/ 463439 w 1760228"/>
                <a:gd name="connsiteY7" fmla="*/ 2137696 h 2181902"/>
                <a:gd name="connsiteX0" fmla="*/ 463439 w 1760231"/>
                <a:gd name="connsiteY0" fmla="*/ 2137574 h 2181780"/>
                <a:gd name="connsiteX1" fmla="*/ 298365 w 1760231"/>
                <a:gd name="connsiteY1" fmla="*/ 1694645 h 2181780"/>
                <a:gd name="connsiteX2" fmla="*/ 301 w 1760231"/>
                <a:gd name="connsiteY2" fmla="*/ 736286 h 2181780"/>
                <a:gd name="connsiteX3" fmla="*/ 843449 w 1760231"/>
                <a:gd name="connsiteY3" fmla="*/ 16 h 2181780"/>
                <a:gd name="connsiteX4" fmla="*/ 1760210 w 1760231"/>
                <a:gd name="connsiteY4" fmla="*/ 817052 h 2181780"/>
                <a:gd name="connsiteX5" fmla="*/ 1401589 w 1760231"/>
                <a:gd name="connsiteY5" fmla="*/ 1816941 h 2181780"/>
                <a:gd name="connsiteX6" fmla="*/ 1282836 w 1760231"/>
                <a:gd name="connsiteY6" fmla="*/ 2137574 h 2181780"/>
                <a:gd name="connsiteX7" fmla="*/ 463439 w 1760231"/>
                <a:gd name="connsiteY7" fmla="*/ 2137574 h 2181780"/>
                <a:gd name="connsiteX0" fmla="*/ 463194 w 1759986"/>
                <a:gd name="connsiteY0" fmla="*/ 2137574 h 2181780"/>
                <a:gd name="connsiteX1" fmla="*/ 298120 w 1759986"/>
                <a:gd name="connsiteY1" fmla="*/ 1694645 h 2181780"/>
                <a:gd name="connsiteX2" fmla="*/ 56 w 1759986"/>
                <a:gd name="connsiteY2" fmla="*/ 736286 h 2181780"/>
                <a:gd name="connsiteX3" fmla="*/ 843204 w 1759986"/>
                <a:gd name="connsiteY3" fmla="*/ 16 h 2181780"/>
                <a:gd name="connsiteX4" fmla="*/ 1759965 w 1759986"/>
                <a:gd name="connsiteY4" fmla="*/ 817052 h 2181780"/>
                <a:gd name="connsiteX5" fmla="*/ 1401344 w 1759986"/>
                <a:gd name="connsiteY5" fmla="*/ 1816941 h 2181780"/>
                <a:gd name="connsiteX6" fmla="*/ 1282591 w 1759986"/>
                <a:gd name="connsiteY6" fmla="*/ 2137574 h 2181780"/>
                <a:gd name="connsiteX7" fmla="*/ 463194 w 1759986"/>
                <a:gd name="connsiteY7" fmla="*/ 2137574 h 2181780"/>
                <a:gd name="connsiteX0" fmla="*/ 473870 w 1770657"/>
                <a:gd name="connsiteY0" fmla="*/ 2137572 h 2181778"/>
                <a:gd name="connsiteX1" fmla="*/ 308796 w 1770657"/>
                <a:gd name="connsiteY1" fmla="*/ 1694643 h 2181778"/>
                <a:gd name="connsiteX2" fmla="*/ 38 w 1770657"/>
                <a:gd name="connsiteY2" fmla="*/ 800453 h 2181778"/>
                <a:gd name="connsiteX3" fmla="*/ 853880 w 1770657"/>
                <a:gd name="connsiteY3" fmla="*/ 14 h 2181778"/>
                <a:gd name="connsiteX4" fmla="*/ 1770641 w 1770657"/>
                <a:gd name="connsiteY4" fmla="*/ 817050 h 2181778"/>
                <a:gd name="connsiteX5" fmla="*/ 1412020 w 1770657"/>
                <a:gd name="connsiteY5" fmla="*/ 1816939 h 2181778"/>
                <a:gd name="connsiteX6" fmla="*/ 1293267 w 1770657"/>
                <a:gd name="connsiteY6" fmla="*/ 2137572 h 2181778"/>
                <a:gd name="connsiteX7" fmla="*/ 473870 w 1770657"/>
                <a:gd name="connsiteY7" fmla="*/ 2137572 h 2181778"/>
                <a:gd name="connsiteX0" fmla="*/ 473870 w 1770657"/>
                <a:gd name="connsiteY0" fmla="*/ 2137565 h 2181771"/>
                <a:gd name="connsiteX1" fmla="*/ 308796 w 1770657"/>
                <a:gd name="connsiteY1" fmla="*/ 1694636 h 2181771"/>
                <a:gd name="connsiteX2" fmla="*/ 38 w 1770657"/>
                <a:gd name="connsiteY2" fmla="*/ 800446 h 2181771"/>
                <a:gd name="connsiteX3" fmla="*/ 853880 w 1770657"/>
                <a:gd name="connsiteY3" fmla="*/ 7 h 2181771"/>
                <a:gd name="connsiteX4" fmla="*/ 1770641 w 1770657"/>
                <a:gd name="connsiteY4" fmla="*/ 811695 h 2181771"/>
                <a:gd name="connsiteX5" fmla="*/ 1412020 w 1770657"/>
                <a:gd name="connsiteY5" fmla="*/ 1816932 h 2181771"/>
                <a:gd name="connsiteX6" fmla="*/ 1293267 w 1770657"/>
                <a:gd name="connsiteY6" fmla="*/ 2137565 h 2181771"/>
                <a:gd name="connsiteX7" fmla="*/ 473870 w 1770657"/>
                <a:gd name="connsiteY7" fmla="*/ 2137565 h 2181771"/>
                <a:gd name="connsiteX0" fmla="*/ 473870 w 1788602"/>
                <a:gd name="connsiteY0" fmla="*/ 2137565 h 2181771"/>
                <a:gd name="connsiteX1" fmla="*/ 308796 w 1788602"/>
                <a:gd name="connsiteY1" fmla="*/ 1694636 h 2181771"/>
                <a:gd name="connsiteX2" fmla="*/ 38 w 1788602"/>
                <a:gd name="connsiteY2" fmla="*/ 800446 h 2181771"/>
                <a:gd name="connsiteX3" fmla="*/ 853880 w 1788602"/>
                <a:gd name="connsiteY3" fmla="*/ 7 h 2181771"/>
                <a:gd name="connsiteX4" fmla="*/ 1770641 w 1788602"/>
                <a:gd name="connsiteY4" fmla="*/ 811695 h 2181771"/>
                <a:gd name="connsiteX5" fmla="*/ 1449451 w 1788602"/>
                <a:gd name="connsiteY5" fmla="*/ 1747416 h 2181771"/>
                <a:gd name="connsiteX6" fmla="*/ 1293267 w 1788602"/>
                <a:gd name="connsiteY6" fmla="*/ 2137565 h 2181771"/>
                <a:gd name="connsiteX7" fmla="*/ 473870 w 1788602"/>
                <a:gd name="connsiteY7" fmla="*/ 2137565 h 2181771"/>
                <a:gd name="connsiteX0" fmla="*/ 473870 w 1771028"/>
                <a:gd name="connsiteY0" fmla="*/ 2137565 h 2181771"/>
                <a:gd name="connsiteX1" fmla="*/ 308796 w 1771028"/>
                <a:gd name="connsiteY1" fmla="*/ 1694636 h 2181771"/>
                <a:gd name="connsiteX2" fmla="*/ 38 w 1771028"/>
                <a:gd name="connsiteY2" fmla="*/ 800446 h 2181771"/>
                <a:gd name="connsiteX3" fmla="*/ 853880 w 1771028"/>
                <a:gd name="connsiteY3" fmla="*/ 7 h 2181771"/>
                <a:gd name="connsiteX4" fmla="*/ 1770641 w 1771028"/>
                <a:gd name="connsiteY4" fmla="*/ 811695 h 2181771"/>
                <a:gd name="connsiteX5" fmla="*/ 1449451 w 1771028"/>
                <a:gd name="connsiteY5" fmla="*/ 1747416 h 2181771"/>
                <a:gd name="connsiteX6" fmla="*/ 1293267 w 1771028"/>
                <a:gd name="connsiteY6" fmla="*/ 2137565 h 2181771"/>
                <a:gd name="connsiteX7" fmla="*/ 473870 w 1771028"/>
                <a:gd name="connsiteY7" fmla="*/ 2137565 h 2181771"/>
                <a:gd name="connsiteX0" fmla="*/ 474410 w 1771568"/>
                <a:gd name="connsiteY0" fmla="*/ 2137565 h 2181771"/>
                <a:gd name="connsiteX1" fmla="*/ 309336 w 1771568"/>
                <a:gd name="connsiteY1" fmla="*/ 1694636 h 2181771"/>
                <a:gd name="connsiteX2" fmla="*/ 578 w 1771568"/>
                <a:gd name="connsiteY2" fmla="*/ 800446 h 2181771"/>
                <a:gd name="connsiteX3" fmla="*/ 854420 w 1771568"/>
                <a:gd name="connsiteY3" fmla="*/ 7 h 2181771"/>
                <a:gd name="connsiteX4" fmla="*/ 1771181 w 1771568"/>
                <a:gd name="connsiteY4" fmla="*/ 811695 h 2181771"/>
                <a:gd name="connsiteX5" fmla="*/ 1449991 w 1771568"/>
                <a:gd name="connsiteY5" fmla="*/ 1747416 h 2181771"/>
                <a:gd name="connsiteX6" fmla="*/ 1293807 w 1771568"/>
                <a:gd name="connsiteY6" fmla="*/ 2137565 h 2181771"/>
                <a:gd name="connsiteX7" fmla="*/ 474410 w 1771568"/>
                <a:gd name="connsiteY7" fmla="*/ 2137565 h 2181771"/>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71225"/>
                <a:gd name="connsiteX1" fmla="*/ 309792 w 1772287"/>
                <a:gd name="connsiteY1" fmla="*/ 1694984 h 2171225"/>
                <a:gd name="connsiteX2" fmla="*/ 1034 w 1772287"/>
                <a:gd name="connsiteY2" fmla="*/ 800794 h 2171225"/>
                <a:gd name="connsiteX3" fmla="*/ 854876 w 1772287"/>
                <a:gd name="connsiteY3" fmla="*/ 355 h 2171225"/>
                <a:gd name="connsiteX4" fmla="*/ 1771637 w 1772287"/>
                <a:gd name="connsiteY4" fmla="*/ 812043 h 2171225"/>
                <a:gd name="connsiteX5" fmla="*/ 1450447 w 1772287"/>
                <a:gd name="connsiteY5" fmla="*/ 1747764 h 2171225"/>
                <a:gd name="connsiteX6" fmla="*/ 1294263 w 1772287"/>
                <a:gd name="connsiteY6" fmla="*/ 2137913 h 2171225"/>
                <a:gd name="connsiteX7" fmla="*/ 474866 w 1772287"/>
                <a:gd name="connsiteY7" fmla="*/ 2137913 h 2171225"/>
                <a:gd name="connsiteX0" fmla="*/ 474866 w 1772287"/>
                <a:gd name="connsiteY0" fmla="*/ 2137913 h 2155960"/>
                <a:gd name="connsiteX1" fmla="*/ 309792 w 1772287"/>
                <a:gd name="connsiteY1" fmla="*/ 1694984 h 2155960"/>
                <a:gd name="connsiteX2" fmla="*/ 1034 w 1772287"/>
                <a:gd name="connsiteY2" fmla="*/ 800794 h 2155960"/>
                <a:gd name="connsiteX3" fmla="*/ 854876 w 1772287"/>
                <a:gd name="connsiteY3" fmla="*/ 355 h 2155960"/>
                <a:gd name="connsiteX4" fmla="*/ 1771637 w 1772287"/>
                <a:gd name="connsiteY4" fmla="*/ 812043 h 2155960"/>
                <a:gd name="connsiteX5" fmla="*/ 1450447 w 1772287"/>
                <a:gd name="connsiteY5" fmla="*/ 1747764 h 2155960"/>
                <a:gd name="connsiteX6" fmla="*/ 1294263 w 1772287"/>
                <a:gd name="connsiteY6" fmla="*/ 2137913 h 2155960"/>
                <a:gd name="connsiteX7" fmla="*/ 474866 w 1772287"/>
                <a:gd name="connsiteY7" fmla="*/ 2137913 h 2155960"/>
                <a:gd name="connsiteX0" fmla="*/ 474866 w 1772287"/>
                <a:gd name="connsiteY0" fmla="*/ 2137913 h 2165022"/>
                <a:gd name="connsiteX1" fmla="*/ 309792 w 1772287"/>
                <a:gd name="connsiteY1" fmla="*/ 1694984 h 2165022"/>
                <a:gd name="connsiteX2" fmla="*/ 1034 w 1772287"/>
                <a:gd name="connsiteY2" fmla="*/ 800794 h 2165022"/>
                <a:gd name="connsiteX3" fmla="*/ 854876 w 1772287"/>
                <a:gd name="connsiteY3" fmla="*/ 355 h 2165022"/>
                <a:gd name="connsiteX4" fmla="*/ 1771637 w 1772287"/>
                <a:gd name="connsiteY4" fmla="*/ 812043 h 2165022"/>
                <a:gd name="connsiteX5" fmla="*/ 1450447 w 1772287"/>
                <a:gd name="connsiteY5" fmla="*/ 1747764 h 2165022"/>
                <a:gd name="connsiteX6" fmla="*/ 1294263 w 1772287"/>
                <a:gd name="connsiteY6" fmla="*/ 2137913 h 2165022"/>
                <a:gd name="connsiteX7" fmla="*/ 474866 w 1772287"/>
                <a:gd name="connsiteY7" fmla="*/ 2137913 h 2165022"/>
                <a:gd name="connsiteX0" fmla="*/ 474866 w 1772287"/>
                <a:gd name="connsiteY0" fmla="*/ 2137913 h 2165023"/>
                <a:gd name="connsiteX1" fmla="*/ 309792 w 1772287"/>
                <a:gd name="connsiteY1" fmla="*/ 1694984 h 2165023"/>
                <a:gd name="connsiteX2" fmla="*/ 1034 w 1772287"/>
                <a:gd name="connsiteY2" fmla="*/ 800794 h 2165023"/>
                <a:gd name="connsiteX3" fmla="*/ 854876 w 1772287"/>
                <a:gd name="connsiteY3" fmla="*/ 355 h 2165023"/>
                <a:gd name="connsiteX4" fmla="*/ 1771637 w 1772287"/>
                <a:gd name="connsiteY4" fmla="*/ 812043 h 2165023"/>
                <a:gd name="connsiteX5" fmla="*/ 1450447 w 1772287"/>
                <a:gd name="connsiteY5" fmla="*/ 1747764 h 2165023"/>
                <a:gd name="connsiteX6" fmla="*/ 1294263 w 1772287"/>
                <a:gd name="connsiteY6" fmla="*/ 2137913 h 2165023"/>
                <a:gd name="connsiteX7" fmla="*/ 474866 w 1772287"/>
                <a:gd name="connsiteY7" fmla="*/ 2137913 h 216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2287" h="2165023">
                  <a:moveTo>
                    <a:pt x="474866" y="2137913"/>
                  </a:moveTo>
                  <a:cubicBezTo>
                    <a:pt x="363355" y="2094758"/>
                    <a:pt x="356680" y="1917837"/>
                    <a:pt x="309792" y="1694984"/>
                  </a:cubicBezTo>
                  <a:cubicBezTo>
                    <a:pt x="262904" y="1472131"/>
                    <a:pt x="22481" y="1206221"/>
                    <a:pt x="1034" y="800794"/>
                  </a:cubicBezTo>
                  <a:cubicBezTo>
                    <a:pt x="-20413" y="395367"/>
                    <a:pt x="292407" y="14522"/>
                    <a:pt x="854876" y="355"/>
                  </a:cubicBezTo>
                  <a:cubicBezTo>
                    <a:pt x="1417345" y="-13812"/>
                    <a:pt x="1790017" y="397818"/>
                    <a:pt x="1771637" y="812043"/>
                  </a:cubicBezTo>
                  <a:cubicBezTo>
                    <a:pt x="1753257" y="1226268"/>
                    <a:pt x="1476535" y="1532134"/>
                    <a:pt x="1450447" y="1747764"/>
                  </a:cubicBezTo>
                  <a:cubicBezTo>
                    <a:pt x="1448207" y="1939546"/>
                    <a:pt x="1372489" y="2109518"/>
                    <a:pt x="1294263" y="2137913"/>
                  </a:cubicBezTo>
                  <a:cubicBezTo>
                    <a:pt x="1216037" y="2166308"/>
                    <a:pt x="586377" y="2181068"/>
                    <a:pt x="474866" y="2137913"/>
                  </a:cubicBezTo>
                  <a:close/>
                </a:path>
              </a:pathLst>
            </a:custGeom>
            <a:gradFill flip="none" rotWithShape="1">
              <a:gsLst>
                <a:gs pos="9000">
                  <a:schemeClr val="bg2">
                    <a:lumMod val="90000"/>
                    <a:alpha val="25000"/>
                  </a:schemeClr>
                </a:gs>
                <a:gs pos="86000">
                  <a:schemeClr val="bg1">
                    <a:alpha val="0"/>
                  </a:schemeClr>
                </a:gs>
              </a:gsLst>
              <a:lin ang="2700000" scaled="1"/>
              <a:tileRect/>
            </a:gradFill>
            <a:ln w="3175">
              <a:noFill/>
            </a:ln>
            <a:scene3d>
              <a:camera prst="orthographicFront"/>
              <a:lightRig rig="threePt" dir="t">
                <a:rot lat="0" lon="0" rev="1800000"/>
              </a:lightRig>
            </a:scene3d>
            <a:sp3d prstMaterial="metal">
              <a:bevelT w="317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77" name="SChroefdraad"/>
            <p:cNvGrpSpPr/>
            <p:nvPr/>
          </p:nvGrpSpPr>
          <p:grpSpPr>
            <a:xfrm>
              <a:off x="5510871" y="3516803"/>
              <a:ext cx="506891" cy="812909"/>
              <a:chOff x="7371201" y="3516804"/>
              <a:chExt cx="506891" cy="812909"/>
            </a:xfrm>
            <a:effectLst>
              <a:reflection blurRad="63500" stA="40000" endPos="50000" dir="5400000" sy="-100000" algn="bl" rotWithShape="0"/>
            </a:effectLst>
          </p:grpSpPr>
          <p:sp>
            <p:nvSpPr>
              <p:cNvPr id="282" name="Maan 65"/>
              <p:cNvSpPr/>
              <p:nvPr/>
            </p:nvSpPr>
            <p:spPr>
              <a:xfrm rot="16200000">
                <a:off x="7603405" y="4091591"/>
                <a:ext cx="61325" cy="314766"/>
              </a:xfrm>
              <a:custGeom>
                <a:avLst/>
                <a:gdLst>
                  <a:gd name="connsiteX0" fmla="*/ 60226 w 60226"/>
                  <a:gd name="connsiteY0" fmla="*/ 415835 h 415835"/>
                  <a:gd name="connsiteX1" fmla="*/ 0 w 60226"/>
                  <a:gd name="connsiteY1" fmla="*/ 207917 h 415835"/>
                  <a:gd name="connsiteX2" fmla="*/ 60226 w 60226"/>
                  <a:gd name="connsiteY2" fmla="*/ -1 h 415835"/>
                  <a:gd name="connsiteX3" fmla="*/ 44362 w 60226"/>
                  <a:gd name="connsiteY3" fmla="*/ 207917 h 415835"/>
                  <a:gd name="connsiteX4" fmla="*/ 60226 w 60226"/>
                  <a:gd name="connsiteY4" fmla="*/ 415835 h 415835"/>
                  <a:gd name="connsiteX0" fmla="*/ 60226 w 60226"/>
                  <a:gd name="connsiteY0" fmla="*/ 415836 h 415836"/>
                  <a:gd name="connsiteX1" fmla="*/ 0 w 60226"/>
                  <a:gd name="connsiteY1" fmla="*/ 207918 h 415836"/>
                  <a:gd name="connsiteX2" fmla="*/ 60226 w 60226"/>
                  <a:gd name="connsiteY2" fmla="*/ 0 h 415836"/>
                  <a:gd name="connsiteX3" fmla="*/ 44362 w 60226"/>
                  <a:gd name="connsiteY3" fmla="*/ 207918 h 415836"/>
                  <a:gd name="connsiteX4" fmla="*/ 60226 w 60226"/>
                  <a:gd name="connsiteY4" fmla="*/ 415836 h 415836"/>
                  <a:gd name="connsiteX0" fmla="*/ 60226 w 60226"/>
                  <a:gd name="connsiteY0" fmla="*/ 415836 h 415836"/>
                  <a:gd name="connsiteX1" fmla="*/ 0 w 60226"/>
                  <a:gd name="connsiteY1" fmla="*/ 207918 h 415836"/>
                  <a:gd name="connsiteX2" fmla="*/ 60226 w 60226"/>
                  <a:gd name="connsiteY2" fmla="*/ 0 h 415836"/>
                  <a:gd name="connsiteX3" fmla="*/ 44362 w 60226"/>
                  <a:gd name="connsiteY3" fmla="*/ 207918 h 415836"/>
                  <a:gd name="connsiteX4" fmla="*/ 60226 w 60226"/>
                  <a:gd name="connsiteY4" fmla="*/ 415836 h 415836"/>
                  <a:gd name="connsiteX0" fmla="*/ 60399 w 60399"/>
                  <a:gd name="connsiteY0" fmla="*/ 415836 h 415836"/>
                  <a:gd name="connsiteX1" fmla="*/ 173 w 60399"/>
                  <a:gd name="connsiteY1" fmla="*/ 207918 h 415836"/>
                  <a:gd name="connsiteX2" fmla="*/ 60399 w 60399"/>
                  <a:gd name="connsiteY2" fmla="*/ 0 h 415836"/>
                  <a:gd name="connsiteX3" fmla="*/ 44535 w 60399"/>
                  <a:gd name="connsiteY3" fmla="*/ 207918 h 415836"/>
                  <a:gd name="connsiteX4" fmla="*/ 60399 w 60399"/>
                  <a:gd name="connsiteY4" fmla="*/ 415836 h 415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99" h="415836">
                    <a:moveTo>
                      <a:pt x="60399" y="415836"/>
                    </a:moveTo>
                    <a:cubicBezTo>
                      <a:pt x="19991" y="377739"/>
                      <a:pt x="-2208" y="296554"/>
                      <a:pt x="173" y="207918"/>
                    </a:cubicBezTo>
                    <a:cubicBezTo>
                      <a:pt x="2554" y="119282"/>
                      <a:pt x="19993" y="38100"/>
                      <a:pt x="60399" y="0"/>
                    </a:cubicBezTo>
                    <a:cubicBezTo>
                      <a:pt x="50000" y="63416"/>
                      <a:pt x="44535" y="135046"/>
                      <a:pt x="44535" y="207918"/>
                    </a:cubicBezTo>
                    <a:cubicBezTo>
                      <a:pt x="44535" y="280790"/>
                      <a:pt x="50000" y="352420"/>
                      <a:pt x="60399" y="41583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283" name="Maan 282"/>
              <p:cNvSpPr/>
              <p:nvPr/>
            </p:nvSpPr>
            <p:spPr>
              <a:xfrm rot="16200000" flipV="1">
                <a:off x="7611207" y="4198644"/>
                <a:ext cx="45719" cy="161986"/>
              </a:xfrm>
              <a:prstGeom prst="moon">
                <a:avLst>
                  <a:gd name="adj" fmla="val 8556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284" name="Trapezium 63"/>
              <p:cNvSpPr/>
              <p:nvPr/>
            </p:nvSpPr>
            <p:spPr>
              <a:xfrm>
                <a:off x="7412551" y="3898783"/>
                <a:ext cx="450032" cy="336508"/>
              </a:xfrm>
              <a:custGeom>
                <a:avLst/>
                <a:gdLst>
                  <a:gd name="connsiteX0" fmla="*/ 24873 w 542595"/>
                  <a:gd name="connsiteY0" fmla="*/ 0 h 380260"/>
                  <a:gd name="connsiteX1" fmla="*/ 517722 w 542595"/>
                  <a:gd name="connsiteY1" fmla="*/ 0 h 380260"/>
                  <a:gd name="connsiteX2" fmla="*/ 542595 w 542595"/>
                  <a:gd name="connsiteY2" fmla="*/ 24873 h 380260"/>
                  <a:gd name="connsiteX3" fmla="*/ 542595 w 542595"/>
                  <a:gd name="connsiteY3" fmla="*/ 190130 h 380260"/>
                  <a:gd name="connsiteX4" fmla="*/ 352465 w 542595"/>
                  <a:gd name="connsiteY4" fmla="*/ 380260 h 380260"/>
                  <a:gd name="connsiteX5" fmla="*/ 190130 w 542595"/>
                  <a:gd name="connsiteY5" fmla="*/ 380260 h 380260"/>
                  <a:gd name="connsiteX6" fmla="*/ 0 w 542595"/>
                  <a:gd name="connsiteY6" fmla="*/ 190130 h 380260"/>
                  <a:gd name="connsiteX7" fmla="*/ 0 w 542595"/>
                  <a:gd name="connsiteY7" fmla="*/ 24873 h 380260"/>
                  <a:gd name="connsiteX8" fmla="*/ 24873 w 542595"/>
                  <a:gd name="connsiteY8" fmla="*/ 0 h 380260"/>
                  <a:gd name="connsiteX0" fmla="*/ 24873 w 542595"/>
                  <a:gd name="connsiteY0" fmla="*/ 0 h 380260"/>
                  <a:gd name="connsiteX1" fmla="*/ 517722 w 542595"/>
                  <a:gd name="connsiteY1" fmla="*/ 0 h 380260"/>
                  <a:gd name="connsiteX2" fmla="*/ 542595 w 542595"/>
                  <a:gd name="connsiteY2" fmla="*/ 24873 h 380260"/>
                  <a:gd name="connsiteX3" fmla="*/ 542595 w 542595"/>
                  <a:gd name="connsiteY3" fmla="*/ 190130 h 380260"/>
                  <a:gd name="connsiteX4" fmla="*/ 352465 w 542595"/>
                  <a:gd name="connsiteY4" fmla="*/ 380260 h 380260"/>
                  <a:gd name="connsiteX5" fmla="*/ 190130 w 542595"/>
                  <a:gd name="connsiteY5" fmla="*/ 380260 h 380260"/>
                  <a:gd name="connsiteX6" fmla="*/ 0 w 542595"/>
                  <a:gd name="connsiteY6" fmla="*/ 190130 h 380260"/>
                  <a:gd name="connsiteX7" fmla="*/ 116681 w 542595"/>
                  <a:gd name="connsiteY7" fmla="*/ 115360 h 380260"/>
                  <a:gd name="connsiteX8" fmla="*/ 24873 w 542595"/>
                  <a:gd name="connsiteY8" fmla="*/ 0 h 380260"/>
                  <a:gd name="connsiteX0" fmla="*/ 108217 w 542595"/>
                  <a:gd name="connsiteY0" fmla="*/ 4762 h 380260"/>
                  <a:gd name="connsiteX1" fmla="*/ 517722 w 542595"/>
                  <a:gd name="connsiteY1" fmla="*/ 0 h 380260"/>
                  <a:gd name="connsiteX2" fmla="*/ 542595 w 542595"/>
                  <a:gd name="connsiteY2" fmla="*/ 24873 h 380260"/>
                  <a:gd name="connsiteX3" fmla="*/ 542595 w 542595"/>
                  <a:gd name="connsiteY3" fmla="*/ 190130 h 380260"/>
                  <a:gd name="connsiteX4" fmla="*/ 352465 w 542595"/>
                  <a:gd name="connsiteY4" fmla="*/ 380260 h 380260"/>
                  <a:gd name="connsiteX5" fmla="*/ 190130 w 542595"/>
                  <a:gd name="connsiteY5" fmla="*/ 380260 h 380260"/>
                  <a:gd name="connsiteX6" fmla="*/ 0 w 542595"/>
                  <a:gd name="connsiteY6" fmla="*/ 190130 h 380260"/>
                  <a:gd name="connsiteX7" fmla="*/ 116681 w 542595"/>
                  <a:gd name="connsiteY7" fmla="*/ 115360 h 380260"/>
                  <a:gd name="connsiteX8" fmla="*/ 108217 w 542595"/>
                  <a:gd name="connsiteY8" fmla="*/ 4762 h 380260"/>
                  <a:gd name="connsiteX0" fmla="*/ 108217 w 542595"/>
                  <a:gd name="connsiteY0" fmla="*/ 16668 h 392166"/>
                  <a:gd name="connsiteX1" fmla="*/ 458191 w 542595"/>
                  <a:gd name="connsiteY1" fmla="*/ 0 h 392166"/>
                  <a:gd name="connsiteX2" fmla="*/ 542595 w 542595"/>
                  <a:gd name="connsiteY2" fmla="*/ 36779 h 392166"/>
                  <a:gd name="connsiteX3" fmla="*/ 542595 w 542595"/>
                  <a:gd name="connsiteY3" fmla="*/ 202036 h 392166"/>
                  <a:gd name="connsiteX4" fmla="*/ 352465 w 542595"/>
                  <a:gd name="connsiteY4" fmla="*/ 392166 h 392166"/>
                  <a:gd name="connsiteX5" fmla="*/ 190130 w 542595"/>
                  <a:gd name="connsiteY5" fmla="*/ 392166 h 392166"/>
                  <a:gd name="connsiteX6" fmla="*/ 0 w 542595"/>
                  <a:gd name="connsiteY6" fmla="*/ 202036 h 392166"/>
                  <a:gd name="connsiteX7" fmla="*/ 116681 w 542595"/>
                  <a:gd name="connsiteY7" fmla="*/ 127266 h 392166"/>
                  <a:gd name="connsiteX8" fmla="*/ 108217 w 542595"/>
                  <a:gd name="connsiteY8" fmla="*/ 16668 h 392166"/>
                  <a:gd name="connsiteX0" fmla="*/ 108217 w 542595"/>
                  <a:gd name="connsiteY0" fmla="*/ 16668 h 392166"/>
                  <a:gd name="connsiteX1" fmla="*/ 458191 w 542595"/>
                  <a:gd name="connsiteY1" fmla="*/ 0 h 392166"/>
                  <a:gd name="connsiteX2" fmla="*/ 409245 w 542595"/>
                  <a:gd name="connsiteY2" fmla="*/ 89167 h 392166"/>
                  <a:gd name="connsiteX3" fmla="*/ 542595 w 542595"/>
                  <a:gd name="connsiteY3" fmla="*/ 202036 h 392166"/>
                  <a:gd name="connsiteX4" fmla="*/ 352465 w 542595"/>
                  <a:gd name="connsiteY4" fmla="*/ 392166 h 392166"/>
                  <a:gd name="connsiteX5" fmla="*/ 190130 w 542595"/>
                  <a:gd name="connsiteY5" fmla="*/ 392166 h 392166"/>
                  <a:gd name="connsiteX6" fmla="*/ 0 w 542595"/>
                  <a:gd name="connsiteY6" fmla="*/ 202036 h 392166"/>
                  <a:gd name="connsiteX7" fmla="*/ 116681 w 542595"/>
                  <a:gd name="connsiteY7" fmla="*/ 127266 h 392166"/>
                  <a:gd name="connsiteX8" fmla="*/ 108217 w 542595"/>
                  <a:gd name="connsiteY8" fmla="*/ 16668 h 392166"/>
                  <a:gd name="connsiteX0" fmla="*/ 108217 w 542595"/>
                  <a:gd name="connsiteY0" fmla="*/ 21430 h 396928"/>
                  <a:gd name="connsiteX1" fmla="*/ 396278 w 542595"/>
                  <a:gd name="connsiteY1" fmla="*/ 0 h 396928"/>
                  <a:gd name="connsiteX2" fmla="*/ 409245 w 542595"/>
                  <a:gd name="connsiteY2" fmla="*/ 93929 h 396928"/>
                  <a:gd name="connsiteX3" fmla="*/ 542595 w 542595"/>
                  <a:gd name="connsiteY3" fmla="*/ 206798 h 396928"/>
                  <a:gd name="connsiteX4" fmla="*/ 352465 w 542595"/>
                  <a:gd name="connsiteY4" fmla="*/ 396928 h 396928"/>
                  <a:gd name="connsiteX5" fmla="*/ 190130 w 542595"/>
                  <a:gd name="connsiteY5" fmla="*/ 396928 h 396928"/>
                  <a:gd name="connsiteX6" fmla="*/ 0 w 542595"/>
                  <a:gd name="connsiteY6" fmla="*/ 206798 h 396928"/>
                  <a:gd name="connsiteX7" fmla="*/ 116681 w 542595"/>
                  <a:gd name="connsiteY7" fmla="*/ 132028 h 396928"/>
                  <a:gd name="connsiteX8" fmla="*/ 108217 w 542595"/>
                  <a:gd name="connsiteY8" fmla="*/ 21430 h 396928"/>
                  <a:gd name="connsiteX0" fmla="*/ 98692 w 533070"/>
                  <a:gd name="connsiteY0" fmla="*/ 21430 h 396928"/>
                  <a:gd name="connsiteX1" fmla="*/ 386753 w 533070"/>
                  <a:gd name="connsiteY1" fmla="*/ 0 h 396928"/>
                  <a:gd name="connsiteX2" fmla="*/ 399720 w 533070"/>
                  <a:gd name="connsiteY2" fmla="*/ 93929 h 396928"/>
                  <a:gd name="connsiteX3" fmla="*/ 533070 w 533070"/>
                  <a:gd name="connsiteY3" fmla="*/ 206798 h 396928"/>
                  <a:gd name="connsiteX4" fmla="*/ 342940 w 533070"/>
                  <a:gd name="connsiteY4" fmla="*/ 396928 h 396928"/>
                  <a:gd name="connsiteX5" fmla="*/ 180605 w 533070"/>
                  <a:gd name="connsiteY5" fmla="*/ 396928 h 396928"/>
                  <a:gd name="connsiteX6" fmla="*/ 0 w 533070"/>
                  <a:gd name="connsiteY6" fmla="*/ 221085 h 396928"/>
                  <a:gd name="connsiteX7" fmla="*/ 107156 w 533070"/>
                  <a:gd name="connsiteY7" fmla="*/ 132028 h 396928"/>
                  <a:gd name="connsiteX8" fmla="*/ 98692 w 533070"/>
                  <a:gd name="connsiteY8" fmla="*/ 21430 h 396928"/>
                  <a:gd name="connsiteX0" fmla="*/ 98692 w 530689"/>
                  <a:gd name="connsiteY0" fmla="*/ 21430 h 396928"/>
                  <a:gd name="connsiteX1" fmla="*/ 386753 w 530689"/>
                  <a:gd name="connsiteY1" fmla="*/ 0 h 396928"/>
                  <a:gd name="connsiteX2" fmla="*/ 399720 w 530689"/>
                  <a:gd name="connsiteY2" fmla="*/ 93929 h 396928"/>
                  <a:gd name="connsiteX3" fmla="*/ 530689 w 530689"/>
                  <a:gd name="connsiteY3" fmla="*/ 213942 h 396928"/>
                  <a:gd name="connsiteX4" fmla="*/ 342940 w 530689"/>
                  <a:gd name="connsiteY4" fmla="*/ 396928 h 396928"/>
                  <a:gd name="connsiteX5" fmla="*/ 180605 w 530689"/>
                  <a:gd name="connsiteY5" fmla="*/ 396928 h 396928"/>
                  <a:gd name="connsiteX6" fmla="*/ 0 w 530689"/>
                  <a:gd name="connsiteY6" fmla="*/ 221085 h 396928"/>
                  <a:gd name="connsiteX7" fmla="*/ 107156 w 530689"/>
                  <a:gd name="connsiteY7" fmla="*/ 132028 h 396928"/>
                  <a:gd name="connsiteX8" fmla="*/ 98692 w 530689"/>
                  <a:gd name="connsiteY8" fmla="*/ 21430 h 396928"/>
                  <a:gd name="connsiteX0" fmla="*/ 98692 w 530689"/>
                  <a:gd name="connsiteY0" fmla="*/ 21430 h 396928"/>
                  <a:gd name="connsiteX1" fmla="*/ 386753 w 530689"/>
                  <a:gd name="connsiteY1" fmla="*/ 0 h 396928"/>
                  <a:gd name="connsiteX2" fmla="*/ 399720 w 530689"/>
                  <a:gd name="connsiteY2" fmla="*/ 93929 h 396928"/>
                  <a:gd name="connsiteX3" fmla="*/ 530689 w 530689"/>
                  <a:gd name="connsiteY3" fmla="*/ 213942 h 396928"/>
                  <a:gd name="connsiteX4" fmla="*/ 342940 w 530689"/>
                  <a:gd name="connsiteY4" fmla="*/ 396928 h 396928"/>
                  <a:gd name="connsiteX5" fmla="*/ 180605 w 530689"/>
                  <a:gd name="connsiteY5" fmla="*/ 396928 h 396928"/>
                  <a:gd name="connsiteX6" fmla="*/ 0 w 530689"/>
                  <a:gd name="connsiteY6" fmla="*/ 221085 h 396928"/>
                  <a:gd name="connsiteX7" fmla="*/ 107156 w 530689"/>
                  <a:gd name="connsiteY7" fmla="*/ 132028 h 396928"/>
                  <a:gd name="connsiteX8" fmla="*/ 98692 w 530689"/>
                  <a:gd name="connsiteY8" fmla="*/ 21430 h 396928"/>
                  <a:gd name="connsiteX0" fmla="*/ 98692 w 530689"/>
                  <a:gd name="connsiteY0" fmla="*/ 21430 h 396928"/>
                  <a:gd name="connsiteX1" fmla="*/ 386753 w 530689"/>
                  <a:gd name="connsiteY1" fmla="*/ 0 h 396928"/>
                  <a:gd name="connsiteX2" fmla="*/ 399720 w 530689"/>
                  <a:gd name="connsiteY2" fmla="*/ 93929 h 396928"/>
                  <a:gd name="connsiteX3" fmla="*/ 530689 w 530689"/>
                  <a:gd name="connsiteY3" fmla="*/ 213942 h 396928"/>
                  <a:gd name="connsiteX4" fmla="*/ 342940 w 530689"/>
                  <a:gd name="connsiteY4" fmla="*/ 396928 h 396928"/>
                  <a:gd name="connsiteX5" fmla="*/ 180605 w 530689"/>
                  <a:gd name="connsiteY5" fmla="*/ 396928 h 396928"/>
                  <a:gd name="connsiteX6" fmla="*/ 0 w 530689"/>
                  <a:gd name="connsiteY6" fmla="*/ 261566 h 396928"/>
                  <a:gd name="connsiteX7" fmla="*/ 107156 w 530689"/>
                  <a:gd name="connsiteY7" fmla="*/ 132028 h 396928"/>
                  <a:gd name="connsiteX8" fmla="*/ 98692 w 530689"/>
                  <a:gd name="connsiteY8" fmla="*/ 21430 h 396928"/>
                  <a:gd name="connsiteX0" fmla="*/ 98839 w 530836"/>
                  <a:gd name="connsiteY0" fmla="*/ 21430 h 396928"/>
                  <a:gd name="connsiteX1" fmla="*/ 386900 w 530836"/>
                  <a:gd name="connsiteY1" fmla="*/ 0 h 396928"/>
                  <a:gd name="connsiteX2" fmla="*/ 399867 w 530836"/>
                  <a:gd name="connsiteY2" fmla="*/ 93929 h 396928"/>
                  <a:gd name="connsiteX3" fmla="*/ 530836 w 530836"/>
                  <a:gd name="connsiteY3" fmla="*/ 213942 h 396928"/>
                  <a:gd name="connsiteX4" fmla="*/ 343087 w 530836"/>
                  <a:gd name="connsiteY4" fmla="*/ 396928 h 396928"/>
                  <a:gd name="connsiteX5" fmla="*/ 180752 w 530836"/>
                  <a:gd name="connsiteY5" fmla="*/ 396928 h 396928"/>
                  <a:gd name="connsiteX6" fmla="*/ 147 w 530836"/>
                  <a:gd name="connsiteY6" fmla="*/ 261566 h 396928"/>
                  <a:gd name="connsiteX7" fmla="*/ 107303 w 530836"/>
                  <a:gd name="connsiteY7" fmla="*/ 132028 h 396928"/>
                  <a:gd name="connsiteX8" fmla="*/ 98839 w 530836"/>
                  <a:gd name="connsiteY8" fmla="*/ 21430 h 39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836" h="396928">
                    <a:moveTo>
                      <a:pt x="98839" y="21430"/>
                    </a:moveTo>
                    <a:lnTo>
                      <a:pt x="386900" y="0"/>
                    </a:lnTo>
                    <a:cubicBezTo>
                      <a:pt x="400637" y="0"/>
                      <a:pt x="399867" y="80192"/>
                      <a:pt x="399867" y="93929"/>
                    </a:cubicBezTo>
                    <a:cubicBezTo>
                      <a:pt x="443523" y="133933"/>
                      <a:pt x="453842" y="209657"/>
                      <a:pt x="530836" y="213942"/>
                    </a:cubicBezTo>
                    <a:cubicBezTo>
                      <a:pt x="530836" y="318948"/>
                      <a:pt x="448093" y="396928"/>
                      <a:pt x="343087" y="396928"/>
                    </a:cubicBezTo>
                    <a:lnTo>
                      <a:pt x="180752" y="396928"/>
                    </a:lnTo>
                    <a:cubicBezTo>
                      <a:pt x="75746" y="396928"/>
                      <a:pt x="4910" y="330853"/>
                      <a:pt x="147" y="261566"/>
                    </a:cubicBezTo>
                    <a:cubicBezTo>
                      <a:pt x="-4616" y="192279"/>
                      <a:pt x="107303" y="187114"/>
                      <a:pt x="107303" y="132028"/>
                    </a:cubicBezTo>
                    <a:cubicBezTo>
                      <a:pt x="107303" y="118291"/>
                      <a:pt x="85102" y="21430"/>
                      <a:pt x="98839" y="21430"/>
                    </a:cubicBezTo>
                    <a:close/>
                  </a:path>
                </a:pathLst>
              </a:custGeom>
              <a:gradFill flip="none" rotWithShape="1">
                <a:gsLst>
                  <a:gs pos="47000">
                    <a:schemeClr val="bg1"/>
                  </a:gs>
                  <a:gs pos="31000">
                    <a:schemeClr val="bg2">
                      <a:lumMod val="75000"/>
                    </a:schemeClr>
                  </a:gs>
                  <a:gs pos="2917">
                    <a:schemeClr val="bg2">
                      <a:lumMod val="25000"/>
                    </a:schemeClr>
                  </a:gs>
                  <a:gs pos="92083">
                    <a:schemeClr val="bg2">
                      <a:lumMod val="25000"/>
                    </a:schemeClr>
                  </a:gs>
                  <a:gs pos="75000">
                    <a:schemeClr val="bg2">
                      <a:lumMod val="75000"/>
                    </a:schemeClr>
                  </a:gs>
                </a:gsLst>
                <a:lin ang="0" scaled="1"/>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sp>
            <p:nvSpPr>
              <p:cNvPr id="285" name="Trapezium 63"/>
              <p:cNvSpPr/>
              <p:nvPr/>
            </p:nvSpPr>
            <p:spPr>
              <a:xfrm>
                <a:off x="7511203" y="3516804"/>
                <a:ext cx="258460" cy="315116"/>
              </a:xfrm>
              <a:custGeom>
                <a:avLst/>
                <a:gdLst>
                  <a:gd name="connsiteX0" fmla="*/ 0 w 376964"/>
                  <a:gd name="connsiteY0" fmla="*/ 521175 h 521175"/>
                  <a:gd name="connsiteX1" fmla="*/ 94241 w 376964"/>
                  <a:gd name="connsiteY1" fmla="*/ 0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94241 w 376964"/>
                  <a:gd name="connsiteY1" fmla="*/ 0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94241 w 376964"/>
                  <a:gd name="connsiteY1" fmla="*/ 0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313077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313077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313077 w 376964"/>
                  <a:gd name="connsiteY2" fmla="*/ 0 h 521175"/>
                  <a:gd name="connsiteX3" fmla="*/ 376964 w 376964"/>
                  <a:gd name="connsiteY3" fmla="*/ 521175 h 521175"/>
                  <a:gd name="connsiteX4" fmla="*/ 0 w 376964"/>
                  <a:gd name="connsiteY4" fmla="*/ 521175 h 521175"/>
                  <a:gd name="connsiteX0" fmla="*/ 0 w 376964"/>
                  <a:gd name="connsiteY0" fmla="*/ 521175 h 548794"/>
                  <a:gd name="connsiteX1" fmla="*/ 75270 w 376964"/>
                  <a:gd name="connsiteY1" fmla="*/ 3795 h 548794"/>
                  <a:gd name="connsiteX2" fmla="*/ 313077 w 376964"/>
                  <a:gd name="connsiteY2" fmla="*/ 0 h 548794"/>
                  <a:gd name="connsiteX3" fmla="*/ 376964 w 376964"/>
                  <a:gd name="connsiteY3" fmla="*/ 521175 h 548794"/>
                  <a:gd name="connsiteX4" fmla="*/ 0 w 376964"/>
                  <a:gd name="connsiteY4" fmla="*/ 521175 h 548794"/>
                  <a:gd name="connsiteX0" fmla="*/ 0 w 376964"/>
                  <a:gd name="connsiteY0" fmla="*/ 521175 h 558453"/>
                  <a:gd name="connsiteX1" fmla="*/ 75270 w 376964"/>
                  <a:gd name="connsiteY1" fmla="*/ 3795 h 558453"/>
                  <a:gd name="connsiteX2" fmla="*/ 313077 w 376964"/>
                  <a:gd name="connsiteY2" fmla="*/ 0 h 558453"/>
                  <a:gd name="connsiteX3" fmla="*/ 376964 w 376964"/>
                  <a:gd name="connsiteY3" fmla="*/ 521175 h 558453"/>
                  <a:gd name="connsiteX4" fmla="*/ 0 w 376964"/>
                  <a:gd name="connsiteY4" fmla="*/ 521175 h 55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964" h="558453">
                    <a:moveTo>
                      <a:pt x="0" y="521175"/>
                    </a:moveTo>
                    <a:cubicBezTo>
                      <a:pt x="130063" y="286743"/>
                      <a:pt x="78004" y="185108"/>
                      <a:pt x="75270" y="3795"/>
                    </a:cubicBezTo>
                    <a:lnTo>
                      <a:pt x="313077" y="0"/>
                    </a:lnTo>
                    <a:cubicBezTo>
                      <a:pt x="310343" y="181314"/>
                      <a:pt x="243107" y="324685"/>
                      <a:pt x="376964" y="521175"/>
                    </a:cubicBezTo>
                    <a:cubicBezTo>
                      <a:pt x="203088" y="583319"/>
                      <a:pt x="53324" y="556686"/>
                      <a:pt x="0" y="521175"/>
                    </a:cubicBezTo>
                    <a:close/>
                  </a:path>
                </a:pathLst>
              </a:custGeom>
              <a:gradFill flip="none" rotWithShape="1">
                <a:gsLst>
                  <a:gs pos="45000">
                    <a:srgbClr val="758085">
                      <a:lumMod val="0"/>
                      <a:lumOff val="100000"/>
                    </a:srgbClr>
                  </a:gs>
                  <a:gs pos="27000">
                    <a:srgbClr val="ADB4B7"/>
                  </a:gs>
                  <a:gs pos="72000">
                    <a:srgbClr val="758085">
                      <a:lumMod val="100000"/>
                    </a:srgbClr>
                  </a:gs>
                </a:gsLst>
                <a:lin ang="0" scaled="1"/>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sp>
            <p:nvSpPr>
              <p:cNvPr id="286" name="Trapezium 63"/>
              <p:cNvSpPr/>
              <p:nvPr/>
            </p:nvSpPr>
            <p:spPr>
              <a:xfrm>
                <a:off x="7400716" y="3743557"/>
                <a:ext cx="468042" cy="376430"/>
              </a:xfrm>
              <a:custGeom>
                <a:avLst/>
                <a:gdLst>
                  <a:gd name="connsiteX0" fmla="*/ 29043 w 548021"/>
                  <a:gd name="connsiteY0" fmla="*/ 0 h 444018"/>
                  <a:gd name="connsiteX1" fmla="*/ 518978 w 548021"/>
                  <a:gd name="connsiteY1" fmla="*/ 0 h 444018"/>
                  <a:gd name="connsiteX2" fmla="*/ 548021 w 548021"/>
                  <a:gd name="connsiteY2" fmla="*/ 29043 h 444018"/>
                  <a:gd name="connsiteX3" fmla="*/ 548021 w 548021"/>
                  <a:gd name="connsiteY3" fmla="*/ 401397 h 444018"/>
                  <a:gd name="connsiteX4" fmla="*/ 505400 w 548021"/>
                  <a:gd name="connsiteY4" fmla="*/ 444018 h 444018"/>
                  <a:gd name="connsiteX5" fmla="*/ 42621 w 548021"/>
                  <a:gd name="connsiteY5" fmla="*/ 444018 h 444018"/>
                  <a:gd name="connsiteX6" fmla="*/ 0 w 548021"/>
                  <a:gd name="connsiteY6" fmla="*/ 401397 h 444018"/>
                  <a:gd name="connsiteX7" fmla="*/ 0 w 548021"/>
                  <a:gd name="connsiteY7" fmla="*/ 29043 h 444018"/>
                  <a:gd name="connsiteX8" fmla="*/ 29043 w 548021"/>
                  <a:gd name="connsiteY8" fmla="*/ 0 h 444018"/>
                  <a:gd name="connsiteX0" fmla="*/ 29043 w 548021"/>
                  <a:gd name="connsiteY0" fmla="*/ 0 h 444018"/>
                  <a:gd name="connsiteX1" fmla="*/ 518978 w 548021"/>
                  <a:gd name="connsiteY1" fmla="*/ 0 h 444018"/>
                  <a:gd name="connsiteX2" fmla="*/ 548021 w 548021"/>
                  <a:gd name="connsiteY2" fmla="*/ 29043 h 444018"/>
                  <a:gd name="connsiteX3" fmla="*/ 546327 w 548021"/>
                  <a:gd name="connsiteY3" fmla="*/ 195212 h 444018"/>
                  <a:gd name="connsiteX4" fmla="*/ 548021 w 548021"/>
                  <a:gd name="connsiteY4" fmla="*/ 401397 h 444018"/>
                  <a:gd name="connsiteX5" fmla="*/ 505400 w 548021"/>
                  <a:gd name="connsiteY5" fmla="*/ 444018 h 444018"/>
                  <a:gd name="connsiteX6" fmla="*/ 42621 w 548021"/>
                  <a:gd name="connsiteY6" fmla="*/ 444018 h 444018"/>
                  <a:gd name="connsiteX7" fmla="*/ 0 w 548021"/>
                  <a:gd name="connsiteY7" fmla="*/ 401397 h 444018"/>
                  <a:gd name="connsiteX8" fmla="*/ 0 w 548021"/>
                  <a:gd name="connsiteY8" fmla="*/ 29043 h 444018"/>
                  <a:gd name="connsiteX9" fmla="*/ 29043 w 548021"/>
                  <a:gd name="connsiteY9" fmla="*/ 0 h 444018"/>
                  <a:gd name="connsiteX0" fmla="*/ 29043 w 550718"/>
                  <a:gd name="connsiteY0" fmla="*/ 0 h 444018"/>
                  <a:gd name="connsiteX1" fmla="*/ 518978 w 550718"/>
                  <a:gd name="connsiteY1" fmla="*/ 0 h 444018"/>
                  <a:gd name="connsiteX2" fmla="*/ 548021 w 550718"/>
                  <a:gd name="connsiteY2" fmla="*/ 29043 h 444018"/>
                  <a:gd name="connsiteX3" fmla="*/ 546327 w 550718"/>
                  <a:gd name="connsiteY3" fmla="*/ 195212 h 444018"/>
                  <a:gd name="connsiteX4" fmla="*/ 546327 w 550718"/>
                  <a:gd name="connsiteY4" fmla="*/ 297605 h 444018"/>
                  <a:gd name="connsiteX5" fmla="*/ 548021 w 550718"/>
                  <a:gd name="connsiteY5" fmla="*/ 401397 h 444018"/>
                  <a:gd name="connsiteX6" fmla="*/ 505400 w 550718"/>
                  <a:gd name="connsiteY6" fmla="*/ 444018 h 444018"/>
                  <a:gd name="connsiteX7" fmla="*/ 42621 w 550718"/>
                  <a:gd name="connsiteY7" fmla="*/ 444018 h 444018"/>
                  <a:gd name="connsiteX8" fmla="*/ 0 w 550718"/>
                  <a:gd name="connsiteY8" fmla="*/ 401397 h 444018"/>
                  <a:gd name="connsiteX9" fmla="*/ 0 w 550718"/>
                  <a:gd name="connsiteY9" fmla="*/ 29043 h 444018"/>
                  <a:gd name="connsiteX10" fmla="*/ 29043 w 550718"/>
                  <a:gd name="connsiteY10" fmla="*/ 0 h 444018"/>
                  <a:gd name="connsiteX0" fmla="*/ 29043 w 550718"/>
                  <a:gd name="connsiteY0" fmla="*/ 0 h 444018"/>
                  <a:gd name="connsiteX1" fmla="*/ 518978 w 550718"/>
                  <a:gd name="connsiteY1" fmla="*/ 0 h 444018"/>
                  <a:gd name="connsiteX2" fmla="*/ 548021 w 550718"/>
                  <a:gd name="connsiteY2" fmla="*/ 29043 h 444018"/>
                  <a:gd name="connsiteX3" fmla="*/ 546327 w 550718"/>
                  <a:gd name="connsiteY3" fmla="*/ 195212 h 444018"/>
                  <a:gd name="connsiteX4" fmla="*/ 546327 w 550718"/>
                  <a:gd name="connsiteY4" fmla="*/ 297605 h 444018"/>
                  <a:gd name="connsiteX5" fmla="*/ 546326 w 550718"/>
                  <a:gd name="connsiteY5" fmla="*/ 376187 h 444018"/>
                  <a:gd name="connsiteX6" fmla="*/ 548021 w 550718"/>
                  <a:gd name="connsiteY6" fmla="*/ 401397 h 444018"/>
                  <a:gd name="connsiteX7" fmla="*/ 505400 w 550718"/>
                  <a:gd name="connsiteY7" fmla="*/ 444018 h 444018"/>
                  <a:gd name="connsiteX8" fmla="*/ 42621 w 550718"/>
                  <a:gd name="connsiteY8" fmla="*/ 444018 h 444018"/>
                  <a:gd name="connsiteX9" fmla="*/ 0 w 550718"/>
                  <a:gd name="connsiteY9" fmla="*/ 401397 h 444018"/>
                  <a:gd name="connsiteX10" fmla="*/ 0 w 550718"/>
                  <a:gd name="connsiteY10" fmla="*/ 29043 h 444018"/>
                  <a:gd name="connsiteX11" fmla="*/ 29043 w 550718"/>
                  <a:gd name="connsiteY11" fmla="*/ 0 h 444018"/>
                  <a:gd name="connsiteX0" fmla="*/ 29043 w 550718"/>
                  <a:gd name="connsiteY0" fmla="*/ 0 h 444018"/>
                  <a:gd name="connsiteX1" fmla="*/ 518978 w 550718"/>
                  <a:gd name="connsiteY1" fmla="*/ 0 h 444018"/>
                  <a:gd name="connsiteX2" fmla="*/ 548021 w 550718"/>
                  <a:gd name="connsiteY2" fmla="*/ 29043 h 444018"/>
                  <a:gd name="connsiteX3" fmla="*/ 543945 w 550718"/>
                  <a:gd name="connsiteY3" fmla="*/ 102343 h 444018"/>
                  <a:gd name="connsiteX4" fmla="*/ 546327 w 550718"/>
                  <a:gd name="connsiteY4" fmla="*/ 195212 h 444018"/>
                  <a:gd name="connsiteX5" fmla="*/ 546327 w 550718"/>
                  <a:gd name="connsiteY5" fmla="*/ 297605 h 444018"/>
                  <a:gd name="connsiteX6" fmla="*/ 546326 w 550718"/>
                  <a:gd name="connsiteY6" fmla="*/ 376187 h 444018"/>
                  <a:gd name="connsiteX7" fmla="*/ 548021 w 550718"/>
                  <a:gd name="connsiteY7" fmla="*/ 401397 h 444018"/>
                  <a:gd name="connsiteX8" fmla="*/ 505400 w 550718"/>
                  <a:gd name="connsiteY8" fmla="*/ 444018 h 444018"/>
                  <a:gd name="connsiteX9" fmla="*/ 42621 w 550718"/>
                  <a:gd name="connsiteY9" fmla="*/ 444018 h 444018"/>
                  <a:gd name="connsiteX10" fmla="*/ 0 w 550718"/>
                  <a:gd name="connsiteY10" fmla="*/ 401397 h 444018"/>
                  <a:gd name="connsiteX11" fmla="*/ 0 w 550718"/>
                  <a:gd name="connsiteY11" fmla="*/ 29043 h 444018"/>
                  <a:gd name="connsiteX12" fmla="*/ 29043 w 550718"/>
                  <a:gd name="connsiteY12" fmla="*/ 0 h 444018"/>
                  <a:gd name="connsiteX0" fmla="*/ 29043 w 550718"/>
                  <a:gd name="connsiteY0" fmla="*/ 0 h 444018"/>
                  <a:gd name="connsiteX1" fmla="*/ 518978 w 550718"/>
                  <a:gd name="connsiteY1" fmla="*/ 0 h 444018"/>
                  <a:gd name="connsiteX2" fmla="*/ 548021 w 550718"/>
                  <a:gd name="connsiteY2" fmla="*/ 29043 h 444018"/>
                  <a:gd name="connsiteX3" fmla="*/ 543945 w 550718"/>
                  <a:gd name="connsiteY3" fmla="*/ 102343 h 444018"/>
                  <a:gd name="connsiteX4" fmla="*/ 546327 w 550718"/>
                  <a:gd name="connsiteY4" fmla="*/ 195212 h 444018"/>
                  <a:gd name="connsiteX5" fmla="*/ 546327 w 550718"/>
                  <a:gd name="connsiteY5" fmla="*/ 297605 h 444018"/>
                  <a:gd name="connsiteX6" fmla="*/ 546326 w 550718"/>
                  <a:gd name="connsiteY6" fmla="*/ 376187 h 444018"/>
                  <a:gd name="connsiteX7" fmla="*/ 548021 w 550718"/>
                  <a:gd name="connsiteY7" fmla="*/ 401397 h 444018"/>
                  <a:gd name="connsiteX8" fmla="*/ 505400 w 550718"/>
                  <a:gd name="connsiteY8" fmla="*/ 444018 h 444018"/>
                  <a:gd name="connsiteX9" fmla="*/ 42621 w 550718"/>
                  <a:gd name="connsiteY9" fmla="*/ 444018 h 444018"/>
                  <a:gd name="connsiteX10" fmla="*/ 0 w 550718"/>
                  <a:gd name="connsiteY10" fmla="*/ 401397 h 444018"/>
                  <a:gd name="connsiteX11" fmla="*/ 1020 w 550718"/>
                  <a:gd name="connsiteY11" fmla="*/ 147587 h 444018"/>
                  <a:gd name="connsiteX12" fmla="*/ 0 w 550718"/>
                  <a:gd name="connsiteY12" fmla="*/ 29043 h 444018"/>
                  <a:gd name="connsiteX13" fmla="*/ 29043 w 550718"/>
                  <a:gd name="connsiteY1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7689 w 552080"/>
                  <a:gd name="connsiteY4" fmla="*/ 195212 h 444018"/>
                  <a:gd name="connsiteX5" fmla="*/ 547689 w 552080"/>
                  <a:gd name="connsiteY5" fmla="*/ 297605 h 444018"/>
                  <a:gd name="connsiteX6" fmla="*/ 547688 w 552080"/>
                  <a:gd name="connsiteY6" fmla="*/ 376187 h 444018"/>
                  <a:gd name="connsiteX7" fmla="*/ 549383 w 552080"/>
                  <a:gd name="connsiteY7" fmla="*/ 401397 h 444018"/>
                  <a:gd name="connsiteX8" fmla="*/ 506762 w 552080"/>
                  <a:gd name="connsiteY8" fmla="*/ 444018 h 444018"/>
                  <a:gd name="connsiteX9" fmla="*/ 43983 w 552080"/>
                  <a:gd name="connsiteY9" fmla="*/ 444018 h 444018"/>
                  <a:gd name="connsiteX10" fmla="*/ 1362 w 552080"/>
                  <a:gd name="connsiteY10" fmla="*/ 401397 h 444018"/>
                  <a:gd name="connsiteX11" fmla="*/ 0 w 552080"/>
                  <a:gd name="connsiteY11" fmla="*/ 340468 h 444018"/>
                  <a:gd name="connsiteX12" fmla="*/ 2382 w 552080"/>
                  <a:gd name="connsiteY12" fmla="*/ 147587 h 444018"/>
                  <a:gd name="connsiteX13" fmla="*/ 1362 w 552080"/>
                  <a:gd name="connsiteY13" fmla="*/ 29043 h 444018"/>
                  <a:gd name="connsiteX14" fmla="*/ 30405 w 552080"/>
                  <a:gd name="connsiteY14"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7689 w 552080"/>
                  <a:gd name="connsiteY4" fmla="*/ 195212 h 444018"/>
                  <a:gd name="connsiteX5" fmla="*/ 547689 w 552080"/>
                  <a:gd name="connsiteY5" fmla="*/ 297605 h 444018"/>
                  <a:gd name="connsiteX6" fmla="*/ 547688 w 552080"/>
                  <a:gd name="connsiteY6" fmla="*/ 376187 h 444018"/>
                  <a:gd name="connsiteX7" fmla="*/ 549383 w 552080"/>
                  <a:gd name="connsiteY7" fmla="*/ 401397 h 444018"/>
                  <a:gd name="connsiteX8" fmla="*/ 506762 w 552080"/>
                  <a:gd name="connsiteY8" fmla="*/ 444018 h 444018"/>
                  <a:gd name="connsiteX9" fmla="*/ 43983 w 552080"/>
                  <a:gd name="connsiteY9" fmla="*/ 444018 h 444018"/>
                  <a:gd name="connsiteX10" fmla="*/ 1362 w 552080"/>
                  <a:gd name="connsiteY10" fmla="*/ 401397 h 444018"/>
                  <a:gd name="connsiteX11" fmla="*/ 0 w 552080"/>
                  <a:gd name="connsiteY11" fmla="*/ 340468 h 444018"/>
                  <a:gd name="connsiteX12" fmla="*/ 0 w 552080"/>
                  <a:gd name="connsiteY12" fmla="*/ 240455 h 444018"/>
                  <a:gd name="connsiteX13" fmla="*/ 2382 w 552080"/>
                  <a:gd name="connsiteY13" fmla="*/ 147587 h 444018"/>
                  <a:gd name="connsiteX14" fmla="*/ 1362 w 552080"/>
                  <a:gd name="connsiteY14" fmla="*/ 29043 h 444018"/>
                  <a:gd name="connsiteX15" fmla="*/ 30405 w 552080"/>
                  <a:gd name="connsiteY15"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7689 w 552080"/>
                  <a:gd name="connsiteY4" fmla="*/ 195212 h 444018"/>
                  <a:gd name="connsiteX5" fmla="*/ 547689 w 552080"/>
                  <a:gd name="connsiteY5" fmla="*/ 297605 h 444018"/>
                  <a:gd name="connsiteX6" fmla="*/ 547688 w 552080"/>
                  <a:gd name="connsiteY6" fmla="*/ 376187 h 444018"/>
                  <a:gd name="connsiteX7" fmla="*/ 549383 w 552080"/>
                  <a:gd name="connsiteY7" fmla="*/ 401397 h 444018"/>
                  <a:gd name="connsiteX8" fmla="*/ 506762 w 552080"/>
                  <a:gd name="connsiteY8" fmla="*/ 444018 h 444018"/>
                  <a:gd name="connsiteX9" fmla="*/ 43983 w 552080"/>
                  <a:gd name="connsiteY9" fmla="*/ 444018 h 444018"/>
                  <a:gd name="connsiteX10" fmla="*/ 1362 w 552080"/>
                  <a:gd name="connsiteY10" fmla="*/ 401397 h 444018"/>
                  <a:gd name="connsiteX11" fmla="*/ 0 w 552080"/>
                  <a:gd name="connsiteY11" fmla="*/ 340468 h 444018"/>
                  <a:gd name="connsiteX12" fmla="*/ 0 w 552080"/>
                  <a:gd name="connsiteY12" fmla="*/ 240455 h 444018"/>
                  <a:gd name="connsiteX13" fmla="*/ 2382 w 552080"/>
                  <a:gd name="connsiteY13" fmla="*/ 147587 h 444018"/>
                  <a:gd name="connsiteX14" fmla="*/ 0 w 552080"/>
                  <a:gd name="connsiteY14" fmla="*/ 66624 h 444018"/>
                  <a:gd name="connsiteX15" fmla="*/ 1362 w 552080"/>
                  <a:gd name="connsiteY15" fmla="*/ 29043 h 444018"/>
                  <a:gd name="connsiteX16" fmla="*/ 30405 w 552080"/>
                  <a:gd name="connsiteY16"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7689 w 552080"/>
                  <a:gd name="connsiteY6" fmla="*/ 297605 h 444018"/>
                  <a:gd name="connsiteX7" fmla="*/ 547688 w 552080"/>
                  <a:gd name="connsiteY7" fmla="*/ 376187 h 444018"/>
                  <a:gd name="connsiteX8" fmla="*/ 549383 w 552080"/>
                  <a:gd name="connsiteY8" fmla="*/ 401397 h 444018"/>
                  <a:gd name="connsiteX9" fmla="*/ 506762 w 552080"/>
                  <a:gd name="connsiteY9" fmla="*/ 444018 h 444018"/>
                  <a:gd name="connsiteX10" fmla="*/ 43983 w 552080"/>
                  <a:gd name="connsiteY10" fmla="*/ 444018 h 444018"/>
                  <a:gd name="connsiteX11" fmla="*/ 1362 w 552080"/>
                  <a:gd name="connsiteY11" fmla="*/ 401397 h 444018"/>
                  <a:gd name="connsiteX12" fmla="*/ 0 w 552080"/>
                  <a:gd name="connsiteY12" fmla="*/ 340468 h 444018"/>
                  <a:gd name="connsiteX13" fmla="*/ 0 w 552080"/>
                  <a:gd name="connsiteY13" fmla="*/ 240455 h 444018"/>
                  <a:gd name="connsiteX14" fmla="*/ 2382 w 552080"/>
                  <a:gd name="connsiteY14" fmla="*/ 147587 h 444018"/>
                  <a:gd name="connsiteX15" fmla="*/ 0 w 552080"/>
                  <a:gd name="connsiteY15" fmla="*/ 66624 h 444018"/>
                  <a:gd name="connsiteX16" fmla="*/ 1362 w 552080"/>
                  <a:gd name="connsiteY16" fmla="*/ 29043 h 444018"/>
                  <a:gd name="connsiteX17" fmla="*/ 30405 w 552080"/>
                  <a:gd name="connsiteY17"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76187 h 444018"/>
                  <a:gd name="connsiteX9" fmla="*/ 549383 w 552080"/>
                  <a:gd name="connsiteY9" fmla="*/ 401397 h 444018"/>
                  <a:gd name="connsiteX10" fmla="*/ 506762 w 552080"/>
                  <a:gd name="connsiteY10" fmla="*/ 444018 h 444018"/>
                  <a:gd name="connsiteX11" fmla="*/ 43983 w 552080"/>
                  <a:gd name="connsiteY11" fmla="*/ 444018 h 444018"/>
                  <a:gd name="connsiteX12" fmla="*/ 1362 w 552080"/>
                  <a:gd name="connsiteY12" fmla="*/ 401397 h 444018"/>
                  <a:gd name="connsiteX13" fmla="*/ 0 w 552080"/>
                  <a:gd name="connsiteY13" fmla="*/ 340468 h 444018"/>
                  <a:gd name="connsiteX14" fmla="*/ 0 w 552080"/>
                  <a:gd name="connsiteY14" fmla="*/ 240455 h 444018"/>
                  <a:gd name="connsiteX15" fmla="*/ 2382 w 552080"/>
                  <a:gd name="connsiteY15" fmla="*/ 147587 h 444018"/>
                  <a:gd name="connsiteX16" fmla="*/ 0 w 552080"/>
                  <a:gd name="connsiteY16" fmla="*/ 66624 h 444018"/>
                  <a:gd name="connsiteX17" fmla="*/ 1362 w 552080"/>
                  <a:gd name="connsiteY17" fmla="*/ 29043 h 444018"/>
                  <a:gd name="connsiteX18" fmla="*/ 30405 w 552080"/>
                  <a:gd name="connsiteY18"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0 w 552080"/>
                  <a:gd name="connsiteY14" fmla="*/ 340468 h 444018"/>
                  <a:gd name="connsiteX15" fmla="*/ 0 w 552080"/>
                  <a:gd name="connsiteY15" fmla="*/ 240455 h 444018"/>
                  <a:gd name="connsiteX16" fmla="*/ 2382 w 552080"/>
                  <a:gd name="connsiteY16" fmla="*/ 147587 h 444018"/>
                  <a:gd name="connsiteX17" fmla="*/ 0 w 552080"/>
                  <a:gd name="connsiteY17" fmla="*/ 66624 h 444018"/>
                  <a:gd name="connsiteX18" fmla="*/ 1362 w 552080"/>
                  <a:gd name="connsiteY18" fmla="*/ 29043 h 444018"/>
                  <a:gd name="connsiteX19" fmla="*/ 30405 w 552080"/>
                  <a:gd name="connsiteY19"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0 w 552080"/>
                  <a:gd name="connsiteY14" fmla="*/ 373805 h 444018"/>
                  <a:gd name="connsiteX15" fmla="*/ 0 w 552080"/>
                  <a:gd name="connsiteY15" fmla="*/ 340468 h 444018"/>
                  <a:gd name="connsiteX16" fmla="*/ 0 w 552080"/>
                  <a:gd name="connsiteY16" fmla="*/ 240455 h 444018"/>
                  <a:gd name="connsiteX17" fmla="*/ 2382 w 552080"/>
                  <a:gd name="connsiteY17" fmla="*/ 147587 h 444018"/>
                  <a:gd name="connsiteX18" fmla="*/ 0 w 552080"/>
                  <a:gd name="connsiteY18" fmla="*/ 66624 h 444018"/>
                  <a:gd name="connsiteX19" fmla="*/ 1362 w 552080"/>
                  <a:gd name="connsiteY19" fmla="*/ 29043 h 444018"/>
                  <a:gd name="connsiteX20" fmla="*/ 30405 w 552080"/>
                  <a:gd name="connsiteY20"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4763 w 554461"/>
                  <a:gd name="connsiteY18" fmla="*/ 147587 h 444018"/>
                  <a:gd name="connsiteX19" fmla="*/ 2381 w 554461"/>
                  <a:gd name="connsiteY19" fmla="*/ 66624 h 444018"/>
                  <a:gd name="connsiteX20" fmla="*/ 3743 w 554461"/>
                  <a:gd name="connsiteY20" fmla="*/ 29043 h 444018"/>
                  <a:gd name="connsiteX21" fmla="*/ 32786 w 554461"/>
                  <a:gd name="connsiteY21"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1 w 554461"/>
                  <a:gd name="connsiteY18" fmla="*/ 195212 h 444018"/>
                  <a:gd name="connsiteX19" fmla="*/ 4763 w 554461"/>
                  <a:gd name="connsiteY19" fmla="*/ 147587 h 444018"/>
                  <a:gd name="connsiteX20" fmla="*/ 2381 w 554461"/>
                  <a:gd name="connsiteY20" fmla="*/ 66624 h 444018"/>
                  <a:gd name="connsiteX21" fmla="*/ 3743 w 554461"/>
                  <a:gd name="connsiteY21" fmla="*/ 29043 h 444018"/>
                  <a:gd name="connsiteX22" fmla="*/ 32786 w 554461"/>
                  <a:gd name="connsiteY22"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1 w 554461"/>
                  <a:gd name="connsiteY18" fmla="*/ 195212 h 444018"/>
                  <a:gd name="connsiteX19" fmla="*/ 4763 w 554461"/>
                  <a:gd name="connsiteY19" fmla="*/ 147587 h 444018"/>
                  <a:gd name="connsiteX20" fmla="*/ 1 w 554461"/>
                  <a:gd name="connsiteY20" fmla="*/ 107105 h 444018"/>
                  <a:gd name="connsiteX21" fmla="*/ 2381 w 554461"/>
                  <a:gd name="connsiteY21" fmla="*/ 66624 h 444018"/>
                  <a:gd name="connsiteX22" fmla="*/ 3743 w 554461"/>
                  <a:gd name="connsiteY22" fmla="*/ 29043 h 444018"/>
                  <a:gd name="connsiteX23" fmla="*/ 32786 w 554461"/>
                  <a:gd name="connsiteY23"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1 w 554461"/>
                  <a:gd name="connsiteY18" fmla="*/ 195212 h 444018"/>
                  <a:gd name="connsiteX19" fmla="*/ 4763 w 554461"/>
                  <a:gd name="connsiteY19" fmla="*/ 147587 h 444018"/>
                  <a:gd name="connsiteX20" fmla="*/ 23813 w 554461"/>
                  <a:gd name="connsiteY20" fmla="*/ 111868 h 444018"/>
                  <a:gd name="connsiteX21" fmla="*/ 2381 w 554461"/>
                  <a:gd name="connsiteY21" fmla="*/ 66624 h 444018"/>
                  <a:gd name="connsiteX22" fmla="*/ 3743 w 554461"/>
                  <a:gd name="connsiteY22" fmla="*/ 29043 h 444018"/>
                  <a:gd name="connsiteX23" fmla="*/ 32786 w 554461"/>
                  <a:gd name="connsiteY23"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26194 w 554461"/>
                  <a:gd name="connsiteY18" fmla="*/ 199975 h 444018"/>
                  <a:gd name="connsiteX19" fmla="*/ 4763 w 554461"/>
                  <a:gd name="connsiteY19" fmla="*/ 147587 h 444018"/>
                  <a:gd name="connsiteX20" fmla="*/ 23813 w 554461"/>
                  <a:gd name="connsiteY20" fmla="*/ 111868 h 444018"/>
                  <a:gd name="connsiteX21" fmla="*/ 2381 w 554461"/>
                  <a:gd name="connsiteY21" fmla="*/ 66624 h 444018"/>
                  <a:gd name="connsiteX22" fmla="*/ 3743 w 554461"/>
                  <a:gd name="connsiteY22" fmla="*/ 29043 h 444018"/>
                  <a:gd name="connsiteX23" fmla="*/ 32786 w 554461"/>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0 w 552080"/>
                  <a:gd name="connsiteY14" fmla="*/ 373805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28639 w 552080"/>
                  <a:gd name="connsiteY4" fmla="*/ 154731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28639 w 552080"/>
                  <a:gd name="connsiteY4" fmla="*/ 154731 h 444018"/>
                  <a:gd name="connsiteX5" fmla="*/ 547689 w 552080"/>
                  <a:gd name="connsiteY5" fmla="*/ 195212 h 444018"/>
                  <a:gd name="connsiteX6" fmla="*/ 528638 w 552080"/>
                  <a:gd name="connsiteY6" fmla="*/ 249980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28639 w 552080"/>
                  <a:gd name="connsiteY4" fmla="*/ 154731 h 444018"/>
                  <a:gd name="connsiteX5" fmla="*/ 547689 w 552080"/>
                  <a:gd name="connsiteY5" fmla="*/ 195212 h 444018"/>
                  <a:gd name="connsiteX6" fmla="*/ 528638 w 552080"/>
                  <a:gd name="connsiteY6" fmla="*/ 249980 h 444018"/>
                  <a:gd name="connsiteX7" fmla="*/ 547689 w 552080"/>
                  <a:gd name="connsiteY7" fmla="*/ 297605 h 444018"/>
                  <a:gd name="connsiteX8" fmla="*/ 531019 w 552080"/>
                  <a:gd name="connsiteY8" fmla="*/ 345230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2080" h="444018">
                    <a:moveTo>
                      <a:pt x="30405" y="0"/>
                    </a:moveTo>
                    <a:lnTo>
                      <a:pt x="520340" y="0"/>
                    </a:lnTo>
                    <a:cubicBezTo>
                      <a:pt x="536380" y="0"/>
                      <a:pt x="549383" y="13003"/>
                      <a:pt x="549383" y="29043"/>
                    </a:cubicBezTo>
                    <a:cubicBezTo>
                      <a:pt x="553544" y="46100"/>
                      <a:pt x="545589" y="74648"/>
                      <a:pt x="545307" y="102343"/>
                    </a:cubicBezTo>
                    <a:cubicBezTo>
                      <a:pt x="544628" y="122497"/>
                      <a:pt x="528242" y="139253"/>
                      <a:pt x="528639" y="154731"/>
                    </a:cubicBezTo>
                    <a:cubicBezTo>
                      <a:pt x="529036" y="170209"/>
                      <a:pt x="547689" y="179337"/>
                      <a:pt x="547689" y="195212"/>
                    </a:cubicBezTo>
                    <a:cubicBezTo>
                      <a:pt x="547689" y="211087"/>
                      <a:pt x="528638" y="232915"/>
                      <a:pt x="528638" y="249980"/>
                    </a:cubicBezTo>
                    <a:cubicBezTo>
                      <a:pt x="528638" y="267045"/>
                      <a:pt x="547292" y="282524"/>
                      <a:pt x="547689" y="297605"/>
                    </a:cubicBezTo>
                    <a:cubicBezTo>
                      <a:pt x="548086" y="312686"/>
                      <a:pt x="531019" y="332133"/>
                      <a:pt x="531019" y="345230"/>
                    </a:cubicBezTo>
                    <a:cubicBezTo>
                      <a:pt x="531019" y="358327"/>
                      <a:pt x="547405" y="365238"/>
                      <a:pt x="547688" y="376187"/>
                    </a:cubicBezTo>
                    <a:cubicBezTo>
                      <a:pt x="547971" y="387136"/>
                      <a:pt x="556204" y="390092"/>
                      <a:pt x="549383" y="401397"/>
                    </a:cubicBezTo>
                    <a:cubicBezTo>
                      <a:pt x="549383" y="424936"/>
                      <a:pt x="530301" y="444018"/>
                      <a:pt x="506762" y="444018"/>
                    </a:cubicBezTo>
                    <a:lnTo>
                      <a:pt x="43983" y="444018"/>
                    </a:lnTo>
                    <a:cubicBezTo>
                      <a:pt x="20444" y="444018"/>
                      <a:pt x="1362" y="424936"/>
                      <a:pt x="1362" y="401397"/>
                    </a:cubicBezTo>
                    <a:lnTo>
                      <a:pt x="19050" y="380948"/>
                    </a:lnTo>
                    <a:lnTo>
                      <a:pt x="0" y="340468"/>
                    </a:lnTo>
                    <a:lnTo>
                      <a:pt x="23813" y="292842"/>
                    </a:lnTo>
                    <a:lnTo>
                      <a:pt x="0" y="240455"/>
                    </a:lnTo>
                    <a:lnTo>
                      <a:pt x="23813" y="199975"/>
                    </a:lnTo>
                    <a:lnTo>
                      <a:pt x="2382" y="147587"/>
                    </a:lnTo>
                    <a:lnTo>
                      <a:pt x="21432" y="111868"/>
                    </a:lnTo>
                    <a:lnTo>
                      <a:pt x="0" y="66624"/>
                    </a:lnTo>
                    <a:lnTo>
                      <a:pt x="1362" y="29043"/>
                    </a:lnTo>
                    <a:cubicBezTo>
                      <a:pt x="1362" y="13003"/>
                      <a:pt x="14365" y="0"/>
                      <a:pt x="30405" y="0"/>
                    </a:cubicBezTo>
                    <a:close/>
                  </a:path>
                </a:pathLst>
              </a:custGeom>
              <a:gradFill flip="none" rotWithShape="1">
                <a:gsLst>
                  <a:gs pos="33000">
                    <a:schemeClr val="bg1"/>
                  </a:gs>
                  <a:gs pos="16000">
                    <a:schemeClr val="bg2">
                      <a:lumMod val="50000"/>
                    </a:schemeClr>
                  </a:gs>
                  <a:gs pos="90000">
                    <a:schemeClr val="bg2">
                      <a:lumMod val="25000"/>
                    </a:schemeClr>
                  </a:gs>
                  <a:gs pos="51000">
                    <a:schemeClr val="bg2">
                      <a:lumMod val="50000"/>
                    </a:schemeClr>
                  </a:gs>
                </a:gsLst>
                <a:lin ang="0" scaled="1"/>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sp>
            <p:nvSpPr>
              <p:cNvPr id="287" name="Trapezium 63"/>
              <p:cNvSpPr/>
              <p:nvPr/>
            </p:nvSpPr>
            <p:spPr>
              <a:xfrm>
                <a:off x="7397096" y="3694740"/>
                <a:ext cx="473944" cy="70502"/>
              </a:xfrm>
              <a:prstGeom prst="ellipse">
                <a:avLst/>
              </a:prstGeom>
              <a:gradFill flip="none" rotWithShape="1">
                <a:gsLst>
                  <a:gs pos="45000">
                    <a:srgbClr val="758085">
                      <a:lumMod val="0"/>
                      <a:lumOff val="100000"/>
                    </a:srgbClr>
                  </a:gs>
                  <a:gs pos="27000">
                    <a:srgbClr val="ADB4B7"/>
                  </a:gs>
                  <a:gs pos="72000">
                    <a:srgbClr val="758085">
                      <a:lumMod val="100000"/>
                    </a:srgbClr>
                  </a:gs>
                </a:gsLst>
                <a:path path="circle">
                  <a:fillToRect l="50000" t="50000" r="50000" b="50000"/>
                </a:path>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grpSp>
            <p:nvGrpSpPr>
              <p:cNvPr id="288" name="Groep 287"/>
              <p:cNvGrpSpPr/>
              <p:nvPr/>
            </p:nvGrpSpPr>
            <p:grpSpPr>
              <a:xfrm>
                <a:off x="7379036" y="3775107"/>
                <a:ext cx="499056" cy="359322"/>
                <a:chOff x="2172806" y="4005064"/>
                <a:chExt cx="828388" cy="578901"/>
              </a:xfrm>
            </p:grpSpPr>
            <p:sp>
              <p:nvSpPr>
                <p:cNvPr id="291" name="Vrije vorm 290"/>
                <p:cNvSpPr/>
                <p:nvPr/>
              </p:nvSpPr>
              <p:spPr>
                <a:xfrm>
                  <a:off x="2181050" y="4068527"/>
                  <a:ext cx="820144"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292" name="Vrije vorm 291"/>
                <p:cNvSpPr/>
                <p:nvPr/>
              </p:nvSpPr>
              <p:spPr>
                <a:xfrm>
                  <a:off x="2172806" y="4005064"/>
                  <a:ext cx="426214" cy="81333"/>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43575"/>
                    <a:gd name="connsiteY0" fmla="*/ 72090 h 153423"/>
                    <a:gd name="connsiteX1" fmla="*/ 426214 w 843575"/>
                    <a:gd name="connsiteY1" fmla="*/ 91061 h 153423"/>
                    <a:gd name="connsiteX2" fmla="*/ 843575 w 843575"/>
                    <a:gd name="connsiteY2" fmla="*/ 0 h 153423"/>
                    <a:gd name="connsiteX3" fmla="*/ 426214 w 843575"/>
                    <a:gd name="connsiteY3" fmla="*/ 151768 h 153423"/>
                    <a:gd name="connsiteX4" fmla="*/ 31618 w 843575"/>
                    <a:gd name="connsiteY4" fmla="*/ 136591 h 153423"/>
                    <a:gd name="connsiteX5" fmla="*/ 20235 w 843575"/>
                    <a:gd name="connsiteY5" fmla="*/ 72090 h 153423"/>
                    <a:gd name="connsiteX0" fmla="*/ 20235 w 476252"/>
                    <a:gd name="connsiteY0" fmla="*/ 0 h 81333"/>
                    <a:gd name="connsiteX1" fmla="*/ 426214 w 476252"/>
                    <a:gd name="connsiteY1" fmla="*/ 18971 h 81333"/>
                    <a:gd name="connsiteX2" fmla="*/ 426214 w 476252"/>
                    <a:gd name="connsiteY2" fmla="*/ 79678 h 81333"/>
                    <a:gd name="connsiteX3" fmla="*/ 31618 w 476252"/>
                    <a:gd name="connsiteY3" fmla="*/ 64501 h 81333"/>
                    <a:gd name="connsiteX4" fmla="*/ 20235 w 476252"/>
                    <a:gd name="connsiteY4" fmla="*/ 0 h 81333"/>
                    <a:gd name="connsiteX0" fmla="*/ 20235 w 426214"/>
                    <a:gd name="connsiteY0" fmla="*/ 0 h 81333"/>
                    <a:gd name="connsiteX1" fmla="*/ 426214 w 426214"/>
                    <a:gd name="connsiteY1" fmla="*/ 79678 h 81333"/>
                    <a:gd name="connsiteX2" fmla="*/ 31618 w 426214"/>
                    <a:gd name="connsiteY2" fmla="*/ 64501 h 81333"/>
                    <a:gd name="connsiteX3" fmla="*/ 20235 w 426214"/>
                    <a:gd name="connsiteY3" fmla="*/ 0 h 81333"/>
                  </a:gdLst>
                  <a:ahLst/>
                  <a:cxnLst>
                    <a:cxn ang="0">
                      <a:pos x="connsiteX0" y="connsiteY0"/>
                    </a:cxn>
                    <a:cxn ang="0">
                      <a:pos x="connsiteX1" y="connsiteY1"/>
                    </a:cxn>
                    <a:cxn ang="0">
                      <a:pos x="connsiteX2" y="connsiteY2"/>
                    </a:cxn>
                    <a:cxn ang="0">
                      <a:pos x="connsiteX3" y="connsiteY3"/>
                    </a:cxn>
                  </a:cxnLst>
                  <a:rect l="l" t="t" r="r" b="b"/>
                  <a:pathLst>
                    <a:path w="426214" h="81333">
                      <a:moveTo>
                        <a:pt x="20235" y="0"/>
                      </a:moveTo>
                      <a:cubicBezTo>
                        <a:pt x="86001" y="2530"/>
                        <a:pt x="424317" y="68928"/>
                        <a:pt x="426214" y="79678"/>
                      </a:cubicBezTo>
                      <a:cubicBezTo>
                        <a:pt x="269387" y="84737"/>
                        <a:pt x="99281" y="77781"/>
                        <a:pt x="31618" y="64501"/>
                      </a:cubicBezTo>
                      <a:cubicBezTo>
                        <a:pt x="-6324" y="61972"/>
                        <a:pt x="-10118" y="2530"/>
                        <a:pt x="20235" y="0"/>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293" name="Vrije vorm 292"/>
                <p:cNvSpPr/>
                <p:nvPr/>
              </p:nvSpPr>
              <p:spPr>
                <a:xfrm>
                  <a:off x="2181050" y="4192920"/>
                  <a:ext cx="820143"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294" name="Vrije vorm 293"/>
                <p:cNvSpPr/>
                <p:nvPr/>
              </p:nvSpPr>
              <p:spPr>
                <a:xfrm>
                  <a:off x="2181050" y="4317311"/>
                  <a:ext cx="820143"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295" name="Vrije vorm 294"/>
                <p:cNvSpPr/>
                <p:nvPr/>
              </p:nvSpPr>
              <p:spPr>
                <a:xfrm>
                  <a:off x="2196460" y="4441703"/>
                  <a:ext cx="796023"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grpSp>
          <p:sp>
            <p:nvSpPr>
              <p:cNvPr id="289" name="Afgeronde rechthoek 31"/>
              <p:cNvSpPr/>
              <p:nvPr/>
            </p:nvSpPr>
            <p:spPr>
              <a:xfrm>
                <a:off x="7494805" y="3726323"/>
                <a:ext cx="365126" cy="603390"/>
              </a:xfrm>
              <a:custGeom>
                <a:avLst/>
                <a:gdLst>
                  <a:gd name="connsiteX0" fmla="*/ 0 w 252498"/>
                  <a:gd name="connsiteY0" fmla="*/ 76242 h 628386"/>
                  <a:gd name="connsiteX1" fmla="*/ 76242 w 252498"/>
                  <a:gd name="connsiteY1" fmla="*/ 0 h 628386"/>
                  <a:gd name="connsiteX2" fmla="*/ 176256 w 252498"/>
                  <a:gd name="connsiteY2" fmla="*/ 0 h 628386"/>
                  <a:gd name="connsiteX3" fmla="*/ 252498 w 252498"/>
                  <a:gd name="connsiteY3" fmla="*/ 76242 h 628386"/>
                  <a:gd name="connsiteX4" fmla="*/ 252498 w 252498"/>
                  <a:gd name="connsiteY4" fmla="*/ 552144 h 628386"/>
                  <a:gd name="connsiteX5" fmla="*/ 176256 w 252498"/>
                  <a:gd name="connsiteY5" fmla="*/ 628386 h 628386"/>
                  <a:gd name="connsiteX6" fmla="*/ 76242 w 252498"/>
                  <a:gd name="connsiteY6" fmla="*/ 628386 h 628386"/>
                  <a:gd name="connsiteX7" fmla="*/ 0 w 252498"/>
                  <a:gd name="connsiteY7" fmla="*/ 552144 h 628386"/>
                  <a:gd name="connsiteX8" fmla="*/ 0 w 252498"/>
                  <a:gd name="connsiteY8" fmla="*/ 76242 h 628386"/>
                  <a:gd name="connsiteX0" fmla="*/ 65335 w 317833"/>
                  <a:gd name="connsiteY0" fmla="*/ 76242 h 647436"/>
                  <a:gd name="connsiteX1" fmla="*/ 141577 w 317833"/>
                  <a:gd name="connsiteY1" fmla="*/ 0 h 647436"/>
                  <a:gd name="connsiteX2" fmla="*/ 241591 w 317833"/>
                  <a:gd name="connsiteY2" fmla="*/ 0 h 647436"/>
                  <a:gd name="connsiteX3" fmla="*/ 317833 w 317833"/>
                  <a:gd name="connsiteY3" fmla="*/ 76242 h 647436"/>
                  <a:gd name="connsiteX4" fmla="*/ 317833 w 317833"/>
                  <a:gd name="connsiteY4" fmla="*/ 552144 h 647436"/>
                  <a:gd name="connsiteX5" fmla="*/ 241591 w 317833"/>
                  <a:gd name="connsiteY5" fmla="*/ 628386 h 647436"/>
                  <a:gd name="connsiteX6" fmla="*/ 10608 w 317833"/>
                  <a:gd name="connsiteY6" fmla="*/ 647436 h 647436"/>
                  <a:gd name="connsiteX7" fmla="*/ 65335 w 317833"/>
                  <a:gd name="connsiteY7" fmla="*/ 552144 h 647436"/>
                  <a:gd name="connsiteX8" fmla="*/ 65335 w 317833"/>
                  <a:gd name="connsiteY8" fmla="*/ 76242 h 647436"/>
                  <a:gd name="connsiteX0" fmla="*/ 65335 w 317833"/>
                  <a:gd name="connsiteY0" fmla="*/ 76242 h 666486"/>
                  <a:gd name="connsiteX1" fmla="*/ 141577 w 317833"/>
                  <a:gd name="connsiteY1" fmla="*/ 0 h 666486"/>
                  <a:gd name="connsiteX2" fmla="*/ 241591 w 317833"/>
                  <a:gd name="connsiteY2" fmla="*/ 0 h 666486"/>
                  <a:gd name="connsiteX3" fmla="*/ 317833 w 317833"/>
                  <a:gd name="connsiteY3" fmla="*/ 76242 h 666486"/>
                  <a:gd name="connsiteX4" fmla="*/ 317833 w 317833"/>
                  <a:gd name="connsiteY4" fmla="*/ 552144 h 666486"/>
                  <a:gd name="connsiteX5" fmla="*/ 82048 w 317833"/>
                  <a:gd name="connsiteY5" fmla="*/ 666486 h 666486"/>
                  <a:gd name="connsiteX6" fmla="*/ 10608 w 317833"/>
                  <a:gd name="connsiteY6" fmla="*/ 647436 h 666486"/>
                  <a:gd name="connsiteX7" fmla="*/ 65335 w 317833"/>
                  <a:gd name="connsiteY7" fmla="*/ 552144 h 666486"/>
                  <a:gd name="connsiteX8" fmla="*/ 65335 w 317833"/>
                  <a:gd name="connsiteY8" fmla="*/ 76242 h 666486"/>
                  <a:gd name="connsiteX0" fmla="*/ 62421 w 314919"/>
                  <a:gd name="connsiteY0" fmla="*/ 76242 h 666486"/>
                  <a:gd name="connsiteX1" fmla="*/ 138663 w 314919"/>
                  <a:gd name="connsiteY1" fmla="*/ 0 h 666486"/>
                  <a:gd name="connsiteX2" fmla="*/ 238677 w 314919"/>
                  <a:gd name="connsiteY2" fmla="*/ 0 h 666486"/>
                  <a:gd name="connsiteX3" fmla="*/ 314919 w 314919"/>
                  <a:gd name="connsiteY3" fmla="*/ 76242 h 666486"/>
                  <a:gd name="connsiteX4" fmla="*/ 314919 w 314919"/>
                  <a:gd name="connsiteY4" fmla="*/ 552144 h 666486"/>
                  <a:gd name="connsiteX5" fmla="*/ 79134 w 314919"/>
                  <a:gd name="connsiteY5" fmla="*/ 666486 h 666486"/>
                  <a:gd name="connsiteX6" fmla="*/ 7694 w 314919"/>
                  <a:gd name="connsiteY6" fmla="*/ 647436 h 666486"/>
                  <a:gd name="connsiteX7" fmla="*/ 110046 w 314919"/>
                  <a:gd name="connsiteY7" fmla="*/ 537856 h 666486"/>
                  <a:gd name="connsiteX8" fmla="*/ 62421 w 314919"/>
                  <a:gd name="connsiteY8" fmla="*/ 76242 h 666486"/>
                  <a:gd name="connsiteX0" fmla="*/ 107664 w 314919"/>
                  <a:gd name="connsiteY0" fmla="*/ 83386 h 666486"/>
                  <a:gd name="connsiteX1" fmla="*/ 138663 w 314919"/>
                  <a:gd name="connsiteY1" fmla="*/ 0 h 666486"/>
                  <a:gd name="connsiteX2" fmla="*/ 238677 w 314919"/>
                  <a:gd name="connsiteY2" fmla="*/ 0 h 666486"/>
                  <a:gd name="connsiteX3" fmla="*/ 314919 w 314919"/>
                  <a:gd name="connsiteY3" fmla="*/ 76242 h 666486"/>
                  <a:gd name="connsiteX4" fmla="*/ 314919 w 314919"/>
                  <a:gd name="connsiteY4" fmla="*/ 552144 h 666486"/>
                  <a:gd name="connsiteX5" fmla="*/ 79134 w 314919"/>
                  <a:gd name="connsiteY5" fmla="*/ 666486 h 666486"/>
                  <a:gd name="connsiteX6" fmla="*/ 7694 w 314919"/>
                  <a:gd name="connsiteY6" fmla="*/ 647436 h 666486"/>
                  <a:gd name="connsiteX7" fmla="*/ 110046 w 314919"/>
                  <a:gd name="connsiteY7" fmla="*/ 537856 h 666486"/>
                  <a:gd name="connsiteX8" fmla="*/ 107664 w 314919"/>
                  <a:gd name="connsiteY8" fmla="*/ 83386 h 666486"/>
                  <a:gd name="connsiteX0" fmla="*/ 107664 w 314919"/>
                  <a:gd name="connsiteY0" fmla="*/ 83386 h 666486"/>
                  <a:gd name="connsiteX1" fmla="*/ 138663 w 314919"/>
                  <a:gd name="connsiteY1" fmla="*/ 33337 h 666486"/>
                  <a:gd name="connsiteX2" fmla="*/ 238677 w 314919"/>
                  <a:gd name="connsiteY2" fmla="*/ 0 h 666486"/>
                  <a:gd name="connsiteX3" fmla="*/ 314919 w 314919"/>
                  <a:gd name="connsiteY3" fmla="*/ 76242 h 666486"/>
                  <a:gd name="connsiteX4" fmla="*/ 314919 w 314919"/>
                  <a:gd name="connsiteY4" fmla="*/ 552144 h 666486"/>
                  <a:gd name="connsiteX5" fmla="*/ 79134 w 314919"/>
                  <a:gd name="connsiteY5" fmla="*/ 666486 h 666486"/>
                  <a:gd name="connsiteX6" fmla="*/ 7694 w 314919"/>
                  <a:gd name="connsiteY6" fmla="*/ 647436 h 666486"/>
                  <a:gd name="connsiteX7" fmla="*/ 110046 w 314919"/>
                  <a:gd name="connsiteY7" fmla="*/ 537856 h 666486"/>
                  <a:gd name="connsiteX8" fmla="*/ 107664 w 314919"/>
                  <a:gd name="connsiteY8" fmla="*/ 83386 h 666486"/>
                  <a:gd name="connsiteX0" fmla="*/ 107664 w 314919"/>
                  <a:gd name="connsiteY0" fmla="*/ 54811 h 637911"/>
                  <a:gd name="connsiteX1" fmla="*/ 138663 w 314919"/>
                  <a:gd name="connsiteY1" fmla="*/ 4762 h 637911"/>
                  <a:gd name="connsiteX2" fmla="*/ 238677 w 314919"/>
                  <a:gd name="connsiteY2" fmla="*/ 0 h 637911"/>
                  <a:gd name="connsiteX3" fmla="*/ 314919 w 314919"/>
                  <a:gd name="connsiteY3" fmla="*/ 47667 h 637911"/>
                  <a:gd name="connsiteX4" fmla="*/ 314919 w 314919"/>
                  <a:gd name="connsiteY4" fmla="*/ 523569 h 637911"/>
                  <a:gd name="connsiteX5" fmla="*/ 79134 w 314919"/>
                  <a:gd name="connsiteY5" fmla="*/ 637911 h 637911"/>
                  <a:gd name="connsiteX6" fmla="*/ 7694 w 314919"/>
                  <a:gd name="connsiteY6" fmla="*/ 618861 h 637911"/>
                  <a:gd name="connsiteX7" fmla="*/ 110046 w 314919"/>
                  <a:gd name="connsiteY7" fmla="*/ 509281 h 637911"/>
                  <a:gd name="connsiteX8" fmla="*/ 107664 w 314919"/>
                  <a:gd name="connsiteY8" fmla="*/ 54811 h 637911"/>
                  <a:gd name="connsiteX0" fmla="*/ 183842 w 391097"/>
                  <a:gd name="connsiteY0" fmla="*/ 54811 h 637911"/>
                  <a:gd name="connsiteX1" fmla="*/ 214841 w 391097"/>
                  <a:gd name="connsiteY1" fmla="*/ 4762 h 637911"/>
                  <a:gd name="connsiteX2" fmla="*/ 314855 w 391097"/>
                  <a:gd name="connsiteY2" fmla="*/ 0 h 637911"/>
                  <a:gd name="connsiteX3" fmla="*/ 391097 w 391097"/>
                  <a:gd name="connsiteY3" fmla="*/ 47667 h 637911"/>
                  <a:gd name="connsiteX4" fmla="*/ 391097 w 391097"/>
                  <a:gd name="connsiteY4" fmla="*/ 523569 h 637911"/>
                  <a:gd name="connsiteX5" fmla="*/ 155312 w 391097"/>
                  <a:gd name="connsiteY5" fmla="*/ 637911 h 637911"/>
                  <a:gd name="connsiteX6" fmla="*/ 5291 w 391097"/>
                  <a:gd name="connsiteY6" fmla="*/ 597430 h 637911"/>
                  <a:gd name="connsiteX7" fmla="*/ 186224 w 391097"/>
                  <a:gd name="connsiteY7" fmla="*/ 509281 h 637911"/>
                  <a:gd name="connsiteX8" fmla="*/ 183842 w 391097"/>
                  <a:gd name="connsiteY8" fmla="*/ 54811 h 637911"/>
                  <a:gd name="connsiteX0" fmla="*/ 184275 w 391530"/>
                  <a:gd name="connsiteY0" fmla="*/ 54811 h 637911"/>
                  <a:gd name="connsiteX1" fmla="*/ 215274 w 391530"/>
                  <a:gd name="connsiteY1" fmla="*/ 4762 h 637911"/>
                  <a:gd name="connsiteX2" fmla="*/ 315288 w 391530"/>
                  <a:gd name="connsiteY2" fmla="*/ 0 h 637911"/>
                  <a:gd name="connsiteX3" fmla="*/ 391530 w 391530"/>
                  <a:gd name="connsiteY3" fmla="*/ 47667 h 637911"/>
                  <a:gd name="connsiteX4" fmla="*/ 391530 w 391530"/>
                  <a:gd name="connsiteY4" fmla="*/ 523569 h 637911"/>
                  <a:gd name="connsiteX5" fmla="*/ 155745 w 391530"/>
                  <a:gd name="connsiteY5" fmla="*/ 637911 h 637911"/>
                  <a:gd name="connsiteX6" fmla="*/ 5724 w 391530"/>
                  <a:gd name="connsiteY6" fmla="*/ 597430 h 637911"/>
                  <a:gd name="connsiteX7" fmla="*/ 167607 w 391530"/>
                  <a:gd name="connsiteY7" fmla="*/ 497375 h 637911"/>
                  <a:gd name="connsiteX8" fmla="*/ 184275 w 391530"/>
                  <a:gd name="connsiteY8" fmla="*/ 54811 h 637911"/>
                  <a:gd name="connsiteX0" fmla="*/ 184275 w 391530"/>
                  <a:gd name="connsiteY0" fmla="*/ 54811 h 711730"/>
                  <a:gd name="connsiteX1" fmla="*/ 215274 w 391530"/>
                  <a:gd name="connsiteY1" fmla="*/ 4762 h 711730"/>
                  <a:gd name="connsiteX2" fmla="*/ 315288 w 391530"/>
                  <a:gd name="connsiteY2" fmla="*/ 0 h 711730"/>
                  <a:gd name="connsiteX3" fmla="*/ 391530 w 391530"/>
                  <a:gd name="connsiteY3" fmla="*/ 47667 h 711730"/>
                  <a:gd name="connsiteX4" fmla="*/ 391530 w 391530"/>
                  <a:gd name="connsiteY4" fmla="*/ 523569 h 711730"/>
                  <a:gd name="connsiteX5" fmla="*/ 127170 w 391530"/>
                  <a:gd name="connsiteY5" fmla="*/ 711730 h 711730"/>
                  <a:gd name="connsiteX6" fmla="*/ 5724 w 391530"/>
                  <a:gd name="connsiteY6" fmla="*/ 597430 h 711730"/>
                  <a:gd name="connsiteX7" fmla="*/ 167607 w 391530"/>
                  <a:gd name="connsiteY7" fmla="*/ 497375 h 711730"/>
                  <a:gd name="connsiteX8" fmla="*/ 184275 w 391530"/>
                  <a:gd name="connsiteY8" fmla="*/ 54811 h 71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530" h="711730">
                    <a:moveTo>
                      <a:pt x="184275" y="54811"/>
                    </a:moveTo>
                    <a:cubicBezTo>
                      <a:pt x="184275" y="12704"/>
                      <a:pt x="173167" y="4762"/>
                      <a:pt x="215274" y="4762"/>
                    </a:cubicBezTo>
                    <a:lnTo>
                      <a:pt x="315288" y="0"/>
                    </a:lnTo>
                    <a:cubicBezTo>
                      <a:pt x="357395" y="0"/>
                      <a:pt x="391530" y="5560"/>
                      <a:pt x="391530" y="47667"/>
                    </a:cubicBezTo>
                    <a:lnTo>
                      <a:pt x="391530" y="523569"/>
                    </a:lnTo>
                    <a:cubicBezTo>
                      <a:pt x="391530" y="565676"/>
                      <a:pt x="169277" y="711730"/>
                      <a:pt x="127170" y="711730"/>
                    </a:cubicBezTo>
                    <a:cubicBezTo>
                      <a:pt x="93832" y="711730"/>
                      <a:pt x="39062" y="597430"/>
                      <a:pt x="5724" y="597430"/>
                    </a:cubicBezTo>
                    <a:cubicBezTo>
                      <a:pt x="-36383" y="597430"/>
                      <a:pt x="167607" y="539482"/>
                      <a:pt x="167607" y="497375"/>
                    </a:cubicBezTo>
                    <a:lnTo>
                      <a:pt x="184275" y="54811"/>
                    </a:lnTo>
                    <a:close/>
                  </a:path>
                </a:pathLst>
              </a:custGeom>
              <a:solidFill>
                <a:srgbClr val="353535">
                  <a:alpha val="50196"/>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0" name="Maan 289"/>
              <p:cNvSpPr/>
              <p:nvPr/>
            </p:nvSpPr>
            <p:spPr>
              <a:xfrm rot="16200000">
                <a:off x="7597010" y="3440615"/>
                <a:ext cx="51362" cy="502980"/>
              </a:xfrm>
              <a:prstGeom prst="moon">
                <a:avLst>
                  <a:gd name="adj" fmla="val 42321"/>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78" name="Glance"/>
            <p:cNvSpPr/>
            <p:nvPr/>
          </p:nvSpPr>
          <p:spPr>
            <a:xfrm rot="3600000">
              <a:off x="5611444" y="2396688"/>
              <a:ext cx="889398" cy="460596"/>
            </a:xfrm>
            <a:custGeom>
              <a:avLst/>
              <a:gdLst>
                <a:gd name="connsiteX0" fmla="*/ 0 w 1001681"/>
                <a:gd name="connsiteY0" fmla="*/ 272863 h 545726"/>
                <a:gd name="connsiteX1" fmla="*/ 500841 w 1001681"/>
                <a:gd name="connsiteY1" fmla="*/ 0 h 545726"/>
                <a:gd name="connsiteX2" fmla="*/ 1001682 w 1001681"/>
                <a:gd name="connsiteY2" fmla="*/ 272863 h 545726"/>
                <a:gd name="connsiteX3" fmla="*/ 500841 w 1001681"/>
                <a:gd name="connsiteY3" fmla="*/ 545726 h 545726"/>
                <a:gd name="connsiteX4" fmla="*/ 0 w 1001681"/>
                <a:gd name="connsiteY4" fmla="*/ 272863 h 545726"/>
                <a:gd name="connsiteX0" fmla="*/ 7 w 1001689"/>
                <a:gd name="connsiteY0" fmla="*/ 272863 h 363820"/>
                <a:gd name="connsiteX1" fmla="*/ 500848 w 1001689"/>
                <a:gd name="connsiteY1" fmla="*/ 0 h 363820"/>
                <a:gd name="connsiteX2" fmla="*/ 1001689 w 1001689"/>
                <a:gd name="connsiteY2" fmla="*/ 272863 h 363820"/>
                <a:gd name="connsiteX3" fmla="*/ 509725 w 1001689"/>
                <a:gd name="connsiteY3" fmla="*/ 341540 h 363820"/>
                <a:gd name="connsiteX4" fmla="*/ 7 w 1001689"/>
                <a:gd name="connsiteY4" fmla="*/ 272863 h 363820"/>
                <a:gd name="connsiteX0" fmla="*/ 7 w 1001689"/>
                <a:gd name="connsiteY0" fmla="*/ 272863 h 410634"/>
                <a:gd name="connsiteX1" fmla="*/ 500848 w 1001689"/>
                <a:gd name="connsiteY1" fmla="*/ 0 h 410634"/>
                <a:gd name="connsiteX2" fmla="*/ 1001689 w 1001689"/>
                <a:gd name="connsiteY2" fmla="*/ 272863 h 410634"/>
                <a:gd name="connsiteX3" fmla="*/ 509725 w 1001689"/>
                <a:gd name="connsiteY3" fmla="*/ 341540 h 410634"/>
                <a:gd name="connsiteX4" fmla="*/ 7 w 1001689"/>
                <a:gd name="connsiteY4" fmla="*/ 272863 h 410634"/>
                <a:gd name="connsiteX0" fmla="*/ 3266 w 1004960"/>
                <a:gd name="connsiteY0" fmla="*/ 272863 h 461767"/>
                <a:gd name="connsiteX1" fmla="*/ 504107 w 1004960"/>
                <a:gd name="connsiteY1" fmla="*/ 0 h 461767"/>
                <a:gd name="connsiteX2" fmla="*/ 1004948 w 1004960"/>
                <a:gd name="connsiteY2" fmla="*/ 272863 h 461767"/>
                <a:gd name="connsiteX3" fmla="*/ 717171 w 1004960"/>
                <a:gd name="connsiteY3" fmla="*/ 412561 h 461767"/>
                <a:gd name="connsiteX4" fmla="*/ 3266 w 1004960"/>
                <a:gd name="connsiteY4" fmla="*/ 272863 h 461767"/>
                <a:gd name="connsiteX0" fmla="*/ 5121 w 1006803"/>
                <a:gd name="connsiteY0" fmla="*/ 272863 h 413390"/>
                <a:gd name="connsiteX1" fmla="*/ 505962 w 1006803"/>
                <a:gd name="connsiteY1" fmla="*/ 0 h 413390"/>
                <a:gd name="connsiteX2" fmla="*/ 1006803 w 1006803"/>
                <a:gd name="connsiteY2" fmla="*/ 272863 h 413390"/>
                <a:gd name="connsiteX3" fmla="*/ 719026 w 1006803"/>
                <a:gd name="connsiteY3" fmla="*/ 412561 h 413390"/>
                <a:gd name="connsiteX4" fmla="*/ 274201 w 1006803"/>
                <a:gd name="connsiteY4" fmla="*/ 328232 h 413390"/>
                <a:gd name="connsiteX5" fmla="*/ 5121 w 1006803"/>
                <a:gd name="connsiteY5" fmla="*/ 272863 h 413390"/>
                <a:gd name="connsiteX0" fmla="*/ 7661 w 1009343"/>
                <a:gd name="connsiteY0" fmla="*/ 272863 h 452661"/>
                <a:gd name="connsiteX1" fmla="*/ 508502 w 1009343"/>
                <a:gd name="connsiteY1" fmla="*/ 0 h 452661"/>
                <a:gd name="connsiteX2" fmla="*/ 1009343 w 1009343"/>
                <a:gd name="connsiteY2" fmla="*/ 272863 h 452661"/>
                <a:gd name="connsiteX3" fmla="*/ 721566 w 1009343"/>
                <a:gd name="connsiteY3" fmla="*/ 412561 h 452661"/>
                <a:gd name="connsiteX4" fmla="*/ 241230 w 1009343"/>
                <a:gd name="connsiteY4" fmla="*/ 443641 h 452661"/>
                <a:gd name="connsiteX5" fmla="*/ 7661 w 1009343"/>
                <a:gd name="connsiteY5" fmla="*/ 272863 h 452661"/>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7662 w 1009344"/>
                <a:gd name="connsiteY0" fmla="*/ 272863 h 475469"/>
                <a:gd name="connsiteX1" fmla="*/ 508503 w 1009344"/>
                <a:gd name="connsiteY1" fmla="*/ 0 h 475469"/>
                <a:gd name="connsiteX2" fmla="*/ 1009344 w 1009344"/>
                <a:gd name="connsiteY2" fmla="*/ 272863 h 475469"/>
                <a:gd name="connsiteX3" fmla="*/ 721567 w 1009344"/>
                <a:gd name="connsiteY3" fmla="*/ 456949 h 475469"/>
                <a:gd name="connsiteX4" fmla="*/ 241231 w 1009344"/>
                <a:gd name="connsiteY4" fmla="*/ 443641 h 475469"/>
                <a:gd name="connsiteX5" fmla="*/ 7662 w 1009344"/>
                <a:gd name="connsiteY5" fmla="*/ 272863 h 475469"/>
                <a:gd name="connsiteX0" fmla="*/ 8764 w 1010446"/>
                <a:gd name="connsiteY0" fmla="*/ 272863 h 475469"/>
                <a:gd name="connsiteX1" fmla="*/ 509605 w 1010446"/>
                <a:gd name="connsiteY1" fmla="*/ 0 h 475469"/>
                <a:gd name="connsiteX2" fmla="*/ 1010446 w 1010446"/>
                <a:gd name="connsiteY2" fmla="*/ 272863 h 475469"/>
                <a:gd name="connsiteX3" fmla="*/ 722669 w 1010446"/>
                <a:gd name="connsiteY3" fmla="*/ 456949 h 475469"/>
                <a:gd name="connsiteX4" fmla="*/ 242333 w 1010446"/>
                <a:gd name="connsiteY4" fmla="*/ 443641 h 475469"/>
                <a:gd name="connsiteX5" fmla="*/ 8764 w 1010446"/>
                <a:gd name="connsiteY5" fmla="*/ 272863 h 47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0446" h="475469">
                  <a:moveTo>
                    <a:pt x="8764" y="272863"/>
                  </a:moveTo>
                  <a:cubicBezTo>
                    <a:pt x="53309" y="198923"/>
                    <a:pt x="232998" y="0"/>
                    <a:pt x="509605" y="0"/>
                  </a:cubicBezTo>
                  <a:cubicBezTo>
                    <a:pt x="786212" y="0"/>
                    <a:pt x="1010446" y="122165"/>
                    <a:pt x="1010446" y="272863"/>
                  </a:cubicBezTo>
                  <a:cubicBezTo>
                    <a:pt x="1010446" y="423561"/>
                    <a:pt x="832933" y="517263"/>
                    <a:pt x="722669" y="456949"/>
                  </a:cubicBezTo>
                  <a:cubicBezTo>
                    <a:pt x="612405" y="396635"/>
                    <a:pt x="387950" y="421056"/>
                    <a:pt x="242333" y="443641"/>
                  </a:cubicBezTo>
                  <a:cubicBezTo>
                    <a:pt x="96716" y="466226"/>
                    <a:pt x="-35781" y="346803"/>
                    <a:pt x="8764" y="272863"/>
                  </a:cubicBezTo>
                  <a:close/>
                </a:path>
              </a:pathLst>
            </a:custGeom>
            <a:gradFill flip="none" rotWithShape="1">
              <a:gsLst>
                <a:gs pos="5000">
                  <a:schemeClr val="bg2">
                    <a:lumMod val="90000"/>
                    <a:alpha val="40000"/>
                  </a:schemeClr>
                </a:gs>
                <a:gs pos="74000">
                  <a:schemeClr val="bg1">
                    <a:alpha val="0"/>
                  </a:schemeClr>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279" name="Glance"/>
            <p:cNvSpPr/>
            <p:nvPr/>
          </p:nvSpPr>
          <p:spPr>
            <a:xfrm rot="18000000">
              <a:off x="5107669" y="2474527"/>
              <a:ext cx="862774" cy="491238"/>
            </a:xfrm>
            <a:custGeom>
              <a:avLst/>
              <a:gdLst>
                <a:gd name="connsiteX0" fmla="*/ 0 w 1001681"/>
                <a:gd name="connsiteY0" fmla="*/ 272863 h 545726"/>
                <a:gd name="connsiteX1" fmla="*/ 500841 w 1001681"/>
                <a:gd name="connsiteY1" fmla="*/ 0 h 545726"/>
                <a:gd name="connsiteX2" fmla="*/ 1001682 w 1001681"/>
                <a:gd name="connsiteY2" fmla="*/ 272863 h 545726"/>
                <a:gd name="connsiteX3" fmla="*/ 500841 w 1001681"/>
                <a:gd name="connsiteY3" fmla="*/ 545726 h 545726"/>
                <a:gd name="connsiteX4" fmla="*/ 0 w 1001681"/>
                <a:gd name="connsiteY4" fmla="*/ 272863 h 545726"/>
                <a:gd name="connsiteX0" fmla="*/ 7 w 1001689"/>
                <a:gd name="connsiteY0" fmla="*/ 272863 h 363820"/>
                <a:gd name="connsiteX1" fmla="*/ 500848 w 1001689"/>
                <a:gd name="connsiteY1" fmla="*/ 0 h 363820"/>
                <a:gd name="connsiteX2" fmla="*/ 1001689 w 1001689"/>
                <a:gd name="connsiteY2" fmla="*/ 272863 h 363820"/>
                <a:gd name="connsiteX3" fmla="*/ 509725 w 1001689"/>
                <a:gd name="connsiteY3" fmla="*/ 341540 h 363820"/>
                <a:gd name="connsiteX4" fmla="*/ 7 w 1001689"/>
                <a:gd name="connsiteY4" fmla="*/ 272863 h 363820"/>
                <a:gd name="connsiteX0" fmla="*/ 7 w 1001689"/>
                <a:gd name="connsiteY0" fmla="*/ 272863 h 410634"/>
                <a:gd name="connsiteX1" fmla="*/ 500848 w 1001689"/>
                <a:gd name="connsiteY1" fmla="*/ 0 h 410634"/>
                <a:gd name="connsiteX2" fmla="*/ 1001689 w 1001689"/>
                <a:gd name="connsiteY2" fmla="*/ 272863 h 410634"/>
                <a:gd name="connsiteX3" fmla="*/ 509725 w 1001689"/>
                <a:gd name="connsiteY3" fmla="*/ 341540 h 410634"/>
                <a:gd name="connsiteX4" fmla="*/ 7 w 1001689"/>
                <a:gd name="connsiteY4" fmla="*/ 272863 h 410634"/>
                <a:gd name="connsiteX0" fmla="*/ 3266 w 1004960"/>
                <a:gd name="connsiteY0" fmla="*/ 272863 h 461767"/>
                <a:gd name="connsiteX1" fmla="*/ 504107 w 1004960"/>
                <a:gd name="connsiteY1" fmla="*/ 0 h 461767"/>
                <a:gd name="connsiteX2" fmla="*/ 1004948 w 1004960"/>
                <a:gd name="connsiteY2" fmla="*/ 272863 h 461767"/>
                <a:gd name="connsiteX3" fmla="*/ 717171 w 1004960"/>
                <a:gd name="connsiteY3" fmla="*/ 412561 h 461767"/>
                <a:gd name="connsiteX4" fmla="*/ 3266 w 1004960"/>
                <a:gd name="connsiteY4" fmla="*/ 272863 h 461767"/>
                <a:gd name="connsiteX0" fmla="*/ 5121 w 1006803"/>
                <a:gd name="connsiteY0" fmla="*/ 272863 h 413390"/>
                <a:gd name="connsiteX1" fmla="*/ 505962 w 1006803"/>
                <a:gd name="connsiteY1" fmla="*/ 0 h 413390"/>
                <a:gd name="connsiteX2" fmla="*/ 1006803 w 1006803"/>
                <a:gd name="connsiteY2" fmla="*/ 272863 h 413390"/>
                <a:gd name="connsiteX3" fmla="*/ 719026 w 1006803"/>
                <a:gd name="connsiteY3" fmla="*/ 412561 h 413390"/>
                <a:gd name="connsiteX4" fmla="*/ 274201 w 1006803"/>
                <a:gd name="connsiteY4" fmla="*/ 328232 h 413390"/>
                <a:gd name="connsiteX5" fmla="*/ 5121 w 1006803"/>
                <a:gd name="connsiteY5" fmla="*/ 272863 h 413390"/>
                <a:gd name="connsiteX0" fmla="*/ 7661 w 1009343"/>
                <a:gd name="connsiteY0" fmla="*/ 272863 h 452661"/>
                <a:gd name="connsiteX1" fmla="*/ 508502 w 1009343"/>
                <a:gd name="connsiteY1" fmla="*/ 0 h 452661"/>
                <a:gd name="connsiteX2" fmla="*/ 1009343 w 1009343"/>
                <a:gd name="connsiteY2" fmla="*/ 272863 h 452661"/>
                <a:gd name="connsiteX3" fmla="*/ 721566 w 1009343"/>
                <a:gd name="connsiteY3" fmla="*/ 412561 h 452661"/>
                <a:gd name="connsiteX4" fmla="*/ 241230 w 1009343"/>
                <a:gd name="connsiteY4" fmla="*/ 443641 h 452661"/>
                <a:gd name="connsiteX5" fmla="*/ 7661 w 1009343"/>
                <a:gd name="connsiteY5" fmla="*/ 272863 h 452661"/>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7662 w 1009344"/>
                <a:gd name="connsiteY0" fmla="*/ 272863 h 475469"/>
                <a:gd name="connsiteX1" fmla="*/ 508503 w 1009344"/>
                <a:gd name="connsiteY1" fmla="*/ 0 h 475469"/>
                <a:gd name="connsiteX2" fmla="*/ 1009344 w 1009344"/>
                <a:gd name="connsiteY2" fmla="*/ 272863 h 475469"/>
                <a:gd name="connsiteX3" fmla="*/ 721567 w 1009344"/>
                <a:gd name="connsiteY3" fmla="*/ 456949 h 475469"/>
                <a:gd name="connsiteX4" fmla="*/ 241231 w 1009344"/>
                <a:gd name="connsiteY4" fmla="*/ 443641 h 475469"/>
                <a:gd name="connsiteX5" fmla="*/ 7662 w 1009344"/>
                <a:gd name="connsiteY5" fmla="*/ 272863 h 475469"/>
                <a:gd name="connsiteX0" fmla="*/ 8764 w 1010446"/>
                <a:gd name="connsiteY0" fmla="*/ 272863 h 475469"/>
                <a:gd name="connsiteX1" fmla="*/ 509605 w 1010446"/>
                <a:gd name="connsiteY1" fmla="*/ 0 h 475469"/>
                <a:gd name="connsiteX2" fmla="*/ 1010446 w 1010446"/>
                <a:gd name="connsiteY2" fmla="*/ 272863 h 475469"/>
                <a:gd name="connsiteX3" fmla="*/ 722669 w 1010446"/>
                <a:gd name="connsiteY3" fmla="*/ 456949 h 475469"/>
                <a:gd name="connsiteX4" fmla="*/ 242333 w 1010446"/>
                <a:gd name="connsiteY4" fmla="*/ 443641 h 475469"/>
                <a:gd name="connsiteX5" fmla="*/ 8764 w 1010446"/>
                <a:gd name="connsiteY5" fmla="*/ 272863 h 47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0446" h="475469">
                  <a:moveTo>
                    <a:pt x="8764" y="272863"/>
                  </a:moveTo>
                  <a:cubicBezTo>
                    <a:pt x="53309" y="198923"/>
                    <a:pt x="232998" y="0"/>
                    <a:pt x="509605" y="0"/>
                  </a:cubicBezTo>
                  <a:cubicBezTo>
                    <a:pt x="786212" y="0"/>
                    <a:pt x="1010446" y="122165"/>
                    <a:pt x="1010446" y="272863"/>
                  </a:cubicBezTo>
                  <a:cubicBezTo>
                    <a:pt x="1010446" y="423561"/>
                    <a:pt x="832933" y="517263"/>
                    <a:pt x="722669" y="456949"/>
                  </a:cubicBezTo>
                  <a:cubicBezTo>
                    <a:pt x="612405" y="396635"/>
                    <a:pt x="387950" y="421056"/>
                    <a:pt x="242333" y="443641"/>
                  </a:cubicBezTo>
                  <a:cubicBezTo>
                    <a:pt x="96716" y="466226"/>
                    <a:pt x="-35781" y="346803"/>
                    <a:pt x="8764" y="272863"/>
                  </a:cubicBezTo>
                  <a:close/>
                </a:path>
              </a:pathLst>
            </a:custGeom>
            <a:gradFill flip="none" rotWithShape="1">
              <a:gsLst>
                <a:gs pos="5000">
                  <a:schemeClr val="bg2">
                    <a:lumMod val="90000"/>
                    <a:alpha val="40000"/>
                  </a:schemeClr>
                </a:gs>
                <a:gs pos="74000">
                  <a:schemeClr val="bg1">
                    <a:alpha val="0"/>
                  </a:schemeClr>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280" name="Glance"/>
            <p:cNvSpPr/>
            <p:nvPr/>
          </p:nvSpPr>
          <p:spPr>
            <a:xfrm rot="21240000">
              <a:off x="5366422" y="2318167"/>
              <a:ext cx="643602" cy="333134"/>
            </a:xfrm>
            <a:custGeom>
              <a:avLst/>
              <a:gdLst>
                <a:gd name="connsiteX0" fmla="*/ 0 w 1001681"/>
                <a:gd name="connsiteY0" fmla="*/ 272863 h 545726"/>
                <a:gd name="connsiteX1" fmla="*/ 500841 w 1001681"/>
                <a:gd name="connsiteY1" fmla="*/ 0 h 545726"/>
                <a:gd name="connsiteX2" fmla="*/ 1001682 w 1001681"/>
                <a:gd name="connsiteY2" fmla="*/ 272863 h 545726"/>
                <a:gd name="connsiteX3" fmla="*/ 500841 w 1001681"/>
                <a:gd name="connsiteY3" fmla="*/ 545726 h 545726"/>
                <a:gd name="connsiteX4" fmla="*/ 0 w 1001681"/>
                <a:gd name="connsiteY4" fmla="*/ 272863 h 545726"/>
                <a:gd name="connsiteX0" fmla="*/ 7 w 1001689"/>
                <a:gd name="connsiteY0" fmla="*/ 272863 h 363820"/>
                <a:gd name="connsiteX1" fmla="*/ 500848 w 1001689"/>
                <a:gd name="connsiteY1" fmla="*/ 0 h 363820"/>
                <a:gd name="connsiteX2" fmla="*/ 1001689 w 1001689"/>
                <a:gd name="connsiteY2" fmla="*/ 272863 h 363820"/>
                <a:gd name="connsiteX3" fmla="*/ 509725 w 1001689"/>
                <a:gd name="connsiteY3" fmla="*/ 341540 h 363820"/>
                <a:gd name="connsiteX4" fmla="*/ 7 w 1001689"/>
                <a:gd name="connsiteY4" fmla="*/ 272863 h 363820"/>
                <a:gd name="connsiteX0" fmla="*/ 7 w 1001689"/>
                <a:gd name="connsiteY0" fmla="*/ 272863 h 410634"/>
                <a:gd name="connsiteX1" fmla="*/ 500848 w 1001689"/>
                <a:gd name="connsiteY1" fmla="*/ 0 h 410634"/>
                <a:gd name="connsiteX2" fmla="*/ 1001689 w 1001689"/>
                <a:gd name="connsiteY2" fmla="*/ 272863 h 410634"/>
                <a:gd name="connsiteX3" fmla="*/ 509725 w 1001689"/>
                <a:gd name="connsiteY3" fmla="*/ 341540 h 410634"/>
                <a:gd name="connsiteX4" fmla="*/ 7 w 1001689"/>
                <a:gd name="connsiteY4" fmla="*/ 272863 h 410634"/>
                <a:gd name="connsiteX0" fmla="*/ 3266 w 1004960"/>
                <a:gd name="connsiteY0" fmla="*/ 272863 h 461767"/>
                <a:gd name="connsiteX1" fmla="*/ 504107 w 1004960"/>
                <a:gd name="connsiteY1" fmla="*/ 0 h 461767"/>
                <a:gd name="connsiteX2" fmla="*/ 1004948 w 1004960"/>
                <a:gd name="connsiteY2" fmla="*/ 272863 h 461767"/>
                <a:gd name="connsiteX3" fmla="*/ 717171 w 1004960"/>
                <a:gd name="connsiteY3" fmla="*/ 412561 h 461767"/>
                <a:gd name="connsiteX4" fmla="*/ 3266 w 1004960"/>
                <a:gd name="connsiteY4" fmla="*/ 272863 h 461767"/>
                <a:gd name="connsiteX0" fmla="*/ 5121 w 1006803"/>
                <a:gd name="connsiteY0" fmla="*/ 272863 h 413390"/>
                <a:gd name="connsiteX1" fmla="*/ 505962 w 1006803"/>
                <a:gd name="connsiteY1" fmla="*/ 0 h 413390"/>
                <a:gd name="connsiteX2" fmla="*/ 1006803 w 1006803"/>
                <a:gd name="connsiteY2" fmla="*/ 272863 h 413390"/>
                <a:gd name="connsiteX3" fmla="*/ 719026 w 1006803"/>
                <a:gd name="connsiteY3" fmla="*/ 412561 h 413390"/>
                <a:gd name="connsiteX4" fmla="*/ 274201 w 1006803"/>
                <a:gd name="connsiteY4" fmla="*/ 328232 h 413390"/>
                <a:gd name="connsiteX5" fmla="*/ 5121 w 1006803"/>
                <a:gd name="connsiteY5" fmla="*/ 272863 h 413390"/>
                <a:gd name="connsiteX0" fmla="*/ 7661 w 1009343"/>
                <a:gd name="connsiteY0" fmla="*/ 272863 h 452661"/>
                <a:gd name="connsiteX1" fmla="*/ 508502 w 1009343"/>
                <a:gd name="connsiteY1" fmla="*/ 0 h 452661"/>
                <a:gd name="connsiteX2" fmla="*/ 1009343 w 1009343"/>
                <a:gd name="connsiteY2" fmla="*/ 272863 h 452661"/>
                <a:gd name="connsiteX3" fmla="*/ 721566 w 1009343"/>
                <a:gd name="connsiteY3" fmla="*/ 412561 h 452661"/>
                <a:gd name="connsiteX4" fmla="*/ 241230 w 1009343"/>
                <a:gd name="connsiteY4" fmla="*/ 443641 h 452661"/>
                <a:gd name="connsiteX5" fmla="*/ 7661 w 1009343"/>
                <a:gd name="connsiteY5" fmla="*/ 272863 h 452661"/>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7662 w 1009344"/>
                <a:gd name="connsiteY0" fmla="*/ 272863 h 475469"/>
                <a:gd name="connsiteX1" fmla="*/ 508503 w 1009344"/>
                <a:gd name="connsiteY1" fmla="*/ 0 h 475469"/>
                <a:gd name="connsiteX2" fmla="*/ 1009344 w 1009344"/>
                <a:gd name="connsiteY2" fmla="*/ 272863 h 475469"/>
                <a:gd name="connsiteX3" fmla="*/ 721567 w 1009344"/>
                <a:gd name="connsiteY3" fmla="*/ 456949 h 475469"/>
                <a:gd name="connsiteX4" fmla="*/ 241231 w 1009344"/>
                <a:gd name="connsiteY4" fmla="*/ 443641 h 475469"/>
                <a:gd name="connsiteX5" fmla="*/ 7662 w 1009344"/>
                <a:gd name="connsiteY5" fmla="*/ 272863 h 475469"/>
                <a:gd name="connsiteX0" fmla="*/ 8764 w 1010446"/>
                <a:gd name="connsiteY0" fmla="*/ 272863 h 475469"/>
                <a:gd name="connsiteX1" fmla="*/ 509605 w 1010446"/>
                <a:gd name="connsiteY1" fmla="*/ 0 h 475469"/>
                <a:gd name="connsiteX2" fmla="*/ 1010446 w 1010446"/>
                <a:gd name="connsiteY2" fmla="*/ 272863 h 475469"/>
                <a:gd name="connsiteX3" fmla="*/ 722669 w 1010446"/>
                <a:gd name="connsiteY3" fmla="*/ 456949 h 475469"/>
                <a:gd name="connsiteX4" fmla="*/ 242333 w 1010446"/>
                <a:gd name="connsiteY4" fmla="*/ 443641 h 475469"/>
                <a:gd name="connsiteX5" fmla="*/ 8764 w 1010446"/>
                <a:gd name="connsiteY5" fmla="*/ 272863 h 47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0446" h="475469">
                  <a:moveTo>
                    <a:pt x="8764" y="272863"/>
                  </a:moveTo>
                  <a:cubicBezTo>
                    <a:pt x="53309" y="198923"/>
                    <a:pt x="232998" y="0"/>
                    <a:pt x="509605" y="0"/>
                  </a:cubicBezTo>
                  <a:cubicBezTo>
                    <a:pt x="786212" y="0"/>
                    <a:pt x="1010446" y="122165"/>
                    <a:pt x="1010446" y="272863"/>
                  </a:cubicBezTo>
                  <a:cubicBezTo>
                    <a:pt x="1010446" y="423561"/>
                    <a:pt x="832933" y="517263"/>
                    <a:pt x="722669" y="456949"/>
                  </a:cubicBezTo>
                  <a:cubicBezTo>
                    <a:pt x="612405" y="396635"/>
                    <a:pt x="387950" y="421056"/>
                    <a:pt x="242333" y="443641"/>
                  </a:cubicBezTo>
                  <a:cubicBezTo>
                    <a:pt x="96716" y="466226"/>
                    <a:pt x="-35781" y="346803"/>
                    <a:pt x="8764" y="272863"/>
                  </a:cubicBezTo>
                  <a:close/>
                </a:path>
              </a:pathLst>
            </a:custGeom>
            <a:gradFill flip="none" rotWithShape="1">
              <a:gsLst>
                <a:gs pos="42000">
                  <a:schemeClr val="bg1"/>
                </a:gs>
                <a:gs pos="100000">
                  <a:schemeClr val="bg1">
                    <a:alpha val="0"/>
                  </a:schemeClr>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281" name="Gloeidraad"/>
            <p:cNvSpPr/>
            <p:nvPr/>
          </p:nvSpPr>
          <p:spPr>
            <a:xfrm>
              <a:off x="5646628" y="3157877"/>
              <a:ext cx="286002" cy="65700"/>
            </a:xfrm>
            <a:custGeom>
              <a:avLst/>
              <a:gdLst>
                <a:gd name="connsiteX0" fmla="*/ 0 w 337351"/>
                <a:gd name="connsiteY0" fmla="*/ 71021 h 97654"/>
                <a:gd name="connsiteX1" fmla="*/ 115410 w 337351"/>
                <a:gd name="connsiteY1" fmla="*/ 53266 h 97654"/>
                <a:gd name="connsiteX2" fmla="*/ 115410 w 337351"/>
                <a:gd name="connsiteY2" fmla="*/ 53266 h 97654"/>
                <a:gd name="connsiteX3" fmla="*/ 44388 w 337351"/>
                <a:gd name="connsiteY3" fmla="*/ 0 h 97654"/>
                <a:gd name="connsiteX4" fmla="*/ 97654 w 337351"/>
                <a:gd name="connsiteY4" fmla="*/ 97654 h 97654"/>
                <a:gd name="connsiteX5" fmla="*/ 248575 w 337351"/>
                <a:gd name="connsiteY5" fmla="*/ 53266 h 97654"/>
                <a:gd name="connsiteX6" fmla="*/ 301841 w 337351"/>
                <a:gd name="connsiteY6" fmla="*/ 0 h 97654"/>
                <a:gd name="connsiteX7" fmla="*/ 301841 w 337351"/>
                <a:gd name="connsiteY7" fmla="*/ 0 h 97654"/>
                <a:gd name="connsiteX8" fmla="*/ 239697 w 337351"/>
                <a:gd name="connsiteY8" fmla="*/ 79899 h 97654"/>
                <a:gd name="connsiteX9" fmla="*/ 337351 w 337351"/>
                <a:gd name="connsiteY9" fmla="*/ 79899 h 97654"/>
                <a:gd name="connsiteX0" fmla="*/ 0 w 337351"/>
                <a:gd name="connsiteY0" fmla="*/ 71741 h 98374"/>
                <a:gd name="connsiteX1" fmla="*/ 115410 w 337351"/>
                <a:gd name="connsiteY1" fmla="*/ 53986 h 98374"/>
                <a:gd name="connsiteX2" fmla="*/ 115410 w 337351"/>
                <a:gd name="connsiteY2" fmla="*/ 53986 h 98374"/>
                <a:gd name="connsiteX3" fmla="*/ 44388 w 337351"/>
                <a:gd name="connsiteY3" fmla="*/ 720 h 98374"/>
                <a:gd name="connsiteX4" fmla="*/ 97654 w 337351"/>
                <a:gd name="connsiteY4" fmla="*/ 98374 h 98374"/>
                <a:gd name="connsiteX5" fmla="*/ 248575 w 337351"/>
                <a:gd name="connsiteY5" fmla="*/ 53986 h 98374"/>
                <a:gd name="connsiteX6" fmla="*/ 301841 w 337351"/>
                <a:gd name="connsiteY6" fmla="*/ 720 h 98374"/>
                <a:gd name="connsiteX7" fmla="*/ 301841 w 337351"/>
                <a:gd name="connsiteY7" fmla="*/ 720 h 98374"/>
                <a:gd name="connsiteX8" fmla="*/ 239697 w 337351"/>
                <a:gd name="connsiteY8" fmla="*/ 80619 h 98374"/>
                <a:gd name="connsiteX9" fmla="*/ 337351 w 337351"/>
                <a:gd name="connsiteY9" fmla="*/ 80619 h 98374"/>
                <a:gd name="connsiteX0" fmla="*/ 0 w 337351"/>
                <a:gd name="connsiteY0" fmla="*/ 71741 h 98374"/>
                <a:gd name="connsiteX1" fmla="*/ 115410 w 337351"/>
                <a:gd name="connsiteY1" fmla="*/ 53986 h 98374"/>
                <a:gd name="connsiteX2" fmla="*/ 115410 w 337351"/>
                <a:gd name="connsiteY2" fmla="*/ 53986 h 98374"/>
                <a:gd name="connsiteX3" fmla="*/ 44388 w 337351"/>
                <a:gd name="connsiteY3" fmla="*/ 720 h 98374"/>
                <a:gd name="connsiteX4" fmla="*/ 97654 w 337351"/>
                <a:gd name="connsiteY4" fmla="*/ 98374 h 98374"/>
                <a:gd name="connsiteX5" fmla="*/ 248575 w 337351"/>
                <a:gd name="connsiteY5" fmla="*/ 53986 h 98374"/>
                <a:gd name="connsiteX6" fmla="*/ 301841 w 337351"/>
                <a:gd name="connsiteY6" fmla="*/ 720 h 98374"/>
                <a:gd name="connsiteX7" fmla="*/ 301841 w 337351"/>
                <a:gd name="connsiteY7" fmla="*/ 720 h 98374"/>
                <a:gd name="connsiteX8" fmla="*/ 239697 w 337351"/>
                <a:gd name="connsiteY8" fmla="*/ 80619 h 98374"/>
                <a:gd name="connsiteX9" fmla="*/ 337351 w 337351"/>
                <a:gd name="connsiteY9" fmla="*/ 80619 h 98374"/>
                <a:gd name="connsiteX0" fmla="*/ 0 w 337351"/>
                <a:gd name="connsiteY0" fmla="*/ 71741 h 80619"/>
                <a:gd name="connsiteX1" fmla="*/ 115410 w 337351"/>
                <a:gd name="connsiteY1" fmla="*/ 53986 h 80619"/>
                <a:gd name="connsiteX2" fmla="*/ 115410 w 337351"/>
                <a:gd name="connsiteY2" fmla="*/ 53986 h 80619"/>
                <a:gd name="connsiteX3" fmla="*/ 44388 w 337351"/>
                <a:gd name="connsiteY3" fmla="*/ 720 h 80619"/>
                <a:gd name="connsiteX4" fmla="*/ 90510 w 337351"/>
                <a:gd name="connsiteY4" fmla="*/ 65037 h 80619"/>
                <a:gd name="connsiteX5" fmla="*/ 248575 w 337351"/>
                <a:gd name="connsiteY5" fmla="*/ 53986 h 80619"/>
                <a:gd name="connsiteX6" fmla="*/ 301841 w 337351"/>
                <a:gd name="connsiteY6" fmla="*/ 720 h 80619"/>
                <a:gd name="connsiteX7" fmla="*/ 301841 w 337351"/>
                <a:gd name="connsiteY7" fmla="*/ 720 h 80619"/>
                <a:gd name="connsiteX8" fmla="*/ 239697 w 337351"/>
                <a:gd name="connsiteY8" fmla="*/ 80619 h 80619"/>
                <a:gd name="connsiteX9" fmla="*/ 337351 w 337351"/>
                <a:gd name="connsiteY9" fmla="*/ 80619 h 80619"/>
                <a:gd name="connsiteX0" fmla="*/ 0 w 337351"/>
                <a:gd name="connsiteY0" fmla="*/ 71021 h 79899"/>
                <a:gd name="connsiteX1" fmla="*/ 115410 w 337351"/>
                <a:gd name="connsiteY1" fmla="*/ 53266 h 79899"/>
                <a:gd name="connsiteX2" fmla="*/ 44388 w 337351"/>
                <a:gd name="connsiteY2" fmla="*/ 0 h 79899"/>
                <a:gd name="connsiteX3" fmla="*/ 90510 w 337351"/>
                <a:gd name="connsiteY3" fmla="*/ 64317 h 79899"/>
                <a:gd name="connsiteX4" fmla="*/ 248575 w 337351"/>
                <a:gd name="connsiteY4" fmla="*/ 53266 h 79899"/>
                <a:gd name="connsiteX5" fmla="*/ 301841 w 337351"/>
                <a:gd name="connsiteY5" fmla="*/ 0 h 79899"/>
                <a:gd name="connsiteX6" fmla="*/ 301841 w 337351"/>
                <a:gd name="connsiteY6" fmla="*/ 0 h 79899"/>
                <a:gd name="connsiteX7" fmla="*/ 239697 w 337351"/>
                <a:gd name="connsiteY7" fmla="*/ 79899 h 79899"/>
                <a:gd name="connsiteX8" fmla="*/ 337351 w 337351"/>
                <a:gd name="connsiteY8" fmla="*/ 79899 h 79899"/>
                <a:gd name="connsiteX0" fmla="*/ 0 w 337351"/>
                <a:gd name="connsiteY0" fmla="*/ 71021 h 79899"/>
                <a:gd name="connsiteX1" fmla="*/ 44388 w 337351"/>
                <a:gd name="connsiteY1" fmla="*/ 0 h 79899"/>
                <a:gd name="connsiteX2" fmla="*/ 90510 w 337351"/>
                <a:gd name="connsiteY2" fmla="*/ 64317 h 79899"/>
                <a:gd name="connsiteX3" fmla="*/ 248575 w 337351"/>
                <a:gd name="connsiteY3" fmla="*/ 53266 h 79899"/>
                <a:gd name="connsiteX4" fmla="*/ 301841 w 337351"/>
                <a:gd name="connsiteY4" fmla="*/ 0 h 79899"/>
                <a:gd name="connsiteX5" fmla="*/ 301841 w 337351"/>
                <a:gd name="connsiteY5" fmla="*/ 0 h 79899"/>
                <a:gd name="connsiteX6" fmla="*/ 239697 w 337351"/>
                <a:gd name="connsiteY6" fmla="*/ 79899 h 79899"/>
                <a:gd name="connsiteX7" fmla="*/ 337351 w 337351"/>
                <a:gd name="connsiteY7" fmla="*/ 79899 h 79899"/>
                <a:gd name="connsiteX0" fmla="*/ 0 w 337351"/>
                <a:gd name="connsiteY0" fmla="*/ 71021 h 79899"/>
                <a:gd name="connsiteX1" fmla="*/ 68201 w 337351"/>
                <a:gd name="connsiteY1" fmla="*/ 69057 h 79899"/>
                <a:gd name="connsiteX2" fmla="*/ 90510 w 337351"/>
                <a:gd name="connsiteY2" fmla="*/ 64317 h 79899"/>
                <a:gd name="connsiteX3" fmla="*/ 248575 w 337351"/>
                <a:gd name="connsiteY3" fmla="*/ 53266 h 79899"/>
                <a:gd name="connsiteX4" fmla="*/ 301841 w 337351"/>
                <a:gd name="connsiteY4" fmla="*/ 0 h 79899"/>
                <a:gd name="connsiteX5" fmla="*/ 301841 w 337351"/>
                <a:gd name="connsiteY5" fmla="*/ 0 h 79899"/>
                <a:gd name="connsiteX6" fmla="*/ 239697 w 337351"/>
                <a:gd name="connsiteY6" fmla="*/ 79899 h 79899"/>
                <a:gd name="connsiteX7" fmla="*/ 337351 w 337351"/>
                <a:gd name="connsiteY7" fmla="*/ 79899 h 79899"/>
                <a:gd name="connsiteX0" fmla="*/ 0 w 337351"/>
                <a:gd name="connsiteY0" fmla="*/ 71021 h 79899"/>
                <a:gd name="connsiteX1" fmla="*/ 68201 w 337351"/>
                <a:gd name="connsiteY1" fmla="*/ 69057 h 79899"/>
                <a:gd name="connsiteX2" fmla="*/ 52410 w 337351"/>
                <a:gd name="connsiteY2" fmla="*/ 2405 h 79899"/>
                <a:gd name="connsiteX3" fmla="*/ 248575 w 337351"/>
                <a:gd name="connsiteY3" fmla="*/ 53266 h 79899"/>
                <a:gd name="connsiteX4" fmla="*/ 301841 w 337351"/>
                <a:gd name="connsiteY4" fmla="*/ 0 h 79899"/>
                <a:gd name="connsiteX5" fmla="*/ 301841 w 337351"/>
                <a:gd name="connsiteY5" fmla="*/ 0 h 79899"/>
                <a:gd name="connsiteX6" fmla="*/ 239697 w 337351"/>
                <a:gd name="connsiteY6" fmla="*/ 79899 h 79899"/>
                <a:gd name="connsiteX7" fmla="*/ 337351 w 337351"/>
                <a:gd name="connsiteY7" fmla="*/ 79899 h 79899"/>
                <a:gd name="connsiteX0" fmla="*/ 0 w 337351"/>
                <a:gd name="connsiteY0" fmla="*/ 77759 h 86637"/>
                <a:gd name="connsiteX1" fmla="*/ 68201 w 337351"/>
                <a:gd name="connsiteY1" fmla="*/ 75795 h 86637"/>
                <a:gd name="connsiteX2" fmla="*/ 52410 w 337351"/>
                <a:gd name="connsiteY2" fmla="*/ 9143 h 86637"/>
                <a:gd name="connsiteX3" fmla="*/ 248575 w 337351"/>
                <a:gd name="connsiteY3" fmla="*/ 60004 h 86637"/>
                <a:gd name="connsiteX4" fmla="*/ 301841 w 337351"/>
                <a:gd name="connsiteY4" fmla="*/ 6738 h 86637"/>
                <a:gd name="connsiteX5" fmla="*/ 301841 w 337351"/>
                <a:gd name="connsiteY5" fmla="*/ 6738 h 86637"/>
                <a:gd name="connsiteX6" fmla="*/ 239697 w 337351"/>
                <a:gd name="connsiteY6" fmla="*/ 86637 h 86637"/>
                <a:gd name="connsiteX7" fmla="*/ 337351 w 337351"/>
                <a:gd name="connsiteY7" fmla="*/ 86637 h 86637"/>
                <a:gd name="connsiteX0" fmla="*/ 0 w 337351"/>
                <a:gd name="connsiteY0" fmla="*/ 71021 h 79899"/>
                <a:gd name="connsiteX1" fmla="*/ 52410 w 337351"/>
                <a:gd name="connsiteY1" fmla="*/ 2405 h 79899"/>
                <a:gd name="connsiteX2" fmla="*/ 248575 w 337351"/>
                <a:gd name="connsiteY2" fmla="*/ 53266 h 79899"/>
                <a:gd name="connsiteX3" fmla="*/ 301841 w 337351"/>
                <a:gd name="connsiteY3" fmla="*/ 0 h 79899"/>
                <a:gd name="connsiteX4" fmla="*/ 301841 w 337351"/>
                <a:gd name="connsiteY4" fmla="*/ 0 h 79899"/>
                <a:gd name="connsiteX5" fmla="*/ 239697 w 337351"/>
                <a:gd name="connsiteY5" fmla="*/ 79899 h 79899"/>
                <a:gd name="connsiteX6" fmla="*/ 337351 w 337351"/>
                <a:gd name="connsiteY6" fmla="*/ 79899 h 79899"/>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239697 w 337351"/>
                <a:gd name="connsiteY5" fmla="*/ 85907 h 85907"/>
                <a:gd name="connsiteX6" fmla="*/ 337351 w 337351"/>
                <a:gd name="connsiteY6"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337351 w 337351"/>
                <a:gd name="connsiteY5"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299853 w 337351"/>
                <a:gd name="connsiteY5" fmla="*/ 14863 h 85907"/>
                <a:gd name="connsiteX6" fmla="*/ 337351 w 337351"/>
                <a:gd name="connsiteY6"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337351 w 337351"/>
                <a:gd name="connsiteY5"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37351 w 337351"/>
                <a:gd name="connsiteY4" fmla="*/ 85907 h 85907"/>
                <a:gd name="connsiteX0" fmla="*/ 0 w 337351"/>
                <a:gd name="connsiteY0" fmla="*/ 77029 h 85907"/>
                <a:gd name="connsiteX1" fmla="*/ 52410 w 337351"/>
                <a:gd name="connsiteY1" fmla="*/ 8413 h 85907"/>
                <a:gd name="connsiteX2" fmla="*/ 248575 w 337351"/>
                <a:gd name="connsiteY2" fmla="*/ 59274 h 85907"/>
                <a:gd name="connsiteX3" fmla="*/ 337351 w 337351"/>
                <a:gd name="connsiteY3" fmla="*/ 85907 h 85907"/>
                <a:gd name="connsiteX0" fmla="*/ 0 w 337351"/>
                <a:gd name="connsiteY0" fmla="*/ 77029 h 85907"/>
                <a:gd name="connsiteX1" fmla="*/ 52410 w 337351"/>
                <a:gd name="connsiteY1" fmla="*/ 8413 h 85907"/>
                <a:gd name="connsiteX2" fmla="*/ 248575 w 337351"/>
                <a:gd name="connsiteY2" fmla="*/ 59274 h 85907"/>
                <a:gd name="connsiteX3" fmla="*/ 337351 w 337351"/>
                <a:gd name="connsiteY3" fmla="*/ 85907 h 85907"/>
                <a:gd name="connsiteX0" fmla="*/ 0 w 337351"/>
                <a:gd name="connsiteY0" fmla="*/ 72277 h 81155"/>
                <a:gd name="connsiteX1" fmla="*/ 52410 w 337351"/>
                <a:gd name="connsiteY1" fmla="*/ 3661 h 81155"/>
                <a:gd name="connsiteX2" fmla="*/ 279531 w 337351"/>
                <a:gd name="connsiteY2" fmla="*/ 23566 h 81155"/>
                <a:gd name="connsiteX3" fmla="*/ 337351 w 337351"/>
                <a:gd name="connsiteY3" fmla="*/ 81155 h 81155"/>
                <a:gd name="connsiteX0" fmla="*/ 0 w 337351"/>
                <a:gd name="connsiteY0" fmla="*/ 69308 h 78186"/>
                <a:gd name="connsiteX1" fmla="*/ 52410 w 337351"/>
                <a:gd name="connsiteY1" fmla="*/ 692 h 78186"/>
                <a:gd name="connsiteX2" fmla="*/ 279531 w 337351"/>
                <a:gd name="connsiteY2" fmla="*/ 20597 h 78186"/>
                <a:gd name="connsiteX3" fmla="*/ 337351 w 337351"/>
                <a:gd name="connsiteY3" fmla="*/ 78186 h 78186"/>
                <a:gd name="connsiteX0" fmla="*/ 0 w 337351"/>
                <a:gd name="connsiteY0" fmla="*/ 72135 h 81013"/>
                <a:gd name="connsiteX1" fmla="*/ 52410 w 337351"/>
                <a:gd name="connsiteY1" fmla="*/ 3519 h 81013"/>
                <a:gd name="connsiteX2" fmla="*/ 279531 w 337351"/>
                <a:gd name="connsiteY2" fmla="*/ 23424 h 81013"/>
                <a:gd name="connsiteX3" fmla="*/ 337351 w 337351"/>
                <a:gd name="connsiteY3" fmla="*/ 81013 h 81013"/>
                <a:gd name="connsiteX0" fmla="*/ 0 w 337351"/>
                <a:gd name="connsiteY0" fmla="*/ 72135 h 81013"/>
                <a:gd name="connsiteX1" fmla="*/ 52410 w 337351"/>
                <a:gd name="connsiteY1" fmla="*/ 3519 h 81013"/>
                <a:gd name="connsiteX2" fmla="*/ 159359 w 337351"/>
                <a:gd name="connsiteY2" fmla="*/ 33782 h 81013"/>
                <a:gd name="connsiteX3" fmla="*/ 279531 w 337351"/>
                <a:gd name="connsiteY3" fmla="*/ 23424 h 81013"/>
                <a:gd name="connsiteX4" fmla="*/ 337351 w 337351"/>
                <a:gd name="connsiteY4" fmla="*/ 81013 h 81013"/>
                <a:gd name="connsiteX0" fmla="*/ 0 w 337351"/>
                <a:gd name="connsiteY0" fmla="*/ 68671 h 77549"/>
                <a:gd name="connsiteX1" fmla="*/ 52410 w 337351"/>
                <a:gd name="connsiteY1" fmla="*/ 55 h 77549"/>
                <a:gd name="connsiteX2" fmla="*/ 154597 w 337351"/>
                <a:gd name="connsiteY2" fmla="*/ 56512 h 77549"/>
                <a:gd name="connsiteX3" fmla="*/ 279531 w 337351"/>
                <a:gd name="connsiteY3" fmla="*/ 19960 h 77549"/>
                <a:gd name="connsiteX4" fmla="*/ 337351 w 337351"/>
                <a:gd name="connsiteY4" fmla="*/ 77549 h 77549"/>
                <a:gd name="connsiteX0" fmla="*/ 0 w 337351"/>
                <a:gd name="connsiteY0" fmla="*/ 68667 h 77545"/>
                <a:gd name="connsiteX1" fmla="*/ 52410 w 337351"/>
                <a:gd name="connsiteY1" fmla="*/ 51 h 77545"/>
                <a:gd name="connsiteX2" fmla="*/ 154597 w 337351"/>
                <a:gd name="connsiteY2" fmla="*/ 56508 h 77545"/>
                <a:gd name="connsiteX3" fmla="*/ 279531 w 337351"/>
                <a:gd name="connsiteY3" fmla="*/ 19956 h 77545"/>
                <a:gd name="connsiteX4" fmla="*/ 337351 w 337351"/>
                <a:gd name="connsiteY4" fmla="*/ 77545 h 77545"/>
                <a:gd name="connsiteX0" fmla="*/ 0 w 337351"/>
                <a:gd name="connsiteY0" fmla="*/ 68667 h 77545"/>
                <a:gd name="connsiteX1" fmla="*/ 52410 w 337351"/>
                <a:gd name="connsiteY1" fmla="*/ 51 h 77545"/>
                <a:gd name="connsiteX2" fmla="*/ 154597 w 337351"/>
                <a:gd name="connsiteY2" fmla="*/ 56508 h 77545"/>
                <a:gd name="connsiteX3" fmla="*/ 279531 w 337351"/>
                <a:gd name="connsiteY3" fmla="*/ 19956 h 77545"/>
                <a:gd name="connsiteX4" fmla="*/ 337351 w 337351"/>
                <a:gd name="connsiteY4" fmla="*/ 77545 h 77545"/>
                <a:gd name="connsiteX0" fmla="*/ 0 w 337351"/>
                <a:gd name="connsiteY0" fmla="*/ 68618 h 77496"/>
                <a:gd name="connsiteX1" fmla="*/ 52410 w 337351"/>
                <a:gd name="connsiteY1" fmla="*/ 2 h 77496"/>
                <a:gd name="connsiteX2" fmla="*/ 154597 w 337351"/>
                <a:gd name="connsiteY2" fmla="*/ 56459 h 77496"/>
                <a:gd name="connsiteX3" fmla="*/ 279531 w 337351"/>
                <a:gd name="connsiteY3" fmla="*/ 19907 h 77496"/>
                <a:gd name="connsiteX4" fmla="*/ 337351 w 337351"/>
                <a:gd name="connsiteY4" fmla="*/ 77496 h 77496"/>
                <a:gd name="connsiteX0" fmla="*/ 0 w 337351"/>
                <a:gd name="connsiteY0" fmla="*/ 68618 h 77496"/>
                <a:gd name="connsiteX1" fmla="*/ 52410 w 337351"/>
                <a:gd name="connsiteY1" fmla="*/ 2 h 77496"/>
                <a:gd name="connsiteX2" fmla="*/ 154597 w 337351"/>
                <a:gd name="connsiteY2" fmla="*/ 56459 h 77496"/>
                <a:gd name="connsiteX3" fmla="*/ 270006 w 337351"/>
                <a:gd name="connsiteY3" fmla="*/ 8001 h 77496"/>
                <a:gd name="connsiteX4" fmla="*/ 337351 w 337351"/>
                <a:gd name="connsiteY4" fmla="*/ 77496 h 77496"/>
                <a:gd name="connsiteX0" fmla="*/ 0 w 337351"/>
                <a:gd name="connsiteY0" fmla="*/ 68618 h 77496"/>
                <a:gd name="connsiteX1" fmla="*/ 52410 w 337351"/>
                <a:gd name="connsiteY1" fmla="*/ 2 h 77496"/>
                <a:gd name="connsiteX2" fmla="*/ 154597 w 337351"/>
                <a:gd name="connsiteY2" fmla="*/ 56459 h 77496"/>
                <a:gd name="connsiteX3" fmla="*/ 270006 w 337351"/>
                <a:gd name="connsiteY3" fmla="*/ 8001 h 77496"/>
                <a:gd name="connsiteX4" fmla="*/ 337351 w 337351"/>
                <a:gd name="connsiteY4" fmla="*/ 77496 h 77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351" h="77496">
                  <a:moveTo>
                    <a:pt x="0" y="68618"/>
                  </a:moveTo>
                  <a:cubicBezTo>
                    <a:pt x="10919" y="54323"/>
                    <a:pt x="124275" y="-353"/>
                    <a:pt x="52410" y="2"/>
                  </a:cubicBezTo>
                  <a:cubicBezTo>
                    <a:pt x="-19455" y="357"/>
                    <a:pt x="87375" y="55126"/>
                    <a:pt x="154597" y="56459"/>
                  </a:cubicBezTo>
                  <a:cubicBezTo>
                    <a:pt x="221819" y="57792"/>
                    <a:pt x="349084" y="6876"/>
                    <a:pt x="270006" y="8001"/>
                  </a:cubicBezTo>
                  <a:cubicBezTo>
                    <a:pt x="190928" y="9126"/>
                    <a:pt x="307759" y="68618"/>
                    <a:pt x="337351" y="77496"/>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grpSp>
      <p:grpSp>
        <p:nvGrpSpPr>
          <p:cNvPr id="300" name="Groep 299"/>
          <p:cNvGrpSpPr/>
          <p:nvPr userDrawn="1"/>
        </p:nvGrpSpPr>
        <p:grpSpPr>
          <a:xfrm>
            <a:off x="5514321" y="1959856"/>
            <a:ext cx="1118628" cy="2147425"/>
            <a:chOff x="5215480" y="2182287"/>
            <a:chExt cx="1118628" cy="2147425"/>
          </a:xfrm>
        </p:grpSpPr>
        <p:sp>
          <p:nvSpPr>
            <p:cNvPr id="301" name="GLASS OUTLINE"/>
            <p:cNvSpPr/>
            <p:nvPr/>
          </p:nvSpPr>
          <p:spPr>
            <a:xfrm>
              <a:off x="5215480" y="2309679"/>
              <a:ext cx="1118628" cy="1476654"/>
            </a:xfrm>
            <a:custGeom>
              <a:avLst/>
              <a:gdLst>
                <a:gd name="connsiteX0" fmla="*/ 463138 w 1781299"/>
                <a:gd name="connsiteY0" fmla="*/ 2137558 h 2137558"/>
                <a:gd name="connsiteX1" fmla="*/ 308759 w 1781299"/>
                <a:gd name="connsiteY1" fmla="*/ 1662545 h 2137558"/>
                <a:gd name="connsiteX2" fmla="*/ 0 w 1781299"/>
                <a:gd name="connsiteY2" fmla="*/ 736270 h 2137558"/>
                <a:gd name="connsiteX3" fmla="*/ 843148 w 1781299"/>
                <a:gd name="connsiteY3" fmla="*/ 0 h 2137558"/>
                <a:gd name="connsiteX4" fmla="*/ 1781299 w 1781299"/>
                <a:gd name="connsiteY4" fmla="*/ 795647 h 2137558"/>
                <a:gd name="connsiteX5" fmla="*/ 1401288 w 1781299"/>
                <a:gd name="connsiteY5" fmla="*/ 1816925 h 2137558"/>
                <a:gd name="connsiteX6" fmla="*/ 1282535 w 1781299"/>
                <a:gd name="connsiteY6" fmla="*/ 2137558 h 2137558"/>
                <a:gd name="connsiteX7" fmla="*/ 463138 w 1781299"/>
                <a:gd name="connsiteY7" fmla="*/ 2137558 h 2137558"/>
                <a:gd name="connsiteX0" fmla="*/ 463138 w 1781299"/>
                <a:gd name="connsiteY0" fmla="*/ 2137712 h 2137712"/>
                <a:gd name="connsiteX1" fmla="*/ 308759 w 1781299"/>
                <a:gd name="connsiteY1" fmla="*/ 1662699 h 2137712"/>
                <a:gd name="connsiteX2" fmla="*/ 0 w 1781299"/>
                <a:gd name="connsiteY2" fmla="*/ 736424 h 2137712"/>
                <a:gd name="connsiteX3" fmla="*/ 843148 w 1781299"/>
                <a:gd name="connsiteY3" fmla="*/ 154 h 2137712"/>
                <a:gd name="connsiteX4" fmla="*/ 1781299 w 1781299"/>
                <a:gd name="connsiteY4" fmla="*/ 795801 h 2137712"/>
                <a:gd name="connsiteX5" fmla="*/ 1401288 w 1781299"/>
                <a:gd name="connsiteY5" fmla="*/ 1817079 h 2137712"/>
                <a:gd name="connsiteX6" fmla="*/ 1282535 w 1781299"/>
                <a:gd name="connsiteY6" fmla="*/ 2137712 h 2137712"/>
                <a:gd name="connsiteX7" fmla="*/ 463138 w 1781299"/>
                <a:gd name="connsiteY7" fmla="*/ 2137712 h 2137712"/>
                <a:gd name="connsiteX0" fmla="*/ 463138 w 1781299"/>
                <a:gd name="connsiteY0" fmla="*/ 2138480 h 2138480"/>
                <a:gd name="connsiteX1" fmla="*/ 308759 w 1781299"/>
                <a:gd name="connsiteY1" fmla="*/ 1663467 h 2138480"/>
                <a:gd name="connsiteX2" fmla="*/ 0 w 1781299"/>
                <a:gd name="connsiteY2" fmla="*/ 737192 h 2138480"/>
                <a:gd name="connsiteX3" fmla="*/ 843148 w 1781299"/>
                <a:gd name="connsiteY3" fmla="*/ 922 h 2138480"/>
                <a:gd name="connsiteX4" fmla="*/ 1781299 w 1781299"/>
                <a:gd name="connsiteY4" fmla="*/ 796569 h 2138480"/>
                <a:gd name="connsiteX5" fmla="*/ 1401288 w 1781299"/>
                <a:gd name="connsiteY5" fmla="*/ 1817847 h 2138480"/>
                <a:gd name="connsiteX6" fmla="*/ 1282535 w 1781299"/>
                <a:gd name="connsiteY6" fmla="*/ 2138480 h 2138480"/>
                <a:gd name="connsiteX7" fmla="*/ 463138 w 1781299"/>
                <a:gd name="connsiteY7" fmla="*/ 2138480 h 2138480"/>
                <a:gd name="connsiteX0" fmla="*/ 463138 w 1804633"/>
                <a:gd name="connsiteY0" fmla="*/ 2138548 h 2138548"/>
                <a:gd name="connsiteX1" fmla="*/ 308759 w 1804633"/>
                <a:gd name="connsiteY1" fmla="*/ 1663535 h 2138548"/>
                <a:gd name="connsiteX2" fmla="*/ 0 w 1804633"/>
                <a:gd name="connsiteY2" fmla="*/ 737260 h 2138548"/>
                <a:gd name="connsiteX3" fmla="*/ 843148 w 1804633"/>
                <a:gd name="connsiteY3" fmla="*/ 990 h 2138548"/>
                <a:gd name="connsiteX4" fmla="*/ 1781299 w 1804633"/>
                <a:gd name="connsiteY4" fmla="*/ 796637 h 2138548"/>
                <a:gd name="connsiteX5" fmla="*/ 1401288 w 1804633"/>
                <a:gd name="connsiteY5" fmla="*/ 1817915 h 2138548"/>
                <a:gd name="connsiteX6" fmla="*/ 1282535 w 1804633"/>
                <a:gd name="connsiteY6" fmla="*/ 2138548 h 2138548"/>
                <a:gd name="connsiteX7" fmla="*/ 463138 w 1804633"/>
                <a:gd name="connsiteY7" fmla="*/ 2138548 h 2138548"/>
                <a:gd name="connsiteX0" fmla="*/ 478631 w 1820126"/>
                <a:gd name="connsiteY0" fmla="*/ 2138548 h 2138548"/>
                <a:gd name="connsiteX1" fmla="*/ 324252 w 1820126"/>
                <a:gd name="connsiteY1" fmla="*/ 1663535 h 2138548"/>
                <a:gd name="connsiteX2" fmla="*/ 15493 w 1820126"/>
                <a:gd name="connsiteY2" fmla="*/ 737260 h 2138548"/>
                <a:gd name="connsiteX3" fmla="*/ 858641 w 1820126"/>
                <a:gd name="connsiteY3" fmla="*/ 990 h 2138548"/>
                <a:gd name="connsiteX4" fmla="*/ 1796792 w 1820126"/>
                <a:gd name="connsiteY4" fmla="*/ 796637 h 2138548"/>
                <a:gd name="connsiteX5" fmla="*/ 1416781 w 1820126"/>
                <a:gd name="connsiteY5" fmla="*/ 1817915 h 2138548"/>
                <a:gd name="connsiteX6" fmla="*/ 1298028 w 1820126"/>
                <a:gd name="connsiteY6" fmla="*/ 2138548 h 2138548"/>
                <a:gd name="connsiteX7" fmla="*/ 478631 w 1820126"/>
                <a:gd name="connsiteY7" fmla="*/ 2138548 h 213854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67067"/>
                <a:gd name="connsiteX1" fmla="*/ 324252 w 1820126"/>
                <a:gd name="connsiteY1" fmla="*/ 1663535 h 2167067"/>
                <a:gd name="connsiteX2" fmla="*/ 15493 w 1820126"/>
                <a:gd name="connsiteY2" fmla="*/ 737260 h 2167067"/>
                <a:gd name="connsiteX3" fmla="*/ 858641 w 1820126"/>
                <a:gd name="connsiteY3" fmla="*/ 990 h 2167067"/>
                <a:gd name="connsiteX4" fmla="*/ 1796792 w 1820126"/>
                <a:gd name="connsiteY4" fmla="*/ 796637 h 2167067"/>
                <a:gd name="connsiteX5" fmla="*/ 1416781 w 1820126"/>
                <a:gd name="connsiteY5" fmla="*/ 1817915 h 2167067"/>
                <a:gd name="connsiteX6" fmla="*/ 1298028 w 1820126"/>
                <a:gd name="connsiteY6" fmla="*/ 2138548 h 2167067"/>
                <a:gd name="connsiteX7" fmla="*/ 478631 w 1820126"/>
                <a:gd name="connsiteY7" fmla="*/ 2138548 h 2167067"/>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7731 w 1819226"/>
                <a:gd name="connsiteY0" fmla="*/ 2138548 h 2182754"/>
                <a:gd name="connsiteX1" fmla="*/ 334047 w 1819226"/>
                <a:gd name="connsiteY1" fmla="*/ 1636798 h 2182754"/>
                <a:gd name="connsiteX2" fmla="*/ 14593 w 1819226"/>
                <a:gd name="connsiteY2" fmla="*/ 737260 h 2182754"/>
                <a:gd name="connsiteX3" fmla="*/ 857741 w 1819226"/>
                <a:gd name="connsiteY3" fmla="*/ 990 h 2182754"/>
                <a:gd name="connsiteX4" fmla="*/ 1795892 w 1819226"/>
                <a:gd name="connsiteY4" fmla="*/ 796637 h 2182754"/>
                <a:gd name="connsiteX5" fmla="*/ 1415881 w 1819226"/>
                <a:gd name="connsiteY5" fmla="*/ 1817915 h 2182754"/>
                <a:gd name="connsiteX6" fmla="*/ 1297128 w 1819226"/>
                <a:gd name="connsiteY6" fmla="*/ 2138548 h 2182754"/>
                <a:gd name="connsiteX7" fmla="*/ 477731 w 1819226"/>
                <a:gd name="connsiteY7" fmla="*/ 2138548 h 2182754"/>
                <a:gd name="connsiteX0" fmla="*/ 463577 w 1805072"/>
                <a:gd name="connsiteY0" fmla="*/ 2138548 h 2182754"/>
                <a:gd name="connsiteX1" fmla="*/ 319893 w 1805072"/>
                <a:gd name="connsiteY1" fmla="*/ 1636798 h 2182754"/>
                <a:gd name="connsiteX2" fmla="*/ 439 w 1805072"/>
                <a:gd name="connsiteY2" fmla="*/ 737260 h 2182754"/>
                <a:gd name="connsiteX3" fmla="*/ 843587 w 1805072"/>
                <a:gd name="connsiteY3" fmla="*/ 990 h 2182754"/>
                <a:gd name="connsiteX4" fmla="*/ 1781738 w 1805072"/>
                <a:gd name="connsiteY4" fmla="*/ 796637 h 2182754"/>
                <a:gd name="connsiteX5" fmla="*/ 1401727 w 1805072"/>
                <a:gd name="connsiteY5" fmla="*/ 1817915 h 2182754"/>
                <a:gd name="connsiteX6" fmla="*/ 1282974 w 1805072"/>
                <a:gd name="connsiteY6" fmla="*/ 2138548 h 2182754"/>
                <a:gd name="connsiteX7" fmla="*/ 463577 w 1805072"/>
                <a:gd name="connsiteY7" fmla="*/ 2138548 h 2182754"/>
                <a:gd name="connsiteX0" fmla="*/ 479579 w 1821074"/>
                <a:gd name="connsiteY0" fmla="*/ 2138548 h 2182754"/>
                <a:gd name="connsiteX1" fmla="*/ 314505 w 1821074"/>
                <a:gd name="connsiteY1" fmla="*/ 1695619 h 2182754"/>
                <a:gd name="connsiteX2" fmla="*/ 16441 w 1821074"/>
                <a:gd name="connsiteY2" fmla="*/ 737260 h 2182754"/>
                <a:gd name="connsiteX3" fmla="*/ 859589 w 1821074"/>
                <a:gd name="connsiteY3" fmla="*/ 990 h 2182754"/>
                <a:gd name="connsiteX4" fmla="*/ 1797740 w 1821074"/>
                <a:gd name="connsiteY4" fmla="*/ 796637 h 2182754"/>
                <a:gd name="connsiteX5" fmla="*/ 1417729 w 1821074"/>
                <a:gd name="connsiteY5" fmla="*/ 1817915 h 2182754"/>
                <a:gd name="connsiteX6" fmla="*/ 1298976 w 1821074"/>
                <a:gd name="connsiteY6" fmla="*/ 2138548 h 2182754"/>
                <a:gd name="connsiteX7" fmla="*/ 479579 w 1821074"/>
                <a:gd name="connsiteY7" fmla="*/ 2138548 h 2182754"/>
                <a:gd name="connsiteX0" fmla="*/ 463493 w 1804988"/>
                <a:gd name="connsiteY0" fmla="*/ 2138548 h 2182754"/>
                <a:gd name="connsiteX1" fmla="*/ 298419 w 1804988"/>
                <a:gd name="connsiteY1" fmla="*/ 1695619 h 2182754"/>
                <a:gd name="connsiteX2" fmla="*/ 355 w 1804988"/>
                <a:gd name="connsiteY2" fmla="*/ 737260 h 2182754"/>
                <a:gd name="connsiteX3" fmla="*/ 843503 w 1804988"/>
                <a:gd name="connsiteY3" fmla="*/ 990 h 2182754"/>
                <a:gd name="connsiteX4" fmla="*/ 1781654 w 1804988"/>
                <a:gd name="connsiteY4" fmla="*/ 796637 h 2182754"/>
                <a:gd name="connsiteX5" fmla="*/ 1401643 w 1804988"/>
                <a:gd name="connsiteY5" fmla="*/ 1817915 h 2182754"/>
                <a:gd name="connsiteX6" fmla="*/ 1282890 w 1804988"/>
                <a:gd name="connsiteY6" fmla="*/ 2138548 h 2182754"/>
                <a:gd name="connsiteX7" fmla="*/ 463493 w 1804988"/>
                <a:gd name="connsiteY7" fmla="*/ 2138548 h 2182754"/>
                <a:gd name="connsiteX0" fmla="*/ 463493 w 1783109"/>
                <a:gd name="connsiteY0" fmla="*/ 2138691 h 2182897"/>
                <a:gd name="connsiteX1" fmla="*/ 298419 w 1783109"/>
                <a:gd name="connsiteY1" fmla="*/ 1695762 h 2182897"/>
                <a:gd name="connsiteX2" fmla="*/ 355 w 1783109"/>
                <a:gd name="connsiteY2" fmla="*/ 737403 h 2182897"/>
                <a:gd name="connsiteX3" fmla="*/ 843503 w 1783109"/>
                <a:gd name="connsiteY3" fmla="*/ 1133 h 2182897"/>
                <a:gd name="connsiteX4" fmla="*/ 1781654 w 1783109"/>
                <a:gd name="connsiteY4" fmla="*/ 796780 h 2182897"/>
                <a:gd name="connsiteX5" fmla="*/ 1401643 w 1783109"/>
                <a:gd name="connsiteY5" fmla="*/ 1818058 h 2182897"/>
                <a:gd name="connsiteX6" fmla="*/ 1282890 w 1783109"/>
                <a:gd name="connsiteY6" fmla="*/ 2138691 h 2182897"/>
                <a:gd name="connsiteX7" fmla="*/ 463493 w 1783109"/>
                <a:gd name="connsiteY7" fmla="*/ 2138691 h 2182897"/>
                <a:gd name="connsiteX0" fmla="*/ 463493 w 1760970"/>
                <a:gd name="connsiteY0" fmla="*/ 2138007 h 2182213"/>
                <a:gd name="connsiteX1" fmla="*/ 298419 w 1760970"/>
                <a:gd name="connsiteY1" fmla="*/ 1695078 h 2182213"/>
                <a:gd name="connsiteX2" fmla="*/ 355 w 1760970"/>
                <a:gd name="connsiteY2" fmla="*/ 736719 h 2182213"/>
                <a:gd name="connsiteX3" fmla="*/ 843503 w 1760970"/>
                <a:gd name="connsiteY3" fmla="*/ 449 h 2182213"/>
                <a:gd name="connsiteX4" fmla="*/ 1760264 w 1760970"/>
                <a:gd name="connsiteY4" fmla="*/ 817485 h 2182213"/>
                <a:gd name="connsiteX5" fmla="*/ 1401643 w 1760970"/>
                <a:gd name="connsiteY5" fmla="*/ 1817374 h 2182213"/>
                <a:gd name="connsiteX6" fmla="*/ 1282890 w 1760970"/>
                <a:gd name="connsiteY6" fmla="*/ 2138007 h 2182213"/>
                <a:gd name="connsiteX7" fmla="*/ 463493 w 1760970"/>
                <a:gd name="connsiteY7" fmla="*/ 2138007 h 2182213"/>
                <a:gd name="connsiteX0" fmla="*/ 463493 w 1760707"/>
                <a:gd name="connsiteY0" fmla="*/ 2138007 h 2182213"/>
                <a:gd name="connsiteX1" fmla="*/ 298419 w 1760707"/>
                <a:gd name="connsiteY1" fmla="*/ 1695078 h 2182213"/>
                <a:gd name="connsiteX2" fmla="*/ 355 w 1760707"/>
                <a:gd name="connsiteY2" fmla="*/ 736719 h 2182213"/>
                <a:gd name="connsiteX3" fmla="*/ 843503 w 1760707"/>
                <a:gd name="connsiteY3" fmla="*/ 449 h 2182213"/>
                <a:gd name="connsiteX4" fmla="*/ 1760264 w 1760707"/>
                <a:gd name="connsiteY4" fmla="*/ 817485 h 2182213"/>
                <a:gd name="connsiteX5" fmla="*/ 1401643 w 1760707"/>
                <a:gd name="connsiteY5" fmla="*/ 1817374 h 2182213"/>
                <a:gd name="connsiteX6" fmla="*/ 1282890 w 1760707"/>
                <a:gd name="connsiteY6" fmla="*/ 2138007 h 2182213"/>
                <a:gd name="connsiteX7" fmla="*/ 463493 w 1760707"/>
                <a:gd name="connsiteY7" fmla="*/ 2138007 h 2182213"/>
                <a:gd name="connsiteX0" fmla="*/ 463493 w 1760803"/>
                <a:gd name="connsiteY0" fmla="*/ 2138369 h 2182575"/>
                <a:gd name="connsiteX1" fmla="*/ 298419 w 1760803"/>
                <a:gd name="connsiteY1" fmla="*/ 1695440 h 2182575"/>
                <a:gd name="connsiteX2" fmla="*/ 355 w 1760803"/>
                <a:gd name="connsiteY2" fmla="*/ 737081 h 2182575"/>
                <a:gd name="connsiteX3" fmla="*/ 843503 w 1760803"/>
                <a:gd name="connsiteY3" fmla="*/ 811 h 2182575"/>
                <a:gd name="connsiteX4" fmla="*/ 1760264 w 1760803"/>
                <a:gd name="connsiteY4" fmla="*/ 817847 h 2182575"/>
                <a:gd name="connsiteX5" fmla="*/ 1401643 w 1760803"/>
                <a:gd name="connsiteY5" fmla="*/ 1817736 h 2182575"/>
                <a:gd name="connsiteX6" fmla="*/ 1282890 w 1760803"/>
                <a:gd name="connsiteY6" fmla="*/ 2138369 h 2182575"/>
                <a:gd name="connsiteX7" fmla="*/ 463493 w 1760803"/>
                <a:gd name="connsiteY7" fmla="*/ 2138369 h 2182575"/>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29 w 1760713"/>
                <a:gd name="connsiteY0" fmla="*/ 2137716 h 2181922"/>
                <a:gd name="connsiteX1" fmla="*/ 298355 w 1760713"/>
                <a:gd name="connsiteY1" fmla="*/ 1694787 h 2181922"/>
                <a:gd name="connsiteX2" fmla="*/ 291 w 1760713"/>
                <a:gd name="connsiteY2" fmla="*/ 736428 h 2181922"/>
                <a:gd name="connsiteX3" fmla="*/ 843439 w 1760713"/>
                <a:gd name="connsiteY3" fmla="*/ 158 h 2181922"/>
                <a:gd name="connsiteX4" fmla="*/ 1760200 w 1760713"/>
                <a:gd name="connsiteY4" fmla="*/ 817194 h 2181922"/>
                <a:gd name="connsiteX5" fmla="*/ 1401579 w 1760713"/>
                <a:gd name="connsiteY5" fmla="*/ 1817083 h 2181922"/>
                <a:gd name="connsiteX6" fmla="*/ 1282826 w 1760713"/>
                <a:gd name="connsiteY6" fmla="*/ 2137716 h 2181922"/>
                <a:gd name="connsiteX7" fmla="*/ 463429 w 176071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228"/>
                <a:gd name="connsiteY0" fmla="*/ 2137696 h 2181902"/>
                <a:gd name="connsiteX1" fmla="*/ 298365 w 1760228"/>
                <a:gd name="connsiteY1" fmla="*/ 1694767 h 2181902"/>
                <a:gd name="connsiteX2" fmla="*/ 301 w 1760228"/>
                <a:gd name="connsiteY2" fmla="*/ 736408 h 2181902"/>
                <a:gd name="connsiteX3" fmla="*/ 843449 w 1760228"/>
                <a:gd name="connsiteY3" fmla="*/ 138 h 2181902"/>
                <a:gd name="connsiteX4" fmla="*/ 1760210 w 1760228"/>
                <a:gd name="connsiteY4" fmla="*/ 817174 h 2181902"/>
                <a:gd name="connsiteX5" fmla="*/ 1401589 w 1760228"/>
                <a:gd name="connsiteY5" fmla="*/ 1817063 h 2181902"/>
                <a:gd name="connsiteX6" fmla="*/ 1282836 w 1760228"/>
                <a:gd name="connsiteY6" fmla="*/ 2137696 h 2181902"/>
                <a:gd name="connsiteX7" fmla="*/ 463439 w 1760228"/>
                <a:gd name="connsiteY7" fmla="*/ 2137696 h 2181902"/>
                <a:gd name="connsiteX0" fmla="*/ 463439 w 1760231"/>
                <a:gd name="connsiteY0" fmla="*/ 2137574 h 2181780"/>
                <a:gd name="connsiteX1" fmla="*/ 298365 w 1760231"/>
                <a:gd name="connsiteY1" fmla="*/ 1694645 h 2181780"/>
                <a:gd name="connsiteX2" fmla="*/ 301 w 1760231"/>
                <a:gd name="connsiteY2" fmla="*/ 736286 h 2181780"/>
                <a:gd name="connsiteX3" fmla="*/ 843449 w 1760231"/>
                <a:gd name="connsiteY3" fmla="*/ 16 h 2181780"/>
                <a:gd name="connsiteX4" fmla="*/ 1760210 w 1760231"/>
                <a:gd name="connsiteY4" fmla="*/ 817052 h 2181780"/>
                <a:gd name="connsiteX5" fmla="*/ 1401589 w 1760231"/>
                <a:gd name="connsiteY5" fmla="*/ 1816941 h 2181780"/>
                <a:gd name="connsiteX6" fmla="*/ 1282836 w 1760231"/>
                <a:gd name="connsiteY6" fmla="*/ 2137574 h 2181780"/>
                <a:gd name="connsiteX7" fmla="*/ 463439 w 1760231"/>
                <a:gd name="connsiteY7" fmla="*/ 2137574 h 2181780"/>
                <a:gd name="connsiteX0" fmla="*/ 463194 w 1759986"/>
                <a:gd name="connsiteY0" fmla="*/ 2137574 h 2181780"/>
                <a:gd name="connsiteX1" fmla="*/ 298120 w 1759986"/>
                <a:gd name="connsiteY1" fmla="*/ 1694645 h 2181780"/>
                <a:gd name="connsiteX2" fmla="*/ 56 w 1759986"/>
                <a:gd name="connsiteY2" fmla="*/ 736286 h 2181780"/>
                <a:gd name="connsiteX3" fmla="*/ 843204 w 1759986"/>
                <a:gd name="connsiteY3" fmla="*/ 16 h 2181780"/>
                <a:gd name="connsiteX4" fmla="*/ 1759965 w 1759986"/>
                <a:gd name="connsiteY4" fmla="*/ 817052 h 2181780"/>
                <a:gd name="connsiteX5" fmla="*/ 1401344 w 1759986"/>
                <a:gd name="connsiteY5" fmla="*/ 1816941 h 2181780"/>
                <a:gd name="connsiteX6" fmla="*/ 1282591 w 1759986"/>
                <a:gd name="connsiteY6" fmla="*/ 2137574 h 2181780"/>
                <a:gd name="connsiteX7" fmla="*/ 463194 w 1759986"/>
                <a:gd name="connsiteY7" fmla="*/ 2137574 h 2181780"/>
                <a:gd name="connsiteX0" fmla="*/ 473870 w 1770657"/>
                <a:gd name="connsiteY0" fmla="*/ 2137572 h 2181778"/>
                <a:gd name="connsiteX1" fmla="*/ 308796 w 1770657"/>
                <a:gd name="connsiteY1" fmla="*/ 1694643 h 2181778"/>
                <a:gd name="connsiteX2" fmla="*/ 38 w 1770657"/>
                <a:gd name="connsiteY2" fmla="*/ 800453 h 2181778"/>
                <a:gd name="connsiteX3" fmla="*/ 853880 w 1770657"/>
                <a:gd name="connsiteY3" fmla="*/ 14 h 2181778"/>
                <a:gd name="connsiteX4" fmla="*/ 1770641 w 1770657"/>
                <a:gd name="connsiteY4" fmla="*/ 817050 h 2181778"/>
                <a:gd name="connsiteX5" fmla="*/ 1412020 w 1770657"/>
                <a:gd name="connsiteY5" fmla="*/ 1816939 h 2181778"/>
                <a:gd name="connsiteX6" fmla="*/ 1293267 w 1770657"/>
                <a:gd name="connsiteY6" fmla="*/ 2137572 h 2181778"/>
                <a:gd name="connsiteX7" fmla="*/ 473870 w 1770657"/>
                <a:gd name="connsiteY7" fmla="*/ 2137572 h 2181778"/>
                <a:gd name="connsiteX0" fmla="*/ 473870 w 1770657"/>
                <a:gd name="connsiteY0" fmla="*/ 2137565 h 2181771"/>
                <a:gd name="connsiteX1" fmla="*/ 308796 w 1770657"/>
                <a:gd name="connsiteY1" fmla="*/ 1694636 h 2181771"/>
                <a:gd name="connsiteX2" fmla="*/ 38 w 1770657"/>
                <a:gd name="connsiteY2" fmla="*/ 800446 h 2181771"/>
                <a:gd name="connsiteX3" fmla="*/ 853880 w 1770657"/>
                <a:gd name="connsiteY3" fmla="*/ 7 h 2181771"/>
                <a:gd name="connsiteX4" fmla="*/ 1770641 w 1770657"/>
                <a:gd name="connsiteY4" fmla="*/ 811695 h 2181771"/>
                <a:gd name="connsiteX5" fmla="*/ 1412020 w 1770657"/>
                <a:gd name="connsiteY5" fmla="*/ 1816932 h 2181771"/>
                <a:gd name="connsiteX6" fmla="*/ 1293267 w 1770657"/>
                <a:gd name="connsiteY6" fmla="*/ 2137565 h 2181771"/>
                <a:gd name="connsiteX7" fmla="*/ 473870 w 1770657"/>
                <a:gd name="connsiteY7" fmla="*/ 2137565 h 2181771"/>
                <a:gd name="connsiteX0" fmla="*/ 473870 w 1788602"/>
                <a:gd name="connsiteY0" fmla="*/ 2137565 h 2181771"/>
                <a:gd name="connsiteX1" fmla="*/ 308796 w 1788602"/>
                <a:gd name="connsiteY1" fmla="*/ 1694636 h 2181771"/>
                <a:gd name="connsiteX2" fmla="*/ 38 w 1788602"/>
                <a:gd name="connsiteY2" fmla="*/ 800446 h 2181771"/>
                <a:gd name="connsiteX3" fmla="*/ 853880 w 1788602"/>
                <a:gd name="connsiteY3" fmla="*/ 7 h 2181771"/>
                <a:gd name="connsiteX4" fmla="*/ 1770641 w 1788602"/>
                <a:gd name="connsiteY4" fmla="*/ 811695 h 2181771"/>
                <a:gd name="connsiteX5" fmla="*/ 1449451 w 1788602"/>
                <a:gd name="connsiteY5" fmla="*/ 1747416 h 2181771"/>
                <a:gd name="connsiteX6" fmla="*/ 1293267 w 1788602"/>
                <a:gd name="connsiteY6" fmla="*/ 2137565 h 2181771"/>
                <a:gd name="connsiteX7" fmla="*/ 473870 w 1788602"/>
                <a:gd name="connsiteY7" fmla="*/ 2137565 h 2181771"/>
                <a:gd name="connsiteX0" fmla="*/ 473870 w 1771028"/>
                <a:gd name="connsiteY0" fmla="*/ 2137565 h 2181771"/>
                <a:gd name="connsiteX1" fmla="*/ 308796 w 1771028"/>
                <a:gd name="connsiteY1" fmla="*/ 1694636 h 2181771"/>
                <a:gd name="connsiteX2" fmla="*/ 38 w 1771028"/>
                <a:gd name="connsiteY2" fmla="*/ 800446 h 2181771"/>
                <a:gd name="connsiteX3" fmla="*/ 853880 w 1771028"/>
                <a:gd name="connsiteY3" fmla="*/ 7 h 2181771"/>
                <a:gd name="connsiteX4" fmla="*/ 1770641 w 1771028"/>
                <a:gd name="connsiteY4" fmla="*/ 811695 h 2181771"/>
                <a:gd name="connsiteX5" fmla="*/ 1449451 w 1771028"/>
                <a:gd name="connsiteY5" fmla="*/ 1747416 h 2181771"/>
                <a:gd name="connsiteX6" fmla="*/ 1293267 w 1771028"/>
                <a:gd name="connsiteY6" fmla="*/ 2137565 h 2181771"/>
                <a:gd name="connsiteX7" fmla="*/ 473870 w 1771028"/>
                <a:gd name="connsiteY7" fmla="*/ 2137565 h 2181771"/>
                <a:gd name="connsiteX0" fmla="*/ 474410 w 1771568"/>
                <a:gd name="connsiteY0" fmla="*/ 2137565 h 2181771"/>
                <a:gd name="connsiteX1" fmla="*/ 309336 w 1771568"/>
                <a:gd name="connsiteY1" fmla="*/ 1694636 h 2181771"/>
                <a:gd name="connsiteX2" fmla="*/ 578 w 1771568"/>
                <a:gd name="connsiteY2" fmla="*/ 800446 h 2181771"/>
                <a:gd name="connsiteX3" fmla="*/ 854420 w 1771568"/>
                <a:gd name="connsiteY3" fmla="*/ 7 h 2181771"/>
                <a:gd name="connsiteX4" fmla="*/ 1771181 w 1771568"/>
                <a:gd name="connsiteY4" fmla="*/ 811695 h 2181771"/>
                <a:gd name="connsiteX5" fmla="*/ 1449991 w 1771568"/>
                <a:gd name="connsiteY5" fmla="*/ 1747416 h 2181771"/>
                <a:gd name="connsiteX6" fmla="*/ 1293807 w 1771568"/>
                <a:gd name="connsiteY6" fmla="*/ 2137565 h 2181771"/>
                <a:gd name="connsiteX7" fmla="*/ 474410 w 1771568"/>
                <a:gd name="connsiteY7" fmla="*/ 2137565 h 2181771"/>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2287" h="2182119">
                  <a:moveTo>
                    <a:pt x="474866" y="2137913"/>
                  </a:moveTo>
                  <a:cubicBezTo>
                    <a:pt x="375280" y="2118606"/>
                    <a:pt x="356680" y="1917837"/>
                    <a:pt x="309792" y="1694984"/>
                  </a:cubicBezTo>
                  <a:cubicBezTo>
                    <a:pt x="262904" y="1472131"/>
                    <a:pt x="22481" y="1206221"/>
                    <a:pt x="1034" y="800794"/>
                  </a:cubicBezTo>
                  <a:cubicBezTo>
                    <a:pt x="-20413" y="395367"/>
                    <a:pt x="292407" y="14522"/>
                    <a:pt x="854876" y="355"/>
                  </a:cubicBezTo>
                  <a:cubicBezTo>
                    <a:pt x="1417345" y="-13812"/>
                    <a:pt x="1790017" y="397818"/>
                    <a:pt x="1771637" y="812043"/>
                  </a:cubicBezTo>
                  <a:cubicBezTo>
                    <a:pt x="1753257" y="1226268"/>
                    <a:pt x="1476535" y="1532134"/>
                    <a:pt x="1450447" y="1747764"/>
                  </a:cubicBezTo>
                  <a:cubicBezTo>
                    <a:pt x="1424359" y="1963394"/>
                    <a:pt x="1360583" y="2127288"/>
                    <a:pt x="1294263" y="2137913"/>
                  </a:cubicBezTo>
                  <a:cubicBezTo>
                    <a:pt x="1037173" y="2202081"/>
                    <a:pt x="646398" y="2191386"/>
                    <a:pt x="474866" y="2137913"/>
                  </a:cubicBezTo>
                  <a:close/>
                </a:path>
              </a:pathLst>
            </a:custGeom>
            <a:gradFill flip="none" rotWithShape="1">
              <a:gsLst>
                <a:gs pos="100000">
                  <a:schemeClr val="bg2">
                    <a:alpha val="75000"/>
                  </a:schemeClr>
                </a:gs>
                <a:gs pos="48000">
                  <a:schemeClr val="bg2">
                    <a:lumMod val="50000"/>
                    <a:alpha val="5000"/>
                  </a:schemeClr>
                </a:gs>
              </a:gsLst>
              <a:path path="circle">
                <a:fillToRect l="50000" t="50000" r="50000" b="50000"/>
              </a:path>
              <a:tileRect/>
            </a:gra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02" name="WIRES"/>
            <p:cNvGrpSpPr/>
            <p:nvPr/>
          </p:nvGrpSpPr>
          <p:grpSpPr>
            <a:xfrm>
              <a:off x="5634694" y="3160454"/>
              <a:ext cx="302686" cy="358202"/>
              <a:chOff x="7495024" y="3160455"/>
              <a:chExt cx="302686" cy="358202"/>
            </a:xfrm>
          </p:grpSpPr>
          <p:sp>
            <p:nvSpPr>
              <p:cNvPr id="323" name="Vrije vorm 322"/>
              <p:cNvSpPr/>
              <p:nvPr/>
            </p:nvSpPr>
            <p:spPr>
              <a:xfrm>
                <a:off x="7495024" y="3181576"/>
                <a:ext cx="76340" cy="335228"/>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Lst>
                <a:ahLst/>
                <a:cxnLst>
                  <a:cxn ang="0">
                    <a:pos x="connsiteX0" y="connsiteY0"/>
                  </a:cxn>
                  <a:cxn ang="0">
                    <a:pos x="connsiteX1" y="connsiteY1"/>
                  </a:cxn>
                  <a:cxn ang="0">
                    <a:pos x="connsiteX2" y="connsiteY2"/>
                  </a:cxn>
                </a:cxnLst>
                <a:rect l="l" t="t" r="r" b="b"/>
                <a:pathLst>
                  <a:path w="122990" h="540084">
                    <a:moveTo>
                      <a:pt x="122990" y="540084"/>
                    </a:moveTo>
                    <a:lnTo>
                      <a:pt x="0" y="48126"/>
                    </a:lnTo>
                    <a:cubicBezTo>
                      <a:pt x="58821" y="48126"/>
                      <a:pt x="74864" y="32084"/>
                      <a:pt x="80211" y="0"/>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324" name="Vrije vorm 323"/>
              <p:cNvSpPr/>
              <p:nvPr/>
            </p:nvSpPr>
            <p:spPr>
              <a:xfrm flipH="1">
                <a:off x="7721370" y="3181576"/>
                <a:ext cx="76340" cy="335228"/>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Lst>
                <a:ahLst/>
                <a:cxnLst>
                  <a:cxn ang="0">
                    <a:pos x="connsiteX0" y="connsiteY0"/>
                  </a:cxn>
                  <a:cxn ang="0">
                    <a:pos x="connsiteX1" y="connsiteY1"/>
                  </a:cxn>
                  <a:cxn ang="0">
                    <a:pos x="connsiteX2" y="connsiteY2"/>
                  </a:cxn>
                </a:cxnLst>
                <a:rect l="l" t="t" r="r" b="b"/>
                <a:pathLst>
                  <a:path w="122990" h="540084">
                    <a:moveTo>
                      <a:pt x="122990" y="540084"/>
                    </a:moveTo>
                    <a:lnTo>
                      <a:pt x="0" y="48126"/>
                    </a:lnTo>
                    <a:cubicBezTo>
                      <a:pt x="58821" y="48126"/>
                      <a:pt x="74864" y="32084"/>
                      <a:pt x="80211" y="0"/>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325" name="Vrije vorm 324"/>
              <p:cNvSpPr/>
              <p:nvPr/>
            </p:nvSpPr>
            <p:spPr>
              <a:xfrm>
                <a:off x="7533193" y="3160455"/>
                <a:ext cx="90440" cy="358202"/>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01601 w 101601"/>
                  <a:gd name="connsiteY0" fmla="*/ 540084 h 540084"/>
                  <a:gd name="connsiteX1" fmla="*/ 0 w 101601"/>
                  <a:gd name="connsiteY1" fmla="*/ 48126 h 540084"/>
                  <a:gd name="connsiteX2" fmla="*/ 80211 w 101601"/>
                  <a:gd name="connsiteY2" fmla="*/ 0 h 540084"/>
                  <a:gd name="connsiteX0" fmla="*/ 101601 w 105811"/>
                  <a:gd name="connsiteY0" fmla="*/ 540084 h 540084"/>
                  <a:gd name="connsiteX1" fmla="*/ 0 w 105811"/>
                  <a:gd name="connsiteY1" fmla="*/ 48126 h 540084"/>
                  <a:gd name="connsiteX2" fmla="*/ 80211 w 105811"/>
                  <a:gd name="connsiteY2" fmla="*/ 0 h 540084"/>
                  <a:gd name="connsiteX0" fmla="*/ 74864 w 80374"/>
                  <a:gd name="connsiteY0" fmla="*/ 545431 h 545431"/>
                  <a:gd name="connsiteX1" fmla="*/ 0 w 80374"/>
                  <a:gd name="connsiteY1" fmla="*/ 48126 h 545431"/>
                  <a:gd name="connsiteX2" fmla="*/ 80211 w 80374"/>
                  <a:gd name="connsiteY2" fmla="*/ 0 h 545431"/>
                  <a:gd name="connsiteX0" fmla="*/ 106948 w 112295"/>
                  <a:gd name="connsiteY0" fmla="*/ 545431 h 545431"/>
                  <a:gd name="connsiteX1" fmla="*/ 0 w 112295"/>
                  <a:gd name="connsiteY1" fmla="*/ 37431 h 545431"/>
                  <a:gd name="connsiteX2" fmla="*/ 112295 w 112295"/>
                  <a:gd name="connsiteY2" fmla="*/ 0 h 545431"/>
                  <a:gd name="connsiteX0" fmla="*/ 136850 w 142197"/>
                  <a:gd name="connsiteY0" fmla="*/ 577317 h 577317"/>
                  <a:gd name="connsiteX1" fmla="*/ 29902 w 142197"/>
                  <a:gd name="connsiteY1" fmla="*/ 69317 h 577317"/>
                  <a:gd name="connsiteX2" fmla="*/ 142197 w 142197"/>
                  <a:gd name="connsiteY2" fmla="*/ 31886 h 577317"/>
                  <a:gd name="connsiteX0" fmla="*/ 136850 w 142197"/>
                  <a:gd name="connsiteY0" fmla="*/ 577317 h 577317"/>
                  <a:gd name="connsiteX1" fmla="*/ 29902 w 142197"/>
                  <a:gd name="connsiteY1" fmla="*/ 69317 h 577317"/>
                  <a:gd name="connsiteX2" fmla="*/ 142197 w 142197"/>
                  <a:gd name="connsiteY2" fmla="*/ 31886 h 577317"/>
                  <a:gd name="connsiteX0" fmla="*/ 135783 w 151825"/>
                  <a:gd name="connsiteY0" fmla="*/ 566835 h 566835"/>
                  <a:gd name="connsiteX1" fmla="*/ 28835 w 151825"/>
                  <a:gd name="connsiteY1" fmla="*/ 58835 h 566835"/>
                  <a:gd name="connsiteX2" fmla="*/ 151825 w 151825"/>
                  <a:gd name="connsiteY2" fmla="*/ 64183 h 566835"/>
                  <a:gd name="connsiteX0" fmla="*/ 146455 w 162497"/>
                  <a:gd name="connsiteY0" fmla="*/ 567822 h 567822"/>
                  <a:gd name="connsiteX1" fmla="*/ 39507 w 162497"/>
                  <a:gd name="connsiteY1" fmla="*/ 59822 h 567822"/>
                  <a:gd name="connsiteX2" fmla="*/ 162497 w 162497"/>
                  <a:gd name="connsiteY2" fmla="*/ 65170 h 567822"/>
                  <a:gd name="connsiteX0" fmla="*/ 112719 w 128761"/>
                  <a:gd name="connsiteY0" fmla="*/ 518694 h 518694"/>
                  <a:gd name="connsiteX1" fmla="*/ 5771 w 128761"/>
                  <a:gd name="connsiteY1" fmla="*/ 10694 h 518694"/>
                  <a:gd name="connsiteX2" fmla="*/ 128761 w 128761"/>
                  <a:gd name="connsiteY2" fmla="*/ 16042 h 518694"/>
                  <a:gd name="connsiteX0" fmla="*/ 132904 w 148946"/>
                  <a:gd name="connsiteY0" fmla="*/ 562894 h 562894"/>
                  <a:gd name="connsiteX1" fmla="*/ 4525 w 148946"/>
                  <a:gd name="connsiteY1" fmla="*/ 9650 h 562894"/>
                  <a:gd name="connsiteX2" fmla="*/ 148946 w 148946"/>
                  <a:gd name="connsiteY2" fmla="*/ 60242 h 562894"/>
                  <a:gd name="connsiteX0" fmla="*/ 138352 w 154394"/>
                  <a:gd name="connsiteY0" fmla="*/ 554929 h 554929"/>
                  <a:gd name="connsiteX1" fmla="*/ 9973 w 154394"/>
                  <a:gd name="connsiteY1" fmla="*/ 1685 h 554929"/>
                  <a:gd name="connsiteX2" fmla="*/ 154394 w 154394"/>
                  <a:gd name="connsiteY2" fmla="*/ 52277 h 554929"/>
                  <a:gd name="connsiteX0" fmla="*/ 131235 w 147277"/>
                  <a:gd name="connsiteY0" fmla="*/ 580961 h 580961"/>
                  <a:gd name="connsiteX1" fmla="*/ 2856 w 147277"/>
                  <a:gd name="connsiteY1" fmla="*/ 27717 h 580961"/>
                  <a:gd name="connsiteX2" fmla="*/ 50565 w 147277"/>
                  <a:gd name="connsiteY2" fmla="*/ 82445 h 580961"/>
                  <a:gd name="connsiteX3" fmla="*/ 147277 w 147277"/>
                  <a:gd name="connsiteY3" fmla="*/ 78309 h 580961"/>
                  <a:gd name="connsiteX0" fmla="*/ 142101 w 158143"/>
                  <a:gd name="connsiteY0" fmla="*/ 556764 h 556764"/>
                  <a:gd name="connsiteX1" fmla="*/ 13722 w 158143"/>
                  <a:gd name="connsiteY1" fmla="*/ 3520 h 556764"/>
                  <a:gd name="connsiteX2" fmla="*/ 61431 w 158143"/>
                  <a:gd name="connsiteY2" fmla="*/ 58248 h 556764"/>
                  <a:gd name="connsiteX3" fmla="*/ 158143 w 158143"/>
                  <a:gd name="connsiteY3" fmla="*/ 54112 h 556764"/>
                  <a:gd name="connsiteX0" fmla="*/ 142101 w 145705"/>
                  <a:gd name="connsiteY0" fmla="*/ 556764 h 556764"/>
                  <a:gd name="connsiteX1" fmla="*/ 13722 w 145705"/>
                  <a:gd name="connsiteY1" fmla="*/ 3520 h 556764"/>
                  <a:gd name="connsiteX2" fmla="*/ 61431 w 145705"/>
                  <a:gd name="connsiteY2" fmla="*/ 58248 h 556764"/>
                </a:gdLst>
                <a:ahLst/>
                <a:cxnLst>
                  <a:cxn ang="0">
                    <a:pos x="connsiteX0" y="connsiteY0"/>
                  </a:cxn>
                  <a:cxn ang="0">
                    <a:pos x="connsiteX1" y="connsiteY1"/>
                  </a:cxn>
                  <a:cxn ang="0">
                    <a:pos x="connsiteX2" y="connsiteY2"/>
                  </a:cxn>
                </a:cxnLst>
                <a:rect l="l" t="t" r="r" b="b"/>
                <a:pathLst>
                  <a:path w="145705" h="556764">
                    <a:moveTo>
                      <a:pt x="142101" y="556764"/>
                    </a:moveTo>
                    <a:cubicBezTo>
                      <a:pt x="167055" y="323263"/>
                      <a:pt x="55742" y="-39601"/>
                      <a:pt x="13722" y="3520"/>
                    </a:cubicBezTo>
                    <a:cubicBezTo>
                      <a:pt x="-28298" y="46641"/>
                      <a:pt x="37361" y="49816"/>
                      <a:pt x="61431" y="58248"/>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326" name="Vrije vorm 325"/>
              <p:cNvSpPr/>
              <p:nvPr/>
            </p:nvSpPr>
            <p:spPr>
              <a:xfrm flipH="1">
                <a:off x="7672002" y="3160455"/>
                <a:ext cx="90438" cy="358202"/>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01601 w 101601"/>
                  <a:gd name="connsiteY0" fmla="*/ 540084 h 540084"/>
                  <a:gd name="connsiteX1" fmla="*/ 0 w 101601"/>
                  <a:gd name="connsiteY1" fmla="*/ 48126 h 540084"/>
                  <a:gd name="connsiteX2" fmla="*/ 80211 w 101601"/>
                  <a:gd name="connsiteY2" fmla="*/ 0 h 540084"/>
                  <a:gd name="connsiteX0" fmla="*/ 101601 w 105811"/>
                  <a:gd name="connsiteY0" fmla="*/ 540084 h 540084"/>
                  <a:gd name="connsiteX1" fmla="*/ 0 w 105811"/>
                  <a:gd name="connsiteY1" fmla="*/ 48126 h 540084"/>
                  <a:gd name="connsiteX2" fmla="*/ 80211 w 105811"/>
                  <a:gd name="connsiteY2" fmla="*/ 0 h 540084"/>
                  <a:gd name="connsiteX0" fmla="*/ 74864 w 80374"/>
                  <a:gd name="connsiteY0" fmla="*/ 545431 h 545431"/>
                  <a:gd name="connsiteX1" fmla="*/ 0 w 80374"/>
                  <a:gd name="connsiteY1" fmla="*/ 48126 h 545431"/>
                  <a:gd name="connsiteX2" fmla="*/ 80211 w 80374"/>
                  <a:gd name="connsiteY2" fmla="*/ 0 h 545431"/>
                  <a:gd name="connsiteX0" fmla="*/ 106948 w 112295"/>
                  <a:gd name="connsiteY0" fmla="*/ 545431 h 545431"/>
                  <a:gd name="connsiteX1" fmla="*/ 0 w 112295"/>
                  <a:gd name="connsiteY1" fmla="*/ 37431 h 545431"/>
                  <a:gd name="connsiteX2" fmla="*/ 112295 w 112295"/>
                  <a:gd name="connsiteY2" fmla="*/ 0 h 545431"/>
                  <a:gd name="connsiteX0" fmla="*/ 136850 w 142197"/>
                  <a:gd name="connsiteY0" fmla="*/ 577317 h 577317"/>
                  <a:gd name="connsiteX1" fmla="*/ 29902 w 142197"/>
                  <a:gd name="connsiteY1" fmla="*/ 69317 h 577317"/>
                  <a:gd name="connsiteX2" fmla="*/ 142197 w 142197"/>
                  <a:gd name="connsiteY2" fmla="*/ 31886 h 577317"/>
                  <a:gd name="connsiteX0" fmla="*/ 136850 w 142197"/>
                  <a:gd name="connsiteY0" fmla="*/ 577317 h 577317"/>
                  <a:gd name="connsiteX1" fmla="*/ 29902 w 142197"/>
                  <a:gd name="connsiteY1" fmla="*/ 69317 h 577317"/>
                  <a:gd name="connsiteX2" fmla="*/ 142197 w 142197"/>
                  <a:gd name="connsiteY2" fmla="*/ 31886 h 577317"/>
                  <a:gd name="connsiteX0" fmla="*/ 135783 w 151825"/>
                  <a:gd name="connsiteY0" fmla="*/ 566835 h 566835"/>
                  <a:gd name="connsiteX1" fmla="*/ 28835 w 151825"/>
                  <a:gd name="connsiteY1" fmla="*/ 58835 h 566835"/>
                  <a:gd name="connsiteX2" fmla="*/ 151825 w 151825"/>
                  <a:gd name="connsiteY2" fmla="*/ 64183 h 566835"/>
                  <a:gd name="connsiteX0" fmla="*/ 146455 w 162497"/>
                  <a:gd name="connsiteY0" fmla="*/ 567822 h 567822"/>
                  <a:gd name="connsiteX1" fmla="*/ 39507 w 162497"/>
                  <a:gd name="connsiteY1" fmla="*/ 59822 h 567822"/>
                  <a:gd name="connsiteX2" fmla="*/ 162497 w 162497"/>
                  <a:gd name="connsiteY2" fmla="*/ 65170 h 567822"/>
                  <a:gd name="connsiteX0" fmla="*/ 112719 w 128761"/>
                  <a:gd name="connsiteY0" fmla="*/ 518694 h 518694"/>
                  <a:gd name="connsiteX1" fmla="*/ 5771 w 128761"/>
                  <a:gd name="connsiteY1" fmla="*/ 10694 h 518694"/>
                  <a:gd name="connsiteX2" fmla="*/ 128761 w 128761"/>
                  <a:gd name="connsiteY2" fmla="*/ 16042 h 518694"/>
                  <a:gd name="connsiteX0" fmla="*/ 132904 w 148946"/>
                  <a:gd name="connsiteY0" fmla="*/ 562894 h 562894"/>
                  <a:gd name="connsiteX1" fmla="*/ 4525 w 148946"/>
                  <a:gd name="connsiteY1" fmla="*/ 9650 h 562894"/>
                  <a:gd name="connsiteX2" fmla="*/ 148946 w 148946"/>
                  <a:gd name="connsiteY2" fmla="*/ 60242 h 562894"/>
                  <a:gd name="connsiteX0" fmla="*/ 138352 w 154394"/>
                  <a:gd name="connsiteY0" fmla="*/ 554929 h 554929"/>
                  <a:gd name="connsiteX1" fmla="*/ 9973 w 154394"/>
                  <a:gd name="connsiteY1" fmla="*/ 1685 h 554929"/>
                  <a:gd name="connsiteX2" fmla="*/ 154394 w 154394"/>
                  <a:gd name="connsiteY2" fmla="*/ 52277 h 554929"/>
                  <a:gd name="connsiteX0" fmla="*/ 131235 w 147277"/>
                  <a:gd name="connsiteY0" fmla="*/ 580961 h 580961"/>
                  <a:gd name="connsiteX1" fmla="*/ 2856 w 147277"/>
                  <a:gd name="connsiteY1" fmla="*/ 27717 h 580961"/>
                  <a:gd name="connsiteX2" fmla="*/ 50565 w 147277"/>
                  <a:gd name="connsiteY2" fmla="*/ 82445 h 580961"/>
                  <a:gd name="connsiteX3" fmla="*/ 147277 w 147277"/>
                  <a:gd name="connsiteY3" fmla="*/ 78309 h 580961"/>
                  <a:gd name="connsiteX0" fmla="*/ 142101 w 158143"/>
                  <a:gd name="connsiteY0" fmla="*/ 556764 h 556764"/>
                  <a:gd name="connsiteX1" fmla="*/ 13722 w 158143"/>
                  <a:gd name="connsiteY1" fmla="*/ 3520 h 556764"/>
                  <a:gd name="connsiteX2" fmla="*/ 61431 w 158143"/>
                  <a:gd name="connsiteY2" fmla="*/ 58248 h 556764"/>
                  <a:gd name="connsiteX3" fmla="*/ 158143 w 158143"/>
                  <a:gd name="connsiteY3" fmla="*/ 54112 h 556764"/>
                  <a:gd name="connsiteX0" fmla="*/ 142101 w 145705"/>
                  <a:gd name="connsiteY0" fmla="*/ 556764 h 556764"/>
                  <a:gd name="connsiteX1" fmla="*/ 13722 w 145705"/>
                  <a:gd name="connsiteY1" fmla="*/ 3520 h 556764"/>
                  <a:gd name="connsiteX2" fmla="*/ 61431 w 145705"/>
                  <a:gd name="connsiteY2" fmla="*/ 58248 h 556764"/>
                </a:gdLst>
                <a:ahLst/>
                <a:cxnLst>
                  <a:cxn ang="0">
                    <a:pos x="connsiteX0" y="connsiteY0"/>
                  </a:cxn>
                  <a:cxn ang="0">
                    <a:pos x="connsiteX1" y="connsiteY1"/>
                  </a:cxn>
                  <a:cxn ang="0">
                    <a:pos x="connsiteX2" y="connsiteY2"/>
                  </a:cxn>
                </a:cxnLst>
                <a:rect l="l" t="t" r="r" b="b"/>
                <a:pathLst>
                  <a:path w="145705" h="556764">
                    <a:moveTo>
                      <a:pt x="142101" y="556764"/>
                    </a:moveTo>
                    <a:cubicBezTo>
                      <a:pt x="167055" y="323263"/>
                      <a:pt x="55742" y="-39601"/>
                      <a:pt x="13722" y="3520"/>
                    </a:cubicBezTo>
                    <a:cubicBezTo>
                      <a:pt x="-28298" y="46641"/>
                      <a:pt x="37361" y="49816"/>
                      <a:pt x="61431" y="58248"/>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grpSp>
        <p:sp>
          <p:nvSpPr>
            <p:cNvPr id="303" name="GLASS"/>
            <p:cNvSpPr/>
            <p:nvPr/>
          </p:nvSpPr>
          <p:spPr>
            <a:xfrm>
              <a:off x="5215480" y="2309100"/>
              <a:ext cx="1118628" cy="1465084"/>
            </a:xfrm>
            <a:custGeom>
              <a:avLst/>
              <a:gdLst>
                <a:gd name="connsiteX0" fmla="*/ 463138 w 1781299"/>
                <a:gd name="connsiteY0" fmla="*/ 2137558 h 2137558"/>
                <a:gd name="connsiteX1" fmla="*/ 308759 w 1781299"/>
                <a:gd name="connsiteY1" fmla="*/ 1662545 h 2137558"/>
                <a:gd name="connsiteX2" fmla="*/ 0 w 1781299"/>
                <a:gd name="connsiteY2" fmla="*/ 736270 h 2137558"/>
                <a:gd name="connsiteX3" fmla="*/ 843148 w 1781299"/>
                <a:gd name="connsiteY3" fmla="*/ 0 h 2137558"/>
                <a:gd name="connsiteX4" fmla="*/ 1781299 w 1781299"/>
                <a:gd name="connsiteY4" fmla="*/ 795647 h 2137558"/>
                <a:gd name="connsiteX5" fmla="*/ 1401288 w 1781299"/>
                <a:gd name="connsiteY5" fmla="*/ 1816925 h 2137558"/>
                <a:gd name="connsiteX6" fmla="*/ 1282535 w 1781299"/>
                <a:gd name="connsiteY6" fmla="*/ 2137558 h 2137558"/>
                <a:gd name="connsiteX7" fmla="*/ 463138 w 1781299"/>
                <a:gd name="connsiteY7" fmla="*/ 2137558 h 2137558"/>
                <a:gd name="connsiteX0" fmla="*/ 463138 w 1781299"/>
                <a:gd name="connsiteY0" fmla="*/ 2137712 h 2137712"/>
                <a:gd name="connsiteX1" fmla="*/ 308759 w 1781299"/>
                <a:gd name="connsiteY1" fmla="*/ 1662699 h 2137712"/>
                <a:gd name="connsiteX2" fmla="*/ 0 w 1781299"/>
                <a:gd name="connsiteY2" fmla="*/ 736424 h 2137712"/>
                <a:gd name="connsiteX3" fmla="*/ 843148 w 1781299"/>
                <a:gd name="connsiteY3" fmla="*/ 154 h 2137712"/>
                <a:gd name="connsiteX4" fmla="*/ 1781299 w 1781299"/>
                <a:gd name="connsiteY4" fmla="*/ 795801 h 2137712"/>
                <a:gd name="connsiteX5" fmla="*/ 1401288 w 1781299"/>
                <a:gd name="connsiteY5" fmla="*/ 1817079 h 2137712"/>
                <a:gd name="connsiteX6" fmla="*/ 1282535 w 1781299"/>
                <a:gd name="connsiteY6" fmla="*/ 2137712 h 2137712"/>
                <a:gd name="connsiteX7" fmla="*/ 463138 w 1781299"/>
                <a:gd name="connsiteY7" fmla="*/ 2137712 h 2137712"/>
                <a:gd name="connsiteX0" fmla="*/ 463138 w 1781299"/>
                <a:gd name="connsiteY0" fmla="*/ 2138480 h 2138480"/>
                <a:gd name="connsiteX1" fmla="*/ 308759 w 1781299"/>
                <a:gd name="connsiteY1" fmla="*/ 1663467 h 2138480"/>
                <a:gd name="connsiteX2" fmla="*/ 0 w 1781299"/>
                <a:gd name="connsiteY2" fmla="*/ 737192 h 2138480"/>
                <a:gd name="connsiteX3" fmla="*/ 843148 w 1781299"/>
                <a:gd name="connsiteY3" fmla="*/ 922 h 2138480"/>
                <a:gd name="connsiteX4" fmla="*/ 1781299 w 1781299"/>
                <a:gd name="connsiteY4" fmla="*/ 796569 h 2138480"/>
                <a:gd name="connsiteX5" fmla="*/ 1401288 w 1781299"/>
                <a:gd name="connsiteY5" fmla="*/ 1817847 h 2138480"/>
                <a:gd name="connsiteX6" fmla="*/ 1282535 w 1781299"/>
                <a:gd name="connsiteY6" fmla="*/ 2138480 h 2138480"/>
                <a:gd name="connsiteX7" fmla="*/ 463138 w 1781299"/>
                <a:gd name="connsiteY7" fmla="*/ 2138480 h 2138480"/>
                <a:gd name="connsiteX0" fmla="*/ 463138 w 1804633"/>
                <a:gd name="connsiteY0" fmla="*/ 2138548 h 2138548"/>
                <a:gd name="connsiteX1" fmla="*/ 308759 w 1804633"/>
                <a:gd name="connsiteY1" fmla="*/ 1663535 h 2138548"/>
                <a:gd name="connsiteX2" fmla="*/ 0 w 1804633"/>
                <a:gd name="connsiteY2" fmla="*/ 737260 h 2138548"/>
                <a:gd name="connsiteX3" fmla="*/ 843148 w 1804633"/>
                <a:gd name="connsiteY3" fmla="*/ 990 h 2138548"/>
                <a:gd name="connsiteX4" fmla="*/ 1781299 w 1804633"/>
                <a:gd name="connsiteY4" fmla="*/ 796637 h 2138548"/>
                <a:gd name="connsiteX5" fmla="*/ 1401288 w 1804633"/>
                <a:gd name="connsiteY5" fmla="*/ 1817915 h 2138548"/>
                <a:gd name="connsiteX6" fmla="*/ 1282535 w 1804633"/>
                <a:gd name="connsiteY6" fmla="*/ 2138548 h 2138548"/>
                <a:gd name="connsiteX7" fmla="*/ 463138 w 1804633"/>
                <a:gd name="connsiteY7" fmla="*/ 2138548 h 2138548"/>
                <a:gd name="connsiteX0" fmla="*/ 478631 w 1820126"/>
                <a:gd name="connsiteY0" fmla="*/ 2138548 h 2138548"/>
                <a:gd name="connsiteX1" fmla="*/ 324252 w 1820126"/>
                <a:gd name="connsiteY1" fmla="*/ 1663535 h 2138548"/>
                <a:gd name="connsiteX2" fmla="*/ 15493 w 1820126"/>
                <a:gd name="connsiteY2" fmla="*/ 737260 h 2138548"/>
                <a:gd name="connsiteX3" fmla="*/ 858641 w 1820126"/>
                <a:gd name="connsiteY3" fmla="*/ 990 h 2138548"/>
                <a:gd name="connsiteX4" fmla="*/ 1796792 w 1820126"/>
                <a:gd name="connsiteY4" fmla="*/ 796637 h 2138548"/>
                <a:gd name="connsiteX5" fmla="*/ 1416781 w 1820126"/>
                <a:gd name="connsiteY5" fmla="*/ 1817915 h 2138548"/>
                <a:gd name="connsiteX6" fmla="*/ 1298028 w 1820126"/>
                <a:gd name="connsiteY6" fmla="*/ 2138548 h 2138548"/>
                <a:gd name="connsiteX7" fmla="*/ 478631 w 1820126"/>
                <a:gd name="connsiteY7" fmla="*/ 2138548 h 213854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67067"/>
                <a:gd name="connsiteX1" fmla="*/ 324252 w 1820126"/>
                <a:gd name="connsiteY1" fmla="*/ 1663535 h 2167067"/>
                <a:gd name="connsiteX2" fmla="*/ 15493 w 1820126"/>
                <a:gd name="connsiteY2" fmla="*/ 737260 h 2167067"/>
                <a:gd name="connsiteX3" fmla="*/ 858641 w 1820126"/>
                <a:gd name="connsiteY3" fmla="*/ 990 h 2167067"/>
                <a:gd name="connsiteX4" fmla="*/ 1796792 w 1820126"/>
                <a:gd name="connsiteY4" fmla="*/ 796637 h 2167067"/>
                <a:gd name="connsiteX5" fmla="*/ 1416781 w 1820126"/>
                <a:gd name="connsiteY5" fmla="*/ 1817915 h 2167067"/>
                <a:gd name="connsiteX6" fmla="*/ 1298028 w 1820126"/>
                <a:gd name="connsiteY6" fmla="*/ 2138548 h 2167067"/>
                <a:gd name="connsiteX7" fmla="*/ 478631 w 1820126"/>
                <a:gd name="connsiteY7" fmla="*/ 2138548 h 2167067"/>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7731 w 1819226"/>
                <a:gd name="connsiteY0" fmla="*/ 2138548 h 2182754"/>
                <a:gd name="connsiteX1" fmla="*/ 334047 w 1819226"/>
                <a:gd name="connsiteY1" fmla="*/ 1636798 h 2182754"/>
                <a:gd name="connsiteX2" fmla="*/ 14593 w 1819226"/>
                <a:gd name="connsiteY2" fmla="*/ 737260 h 2182754"/>
                <a:gd name="connsiteX3" fmla="*/ 857741 w 1819226"/>
                <a:gd name="connsiteY3" fmla="*/ 990 h 2182754"/>
                <a:gd name="connsiteX4" fmla="*/ 1795892 w 1819226"/>
                <a:gd name="connsiteY4" fmla="*/ 796637 h 2182754"/>
                <a:gd name="connsiteX5" fmla="*/ 1415881 w 1819226"/>
                <a:gd name="connsiteY5" fmla="*/ 1817915 h 2182754"/>
                <a:gd name="connsiteX6" fmla="*/ 1297128 w 1819226"/>
                <a:gd name="connsiteY6" fmla="*/ 2138548 h 2182754"/>
                <a:gd name="connsiteX7" fmla="*/ 477731 w 1819226"/>
                <a:gd name="connsiteY7" fmla="*/ 2138548 h 2182754"/>
                <a:gd name="connsiteX0" fmla="*/ 463577 w 1805072"/>
                <a:gd name="connsiteY0" fmla="*/ 2138548 h 2182754"/>
                <a:gd name="connsiteX1" fmla="*/ 319893 w 1805072"/>
                <a:gd name="connsiteY1" fmla="*/ 1636798 h 2182754"/>
                <a:gd name="connsiteX2" fmla="*/ 439 w 1805072"/>
                <a:gd name="connsiteY2" fmla="*/ 737260 h 2182754"/>
                <a:gd name="connsiteX3" fmla="*/ 843587 w 1805072"/>
                <a:gd name="connsiteY3" fmla="*/ 990 h 2182754"/>
                <a:gd name="connsiteX4" fmla="*/ 1781738 w 1805072"/>
                <a:gd name="connsiteY4" fmla="*/ 796637 h 2182754"/>
                <a:gd name="connsiteX5" fmla="*/ 1401727 w 1805072"/>
                <a:gd name="connsiteY5" fmla="*/ 1817915 h 2182754"/>
                <a:gd name="connsiteX6" fmla="*/ 1282974 w 1805072"/>
                <a:gd name="connsiteY6" fmla="*/ 2138548 h 2182754"/>
                <a:gd name="connsiteX7" fmla="*/ 463577 w 1805072"/>
                <a:gd name="connsiteY7" fmla="*/ 2138548 h 2182754"/>
                <a:gd name="connsiteX0" fmla="*/ 479579 w 1821074"/>
                <a:gd name="connsiteY0" fmla="*/ 2138548 h 2182754"/>
                <a:gd name="connsiteX1" fmla="*/ 314505 w 1821074"/>
                <a:gd name="connsiteY1" fmla="*/ 1695619 h 2182754"/>
                <a:gd name="connsiteX2" fmla="*/ 16441 w 1821074"/>
                <a:gd name="connsiteY2" fmla="*/ 737260 h 2182754"/>
                <a:gd name="connsiteX3" fmla="*/ 859589 w 1821074"/>
                <a:gd name="connsiteY3" fmla="*/ 990 h 2182754"/>
                <a:gd name="connsiteX4" fmla="*/ 1797740 w 1821074"/>
                <a:gd name="connsiteY4" fmla="*/ 796637 h 2182754"/>
                <a:gd name="connsiteX5" fmla="*/ 1417729 w 1821074"/>
                <a:gd name="connsiteY5" fmla="*/ 1817915 h 2182754"/>
                <a:gd name="connsiteX6" fmla="*/ 1298976 w 1821074"/>
                <a:gd name="connsiteY6" fmla="*/ 2138548 h 2182754"/>
                <a:gd name="connsiteX7" fmla="*/ 479579 w 1821074"/>
                <a:gd name="connsiteY7" fmla="*/ 2138548 h 2182754"/>
                <a:gd name="connsiteX0" fmla="*/ 463493 w 1804988"/>
                <a:gd name="connsiteY0" fmla="*/ 2138548 h 2182754"/>
                <a:gd name="connsiteX1" fmla="*/ 298419 w 1804988"/>
                <a:gd name="connsiteY1" fmla="*/ 1695619 h 2182754"/>
                <a:gd name="connsiteX2" fmla="*/ 355 w 1804988"/>
                <a:gd name="connsiteY2" fmla="*/ 737260 h 2182754"/>
                <a:gd name="connsiteX3" fmla="*/ 843503 w 1804988"/>
                <a:gd name="connsiteY3" fmla="*/ 990 h 2182754"/>
                <a:gd name="connsiteX4" fmla="*/ 1781654 w 1804988"/>
                <a:gd name="connsiteY4" fmla="*/ 796637 h 2182754"/>
                <a:gd name="connsiteX5" fmla="*/ 1401643 w 1804988"/>
                <a:gd name="connsiteY5" fmla="*/ 1817915 h 2182754"/>
                <a:gd name="connsiteX6" fmla="*/ 1282890 w 1804988"/>
                <a:gd name="connsiteY6" fmla="*/ 2138548 h 2182754"/>
                <a:gd name="connsiteX7" fmla="*/ 463493 w 1804988"/>
                <a:gd name="connsiteY7" fmla="*/ 2138548 h 2182754"/>
                <a:gd name="connsiteX0" fmla="*/ 463493 w 1783109"/>
                <a:gd name="connsiteY0" fmla="*/ 2138691 h 2182897"/>
                <a:gd name="connsiteX1" fmla="*/ 298419 w 1783109"/>
                <a:gd name="connsiteY1" fmla="*/ 1695762 h 2182897"/>
                <a:gd name="connsiteX2" fmla="*/ 355 w 1783109"/>
                <a:gd name="connsiteY2" fmla="*/ 737403 h 2182897"/>
                <a:gd name="connsiteX3" fmla="*/ 843503 w 1783109"/>
                <a:gd name="connsiteY3" fmla="*/ 1133 h 2182897"/>
                <a:gd name="connsiteX4" fmla="*/ 1781654 w 1783109"/>
                <a:gd name="connsiteY4" fmla="*/ 796780 h 2182897"/>
                <a:gd name="connsiteX5" fmla="*/ 1401643 w 1783109"/>
                <a:gd name="connsiteY5" fmla="*/ 1818058 h 2182897"/>
                <a:gd name="connsiteX6" fmla="*/ 1282890 w 1783109"/>
                <a:gd name="connsiteY6" fmla="*/ 2138691 h 2182897"/>
                <a:gd name="connsiteX7" fmla="*/ 463493 w 1783109"/>
                <a:gd name="connsiteY7" fmla="*/ 2138691 h 2182897"/>
                <a:gd name="connsiteX0" fmla="*/ 463493 w 1760970"/>
                <a:gd name="connsiteY0" fmla="*/ 2138007 h 2182213"/>
                <a:gd name="connsiteX1" fmla="*/ 298419 w 1760970"/>
                <a:gd name="connsiteY1" fmla="*/ 1695078 h 2182213"/>
                <a:gd name="connsiteX2" fmla="*/ 355 w 1760970"/>
                <a:gd name="connsiteY2" fmla="*/ 736719 h 2182213"/>
                <a:gd name="connsiteX3" fmla="*/ 843503 w 1760970"/>
                <a:gd name="connsiteY3" fmla="*/ 449 h 2182213"/>
                <a:gd name="connsiteX4" fmla="*/ 1760264 w 1760970"/>
                <a:gd name="connsiteY4" fmla="*/ 817485 h 2182213"/>
                <a:gd name="connsiteX5" fmla="*/ 1401643 w 1760970"/>
                <a:gd name="connsiteY5" fmla="*/ 1817374 h 2182213"/>
                <a:gd name="connsiteX6" fmla="*/ 1282890 w 1760970"/>
                <a:gd name="connsiteY6" fmla="*/ 2138007 h 2182213"/>
                <a:gd name="connsiteX7" fmla="*/ 463493 w 1760970"/>
                <a:gd name="connsiteY7" fmla="*/ 2138007 h 2182213"/>
                <a:gd name="connsiteX0" fmla="*/ 463493 w 1760707"/>
                <a:gd name="connsiteY0" fmla="*/ 2138007 h 2182213"/>
                <a:gd name="connsiteX1" fmla="*/ 298419 w 1760707"/>
                <a:gd name="connsiteY1" fmla="*/ 1695078 h 2182213"/>
                <a:gd name="connsiteX2" fmla="*/ 355 w 1760707"/>
                <a:gd name="connsiteY2" fmla="*/ 736719 h 2182213"/>
                <a:gd name="connsiteX3" fmla="*/ 843503 w 1760707"/>
                <a:gd name="connsiteY3" fmla="*/ 449 h 2182213"/>
                <a:gd name="connsiteX4" fmla="*/ 1760264 w 1760707"/>
                <a:gd name="connsiteY4" fmla="*/ 817485 h 2182213"/>
                <a:gd name="connsiteX5" fmla="*/ 1401643 w 1760707"/>
                <a:gd name="connsiteY5" fmla="*/ 1817374 h 2182213"/>
                <a:gd name="connsiteX6" fmla="*/ 1282890 w 1760707"/>
                <a:gd name="connsiteY6" fmla="*/ 2138007 h 2182213"/>
                <a:gd name="connsiteX7" fmla="*/ 463493 w 1760707"/>
                <a:gd name="connsiteY7" fmla="*/ 2138007 h 2182213"/>
                <a:gd name="connsiteX0" fmla="*/ 463493 w 1760803"/>
                <a:gd name="connsiteY0" fmla="*/ 2138369 h 2182575"/>
                <a:gd name="connsiteX1" fmla="*/ 298419 w 1760803"/>
                <a:gd name="connsiteY1" fmla="*/ 1695440 h 2182575"/>
                <a:gd name="connsiteX2" fmla="*/ 355 w 1760803"/>
                <a:gd name="connsiteY2" fmla="*/ 737081 h 2182575"/>
                <a:gd name="connsiteX3" fmla="*/ 843503 w 1760803"/>
                <a:gd name="connsiteY3" fmla="*/ 811 h 2182575"/>
                <a:gd name="connsiteX4" fmla="*/ 1760264 w 1760803"/>
                <a:gd name="connsiteY4" fmla="*/ 817847 h 2182575"/>
                <a:gd name="connsiteX5" fmla="*/ 1401643 w 1760803"/>
                <a:gd name="connsiteY5" fmla="*/ 1817736 h 2182575"/>
                <a:gd name="connsiteX6" fmla="*/ 1282890 w 1760803"/>
                <a:gd name="connsiteY6" fmla="*/ 2138369 h 2182575"/>
                <a:gd name="connsiteX7" fmla="*/ 463493 w 1760803"/>
                <a:gd name="connsiteY7" fmla="*/ 2138369 h 2182575"/>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29 w 1760713"/>
                <a:gd name="connsiteY0" fmla="*/ 2137716 h 2181922"/>
                <a:gd name="connsiteX1" fmla="*/ 298355 w 1760713"/>
                <a:gd name="connsiteY1" fmla="*/ 1694787 h 2181922"/>
                <a:gd name="connsiteX2" fmla="*/ 291 w 1760713"/>
                <a:gd name="connsiteY2" fmla="*/ 736428 h 2181922"/>
                <a:gd name="connsiteX3" fmla="*/ 843439 w 1760713"/>
                <a:gd name="connsiteY3" fmla="*/ 158 h 2181922"/>
                <a:gd name="connsiteX4" fmla="*/ 1760200 w 1760713"/>
                <a:gd name="connsiteY4" fmla="*/ 817194 h 2181922"/>
                <a:gd name="connsiteX5" fmla="*/ 1401579 w 1760713"/>
                <a:gd name="connsiteY5" fmla="*/ 1817083 h 2181922"/>
                <a:gd name="connsiteX6" fmla="*/ 1282826 w 1760713"/>
                <a:gd name="connsiteY6" fmla="*/ 2137716 h 2181922"/>
                <a:gd name="connsiteX7" fmla="*/ 463429 w 176071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228"/>
                <a:gd name="connsiteY0" fmla="*/ 2137696 h 2181902"/>
                <a:gd name="connsiteX1" fmla="*/ 298365 w 1760228"/>
                <a:gd name="connsiteY1" fmla="*/ 1694767 h 2181902"/>
                <a:gd name="connsiteX2" fmla="*/ 301 w 1760228"/>
                <a:gd name="connsiteY2" fmla="*/ 736408 h 2181902"/>
                <a:gd name="connsiteX3" fmla="*/ 843449 w 1760228"/>
                <a:gd name="connsiteY3" fmla="*/ 138 h 2181902"/>
                <a:gd name="connsiteX4" fmla="*/ 1760210 w 1760228"/>
                <a:gd name="connsiteY4" fmla="*/ 817174 h 2181902"/>
                <a:gd name="connsiteX5" fmla="*/ 1401589 w 1760228"/>
                <a:gd name="connsiteY5" fmla="*/ 1817063 h 2181902"/>
                <a:gd name="connsiteX6" fmla="*/ 1282836 w 1760228"/>
                <a:gd name="connsiteY6" fmla="*/ 2137696 h 2181902"/>
                <a:gd name="connsiteX7" fmla="*/ 463439 w 1760228"/>
                <a:gd name="connsiteY7" fmla="*/ 2137696 h 2181902"/>
                <a:gd name="connsiteX0" fmla="*/ 463439 w 1760231"/>
                <a:gd name="connsiteY0" fmla="*/ 2137574 h 2181780"/>
                <a:gd name="connsiteX1" fmla="*/ 298365 w 1760231"/>
                <a:gd name="connsiteY1" fmla="*/ 1694645 h 2181780"/>
                <a:gd name="connsiteX2" fmla="*/ 301 w 1760231"/>
                <a:gd name="connsiteY2" fmla="*/ 736286 h 2181780"/>
                <a:gd name="connsiteX3" fmla="*/ 843449 w 1760231"/>
                <a:gd name="connsiteY3" fmla="*/ 16 h 2181780"/>
                <a:gd name="connsiteX4" fmla="*/ 1760210 w 1760231"/>
                <a:gd name="connsiteY4" fmla="*/ 817052 h 2181780"/>
                <a:gd name="connsiteX5" fmla="*/ 1401589 w 1760231"/>
                <a:gd name="connsiteY5" fmla="*/ 1816941 h 2181780"/>
                <a:gd name="connsiteX6" fmla="*/ 1282836 w 1760231"/>
                <a:gd name="connsiteY6" fmla="*/ 2137574 h 2181780"/>
                <a:gd name="connsiteX7" fmla="*/ 463439 w 1760231"/>
                <a:gd name="connsiteY7" fmla="*/ 2137574 h 2181780"/>
                <a:gd name="connsiteX0" fmla="*/ 463194 w 1759986"/>
                <a:gd name="connsiteY0" fmla="*/ 2137574 h 2181780"/>
                <a:gd name="connsiteX1" fmla="*/ 298120 w 1759986"/>
                <a:gd name="connsiteY1" fmla="*/ 1694645 h 2181780"/>
                <a:gd name="connsiteX2" fmla="*/ 56 w 1759986"/>
                <a:gd name="connsiteY2" fmla="*/ 736286 h 2181780"/>
                <a:gd name="connsiteX3" fmla="*/ 843204 w 1759986"/>
                <a:gd name="connsiteY3" fmla="*/ 16 h 2181780"/>
                <a:gd name="connsiteX4" fmla="*/ 1759965 w 1759986"/>
                <a:gd name="connsiteY4" fmla="*/ 817052 h 2181780"/>
                <a:gd name="connsiteX5" fmla="*/ 1401344 w 1759986"/>
                <a:gd name="connsiteY5" fmla="*/ 1816941 h 2181780"/>
                <a:gd name="connsiteX6" fmla="*/ 1282591 w 1759986"/>
                <a:gd name="connsiteY6" fmla="*/ 2137574 h 2181780"/>
                <a:gd name="connsiteX7" fmla="*/ 463194 w 1759986"/>
                <a:gd name="connsiteY7" fmla="*/ 2137574 h 2181780"/>
                <a:gd name="connsiteX0" fmla="*/ 473870 w 1770657"/>
                <a:gd name="connsiteY0" fmla="*/ 2137572 h 2181778"/>
                <a:gd name="connsiteX1" fmla="*/ 308796 w 1770657"/>
                <a:gd name="connsiteY1" fmla="*/ 1694643 h 2181778"/>
                <a:gd name="connsiteX2" fmla="*/ 38 w 1770657"/>
                <a:gd name="connsiteY2" fmla="*/ 800453 h 2181778"/>
                <a:gd name="connsiteX3" fmla="*/ 853880 w 1770657"/>
                <a:gd name="connsiteY3" fmla="*/ 14 h 2181778"/>
                <a:gd name="connsiteX4" fmla="*/ 1770641 w 1770657"/>
                <a:gd name="connsiteY4" fmla="*/ 817050 h 2181778"/>
                <a:gd name="connsiteX5" fmla="*/ 1412020 w 1770657"/>
                <a:gd name="connsiteY5" fmla="*/ 1816939 h 2181778"/>
                <a:gd name="connsiteX6" fmla="*/ 1293267 w 1770657"/>
                <a:gd name="connsiteY6" fmla="*/ 2137572 h 2181778"/>
                <a:gd name="connsiteX7" fmla="*/ 473870 w 1770657"/>
                <a:gd name="connsiteY7" fmla="*/ 2137572 h 2181778"/>
                <a:gd name="connsiteX0" fmla="*/ 473870 w 1770657"/>
                <a:gd name="connsiteY0" fmla="*/ 2137565 h 2181771"/>
                <a:gd name="connsiteX1" fmla="*/ 308796 w 1770657"/>
                <a:gd name="connsiteY1" fmla="*/ 1694636 h 2181771"/>
                <a:gd name="connsiteX2" fmla="*/ 38 w 1770657"/>
                <a:gd name="connsiteY2" fmla="*/ 800446 h 2181771"/>
                <a:gd name="connsiteX3" fmla="*/ 853880 w 1770657"/>
                <a:gd name="connsiteY3" fmla="*/ 7 h 2181771"/>
                <a:gd name="connsiteX4" fmla="*/ 1770641 w 1770657"/>
                <a:gd name="connsiteY4" fmla="*/ 811695 h 2181771"/>
                <a:gd name="connsiteX5" fmla="*/ 1412020 w 1770657"/>
                <a:gd name="connsiteY5" fmla="*/ 1816932 h 2181771"/>
                <a:gd name="connsiteX6" fmla="*/ 1293267 w 1770657"/>
                <a:gd name="connsiteY6" fmla="*/ 2137565 h 2181771"/>
                <a:gd name="connsiteX7" fmla="*/ 473870 w 1770657"/>
                <a:gd name="connsiteY7" fmla="*/ 2137565 h 2181771"/>
                <a:gd name="connsiteX0" fmla="*/ 473870 w 1788602"/>
                <a:gd name="connsiteY0" fmla="*/ 2137565 h 2181771"/>
                <a:gd name="connsiteX1" fmla="*/ 308796 w 1788602"/>
                <a:gd name="connsiteY1" fmla="*/ 1694636 h 2181771"/>
                <a:gd name="connsiteX2" fmla="*/ 38 w 1788602"/>
                <a:gd name="connsiteY2" fmla="*/ 800446 h 2181771"/>
                <a:gd name="connsiteX3" fmla="*/ 853880 w 1788602"/>
                <a:gd name="connsiteY3" fmla="*/ 7 h 2181771"/>
                <a:gd name="connsiteX4" fmla="*/ 1770641 w 1788602"/>
                <a:gd name="connsiteY4" fmla="*/ 811695 h 2181771"/>
                <a:gd name="connsiteX5" fmla="*/ 1449451 w 1788602"/>
                <a:gd name="connsiteY5" fmla="*/ 1747416 h 2181771"/>
                <a:gd name="connsiteX6" fmla="*/ 1293267 w 1788602"/>
                <a:gd name="connsiteY6" fmla="*/ 2137565 h 2181771"/>
                <a:gd name="connsiteX7" fmla="*/ 473870 w 1788602"/>
                <a:gd name="connsiteY7" fmla="*/ 2137565 h 2181771"/>
                <a:gd name="connsiteX0" fmla="*/ 473870 w 1771028"/>
                <a:gd name="connsiteY0" fmla="*/ 2137565 h 2181771"/>
                <a:gd name="connsiteX1" fmla="*/ 308796 w 1771028"/>
                <a:gd name="connsiteY1" fmla="*/ 1694636 h 2181771"/>
                <a:gd name="connsiteX2" fmla="*/ 38 w 1771028"/>
                <a:gd name="connsiteY2" fmla="*/ 800446 h 2181771"/>
                <a:gd name="connsiteX3" fmla="*/ 853880 w 1771028"/>
                <a:gd name="connsiteY3" fmla="*/ 7 h 2181771"/>
                <a:gd name="connsiteX4" fmla="*/ 1770641 w 1771028"/>
                <a:gd name="connsiteY4" fmla="*/ 811695 h 2181771"/>
                <a:gd name="connsiteX5" fmla="*/ 1449451 w 1771028"/>
                <a:gd name="connsiteY5" fmla="*/ 1747416 h 2181771"/>
                <a:gd name="connsiteX6" fmla="*/ 1293267 w 1771028"/>
                <a:gd name="connsiteY6" fmla="*/ 2137565 h 2181771"/>
                <a:gd name="connsiteX7" fmla="*/ 473870 w 1771028"/>
                <a:gd name="connsiteY7" fmla="*/ 2137565 h 2181771"/>
                <a:gd name="connsiteX0" fmla="*/ 474410 w 1771568"/>
                <a:gd name="connsiteY0" fmla="*/ 2137565 h 2181771"/>
                <a:gd name="connsiteX1" fmla="*/ 309336 w 1771568"/>
                <a:gd name="connsiteY1" fmla="*/ 1694636 h 2181771"/>
                <a:gd name="connsiteX2" fmla="*/ 578 w 1771568"/>
                <a:gd name="connsiteY2" fmla="*/ 800446 h 2181771"/>
                <a:gd name="connsiteX3" fmla="*/ 854420 w 1771568"/>
                <a:gd name="connsiteY3" fmla="*/ 7 h 2181771"/>
                <a:gd name="connsiteX4" fmla="*/ 1771181 w 1771568"/>
                <a:gd name="connsiteY4" fmla="*/ 811695 h 2181771"/>
                <a:gd name="connsiteX5" fmla="*/ 1449991 w 1771568"/>
                <a:gd name="connsiteY5" fmla="*/ 1747416 h 2181771"/>
                <a:gd name="connsiteX6" fmla="*/ 1293807 w 1771568"/>
                <a:gd name="connsiteY6" fmla="*/ 2137565 h 2181771"/>
                <a:gd name="connsiteX7" fmla="*/ 474410 w 1771568"/>
                <a:gd name="connsiteY7" fmla="*/ 2137565 h 2181771"/>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71225"/>
                <a:gd name="connsiteX1" fmla="*/ 309792 w 1772287"/>
                <a:gd name="connsiteY1" fmla="*/ 1694984 h 2171225"/>
                <a:gd name="connsiteX2" fmla="*/ 1034 w 1772287"/>
                <a:gd name="connsiteY2" fmla="*/ 800794 h 2171225"/>
                <a:gd name="connsiteX3" fmla="*/ 854876 w 1772287"/>
                <a:gd name="connsiteY3" fmla="*/ 355 h 2171225"/>
                <a:gd name="connsiteX4" fmla="*/ 1771637 w 1772287"/>
                <a:gd name="connsiteY4" fmla="*/ 812043 h 2171225"/>
                <a:gd name="connsiteX5" fmla="*/ 1450447 w 1772287"/>
                <a:gd name="connsiteY5" fmla="*/ 1747764 h 2171225"/>
                <a:gd name="connsiteX6" fmla="*/ 1294263 w 1772287"/>
                <a:gd name="connsiteY6" fmla="*/ 2137913 h 2171225"/>
                <a:gd name="connsiteX7" fmla="*/ 474866 w 1772287"/>
                <a:gd name="connsiteY7" fmla="*/ 2137913 h 2171225"/>
                <a:gd name="connsiteX0" fmla="*/ 474866 w 1772287"/>
                <a:gd name="connsiteY0" fmla="*/ 2137913 h 2155960"/>
                <a:gd name="connsiteX1" fmla="*/ 309792 w 1772287"/>
                <a:gd name="connsiteY1" fmla="*/ 1694984 h 2155960"/>
                <a:gd name="connsiteX2" fmla="*/ 1034 w 1772287"/>
                <a:gd name="connsiteY2" fmla="*/ 800794 h 2155960"/>
                <a:gd name="connsiteX3" fmla="*/ 854876 w 1772287"/>
                <a:gd name="connsiteY3" fmla="*/ 355 h 2155960"/>
                <a:gd name="connsiteX4" fmla="*/ 1771637 w 1772287"/>
                <a:gd name="connsiteY4" fmla="*/ 812043 h 2155960"/>
                <a:gd name="connsiteX5" fmla="*/ 1450447 w 1772287"/>
                <a:gd name="connsiteY5" fmla="*/ 1747764 h 2155960"/>
                <a:gd name="connsiteX6" fmla="*/ 1294263 w 1772287"/>
                <a:gd name="connsiteY6" fmla="*/ 2137913 h 2155960"/>
                <a:gd name="connsiteX7" fmla="*/ 474866 w 1772287"/>
                <a:gd name="connsiteY7" fmla="*/ 2137913 h 2155960"/>
                <a:gd name="connsiteX0" fmla="*/ 474866 w 1772287"/>
                <a:gd name="connsiteY0" fmla="*/ 2137913 h 2165022"/>
                <a:gd name="connsiteX1" fmla="*/ 309792 w 1772287"/>
                <a:gd name="connsiteY1" fmla="*/ 1694984 h 2165022"/>
                <a:gd name="connsiteX2" fmla="*/ 1034 w 1772287"/>
                <a:gd name="connsiteY2" fmla="*/ 800794 h 2165022"/>
                <a:gd name="connsiteX3" fmla="*/ 854876 w 1772287"/>
                <a:gd name="connsiteY3" fmla="*/ 355 h 2165022"/>
                <a:gd name="connsiteX4" fmla="*/ 1771637 w 1772287"/>
                <a:gd name="connsiteY4" fmla="*/ 812043 h 2165022"/>
                <a:gd name="connsiteX5" fmla="*/ 1450447 w 1772287"/>
                <a:gd name="connsiteY5" fmla="*/ 1747764 h 2165022"/>
                <a:gd name="connsiteX6" fmla="*/ 1294263 w 1772287"/>
                <a:gd name="connsiteY6" fmla="*/ 2137913 h 2165022"/>
                <a:gd name="connsiteX7" fmla="*/ 474866 w 1772287"/>
                <a:gd name="connsiteY7" fmla="*/ 2137913 h 2165022"/>
                <a:gd name="connsiteX0" fmla="*/ 474866 w 1772287"/>
                <a:gd name="connsiteY0" fmla="*/ 2137913 h 2165023"/>
                <a:gd name="connsiteX1" fmla="*/ 309792 w 1772287"/>
                <a:gd name="connsiteY1" fmla="*/ 1694984 h 2165023"/>
                <a:gd name="connsiteX2" fmla="*/ 1034 w 1772287"/>
                <a:gd name="connsiteY2" fmla="*/ 800794 h 2165023"/>
                <a:gd name="connsiteX3" fmla="*/ 854876 w 1772287"/>
                <a:gd name="connsiteY3" fmla="*/ 355 h 2165023"/>
                <a:gd name="connsiteX4" fmla="*/ 1771637 w 1772287"/>
                <a:gd name="connsiteY4" fmla="*/ 812043 h 2165023"/>
                <a:gd name="connsiteX5" fmla="*/ 1450447 w 1772287"/>
                <a:gd name="connsiteY5" fmla="*/ 1747764 h 2165023"/>
                <a:gd name="connsiteX6" fmla="*/ 1294263 w 1772287"/>
                <a:gd name="connsiteY6" fmla="*/ 2137913 h 2165023"/>
                <a:gd name="connsiteX7" fmla="*/ 474866 w 1772287"/>
                <a:gd name="connsiteY7" fmla="*/ 2137913 h 216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2287" h="2165023">
                  <a:moveTo>
                    <a:pt x="474866" y="2137913"/>
                  </a:moveTo>
                  <a:cubicBezTo>
                    <a:pt x="363355" y="2094758"/>
                    <a:pt x="356680" y="1917837"/>
                    <a:pt x="309792" y="1694984"/>
                  </a:cubicBezTo>
                  <a:cubicBezTo>
                    <a:pt x="262904" y="1472131"/>
                    <a:pt x="22481" y="1206221"/>
                    <a:pt x="1034" y="800794"/>
                  </a:cubicBezTo>
                  <a:cubicBezTo>
                    <a:pt x="-20413" y="395367"/>
                    <a:pt x="292407" y="14522"/>
                    <a:pt x="854876" y="355"/>
                  </a:cubicBezTo>
                  <a:cubicBezTo>
                    <a:pt x="1417345" y="-13812"/>
                    <a:pt x="1790017" y="397818"/>
                    <a:pt x="1771637" y="812043"/>
                  </a:cubicBezTo>
                  <a:cubicBezTo>
                    <a:pt x="1753257" y="1226268"/>
                    <a:pt x="1476535" y="1532134"/>
                    <a:pt x="1450447" y="1747764"/>
                  </a:cubicBezTo>
                  <a:cubicBezTo>
                    <a:pt x="1448207" y="1939546"/>
                    <a:pt x="1372489" y="2109518"/>
                    <a:pt x="1294263" y="2137913"/>
                  </a:cubicBezTo>
                  <a:cubicBezTo>
                    <a:pt x="1216037" y="2166308"/>
                    <a:pt x="586377" y="2181068"/>
                    <a:pt x="474866" y="2137913"/>
                  </a:cubicBezTo>
                  <a:close/>
                </a:path>
              </a:pathLst>
            </a:custGeom>
            <a:gradFill flip="none" rotWithShape="1">
              <a:gsLst>
                <a:gs pos="9000">
                  <a:schemeClr val="bg2">
                    <a:lumMod val="90000"/>
                    <a:alpha val="25000"/>
                  </a:schemeClr>
                </a:gs>
                <a:gs pos="86000">
                  <a:schemeClr val="bg1">
                    <a:alpha val="0"/>
                  </a:schemeClr>
                </a:gs>
              </a:gsLst>
              <a:lin ang="2700000" scaled="1"/>
              <a:tileRect/>
            </a:gradFill>
            <a:ln w="3175">
              <a:noFill/>
            </a:ln>
            <a:scene3d>
              <a:camera prst="orthographicFront"/>
              <a:lightRig rig="threePt" dir="t">
                <a:rot lat="0" lon="0" rev="1800000"/>
              </a:lightRig>
            </a:scene3d>
            <a:sp3d prstMaterial="metal">
              <a:bevelT w="317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04" name="SChroefdraad"/>
            <p:cNvGrpSpPr/>
            <p:nvPr/>
          </p:nvGrpSpPr>
          <p:grpSpPr>
            <a:xfrm>
              <a:off x="5510871" y="3516803"/>
              <a:ext cx="506891" cy="812909"/>
              <a:chOff x="7371201" y="3516804"/>
              <a:chExt cx="506891" cy="812909"/>
            </a:xfrm>
            <a:effectLst>
              <a:reflection blurRad="63500" stA="40000" endPos="50000" dir="5400000" sy="-100000" algn="bl" rotWithShape="0"/>
            </a:effectLst>
          </p:grpSpPr>
          <p:sp>
            <p:nvSpPr>
              <p:cNvPr id="309" name="Maan 65"/>
              <p:cNvSpPr/>
              <p:nvPr/>
            </p:nvSpPr>
            <p:spPr>
              <a:xfrm rot="16200000">
                <a:off x="7603405" y="4091591"/>
                <a:ext cx="61325" cy="314766"/>
              </a:xfrm>
              <a:custGeom>
                <a:avLst/>
                <a:gdLst>
                  <a:gd name="connsiteX0" fmla="*/ 60226 w 60226"/>
                  <a:gd name="connsiteY0" fmla="*/ 415835 h 415835"/>
                  <a:gd name="connsiteX1" fmla="*/ 0 w 60226"/>
                  <a:gd name="connsiteY1" fmla="*/ 207917 h 415835"/>
                  <a:gd name="connsiteX2" fmla="*/ 60226 w 60226"/>
                  <a:gd name="connsiteY2" fmla="*/ -1 h 415835"/>
                  <a:gd name="connsiteX3" fmla="*/ 44362 w 60226"/>
                  <a:gd name="connsiteY3" fmla="*/ 207917 h 415835"/>
                  <a:gd name="connsiteX4" fmla="*/ 60226 w 60226"/>
                  <a:gd name="connsiteY4" fmla="*/ 415835 h 415835"/>
                  <a:gd name="connsiteX0" fmla="*/ 60226 w 60226"/>
                  <a:gd name="connsiteY0" fmla="*/ 415836 h 415836"/>
                  <a:gd name="connsiteX1" fmla="*/ 0 w 60226"/>
                  <a:gd name="connsiteY1" fmla="*/ 207918 h 415836"/>
                  <a:gd name="connsiteX2" fmla="*/ 60226 w 60226"/>
                  <a:gd name="connsiteY2" fmla="*/ 0 h 415836"/>
                  <a:gd name="connsiteX3" fmla="*/ 44362 w 60226"/>
                  <a:gd name="connsiteY3" fmla="*/ 207918 h 415836"/>
                  <a:gd name="connsiteX4" fmla="*/ 60226 w 60226"/>
                  <a:gd name="connsiteY4" fmla="*/ 415836 h 415836"/>
                  <a:gd name="connsiteX0" fmla="*/ 60226 w 60226"/>
                  <a:gd name="connsiteY0" fmla="*/ 415836 h 415836"/>
                  <a:gd name="connsiteX1" fmla="*/ 0 w 60226"/>
                  <a:gd name="connsiteY1" fmla="*/ 207918 h 415836"/>
                  <a:gd name="connsiteX2" fmla="*/ 60226 w 60226"/>
                  <a:gd name="connsiteY2" fmla="*/ 0 h 415836"/>
                  <a:gd name="connsiteX3" fmla="*/ 44362 w 60226"/>
                  <a:gd name="connsiteY3" fmla="*/ 207918 h 415836"/>
                  <a:gd name="connsiteX4" fmla="*/ 60226 w 60226"/>
                  <a:gd name="connsiteY4" fmla="*/ 415836 h 415836"/>
                  <a:gd name="connsiteX0" fmla="*/ 60399 w 60399"/>
                  <a:gd name="connsiteY0" fmla="*/ 415836 h 415836"/>
                  <a:gd name="connsiteX1" fmla="*/ 173 w 60399"/>
                  <a:gd name="connsiteY1" fmla="*/ 207918 h 415836"/>
                  <a:gd name="connsiteX2" fmla="*/ 60399 w 60399"/>
                  <a:gd name="connsiteY2" fmla="*/ 0 h 415836"/>
                  <a:gd name="connsiteX3" fmla="*/ 44535 w 60399"/>
                  <a:gd name="connsiteY3" fmla="*/ 207918 h 415836"/>
                  <a:gd name="connsiteX4" fmla="*/ 60399 w 60399"/>
                  <a:gd name="connsiteY4" fmla="*/ 415836 h 415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99" h="415836">
                    <a:moveTo>
                      <a:pt x="60399" y="415836"/>
                    </a:moveTo>
                    <a:cubicBezTo>
                      <a:pt x="19991" y="377739"/>
                      <a:pt x="-2208" y="296554"/>
                      <a:pt x="173" y="207918"/>
                    </a:cubicBezTo>
                    <a:cubicBezTo>
                      <a:pt x="2554" y="119282"/>
                      <a:pt x="19993" y="38100"/>
                      <a:pt x="60399" y="0"/>
                    </a:cubicBezTo>
                    <a:cubicBezTo>
                      <a:pt x="50000" y="63416"/>
                      <a:pt x="44535" y="135046"/>
                      <a:pt x="44535" y="207918"/>
                    </a:cubicBezTo>
                    <a:cubicBezTo>
                      <a:pt x="44535" y="280790"/>
                      <a:pt x="50000" y="352420"/>
                      <a:pt x="60399" y="41583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310" name="Maan 309"/>
              <p:cNvSpPr/>
              <p:nvPr/>
            </p:nvSpPr>
            <p:spPr>
              <a:xfrm rot="16200000" flipV="1">
                <a:off x="7611207" y="4198644"/>
                <a:ext cx="45719" cy="161986"/>
              </a:xfrm>
              <a:prstGeom prst="moon">
                <a:avLst>
                  <a:gd name="adj" fmla="val 8556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311" name="Trapezium 63"/>
              <p:cNvSpPr/>
              <p:nvPr/>
            </p:nvSpPr>
            <p:spPr>
              <a:xfrm>
                <a:off x="7412551" y="3898783"/>
                <a:ext cx="450032" cy="336508"/>
              </a:xfrm>
              <a:custGeom>
                <a:avLst/>
                <a:gdLst>
                  <a:gd name="connsiteX0" fmla="*/ 24873 w 542595"/>
                  <a:gd name="connsiteY0" fmla="*/ 0 h 380260"/>
                  <a:gd name="connsiteX1" fmla="*/ 517722 w 542595"/>
                  <a:gd name="connsiteY1" fmla="*/ 0 h 380260"/>
                  <a:gd name="connsiteX2" fmla="*/ 542595 w 542595"/>
                  <a:gd name="connsiteY2" fmla="*/ 24873 h 380260"/>
                  <a:gd name="connsiteX3" fmla="*/ 542595 w 542595"/>
                  <a:gd name="connsiteY3" fmla="*/ 190130 h 380260"/>
                  <a:gd name="connsiteX4" fmla="*/ 352465 w 542595"/>
                  <a:gd name="connsiteY4" fmla="*/ 380260 h 380260"/>
                  <a:gd name="connsiteX5" fmla="*/ 190130 w 542595"/>
                  <a:gd name="connsiteY5" fmla="*/ 380260 h 380260"/>
                  <a:gd name="connsiteX6" fmla="*/ 0 w 542595"/>
                  <a:gd name="connsiteY6" fmla="*/ 190130 h 380260"/>
                  <a:gd name="connsiteX7" fmla="*/ 0 w 542595"/>
                  <a:gd name="connsiteY7" fmla="*/ 24873 h 380260"/>
                  <a:gd name="connsiteX8" fmla="*/ 24873 w 542595"/>
                  <a:gd name="connsiteY8" fmla="*/ 0 h 380260"/>
                  <a:gd name="connsiteX0" fmla="*/ 24873 w 542595"/>
                  <a:gd name="connsiteY0" fmla="*/ 0 h 380260"/>
                  <a:gd name="connsiteX1" fmla="*/ 517722 w 542595"/>
                  <a:gd name="connsiteY1" fmla="*/ 0 h 380260"/>
                  <a:gd name="connsiteX2" fmla="*/ 542595 w 542595"/>
                  <a:gd name="connsiteY2" fmla="*/ 24873 h 380260"/>
                  <a:gd name="connsiteX3" fmla="*/ 542595 w 542595"/>
                  <a:gd name="connsiteY3" fmla="*/ 190130 h 380260"/>
                  <a:gd name="connsiteX4" fmla="*/ 352465 w 542595"/>
                  <a:gd name="connsiteY4" fmla="*/ 380260 h 380260"/>
                  <a:gd name="connsiteX5" fmla="*/ 190130 w 542595"/>
                  <a:gd name="connsiteY5" fmla="*/ 380260 h 380260"/>
                  <a:gd name="connsiteX6" fmla="*/ 0 w 542595"/>
                  <a:gd name="connsiteY6" fmla="*/ 190130 h 380260"/>
                  <a:gd name="connsiteX7" fmla="*/ 116681 w 542595"/>
                  <a:gd name="connsiteY7" fmla="*/ 115360 h 380260"/>
                  <a:gd name="connsiteX8" fmla="*/ 24873 w 542595"/>
                  <a:gd name="connsiteY8" fmla="*/ 0 h 380260"/>
                  <a:gd name="connsiteX0" fmla="*/ 108217 w 542595"/>
                  <a:gd name="connsiteY0" fmla="*/ 4762 h 380260"/>
                  <a:gd name="connsiteX1" fmla="*/ 517722 w 542595"/>
                  <a:gd name="connsiteY1" fmla="*/ 0 h 380260"/>
                  <a:gd name="connsiteX2" fmla="*/ 542595 w 542595"/>
                  <a:gd name="connsiteY2" fmla="*/ 24873 h 380260"/>
                  <a:gd name="connsiteX3" fmla="*/ 542595 w 542595"/>
                  <a:gd name="connsiteY3" fmla="*/ 190130 h 380260"/>
                  <a:gd name="connsiteX4" fmla="*/ 352465 w 542595"/>
                  <a:gd name="connsiteY4" fmla="*/ 380260 h 380260"/>
                  <a:gd name="connsiteX5" fmla="*/ 190130 w 542595"/>
                  <a:gd name="connsiteY5" fmla="*/ 380260 h 380260"/>
                  <a:gd name="connsiteX6" fmla="*/ 0 w 542595"/>
                  <a:gd name="connsiteY6" fmla="*/ 190130 h 380260"/>
                  <a:gd name="connsiteX7" fmla="*/ 116681 w 542595"/>
                  <a:gd name="connsiteY7" fmla="*/ 115360 h 380260"/>
                  <a:gd name="connsiteX8" fmla="*/ 108217 w 542595"/>
                  <a:gd name="connsiteY8" fmla="*/ 4762 h 380260"/>
                  <a:gd name="connsiteX0" fmla="*/ 108217 w 542595"/>
                  <a:gd name="connsiteY0" fmla="*/ 16668 h 392166"/>
                  <a:gd name="connsiteX1" fmla="*/ 458191 w 542595"/>
                  <a:gd name="connsiteY1" fmla="*/ 0 h 392166"/>
                  <a:gd name="connsiteX2" fmla="*/ 542595 w 542595"/>
                  <a:gd name="connsiteY2" fmla="*/ 36779 h 392166"/>
                  <a:gd name="connsiteX3" fmla="*/ 542595 w 542595"/>
                  <a:gd name="connsiteY3" fmla="*/ 202036 h 392166"/>
                  <a:gd name="connsiteX4" fmla="*/ 352465 w 542595"/>
                  <a:gd name="connsiteY4" fmla="*/ 392166 h 392166"/>
                  <a:gd name="connsiteX5" fmla="*/ 190130 w 542595"/>
                  <a:gd name="connsiteY5" fmla="*/ 392166 h 392166"/>
                  <a:gd name="connsiteX6" fmla="*/ 0 w 542595"/>
                  <a:gd name="connsiteY6" fmla="*/ 202036 h 392166"/>
                  <a:gd name="connsiteX7" fmla="*/ 116681 w 542595"/>
                  <a:gd name="connsiteY7" fmla="*/ 127266 h 392166"/>
                  <a:gd name="connsiteX8" fmla="*/ 108217 w 542595"/>
                  <a:gd name="connsiteY8" fmla="*/ 16668 h 392166"/>
                  <a:gd name="connsiteX0" fmla="*/ 108217 w 542595"/>
                  <a:gd name="connsiteY0" fmla="*/ 16668 h 392166"/>
                  <a:gd name="connsiteX1" fmla="*/ 458191 w 542595"/>
                  <a:gd name="connsiteY1" fmla="*/ 0 h 392166"/>
                  <a:gd name="connsiteX2" fmla="*/ 409245 w 542595"/>
                  <a:gd name="connsiteY2" fmla="*/ 89167 h 392166"/>
                  <a:gd name="connsiteX3" fmla="*/ 542595 w 542595"/>
                  <a:gd name="connsiteY3" fmla="*/ 202036 h 392166"/>
                  <a:gd name="connsiteX4" fmla="*/ 352465 w 542595"/>
                  <a:gd name="connsiteY4" fmla="*/ 392166 h 392166"/>
                  <a:gd name="connsiteX5" fmla="*/ 190130 w 542595"/>
                  <a:gd name="connsiteY5" fmla="*/ 392166 h 392166"/>
                  <a:gd name="connsiteX6" fmla="*/ 0 w 542595"/>
                  <a:gd name="connsiteY6" fmla="*/ 202036 h 392166"/>
                  <a:gd name="connsiteX7" fmla="*/ 116681 w 542595"/>
                  <a:gd name="connsiteY7" fmla="*/ 127266 h 392166"/>
                  <a:gd name="connsiteX8" fmla="*/ 108217 w 542595"/>
                  <a:gd name="connsiteY8" fmla="*/ 16668 h 392166"/>
                  <a:gd name="connsiteX0" fmla="*/ 108217 w 542595"/>
                  <a:gd name="connsiteY0" fmla="*/ 21430 h 396928"/>
                  <a:gd name="connsiteX1" fmla="*/ 396278 w 542595"/>
                  <a:gd name="connsiteY1" fmla="*/ 0 h 396928"/>
                  <a:gd name="connsiteX2" fmla="*/ 409245 w 542595"/>
                  <a:gd name="connsiteY2" fmla="*/ 93929 h 396928"/>
                  <a:gd name="connsiteX3" fmla="*/ 542595 w 542595"/>
                  <a:gd name="connsiteY3" fmla="*/ 206798 h 396928"/>
                  <a:gd name="connsiteX4" fmla="*/ 352465 w 542595"/>
                  <a:gd name="connsiteY4" fmla="*/ 396928 h 396928"/>
                  <a:gd name="connsiteX5" fmla="*/ 190130 w 542595"/>
                  <a:gd name="connsiteY5" fmla="*/ 396928 h 396928"/>
                  <a:gd name="connsiteX6" fmla="*/ 0 w 542595"/>
                  <a:gd name="connsiteY6" fmla="*/ 206798 h 396928"/>
                  <a:gd name="connsiteX7" fmla="*/ 116681 w 542595"/>
                  <a:gd name="connsiteY7" fmla="*/ 132028 h 396928"/>
                  <a:gd name="connsiteX8" fmla="*/ 108217 w 542595"/>
                  <a:gd name="connsiteY8" fmla="*/ 21430 h 396928"/>
                  <a:gd name="connsiteX0" fmla="*/ 98692 w 533070"/>
                  <a:gd name="connsiteY0" fmla="*/ 21430 h 396928"/>
                  <a:gd name="connsiteX1" fmla="*/ 386753 w 533070"/>
                  <a:gd name="connsiteY1" fmla="*/ 0 h 396928"/>
                  <a:gd name="connsiteX2" fmla="*/ 399720 w 533070"/>
                  <a:gd name="connsiteY2" fmla="*/ 93929 h 396928"/>
                  <a:gd name="connsiteX3" fmla="*/ 533070 w 533070"/>
                  <a:gd name="connsiteY3" fmla="*/ 206798 h 396928"/>
                  <a:gd name="connsiteX4" fmla="*/ 342940 w 533070"/>
                  <a:gd name="connsiteY4" fmla="*/ 396928 h 396928"/>
                  <a:gd name="connsiteX5" fmla="*/ 180605 w 533070"/>
                  <a:gd name="connsiteY5" fmla="*/ 396928 h 396928"/>
                  <a:gd name="connsiteX6" fmla="*/ 0 w 533070"/>
                  <a:gd name="connsiteY6" fmla="*/ 221085 h 396928"/>
                  <a:gd name="connsiteX7" fmla="*/ 107156 w 533070"/>
                  <a:gd name="connsiteY7" fmla="*/ 132028 h 396928"/>
                  <a:gd name="connsiteX8" fmla="*/ 98692 w 533070"/>
                  <a:gd name="connsiteY8" fmla="*/ 21430 h 396928"/>
                  <a:gd name="connsiteX0" fmla="*/ 98692 w 530689"/>
                  <a:gd name="connsiteY0" fmla="*/ 21430 h 396928"/>
                  <a:gd name="connsiteX1" fmla="*/ 386753 w 530689"/>
                  <a:gd name="connsiteY1" fmla="*/ 0 h 396928"/>
                  <a:gd name="connsiteX2" fmla="*/ 399720 w 530689"/>
                  <a:gd name="connsiteY2" fmla="*/ 93929 h 396928"/>
                  <a:gd name="connsiteX3" fmla="*/ 530689 w 530689"/>
                  <a:gd name="connsiteY3" fmla="*/ 213942 h 396928"/>
                  <a:gd name="connsiteX4" fmla="*/ 342940 w 530689"/>
                  <a:gd name="connsiteY4" fmla="*/ 396928 h 396928"/>
                  <a:gd name="connsiteX5" fmla="*/ 180605 w 530689"/>
                  <a:gd name="connsiteY5" fmla="*/ 396928 h 396928"/>
                  <a:gd name="connsiteX6" fmla="*/ 0 w 530689"/>
                  <a:gd name="connsiteY6" fmla="*/ 221085 h 396928"/>
                  <a:gd name="connsiteX7" fmla="*/ 107156 w 530689"/>
                  <a:gd name="connsiteY7" fmla="*/ 132028 h 396928"/>
                  <a:gd name="connsiteX8" fmla="*/ 98692 w 530689"/>
                  <a:gd name="connsiteY8" fmla="*/ 21430 h 396928"/>
                  <a:gd name="connsiteX0" fmla="*/ 98692 w 530689"/>
                  <a:gd name="connsiteY0" fmla="*/ 21430 h 396928"/>
                  <a:gd name="connsiteX1" fmla="*/ 386753 w 530689"/>
                  <a:gd name="connsiteY1" fmla="*/ 0 h 396928"/>
                  <a:gd name="connsiteX2" fmla="*/ 399720 w 530689"/>
                  <a:gd name="connsiteY2" fmla="*/ 93929 h 396928"/>
                  <a:gd name="connsiteX3" fmla="*/ 530689 w 530689"/>
                  <a:gd name="connsiteY3" fmla="*/ 213942 h 396928"/>
                  <a:gd name="connsiteX4" fmla="*/ 342940 w 530689"/>
                  <a:gd name="connsiteY4" fmla="*/ 396928 h 396928"/>
                  <a:gd name="connsiteX5" fmla="*/ 180605 w 530689"/>
                  <a:gd name="connsiteY5" fmla="*/ 396928 h 396928"/>
                  <a:gd name="connsiteX6" fmla="*/ 0 w 530689"/>
                  <a:gd name="connsiteY6" fmla="*/ 221085 h 396928"/>
                  <a:gd name="connsiteX7" fmla="*/ 107156 w 530689"/>
                  <a:gd name="connsiteY7" fmla="*/ 132028 h 396928"/>
                  <a:gd name="connsiteX8" fmla="*/ 98692 w 530689"/>
                  <a:gd name="connsiteY8" fmla="*/ 21430 h 396928"/>
                  <a:gd name="connsiteX0" fmla="*/ 98692 w 530689"/>
                  <a:gd name="connsiteY0" fmla="*/ 21430 h 396928"/>
                  <a:gd name="connsiteX1" fmla="*/ 386753 w 530689"/>
                  <a:gd name="connsiteY1" fmla="*/ 0 h 396928"/>
                  <a:gd name="connsiteX2" fmla="*/ 399720 w 530689"/>
                  <a:gd name="connsiteY2" fmla="*/ 93929 h 396928"/>
                  <a:gd name="connsiteX3" fmla="*/ 530689 w 530689"/>
                  <a:gd name="connsiteY3" fmla="*/ 213942 h 396928"/>
                  <a:gd name="connsiteX4" fmla="*/ 342940 w 530689"/>
                  <a:gd name="connsiteY4" fmla="*/ 396928 h 396928"/>
                  <a:gd name="connsiteX5" fmla="*/ 180605 w 530689"/>
                  <a:gd name="connsiteY5" fmla="*/ 396928 h 396928"/>
                  <a:gd name="connsiteX6" fmla="*/ 0 w 530689"/>
                  <a:gd name="connsiteY6" fmla="*/ 261566 h 396928"/>
                  <a:gd name="connsiteX7" fmla="*/ 107156 w 530689"/>
                  <a:gd name="connsiteY7" fmla="*/ 132028 h 396928"/>
                  <a:gd name="connsiteX8" fmla="*/ 98692 w 530689"/>
                  <a:gd name="connsiteY8" fmla="*/ 21430 h 396928"/>
                  <a:gd name="connsiteX0" fmla="*/ 98839 w 530836"/>
                  <a:gd name="connsiteY0" fmla="*/ 21430 h 396928"/>
                  <a:gd name="connsiteX1" fmla="*/ 386900 w 530836"/>
                  <a:gd name="connsiteY1" fmla="*/ 0 h 396928"/>
                  <a:gd name="connsiteX2" fmla="*/ 399867 w 530836"/>
                  <a:gd name="connsiteY2" fmla="*/ 93929 h 396928"/>
                  <a:gd name="connsiteX3" fmla="*/ 530836 w 530836"/>
                  <a:gd name="connsiteY3" fmla="*/ 213942 h 396928"/>
                  <a:gd name="connsiteX4" fmla="*/ 343087 w 530836"/>
                  <a:gd name="connsiteY4" fmla="*/ 396928 h 396928"/>
                  <a:gd name="connsiteX5" fmla="*/ 180752 w 530836"/>
                  <a:gd name="connsiteY5" fmla="*/ 396928 h 396928"/>
                  <a:gd name="connsiteX6" fmla="*/ 147 w 530836"/>
                  <a:gd name="connsiteY6" fmla="*/ 261566 h 396928"/>
                  <a:gd name="connsiteX7" fmla="*/ 107303 w 530836"/>
                  <a:gd name="connsiteY7" fmla="*/ 132028 h 396928"/>
                  <a:gd name="connsiteX8" fmla="*/ 98839 w 530836"/>
                  <a:gd name="connsiteY8" fmla="*/ 21430 h 39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836" h="396928">
                    <a:moveTo>
                      <a:pt x="98839" y="21430"/>
                    </a:moveTo>
                    <a:lnTo>
                      <a:pt x="386900" y="0"/>
                    </a:lnTo>
                    <a:cubicBezTo>
                      <a:pt x="400637" y="0"/>
                      <a:pt x="399867" y="80192"/>
                      <a:pt x="399867" y="93929"/>
                    </a:cubicBezTo>
                    <a:cubicBezTo>
                      <a:pt x="443523" y="133933"/>
                      <a:pt x="453842" y="209657"/>
                      <a:pt x="530836" y="213942"/>
                    </a:cubicBezTo>
                    <a:cubicBezTo>
                      <a:pt x="530836" y="318948"/>
                      <a:pt x="448093" y="396928"/>
                      <a:pt x="343087" y="396928"/>
                    </a:cubicBezTo>
                    <a:lnTo>
                      <a:pt x="180752" y="396928"/>
                    </a:lnTo>
                    <a:cubicBezTo>
                      <a:pt x="75746" y="396928"/>
                      <a:pt x="4910" y="330853"/>
                      <a:pt x="147" y="261566"/>
                    </a:cubicBezTo>
                    <a:cubicBezTo>
                      <a:pt x="-4616" y="192279"/>
                      <a:pt x="107303" y="187114"/>
                      <a:pt x="107303" y="132028"/>
                    </a:cubicBezTo>
                    <a:cubicBezTo>
                      <a:pt x="107303" y="118291"/>
                      <a:pt x="85102" y="21430"/>
                      <a:pt x="98839" y="21430"/>
                    </a:cubicBezTo>
                    <a:close/>
                  </a:path>
                </a:pathLst>
              </a:custGeom>
              <a:gradFill flip="none" rotWithShape="1">
                <a:gsLst>
                  <a:gs pos="47000">
                    <a:schemeClr val="bg1"/>
                  </a:gs>
                  <a:gs pos="31000">
                    <a:schemeClr val="bg2">
                      <a:lumMod val="75000"/>
                    </a:schemeClr>
                  </a:gs>
                  <a:gs pos="2917">
                    <a:schemeClr val="bg2">
                      <a:lumMod val="25000"/>
                    </a:schemeClr>
                  </a:gs>
                  <a:gs pos="92083">
                    <a:schemeClr val="bg2">
                      <a:lumMod val="25000"/>
                    </a:schemeClr>
                  </a:gs>
                  <a:gs pos="75000">
                    <a:schemeClr val="bg2">
                      <a:lumMod val="75000"/>
                    </a:schemeClr>
                  </a:gs>
                </a:gsLst>
                <a:lin ang="0" scaled="1"/>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sp>
            <p:nvSpPr>
              <p:cNvPr id="312" name="Trapezium 63"/>
              <p:cNvSpPr/>
              <p:nvPr/>
            </p:nvSpPr>
            <p:spPr>
              <a:xfrm>
                <a:off x="7511203" y="3516804"/>
                <a:ext cx="258460" cy="315116"/>
              </a:xfrm>
              <a:custGeom>
                <a:avLst/>
                <a:gdLst>
                  <a:gd name="connsiteX0" fmla="*/ 0 w 376964"/>
                  <a:gd name="connsiteY0" fmla="*/ 521175 h 521175"/>
                  <a:gd name="connsiteX1" fmla="*/ 94241 w 376964"/>
                  <a:gd name="connsiteY1" fmla="*/ 0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94241 w 376964"/>
                  <a:gd name="connsiteY1" fmla="*/ 0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94241 w 376964"/>
                  <a:gd name="connsiteY1" fmla="*/ 0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313077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313077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313077 w 376964"/>
                  <a:gd name="connsiteY2" fmla="*/ 0 h 521175"/>
                  <a:gd name="connsiteX3" fmla="*/ 376964 w 376964"/>
                  <a:gd name="connsiteY3" fmla="*/ 521175 h 521175"/>
                  <a:gd name="connsiteX4" fmla="*/ 0 w 376964"/>
                  <a:gd name="connsiteY4" fmla="*/ 521175 h 521175"/>
                  <a:gd name="connsiteX0" fmla="*/ 0 w 376964"/>
                  <a:gd name="connsiteY0" fmla="*/ 521175 h 548794"/>
                  <a:gd name="connsiteX1" fmla="*/ 75270 w 376964"/>
                  <a:gd name="connsiteY1" fmla="*/ 3795 h 548794"/>
                  <a:gd name="connsiteX2" fmla="*/ 313077 w 376964"/>
                  <a:gd name="connsiteY2" fmla="*/ 0 h 548794"/>
                  <a:gd name="connsiteX3" fmla="*/ 376964 w 376964"/>
                  <a:gd name="connsiteY3" fmla="*/ 521175 h 548794"/>
                  <a:gd name="connsiteX4" fmla="*/ 0 w 376964"/>
                  <a:gd name="connsiteY4" fmla="*/ 521175 h 548794"/>
                  <a:gd name="connsiteX0" fmla="*/ 0 w 376964"/>
                  <a:gd name="connsiteY0" fmla="*/ 521175 h 558453"/>
                  <a:gd name="connsiteX1" fmla="*/ 75270 w 376964"/>
                  <a:gd name="connsiteY1" fmla="*/ 3795 h 558453"/>
                  <a:gd name="connsiteX2" fmla="*/ 313077 w 376964"/>
                  <a:gd name="connsiteY2" fmla="*/ 0 h 558453"/>
                  <a:gd name="connsiteX3" fmla="*/ 376964 w 376964"/>
                  <a:gd name="connsiteY3" fmla="*/ 521175 h 558453"/>
                  <a:gd name="connsiteX4" fmla="*/ 0 w 376964"/>
                  <a:gd name="connsiteY4" fmla="*/ 521175 h 55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964" h="558453">
                    <a:moveTo>
                      <a:pt x="0" y="521175"/>
                    </a:moveTo>
                    <a:cubicBezTo>
                      <a:pt x="130063" y="286743"/>
                      <a:pt x="78004" y="185108"/>
                      <a:pt x="75270" y="3795"/>
                    </a:cubicBezTo>
                    <a:lnTo>
                      <a:pt x="313077" y="0"/>
                    </a:lnTo>
                    <a:cubicBezTo>
                      <a:pt x="310343" y="181314"/>
                      <a:pt x="243107" y="324685"/>
                      <a:pt x="376964" y="521175"/>
                    </a:cubicBezTo>
                    <a:cubicBezTo>
                      <a:pt x="203088" y="583319"/>
                      <a:pt x="53324" y="556686"/>
                      <a:pt x="0" y="521175"/>
                    </a:cubicBezTo>
                    <a:close/>
                  </a:path>
                </a:pathLst>
              </a:custGeom>
              <a:gradFill flip="none" rotWithShape="1">
                <a:gsLst>
                  <a:gs pos="45000">
                    <a:srgbClr val="758085">
                      <a:lumMod val="0"/>
                      <a:lumOff val="100000"/>
                    </a:srgbClr>
                  </a:gs>
                  <a:gs pos="27000">
                    <a:srgbClr val="ADB4B7"/>
                  </a:gs>
                  <a:gs pos="72000">
                    <a:srgbClr val="758085">
                      <a:lumMod val="100000"/>
                    </a:srgbClr>
                  </a:gs>
                </a:gsLst>
                <a:lin ang="0" scaled="1"/>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sp>
            <p:nvSpPr>
              <p:cNvPr id="313" name="Trapezium 63"/>
              <p:cNvSpPr/>
              <p:nvPr/>
            </p:nvSpPr>
            <p:spPr>
              <a:xfrm>
                <a:off x="7400716" y="3743557"/>
                <a:ext cx="468042" cy="376430"/>
              </a:xfrm>
              <a:custGeom>
                <a:avLst/>
                <a:gdLst>
                  <a:gd name="connsiteX0" fmla="*/ 29043 w 548021"/>
                  <a:gd name="connsiteY0" fmla="*/ 0 h 444018"/>
                  <a:gd name="connsiteX1" fmla="*/ 518978 w 548021"/>
                  <a:gd name="connsiteY1" fmla="*/ 0 h 444018"/>
                  <a:gd name="connsiteX2" fmla="*/ 548021 w 548021"/>
                  <a:gd name="connsiteY2" fmla="*/ 29043 h 444018"/>
                  <a:gd name="connsiteX3" fmla="*/ 548021 w 548021"/>
                  <a:gd name="connsiteY3" fmla="*/ 401397 h 444018"/>
                  <a:gd name="connsiteX4" fmla="*/ 505400 w 548021"/>
                  <a:gd name="connsiteY4" fmla="*/ 444018 h 444018"/>
                  <a:gd name="connsiteX5" fmla="*/ 42621 w 548021"/>
                  <a:gd name="connsiteY5" fmla="*/ 444018 h 444018"/>
                  <a:gd name="connsiteX6" fmla="*/ 0 w 548021"/>
                  <a:gd name="connsiteY6" fmla="*/ 401397 h 444018"/>
                  <a:gd name="connsiteX7" fmla="*/ 0 w 548021"/>
                  <a:gd name="connsiteY7" fmla="*/ 29043 h 444018"/>
                  <a:gd name="connsiteX8" fmla="*/ 29043 w 548021"/>
                  <a:gd name="connsiteY8" fmla="*/ 0 h 444018"/>
                  <a:gd name="connsiteX0" fmla="*/ 29043 w 548021"/>
                  <a:gd name="connsiteY0" fmla="*/ 0 h 444018"/>
                  <a:gd name="connsiteX1" fmla="*/ 518978 w 548021"/>
                  <a:gd name="connsiteY1" fmla="*/ 0 h 444018"/>
                  <a:gd name="connsiteX2" fmla="*/ 548021 w 548021"/>
                  <a:gd name="connsiteY2" fmla="*/ 29043 h 444018"/>
                  <a:gd name="connsiteX3" fmla="*/ 546327 w 548021"/>
                  <a:gd name="connsiteY3" fmla="*/ 195212 h 444018"/>
                  <a:gd name="connsiteX4" fmla="*/ 548021 w 548021"/>
                  <a:gd name="connsiteY4" fmla="*/ 401397 h 444018"/>
                  <a:gd name="connsiteX5" fmla="*/ 505400 w 548021"/>
                  <a:gd name="connsiteY5" fmla="*/ 444018 h 444018"/>
                  <a:gd name="connsiteX6" fmla="*/ 42621 w 548021"/>
                  <a:gd name="connsiteY6" fmla="*/ 444018 h 444018"/>
                  <a:gd name="connsiteX7" fmla="*/ 0 w 548021"/>
                  <a:gd name="connsiteY7" fmla="*/ 401397 h 444018"/>
                  <a:gd name="connsiteX8" fmla="*/ 0 w 548021"/>
                  <a:gd name="connsiteY8" fmla="*/ 29043 h 444018"/>
                  <a:gd name="connsiteX9" fmla="*/ 29043 w 548021"/>
                  <a:gd name="connsiteY9" fmla="*/ 0 h 444018"/>
                  <a:gd name="connsiteX0" fmla="*/ 29043 w 550718"/>
                  <a:gd name="connsiteY0" fmla="*/ 0 h 444018"/>
                  <a:gd name="connsiteX1" fmla="*/ 518978 w 550718"/>
                  <a:gd name="connsiteY1" fmla="*/ 0 h 444018"/>
                  <a:gd name="connsiteX2" fmla="*/ 548021 w 550718"/>
                  <a:gd name="connsiteY2" fmla="*/ 29043 h 444018"/>
                  <a:gd name="connsiteX3" fmla="*/ 546327 w 550718"/>
                  <a:gd name="connsiteY3" fmla="*/ 195212 h 444018"/>
                  <a:gd name="connsiteX4" fmla="*/ 546327 w 550718"/>
                  <a:gd name="connsiteY4" fmla="*/ 297605 h 444018"/>
                  <a:gd name="connsiteX5" fmla="*/ 548021 w 550718"/>
                  <a:gd name="connsiteY5" fmla="*/ 401397 h 444018"/>
                  <a:gd name="connsiteX6" fmla="*/ 505400 w 550718"/>
                  <a:gd name="connsiteY6" fmla="*/ 444018 h 444018"/>
                  <a:gd name="connsiteX7" fmla="*/ 42621 w 550718"/>
                  <a:gd name="connsiteY7" fmla="*/ 444018 h 444018"/>
                  <a:gd name="connsiteX8" fmla="*/ 0 w 550718"/>
                  <a:gd name="connsiteY8" fmla="*/ 401397 h 444018"/>
                  <a:gd name="connsiteX9" fmla="*/ 0 w 550718"/>
                  <a:gd name="connsiteY9" fmla="*/ 29043 h 444018"/>
                  <a:gd name="connsiteX10" fmla="*/ 29043 w 550718"/>
                  <a:gd name="connsiteY10" fmla="*/ 0 h 444018"/>
                  <a:gd name="connsiteX0" fmla="*/ 29043 w 550718"/>
                  <a:gd name="connsiteY0" fmla="*/ 0 h 444018"/>
                  <a:gd name="connsiteX1" fmla="*/ 518978 w 550718"/>
                  <a:gd name="connsiteY1" fmla="*/ 0 h 444018"/>
                  <a:gd name="connsiteX2" fmla="*/ 548021 w 550718"/>
                  <a:gd name="connsiteY2" fmla="*/ 29043 h 444018"/>
                  <a:gd name="connsiteX3" fmla="*/ 546327 w 550718"/>
                  <a:gd name="connsiteY3" fmla="*/ 195212 h 444018"/>
                  <a:gd name="connsiteX4" fmla="*/ 546327 w 550718"/>
                  <a:gd name="connsiteY4" fmla="*/ 297605 h 444018"/>
                  <a:gd name="connsiteX5" fmla="*/ 546326 w 550718"/>
                  <a:gd name="connsiteY5" fmla="*/ 376187 h 444018"/>
                  <a:gd name="connsiteX6" fmla="*/ 548021 w 550718"/>
                  <a:gd name="connsiteY6" fmla="*/ 401397 h 444018"/>
                  <a:gd name="connsiteX7" fmla="*/ 505400 w 550718"/>
                  <a:gd name="connsiteY7" fmla="*/ 444018 h 444018"/>
                  <a:gd name="connsiteX8" fmla="*/ 42621 w 550718"/>
                  <a:gd name="connsiteY8" fmla="*/ 444018 h 444018"/>
                  <a:gd name="connsiteX9" fmla="*/ 0 w 550718"/>
                  <a:gd name="connsiteY9" fmla="*/ 401397 h 444018"/>
                  <a:gd name="connsiteX10" fmla="*/ 0 w 550718"/>
                  <a:gd name="connsiteY10" fmla="*/ 29043 h 444018"/>
                  <a:gd name="connsiteX11" fmla="*/ 29043 w 550718"/>
                  <a:gd name="connsiteY11" fmla="*/ 0 h 444018"/>
                  <a:gd name="connsiteX0" fmla="*/ 29043 w 550718"/>
                  <a:gd name="connsiteY0" fmla="*/ 0 h 444018"/>
                  <a:gd name="connsiteX1" fmla="*/ 518978 w 550718"/>
                  <a:gd name="connsiteY1" fmla="*/ 0 h 444018"/>
                  <a:gd name="connsiteX2" fmla="*/ 548021 w 550718"/>
                  <a:gd name="connsiteY2" fmla="*/ 29043 h 444018"/>
                  <a:gd name="connsiteX3" fmla="*/ 543945 w 550718"/>
                  <a:gd name="connsiteY3" fmla="*/ 102343 h 444018"/>
                  <a:gd name="connsiteX4" fmla="*/ 546327 w 550718"/>
                  <a:gd name="connsiteY4" fmla="*/ 195212 h 444018"/>
                  <a:gd name="connsiteX5" fmla="*/ 546327 w 550718"/>
                  <a:gd name="connsiteY5" fmla="*/ 297605 h 444018"/>
                  <a:gd name="connsiteX6" fmla="*/ 546326 w 550718"/>
                  <a:gd name="connsiteY6" fmla="*/ 376187 h 444018"/>
                  <a:gd name="connsiteX7" fmla="*/ 548021 w 550718"/>
                  <a:gd name="connsiteY7" fmla="*/ 401397 h 444018"/>
                  <a:gd name="connsiteX8" fmla="*/ 505400 w 550718"/>
                  <a:gd name="connsiteY8" fmla="*/ 444018 h 444018"/>
                  <a:gd name="connsiteX9" fmla="*/ 42621 w 550718"/>
                  <a:gd name="connsiteY9" fmla="*/ 444018 h 444018"/>
                  <a:gd name="connsiteX10" fmla="*/ 0 w 550718"/>
                  <a:gd name="connsiteY10" fmla="*/ 401397 h 444018"/>
                  <a:gd name="connsiteX11" fmla="*/ 0 w 550718"/>
                  <a:gd name="connsiteY11" fmla="*/ 29043 h 444018"/>
                  <a:gd name="connsiteX12" fmla="*/ 29043 w 550718"/>
                  <a:gd name="connsiteY12" fmla="*/ 0 h 444018"/>
                  <a:gd name="connsiteX0" fmla="*/ 29043 w 550718"/>
                  <a:gd name="connsiteY0" fmla="*/ 0 h 444018"/>
                  <a:gd name="connsiteX1" fmla="*/ 518978 w 550718"/>
                  <a:gd name="connsiteY1" fmla="*/ 0 h 444018"/>
                  <a:gd name="connsiteX2" fmla="*/ 548021 w 550718"/>
                  <a:gd name="connsiteY2" fmla="*/ 29043 h 444018"/>
                  <a:gd name="connsiteX3" fmla="*/ 543945 w 550718"/>
                  <a:gd name="connsiteY3" fmla="*/ 102343 h 444018"/>
                  <a:gd name="connsiteX4" fmla="*/ 546327 w 550718"/>
                  <a:gd name="connsiteY4" fmla="*/ 195212 h 444018"/>
                  <a:gd name="connsiteX5" fmla="*/ 546327 w 550718"/>
                  <a:gd name="connsiteY5" fmla="*/ 297605 h 444018"/>
                  <a:gd name="connsiteX6" fmla="*/ 546326 w 550718"/>
                  <a:gd name="connsiteY6" fmla="*/ 376187 h 444018"/>
                  <a:gd name="connsiteX7" fmla="*/ 548021 w 550718"/>
                  <a:gd name="connsiteY7" fmla="*/ 401397 h 444018"/>
                  <a:gd name="connsiteX8" fmla="*/ 505400 w 550718"/>
                  <a:gd name="connsiteY8" fmla="*/ 444018 h 444018"/>
                  <a:gd name="connsiteX9" fmla="*/ 42621 w 550718"/>
                  <a:gd name="connsiteY9" fmla="*/ 444018 h 444018"/>
                  <a:gd name="connsiteX10" fmla="*/ 0 w 550718"/>
                  <a:gd name="connsiteY10" fmla="*/ 401397 h 444018"/>
                  <a:gd name="connsiteX11" fmla="*/ 1020 w 550718"/>
                  <a:gd name="connsiteY11" fmla="*/ 147587 h 444018"/>
                  <a:gd name="connsiteX12" fmla="*/ 0 w 550718"/>
                  <a:gd name="connsiteY12" fmla="*/ 29043 h 444018"/>
                  <a:gd name="connsiteX13" fmla="*/ 29043 w 550718"/>
                  <a:gd name="connsiteY1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7689 w 552080"/>
                  <a:gd name="connsiteY4" fmla="*/ 195212 h 444018"/>
                  <a:gd name="connsiteX5" fmla="*/ 547689 w 552080"/>
                  <a:gd name="connsiteY5" fmla="*/ 297605 h 444018"/>
                  <a:gd name="connsiteX6" fmla="*/ 547688 w 552080"/>
                  <a:gd name="connsiteY6" fmla="*/ 376187 h 444018"/>
                  <a:gd name="connsiteX7" fmla="*/ 549383 w 552080"/>
                  <a:gd name="connsiteY7" fmla="*/ 401397 h 444018"/>
                  <a:gd name="connsiteX8" fmla="*/ 506762 w 552080"/>
                  <a:gd name="connsiteY8" fmla="*/ 444018 h 444018"/>
                  <a:gd name="connsiteX9" fmla="*/ 43983 w 552080"/>
                  <a:gd name="connsiteY9" fmla="*/ 444018 h 444018"/>
                  <a:gd name="connsiteX10" fmla="*/ 1362 w 552080"/>
                  <a:gd name="connsiteY10" fmla="*/ 401397 h 444018"/>
                  <a:gd name="connsiteX11" fmla="*/ 0 w 552080"/>
                  <a:gd name="connsiteY11" fmla="*/ 340468 h 444018"/>
                  <a:gd name="connsiteX12" fmla="*/ 2382 w 552080"/>
                  <a:gd name="connsiteY12" fmla="*/ 147587 h 444018"/>
                  <a:gd name="connsiteX13" fmla="*/ 1362 w 552080"/>
                  <a:gd name="connsiteY13" fmla="*/ 29043 h 444018"/>
                  <a:gd name="connsiteX14" fmla="*/ 30405 w 552080"/>
                  <a:gd name="connsiteY14"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7689 w 552080"/>
                  <a:gd name="connsiteY4" fmla="*/ 195212 h 444018"/>
                  <a:gd name="connsiteX5" fmla="*/ 547689 w 552080"/>
                  <a:gd name="connsiteY5" fmla="*/ 297605 h 444018"/>
                  <a:gd name="connsiteX6" fmla="*/ 547688 w 552080"/>
                  <a:gd name="connsiteY6" fmla="*/ 376187 h 444018"/>
                  <a:gd name="connsiteX7" fmla="*/ 549383 w 552080"/>
                  <a:gd name="connsiteY7" fmla="*/ 401397 h 444018"/>
                  <a:gd name="connsiteX8" fmla="*/ 506762 w 552080"/>
                  <a:gd name="connsiteY8" fmla="*/ 444018 h 444018"/>
                  <a:gd name="connsiteX9" fmla="*/ 43983 w 552080"/>
                  <a:gd name="connsiteY9" fmla="*/ 444018 h 444018"/>
                  <a:gd name="connsiteX10" fmla="*/ 1362 w 552080"/>
                  <a:gd name="connsiteY10" fmla="*/ 401397 h 444018"/>
                  <a:gd name="connsiteX11" fmla="*/ 0 w 552080"/>
                  <a:gd name="connsiteY11" fmla="*/ 340468 h 444018"/>
                  <a:gd name="connsiteX12" fmla="*/ 0 w 552080"/>
                  <a:gd name="connsiteY12" fmla="*/ 240455 h 444018"/>
                  <a:gd name="connsiteX13" fmla="*/ 2382 w 552080"/>
                  <a:gd name="connsiteY13" fmla="*/ 147587 h 444018"/>
                  <a:gd name="connsiteX14" fmla="*/ 1362 w 552080"/>
                  <a:gd name="connsiteY14" fmla="*/ 29043 h 444018"/>
                  <a:gd name="connsiteX15" fmla="*/ 30405 w 552080"/>
                  <a:gd name="connsiteY15"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7689 w 552080"/>
                  <a:gd name="connsiteY4" fmla="*/ 195212 h 444018"/>
                  <a:gd name="connsiteX5" fmla="*/ 547689 w 552080"/>
                  <a:gd name="connsiteY5" fmla="*/ 297605 h 444018"/>
                  <a:gd name="connsiteX6" fmla="*/ 547688 w 552080"/>
                  <a:gd name="connsiteY6" fmla="*/ 376187 h 444018"/>
                  <a:gd name="connsiteX7" fmla="*/ 549383 w 552080"/>
                  <a:gd name="connsiteY7" fmla="*/ 401397 h 444018"/>
                  <a:gd name="connsiteX8" fmla="*/ 506762 w 552080"/>
                  <a:gd name="connsiteY8" fmla="*/ 444018 h 444018"/>
                  <a:gd name="connsiteX9" fmla="*/ 43983 w 552080"/>
                  <a:gd name="connsiteY9" fmla="*/ 444018 h 444018"/>
                  <a:gd name="connsiteX10" fmla="*/ 1362 w 552080"/>
                  <a:gd name="connsiteY10" fmla="*/ 401397 h 444018"/>
                  <a:gd name="connsiteX11" fmla="*/ 0 w 552080"/>
                  <a:gd name="connsiteY11" fmla="*/ 340468 h 444018"/>
                  <a:gd name="connsiteX12" fmla="*/ 0 w 552080"/>
                  <a:gd name="connsiteY12" fmla="*/ 240455 h 444018"/>
                  <a:gd name="connsiteX13" fmla="*/ 2382 w 552080"/>
                  <a:gd name="connsiteY13" fmla="*/ 147587 h 444018"/>
                  <a:gd name="connsiteX14" fmla="*/ 0 w 552080"/>
                  <a:gd name="connsiteY14" fmla="*/ 66624 h 444018"/>
                  <a:gd name="connsiteX15" fmla="*/ 1362 w 552080"/>
                  <a:gd name="connsiteY15" fmla="*/ 29043 h 444018"/>
                  <a:gd name="connsiteX16" fmla="*/ 30405 w 552080"/>
                  <a:gd name="connsiteY16"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7689 w 552080"/>
                  <a:gd name="connsiteY6" fmla="*/ 297605 h 444018"/>
                  <a:gd name="connsiteX7" fmla="*/ 547688 w 552080"/>
                  <a:gd name="connsiteY7" fmla="*/ 376187 h 444018"/>
                  <a:gd name="connsiteX8" fmla="*/ 549383 w 552080"/>
                  <a:gd name="connsiteY8" fmla="*/ 401397 h 444018"/>
                  <a:gd name="connsiteX9" fmla="*/ 506762 w 552080"/>
                  <a:gd name="connsiteY9" fmla="*/ 444018 h 444018"/>
                  <a:gd name="connsiteX10" fmla="*/ 43983 w 552080"/>
                  <a:gd name="connsiteY10" fmla="*/ 444018 h 444018"/>
                  <a:gd name="connsiteX11" fmla="*/ 1362 w 552080"/>
                  <a:gd name="connsiteY11" fmla="*/ 401397 h 444018"/>
                  <a:gd name="connsiteX12" fmla="*/ 0 w 552080"/>
                  <a:gd name="connsiteY12" fmla="*/ 340468 h 444018"/>
                  <a:gd name="connsiteX13" fmla="*/ 0 w 552080"/>
                  <a:gd name="connsiteY13" fmla="*/ 240455 h 444018"/>
                  <a:gd name="connsiteX14" fmla="*/ 2382 w 552080"/>
                  <a:gd name="connsiteY14" fmla="*/ 147587 h 444018"/>
                  <a:gd name="connsiteX15" fmla="*/ 0 w 552080"/>
                  <a:gd name="connsiteY15" fmla="*/ 66624 h 444018"/>
                  <a:gd name="connsiteX16" fmla="*/ 1362 w 552080"/>
                  <a:gd name="connsiteY16" fmla="*/ 29043 h 444018"/>
                  <a:gd name="connsiteX17" fmla="*/ 30405 w 552080"/>
                  <a:gd name="connsiteY17"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76187 h 444018"/>
                  <a:gd name="connsiteX9" fmla="*/ 549383 w 552080"/>
                  <a:gd name="connsiteY9" fmla="*/ 401397 h 444018"/>
                  <a:gd name="connsiteX10" fmla="*/ 506762 w 552080"/>
                  <a:gd name="connsiteY10" fmla="*/ 444018 h 444018"/>
                  <a:gd name="connsiteX11" fmla="*/ 43983 w 552080"/>
                  <a:gd name="connsiteY11" fmla="*/ 444018 h 444018"/>
                  <a:gd name="connsiteX12" fmla="*/ 1362 w 552080"/>
                  <a:gd name="connsiteY12" fmla="*/ 401397 h 444018"/>
                  <a:gd name="connsiteX13" fmla="*/ 0 w 552080"/>
                  <a:gd name="connsiteY13" fmla="*/ 340468 h 444018"/>
                  <a:gd name="connsiteX14" fmla="*/ 0 w 552080"/>
                  <a:gd name="connsiteY14" fmla="*/ 240455 h 444018"/>
                  <a:gd name="connsiteX15" fmla="*/ 2382 w 552080"/>
                  <a:gd name="connsiteY15" fmla="*/ 147587 h 444018"/>
                  <a:gd name="connsiteX16" fmla="*/ 0 w 552080"/>
                  <a:gd name="connsiteY16" fmla="*/ 66624 h 444018"/>
                  <a:gd name="connsiteX17" fmla="*/ 1362 w 552080"/>
                  <a:gd name="connsiteY17" fmla="*/ 29043 h 444018"/>
                  <a:gd name="connsiteX18" fmla="*/ 30405 w 552080"/>
                  <a:gd name="connsiteY18"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0 w 552080"/>
                  <a:gd name="connsiteY14" fmla="*/ 340468 h 444018"/>
                  <a:gd name="connsiteX15" fmla="*/ 0 w 552080"/>
                  <a:gd name="connsiteY15" fmla="*/ 240455 h 444018"/>
                  <a:gd name="connsiteX16" fmla="*/ 2382 w 552080"/>
                  <a:gd name="connsiteY16" fmla="*/ 147587 h 444018"/>
                  <a:gd name="connsiteX17" fmla="*/ 0 w 552080"/>
                  <a:gd name="connsiteY17" fmla="*/ 66624 h 444018"/>
                  <a:gd name="connsiteX18" fmla="*/ 1362 w 552080"/>
                  <a:gd name="connsiteY18" fmla="*/ 29043 h 444018"/>
                  <a:gd name="connsiteX19" fmla="*/ 30405 w 552080"/>
                  <a:gd name="connsiteY19"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0 w 552080"/>
                  <a:gd name="connsiteY14" fmla="*/ 373805 h 444018"/>
                  <a:gd name="connsiteX15" fmla="*/ 0 w 552080"/>
                  <a:gd name="connsiteY15" fmla="*/ 340468 h 444018"/>
                  <a:gd name="connsiteX16" fmla="*/ 0 w 552080"/>
                  <a:gd name="connsiteY16" fmla="*/ 240455 h 444018"/>
                  <a:gd name="connsiteX17" fmla="*/ 2382 w 552080"/>
                  <a:gd name="connsiteY17" fmla="*/ 147587 h 444018"/>
                  <a:gd name="connsiteX18" fmla="*/ 0 w 552080"/>
                  <a:gd name="connsiteY18" fmla="*/ 66624 h 444018"/>
                  <a:gd name="connsiteX19" fmla="*/ 1362 w 552080"/>
                  <a:gd name="connsiteY19" fmla="*/ 29043 h 444018"/>
                  <a:gd name="connsiteX20" fmla="*/ 30405 w 552080"/>
                  <a:gd name="connsiteY20"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4763 w 554461"/>
                  <a:gd name="connsiteY18" fmla="*/ 147587 h 444018"/>
                  <a:gd name="connsiteX19" fmla="*/ 2381 w 554461"/>
                  <a:gd name="connsiteY19" fmla="*/ 66624 h 444018"/>
                  <a:gd name="connsiteX20" fmla="*/ 3743 w 554461"/>
                  <a:gd name="connsiteY20" fmla="*/ 29043 h 444018"/>
                  <a:gd name="connsiteX21" fmla="*/ 32786 w 554461"/>
                  <a:gd name="connsiteY21"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1 w 554461"/>
                  <a:gd name="connsiteY18" fmla="*/ 195212 h 444018"/>
                  <a:gd name="connsiteX19" fmla="*/ 4763 w 554461"/>
                  <a:gd name="connsiteY19" fmla="*/ 147587 h 444018"/>
                  <a:gd name="connsiteX20" fmla="*/ 2381 w 554461"/>
                  <a:gd name="connsiteY20" fmla="*/ 66624 h 444018"/>
                  <a:gd name="connsiteX21" fmla="*/ 3743 w 554461"/>
                  <a:gd name="connsiteY21" fmla="*/ 29043 h 444018"/>
                  <a:gd name="connsiteX22" fmla="*/ 32786 w 554461"/>
                  <a:gd name="connsiteY22"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1 w 554461"/>
                  <a:gd name="connsiteY18" fmla="*/ 195212 h 444018"/>
                  <a:gd name="connsiteX19" fmla="*/ 4763 w 554461"/>
                  <a:gd name="connsiteY19" fmla="*/ 147587 h 444018"/>
                  <a:gd name="connsiteX20" fmla="*/ 1 w 554461"/>
                  <a:gd name="connsiteY20" fmla="*/ 107105 h 444018"/>
                  <a:gd name="connsiteX21" fmla="*/ 2381 w 554461"/>
                  <a:gd name="connsiteY21" fmla="*/ 66624 h 444018"/>
                  <a:gd name="connsiteX22" fmla="*/ 3743 w 554461"/>
                  <a:gd name="connsiteY22" fmla="*/ 29043 h 444018"/>
                  <a:gd name="connsiteX23" fmla="*/ 32786 w 554461"/>
                  <a:gd name="connsiteY23"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1 w 554461"/>
                  <a:gd name="connsiteY18" fmla="*/ 195212 h 444018"/>
                  <a:gd name="connsiteX19" fmla="*/ 4763 w 554461"/>
                  <a:gd name="connsiteY19" fmla="*/ 147587 h 444018"/>
                  <a:gd name="connsiteX20" fmla="*/ 23813 w 554461"/>
                  <a:gd name="connsiteY20" fmla="*/ 111868 h 444018"/>
                  <a:gd name="connsiteX21" fmla="*/ 2381 w 554461"/>
                  <a:gd name="connsiteY21" fmla="*/ 66624 h 444018"/>
                  <a:gd name="connsiteX22" fmla="*/ 3743 w 554461"/>
                  <a:gd name="connsiteY22" fmla="*/ 29043 h 444018"/>
                  <a:gd name="connsiteX23" fmla="*/ 32786 w 554461"/>
                  <a:gd name="connsiteY23"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26194 w 554461"/>
                  <a:gd name="connsiteY18" fmla="*/ 199975 h 444018"/>
                  <a:gd name="connsiteX19" fmla="*/ 4763 w 554461"/>
                  <a:gd name="connsiteY19" fmla="*/ 147587 h 444018"/>
                  <a:gd name="connsiteX20" fmla="*/ 23813 w 554461"/>
                  <a:gd name="connsiteY20" fmla="*/ 111868 h 444018"/>
                  <a:gd name="connsiteX21" fmla="*/ 2381 w 554461"/>
                  <a:gd name="connsiteY21" fmla="*/ 66624 h 444018"/>
                  <a:gd name="connsiteX22" fmla="*/ 3743 w 554461"/>
                  <a:gd name="connsiteY22" fmla="*/ 29043 h 444018"/>
                  <a:gd name="connsiteX23" fmla="*/ 32786 w 554461"/>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0 w 552080"/>
                  <a:gd name="connsiteY14" fmla="*/ 373805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28639 w 552080"/>
                  <a:gd name="connsiteY4" fmla="*/ 154731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28639 w 552080"/>
                  <a:gd name="connsiteY4" fmla="*/ 154731 h 444018"/>
                  <a:gd name="connsiteX5" fmla="*/ 547689 w 552080"/>
                  <a:gd name="connsiteY5" fmla="*/ 195212 h 444018"/>
                  <a:gd name="connsiteX6" fmla="*/ 528638 w 552080"/>
                  <a:gd name="connsiteY6" fmla="*/ 249980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28639 w 552080"/>
                  <a:gd name="connsiteY4" fmla="*/ 154731 h 444018"/>
                  <a:gd name="connsiteX5" fmla="*/ 547689 w 552080"/>
                  <a:gd name="connsiteY5" fmla="*/ 195212 h 444018"/>
                  <a:gd name="connsiteX6" fmla="*/ 528638 w 552080"/>
                  <a:gd name="connsiteY6" fmla="*/ 249980 h 444018"/>
                  <a:gd name="connsiteX7" fmla="*/ 547689 w 552080"/>
                  <a:gd name="connsiteY7" fmla="*/ 297605 h 444018"/>
                  <a:gd name="connsiteX8" fmla="*/ 531019 w 552080"/>
                  <a:gd name="connsiteY8" fmla="*/ 345230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2080" h="444018">
                    <a:moveTo>
                      <a:pt x="30405" y="0"/>
                    </a:moveTo>
                    <a:lnTo>
                      <a:pt x="520340" y="0"/>
                    </a:lnTo>
                    <a:cubicBezTo>
                      <a:pt x="536380" y="0"/>
                      <a:pt x="549383" y="13003"/>
                      <a:pt x="549383" y="29043"/>
                    </a:cubicBezTo>
                    <a:cubicBezTo>
                      <a:pt x="553544" y="46100"/>
                      <a:pt x="545589" y="74648"/>
                      <a:pt x="545307" y="102343"/>
                    </a:cubicBezTo>
                    <a:cubicBezTo>
                      <a:pt x="544628" y="122497"/>
                      <a:pt x="528242" y="139253"/>
                      <a:pt x="528639" y="154731"/>
                    </a:cubicBezTo>
                    <a:cubicBezTo>
                      <a:pt x="529036" y="170209"/>
                      <a:pt x="547689" y="179337"/>
                      <a:pt x="547689" y="195212"/>
                    </a:cubicBezTo>
                    <a:cubicBezTo>
                      <a:pt x="547689" y="211087"/>
                      <a:pt x="528638" y="232915"/>
                      <a:pt x="528638" y="249980"/>
                    </a:cubicBezTo>
                    <a:cubicBezTo>
                      <a:pt x="528638" y="267045"/>
                      <a:pt x="547292" y="282524"/>
                      <a:pt x="547689" y="297605"/>
                    </a:cubicBezTo>
                    <a:cubicBezTo>
                      <a:pt x="548086" y="312686"/>
                      <a:pt x="531019" y="332133"/>
                      <a:pt x="531019" y="345230"/>
                    </a:cubicBezTo>
                    <a:cubicBezTo>
                      <a:pt x="531019" y="358327"/>
                      <a:pt x="547405" y="365238"/>
                      <a:pt x="547688" y="376187"/>
                    </a:cubicBezTo>
                    <a:cubicBezTo>
                      <a:pt x="547971" y="387136"/>
                      <a:pt x="556204" y="390092"/>
                      <a:pt x="549383" y="401397"/>
                    </a:cubicBezTo>
                    <a:cubicBezTo>
                      <a:pt x="549383" y="424936"/>
                      <a:pt x="530301" y="444018"/>
                      <a:pt x="506762" y="444018"/>
                    </a:cubicBezTo>
                    <a:lnTo>
                      <a:pt x="43983" y="444018"/>
                    </a:lnTo>
                    <a:cubicBezTo>
                      <a:pt x="20444" y="444018"/>
                      <a:pt x="1362" y="424936"/>
                      <a:pt x="1362" y="401397"/>
                    </a:cubicBezTo>
                    <a:lnTo>
                      <a:pt x="19050" y="380948"/>
                    </a:lnTo>
                    <a:lnTo>
                      <a:pt x="0" y="340468"/>
                    </a:lnTo>
                    <a:lnTo>
                      <a:pt x="23813" y="292842"/>
                    </a:lnTo>
                    <a:lnTo>
                      <a:pt x="0" y="240455"/>
                    </a:lnTo>
                    <a:lnTo>
                      <a:pt x="23813" y="199975"/>
                    </a:lnTo>
                    <a:lnTo>
                      <a:pt x="2382" y="147587"/>
                    </a:lnTo>
                    <a:lnTo>
                      <a:pt x="21432" y="111868"/>
                    </a:lnTo>
                    <a:lnTo>
                      <a:pt x="0" y="66624"/>
                    </a:lnTo>
                    <a:lnTo>
                      <a:pt x="1362" y="29043"/>
                    </a:lnTo>
                    <a:cubicBezTo>
                      <a:pt x="1362" y="13003"/>
                      <a:pt x="14365" y="0"/>
                      <a:pt x="30405" y="0"/>
                    </a:cubicBezTo>
                    <a:close/>
                  </a:path>
                </a:pathLst>
              </a:custGeom>
              <a:gradFill flip="none" rotWithShape="1">
                <a:gsLst>
                  <a:gs pos="33000">
                    <a:schemeClr val="bg1"/>
                  </a:gs>
                  <a:gs pos="16000">
                    <a:schemeClr val="bg2">
                      <a:lumMod val="50000"/>
                    </a:schemeClr>
                  </a:gs>
                  <a:gs pos="90000">
                    <a:schemeClr val="bg2">
                      <a:lumMod val="25000"/>
                    </a:schemeClr>
                  </a:gs>
                  <a:gs pos="51000">
                    <a:schemeClr val="bg2">
                      <a:lumMod val="50000"/>
                    </a:schemeClr>
                  </a:gs>
                </a:gsLst>
                <a:lin ang="0" scaled="1"/>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sp>
            <p:nvSpPr>
              <p:cNvPr id="314" name="Trapezium 63"/>
              <p:cNvSpPr/>
              <p:nvPr/>
            </p:nvSpPr>
            <p:spPr>
              <a:xfrm>
                <a:off x="7397096" y="3694740"/>
                <a:ext cx="473944" cy="70502"/>
              </a:xfrm>
              <a:prstGeom prst="ellipse">
                <a:avLst/>
              </a:prstGeom>
              <a:gradFill flip="none" rotWithShape="1">
                <a:gsLst>
                  <a:gs pos="45000">
                    <a:srgbClr val="758085">
                      <a:lumMod val="0"/>
                      <a:lumOff val="100000"/>
                    </a:srgbClr>
                  </a:gs>
                  <a:gs pos="27000">
                    <a:srgbClr val="ADB4B7"/>
                  </a:gs>
                  <a:gs pos="72000">
                    <a:srgbClr val="758085">
                      <a:lumMod val="100000"/>
                    </a:srgbClr>
                  </a:gs>
                </a:gsLst>
                <a:path path="circle">
                  <a:fillToRect l="50000" t="50000" r="50000" b="50000"/>
                </a:path>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grpSp>
            <p:nvGrpSpPr>
              <p:cNvPr id="315" name="Groep 314"/>
              <p:cNvGrpSpPr/>
              <p:nvPr/>
            </p:nvGrpSpPr>
            <p:grpSpPr>
              <a:xfrm>
                <a:off x="7379036" y="3775107"/>
                <a:ext cx="499056" cy="359322"/>
                <a:chOff x="2172806" y="4005064"/>
                <a:chExt cx="828388" cy="578901"/>
              </a:xfrm>
            </p:grpSpPr>
            <p:sp>
              <p:nvSpPr>
                <p:cNvPr id="318" name="Vrije vorm 317"/>
                <p:cNvSpPr/>
                <p:nvPr/>
              </p:nvSpPr>
              <p:spPr>
                <a:xfrm>
                  <a:off x="2181050" y="4068527"/>
                  <a:ext cx="820144"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319" name="Vrije vorm 318"/>
                <p:cNvSpPr/>
                <p:nvPr/>
              </p:nvSpPr>
              <p:spPr>
                <a:xfrm>
                  <a:off x="2172806" y="4005064"/>
                  <a:ext cx="426214" cy="81333"/>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43575"/>
                    <a:gd name="connsiteY0" fmla="*/ 72090 h 153423"/>
                    <a:gd name="connsiteX1" fmla="*/ 426214 w 843575"/>
                    <a:gd name="connsiteY1" fmla="*/ 91061 h 153423"/>
                    <a:gd name="connsiteX2" fmla="*/ 843575 w 843575"/>
                    <a:gd name="connsiteY2" fmla="*/ 0 h 153423"/>
                    <a:gd name="connsiteX3" fmla="*/ 426214 w 843575"/>
                    <a:gd name="connsiteY3" fmla="*/ 151768 h 153423"/>
                    <a:gd name="connsiteX4" fmla="*/ 31618 w 843575"/>
                    <a:gd name="connsiteY4" fmla="*/ 136591 h 153423"/>
                    <a:gd name="connsiteX5" fmla="*/ 20235 w 843575"/>
                    <a:gd name="connsiteY5" fmla="*/ 72090 h 153423"/>
                    <a:gd name="connsiteX0" fmla="*/ 20235 w 476252"/>
                    <a:gd name="connsiteY0" fmla="*/ 0 h 81333"/>
                    <a:gd name="connsiteX1" fmla="*/ 426214 w 476252"/>
                    <a:gd name="connsiteY1" fmla="*/ 18971 h 81333"/>
                    <a:gd name="connsiteX2" fmla="*/ 426214 w 476252"/>
                    <a:gd name="connsiteY2" fmla="*/ 79678 h 81333"/>
                    <a:gd name="connsiteX3" fmla="*/ 31618 w 476252"/>
                    <a:gd name="connsiteY3" fmla="*/ 64501 h 81333"/>
                    <a:gd name="connsiteX4" fmla="*/ 20235 w 476252"/>
                    <a:gd name="connsiteY4" fmla="*/ 0 h 81333"/>
                    <a:gd name="connsiteX0" fmla="*/ 20235 w 426214"/>
                    <a:gd name="connsiteY0" fmla="*/ 0 h 81333"/>
                    <a:gd name="connsiteX1" fmla="*/ 426214 w 426214"/>
                    <a:gd name="connsiteY1" fmla="*/ 79678 h 81333"/>
                    <a:gd name="connsiteX2" fmla="*/ 31618 w 426214"/>
                    <a:gd name="connsiteY2" fmla="*/ 64501 h 81333"/>
                    <a:gd name="connsiteX3" fmla="*/ 20235 w 426214"/>
                    <a:gd name="connsiteY3" fmla="*/ 0 h 81333"/>
                  </a:gdLst>
                  <a:ahLst/>
                  <a:cxnLst>
                    <a:cxn ang="0">
                      <a:pos x="connsiteX0" y="connsiteY0"/>
                    </a:cxn>
                    <a:cxn ang="0">
                      <a:pos x="connsiteX1" y="connsiteY1"/>
                    </a:cxn>
                    <a:cxn ang="0">
                      <a:pos x="connsiteX2" y="connsiteY2"/>
                    </a:cxn>
                    <a:cxn ang="0">
                      <a:pos x="connsiteX3" y="connsiteY3"/>
                    </a:cxn>
                  </a:cxnLst>
                  <a:rect l="l" t="t" r="r" b="b"/>
                  <a:pathLst>
                    <a:path w="426214" h="81333">
                      <a:moveTo>
                        <a:pt x="20235" y="0"/>
                      </a:moveTo>
                      <a:cubicBezTo>
                        <a:pt x="86001" y="2530"/>
                        <a:pt x="424317" y="68928"/>
                        <a:pt x="426214" y="79678"/>
                      </a:cubicBezTo>
                      <a:cubicBezTo>
                        <a:pt x="269387" y="84737"/>
                        <a:pt x="99281" y="77781"/>
                        <a:pt x="31618" y="64501"/>
                      </a:cubicBezTo>
                      <a:cubicBezTo>
                        <a:pt x="-6324" y="61972"/>
                        <a:pt x="-10118" y="2530"/>
                        <a:pt x="20235" y="0"/>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320" name="Vrije vorm 319"/>
                <p:cNvSpPr/>
                <p:nvPr/>
              </p:nvSpPr>
              <p:spPr>
                <a:xfrm>
                  <a:off x="2181050" y="4192920"/>
                  <a:ext cx="820143"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321" name="Vrije vorm 320"/>
                <p:cNvSpPr/>
                <p:nvPr/>
              </p:nvSpPr>
              <p:spPr>
                <a:xfrm>
                  <a:off x="2181050" y="4317311"/>
                  <a:ext cx="820143"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322" name="Vrije vorm 321"/>
                <p:cNvSpPr/>
                <p:nvPr/>
              </p:nvSpPr>
              <p:spPr>
                <a:xfrm>
                  <a:off x="2196460" y="4441703"/>
                  <a:ext cx="796023"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grpSp>
          <p:sp>
            <p:nvSpPr>
              <p:cNvPr id="316" name="Afgeronde rechthoek 31"/>
              <p:cNvSpPr/>
              <p:nvPr/>
            </p:nvSpPr>
            <p:spPr>
              <a:xfrm>
                <a:off x="7494805" y="3726323"/>
                <a:ext cx="365126" cy="603390"/>
              </a:xfrm>
              <a:custGeom>
                <a:avLst/>
                <a:gdLst>
                  <a:gd name="connsiteX0" fmla="*/ 0 w 252498"/>
                  <a:gd name="connsiteY0" fmla="*/ 76242 h 628386"/>
                  <a:gd name="connsiteX1" fmla="*/ 76242 w 252498"/>
                  <a:gd name="connsiteY1" fmla="*/ 0 h 628386"/>
                  <a:gd name="connsiteX2" fmla="*/ 176256 w 252498"/>
                  <a:gd name="connsiteY2" fmla="*/ 0 h 628386"/>
                  <a:gd name="connsiteX3" fmla="*/ 252498 w 252498"/>
                  <a:gd name="connsiteY3" fmla="*/ 76242 h 628386"/>
                  <a:gd name="connsiteX4" fmla="*/ 252498 w 252498"/>
                  <a:gd name="connsiteY4" fmla="*/ 552144 h 628386"/>
                  <a:gd name="connsiteX5" fmla="*/ 176256 w 252498"/>
                  <a:gd name="connsiteY5" fmla="*/ 628386 h 628386"/>
                  <a:gd name="connsiteX6" fmla="*/ 76242 w 252498"/>
                  <a:gd name="connsiteY6" fmla="*/ 628386 h 628386"/>
                  <a:gd name="connsiteX7" fmla="*/ 0 w 252498"/>
                  <a:gd name="connsiteY7" fmla="*/ 552144 h 628386"/>
                  <a:gd name="connsiteX8" fmla="*/ 0 w 252498"/>
                  <a:gd name="connsiteY8" fmla="*/ 76242 h 628386"/>
                  <a:gd name="connsiteX0" fmla="*/ 65335 w 317833"/>
                  <a:gd name="connsiteY0" fmla="*/ 76242 h 647436"/>
                  <a:gd name="connsiteX1" fmla="*/ 141577 w 317833"/>
                  <a:gd name="connsiteY1" fmla="*/ 0 h 647436"/>
                  <a:gd name="connsiteX2" fmla="*/ 241591 w 317833"/>
                  <a:gd name="connsiteY2" fmla="*/ 0 h 647436"/>
                  <a:gd name="connsiteX3" fmla="*/ 317833 w 317833"/>
                  <a:gd name="connsiteY3" fmla="*/ 76242 h 647436"/>
                  <a:gd name="connsiteX4" fmla="*/ 317833 w 317833"/>
                  <a:gd name="connsiteY4" fmla="*/ 552144 h 647436"/>
                  <a:gd name="connsiteX5" fmla="*/ 241591 w 317833"/>
                  <a:gd name="connsiteY5" fmla="*/ 628386 h 647436"/>
                  <a:gd name="connsiteX6" fmla="*/ 10608 w 317833"/>
                  <a:gd name="connsiteY6" fmla="*/ 647436 h 647436"/>
                  <a:gd name="connsiteX7" fmla="*/ 65335 w 317833"/>
                  <a:gd name="connsiteY7" fmla="*/ 552144 h 647436"/>
                  <a:gd name="connsiteX8" fmla="*/ 65335 w 317833"/>
                  <a:gd name="connsiteY8" fmla="*/ 76242 h 647436"/>
                  <a:gd name="connsiteX0" fmla="*/ 65335 w 317833"/>
                  <a:gd name="connsiteY0" fmla="*/ 76242 h 666486"/>
                  <a:gd name="connsiteX1" fmla="*/ 141577 w 317833"/>
                  <a:gd name="connsiteY1" fmla="*/ 0 h 666486"/>
                  <a:gd name="connsiteX2" fmla="*/ 241591 w 317833"/>
                  <a:gd name="connsiteY2" fmla="*/ 0 h 666486"/>
                  <a:gd name="connsiteX3" fmla="*/ 317833 w 317833"/>
                  <a:gd name="connsiteY3" fmla="*/ 76242 h 666486"/>
                  <a:gd name="connsiteX4" fmla="*/ 317833 w 317833"/>
                  <a:gd name="connsiteY4" fmla="*/ 552144 h 666486"/>
                  <a:gd name="connsiteX5" fmla="*/ 82048 w 317833"/>
                  <a:gd name="connsiteY5" fmla="*/ 666486 h 666486"/>
                  <a:gd name="connsiteX6" fmla="*/ 10608 w 317833"/>
                  <a:gd name="connsiteY6" fmla="*/ 647436 h 666486"/>
                  <a:gd name="connsiteX7" fmla="*/ 65335 w 317833"/>
                  <a:gd name="connsiteY7" fmla="*/ 552144 h 666486"/>
                  <a:gd name="connsiteX8" fmla="*/ 65335 w 317833"/>
                  <a:gd name="connsiteY8" fmla="*/ 76242 h 666486"/>
                  <a:gd name="connsiteX0" fmla="*/ 62421 w 314919"/>
                  <a:gd name="connsiteY0" fmla="*/ 76242 h 666486"/>
                  <a:gd name="connsiteX1" fmla="*/ 138663 w 314919"/>
                  <a:gd name="connsiteY1" fmla="*/ 0 h 666486"/>
                  <a:gd name="connsiteX2" fmla="*/ 238677 w 314919"/>
                  <a:gd name="connsiteY2" fmla="*/ 0 h 666486"/>
                  <a:gd name="connsiteX3" fmla="*/ 314919 w 314919"/>
                  <a:gd name="connsiteY3" fmla="*/ 76242 h 666486"/>
                  <a:gd name="connsiteX4" fmla="*/ 314919 w 314919"/>
                  <a:gd name="connsiteY4" fmla="*/ 552144 h 666486"/>
                  <a:gd name="connsiteX5" fmla="*/ 79134 w 314919"/>
                  <a:gd name="connsiteY5" fmla="*/ 666486 h 666486"/>
                  <a:gd name="connsiteX6" fmla="*/ 7694 w 314919"/>
                  <a:gd name="connsiteY6" fmla="*/ 647436 h 666486"/>
                  <a:gd name="connsiteX7" fmla="*/ 110046 w 314919"/>
                  <a:gd name="connsiteY7" fmla="*/ 537856 h 666486"/>
                  <a:gd name="connsiteX8" fmla="*/ 62421 w 314919"/>
                  <a:gd name="connsiteY8" fmla="*/ 76242 h 666486"/>
                  <a:gd name="connsiteX0" fmla="*/ 107664 w 314919"/>
                  <a:gd name="connsiteY0" fmla="*/ 83386 h 666486"/>
                  <a:gd name="connsiteX1" fmla="*/ 138663 w 314919"/>
                  <a:gd name="connsiteY1" fmla="*/ 0 h 666486"/>
                  <a:gd name="connsiteX2" fmla="*/ 238677 w 314919"/>
                  <a:gd name="connsiteY2" fmla="*/ 0 h 666486"/>
                  <a:gd name="connsiteX3" fmla="*/ 314919 w 314919"/>
                  <a:gd name="connsiteY3" fmla="*/ 76242 h 666486"/>
                  <a:gd name="connsiteX4" fmla="*/ 314919 w 314919"/>
                  <a:gd name="connsiteY4" fmla="*/ 552144 h 666486"/>
                  <a:gd name="connsiteX5" fmla="*/ 79134 w 314919"/>
                  <a:gd name="connsiteY5" fmla="*/ 666486 h 666486"/>
                  <a:gd name="connsiteX6" fmla="*/ 7694 w 314919"/>
                  <a:gd name="connsiteY6" fmla="*/ 647436 h 666486"/>
                  <a:gd name="connsiteX7" fmla="*/ 110046 w 314919"/>
                  <a:gd name="connsiteY7" fmla="*/ 537856 h 666486"/>
                  <a:gd name="connsiteX8" fmla="*/ 107664 w 314919"/>
                  <a:gd name="connsiteY8" fmla="*/ 83386 h 666486"/>
                  <a:gd name="connsiteX0" fmla="*/ 107664 w 314919"/>
                  <a:gd name="connsiteY0" fmla="*/ 83386 h 666486"/>
                  <a:gd name="connsiteX1" fmla="*/ 138663 w 314919"/>
                  <a:gd name="connsiteY1" fmla="*/ 33337 h 666486"/>
                  <a:gd name="connsiteX2" fmla="*/ 238677 w 314919"/>
                  <a:gd name="connsiteY2" fmla="*/ 0 h 666486"/>
                  <a:gd name="connsiteX3" fmla="*/ 314919 w 314919"/>
                  <a:gd name="connsiteY3" fmla="*/ 76242 h 666486"/>
                  <a:gd name="connsiteX4" fmla="*/ 314919 w 314919"/>
                  <a:gd name="connsiteY4" fmla="*/ 552144 h 666486"/>
                  <a:gd name="connsiteX5" fmla="*/ 79134 w 314919"/>
                  <a:gd name="connsiteY5" fmla="*/ 666486 h 666486"/>
                  <a:gd name="connsiteX6" fmla="*/ 7694 w 314919"/>
                  <a:gd name="connsiteY6" fmla="*/ 647436 h 666486"/>
                  <a:gd name="connsiteX7" fmla="*/ 110046 w 314919"/>
                  <a:gd name="connsiteY7" fmla="*/ 537856 h 666486"/>
                  <a:gd name="connsiteX8" fmla="*/ 107664 w 314919"/>
                  <a:gd name="connsiteY8" fmla="*/ 83386 h 666486"/>
                  <a:gd name="connsiteX0" fmla="*/ 107664 w 314919"/>
                  <a:gd name="connsiteY0" fmla="*/ 54811 h 637911"/>
                  <a:gd name="connsiteX1" fmla="*/ 138663 w 314919"/>
                  <a:gd name="connsiteY1" fmla="*/ 4762 h 637911"/>
                  <a:gd name="connsiteX2" fmla="*/ 238677 w 314919"/>
                  <a:gd name="connsiteY2" fmla="*/ 0 h 637911"/>
                  <a:gd name="connsiteX3" fmla="*/ 314919 w 314919"/>
                  <a:gd name="connsiteY3" fmla="*/ 47667 h 637911"/>
                  <a:gd name="connsiteX4" fmla="*/ 314919 w 314919"/>
                  <a:gd name="connsiteY4" fmla="*/ 523569 h 637911"/>
                  <a:gd name="connsiteX5" fmla="*/ 79134 w 314919"/>
                  <a:gd name="connsiteY5" fmla="*/ 637911 h 637911"/>
                  <a:gd name="connsiteX6" fmla="*/ 7694 w 314919"/>
                  <a:gd name="connsiteY6" fmla="*/ 618861 h 637911"/>
                  <a:gd name="connsiteX7" fmla="*/ 110046 w 314919"/>
                  <a:gd name="connsiteY7" fmla="*/ 509281 h 637911"/>
                  <a:gd name="connsiteX8" fmla="*/ 107664 w 314919"/>
                  <a:gd name="connsiteY8" fmla="*/ 54811 h 637911"/>
                  <a:gd name="connsiteX0" fmla="*/ 183842 w 391097"/>
                  <a:gd name="connsiteY0" fmla="*/ 54811 h 637911"/>
                  <a:gd name="connsiteX1" fmla="*/ 214841 w 391097"/>
                  <a:gd name="connsiteY1" fmla="*/ 4762 h 637911"/>
                  <a:gd name="connsiteX2" fmla="*/ 314855 w 391097"/>
                  <a:gd name="connsiteY2" fmla="*/ 0 h 637911"/>
                  <a:gd name="connsiteX3" fmla="*/ 391097 w 391097"/>
                  <a:gd name="connsiteY3" fmla="*/ 47667 h 637911"/>
                  <a:gd name="connsiteX4" fmla="*/ 391097 w 391097"/>
                  <a:gd name="connsiteY4" fmla="*/ 523569 h 637911"/>
                  <a:gd name="connsiteX5" fmla="*/ 155312 w 391097"/>
                  <a:gd name="connsiteY5" fmla="*/ 637911 h 637911"/>
                  <a:gd name="connsiteX6" fmla="*/ 5291 w 391097"/>
                  <a:gd name="connsiteY6" fmla="*/ 597430 h 637911"/>
                  <a:gd name="connsiteX7" fmla="*/ 186224 w 391097"/>
                  <a:gd name="connsiteY7" fmla="*/ 509281 h 637911"/>
                  <a:gd name="connsiteX8" fmla="*/ 183842 w 391097"/>
                  <a:gd name="connsiteY8" fmla="*/ 54811 h 637911"/>
                  <a:gd name="connsiteX0" fmla="*/ 184275 w 391530"/>
                  <a:gd name="connsiteY0" fmla="*/ 54811 h 637911"/>
                  <a:gd name="connsiteX1" fmla="*/ 215274 w 391530"/>
                  <a:gd name="connsiteY1" fmla="*/ 4762 h 637911"/>
                  <a:gd name="connsiteX2" fmla="*/ 315288 w 391530"/>
                  <a:gd name="connsiteY2" fmla="*/ 0 h 637911"/>
                  <a:gd name="connsiteX3" fmla="*/ 391530 w 391530"/>
                  <a:gd name="connsiteY3" fmla="*/ 47667 h 637911"/>
                  <a:gd name="connsiteX4" fmla="*/ 391530 w 391530"/>
                  <a:gd name="connsiteY4" fmla="*/ 523569 h 637911"/>
                  <a:gd name="connsiteX5" fmla="*/ 155745 w 391530"/>
                  <a:gd name="connsiteY5" fmla="*/ 637911 h 637911"/>
                  <a:gd name="connsiteX6" fmla="*/ 5724 w 391530"/>
                  <a:gd name="connsiteY6" fmla="*/ 597430 h 637911"/>
                  <a:gd name="connsiteX7" fmla="*/ 167607 w 391530"/>
                  <a:gd name="connsiteY7" fmla="*/ 497375 h 637911"/>
                  <a:gd name="connsiteX8" fmla="*/ 184275 w 391530"/>
                  <a:gd name="connsiteY8" fmla="*/ 54811 h 637911"/>
                  <a:gd name="connsiteX0" fmla="*/ 184275 w 391530"/>
                  <a:gd name="connsiteY0" fmla="*/ 54811 h 711730"/>
                  <a:gd name="connsiteX1" fmla="*/ 215274 w 391530"/>
                  <a:gd name="connsiteY1" fmla="*/ 4762 h 711730"/>
                  <a:gd name="connsiteX2" fmla="*/ 315288 w 391530"/>
                  <a:gd name="connsiteY2" fmla="*/ 0 h 711730"/>
                  <a:gd name="connsiteX3" fmla="*/ 391530 w 391530"/>
                  <a:gd name="connsiteY3" fmla="*/ 47667 h 711730"/>
                  <a:gd name="connsiteX4" fmla="*/ 391530 w 391530"/>
                  <a:gd name="connsiteY4" fmla="*/ 523569 h 711730"/>
                  <a:gd name="connsiteX5" fmla="*/ 127170 w 391530"/>
                  <a:gd name="connsiteY5" fmla="*/ 711730 h 711730"/>
                  <a:gd name="connsiteX6" fmla="*/ 5724 w 391530"/>
                  <a:gd name="connsiteY6" fmla="*/ 597430 h 711730"/>
                  <a:gd name="connsiteX7" fmla="*/ 167607 w 391530"/>
                  <a:gd name="connsiteY7" fmla="*/ 497375 h 711730"/>
                  <a:gd name="connsiteX8" fmla="*/ 184275 w 391530"/>
                  <a:gd name="connsiteY8" fmla="*/ 54811 h 71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530" h="711730">
                    <a:moveTo>
                      <a:pt x="184275" y="54811"/>
                    </a:moveTo>
                    <a:cubicBezTo>
                      <a:pt x="184275" y="12704"/>
                      <a:pt x="173167" y="4762"/>
                      <a:pt x="215274" y="4762"/>
                    </a:cubicBezTo>
                    <a:lnTo>
                      <a:pt x="315288" y="0"/>
                    </a:lnTo>
                    <a:cubicBezTo>
                      <a:pt x="357395" y="0"/>
                      <a:pt x="391530" y="5560"/>
                      <a:pt x="391530" y="47667"/>
                    </a:cubicBezTo>
                    <a:lnTo>
                      <a:pt x="391530" y="523569"/>
                    </a:lnTo>
                    <a:cubicBezTo>
                      <a:pt x="391530" y="565676"/>
                      <a:pt x="169277" y="711730"/>
                      <a:pt x="127170" y="711730"/>
                    </a:cubicBezTo>
                    <a:cubicBezTo>
                      <a:pt x="93832" y="711730"/>
                      <a:pt x="39062" y="597430"/>
                      <a:pt x="5724" y="597430"/>
                    </a:cubicBezTo>
                    <a:cubicBezTo>
                      <a:pt x="-36383" y="597430"/>
                      <a:pt x="167607" y="539482"/>
                      <a:pt x="167607" y="497375"/>
                    </a:cubicBezTo>
                    <a:lnTo>
                      <a:pt x="184275" y="54811"/>
                    </a:lnTo>
                    <a:close/>
                  </a:path>
                </a:pathLst>
              </a:custGeom>
              <a:solidFill>
                <a:srgbClr val="353535">
                  <a:alpha val="50196"/>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7" name="Maan 316"/>
              <p:cNvSpPr/>
              <p:nvPr/>
            </p:nvSpPr>
            <p:spPr>
              <a:xfrm rot="16200000">
                <a:off x="7597010" y="3440615"/>
                <a:ext cx="51362" cy="502980"/>
              </a:xfrm>
              <a:prstGeom prst="moon">
                <a:avLst>
                  <a:gd name="adj" fmla="val 42321"/>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05" name="Glance"/>
            <p:cNvSpPr/>
            <p:nvPr/>
          </p:nvSpPr>
          <p:spPr>
            <a:xfrm rot="3600000">
              <a:off x="5611444" y="2396688"/>
              <a:ext cx="889398" cy="460596"/>
            </a:xfrm>
            <a:custGeom>
              <a:avLst/>
              <a:gdLst>
                <a:gd name="connsiteX0" fmla="*/ 0 w 1001681"/>
                <a:gd name="connsiteY0" fmla="*/ 272863 h 545726"/>
                <a:gd name="connsiteX1" fmla="*/ 500841 w 1001681"/>
                <a:gd name="connsiteY1" fmla="*/ 0 h 545726"/>
                <a:gd name="connsiteX2" fmla="*/ 1001682 w 1001681"/>
                <a:gd name="connsiteY2" fmla="*/ 272863 h 545726"/>
                <a:gd name="connsiteX3" fmla="*/ 500841 w 1001681"/>
                <a:gd name="connsiteY3" fmla="*/ 545726 h 545726"/>
                <a:gd name="connsiteX4" fmla="*/ 0 w 1001681"/>
                <a:gd name="connsiteY4" fmla="*/ 272863 h 545726"/>
                <a:gd name="connsiteX0" fmla="*/ 7 w 1001689"/>
                <a:gd name="connsiteY0" fmla="*/ 272863 h 363820"/>
                <a:gd name="connsiteX1" fmla="*/ 500848 w 1001689"/>
                <a:gd name="connsiteY1" fmla="*/ 0 h 363820"/>
                <a:gd name="connsiteX2" fmla="*/ 1001689 w 1001689"/>
                <a:gd name="connsiteY2" fmla="*/ 272863 h 363820"/>
                <a:gd name="connsiteX3" fmla="*/ 509725 w 1001689"/>
                <a:gd name="connsiteY3" fmla="*/ 341540 h 363820"/>
                <a:gd name="connsiteX4" fmla="*/ 7 w 1001689"/>
                <a:gd name="connsiteY4" fmla="*/ 272863 h 363820"/>
                <a:gd name="connsiteX0" fmla="*/ 7 w 1001689"/>
                <a:gd name="connsiteY0" fmla="*/ 272863 h 410634"/>
                <a:gd name="connsiteX1" fmla="*/ 500848 w 1001689"/>
                <a:gd name="connsiteY1" fmla="*/ 0 h 410634"/>
                <a:gd name="connsiteX2" fmla="*/ 1001689 w 1001689"/>
                <a:gd name="connsiteY2" fmla="*/ 272863 h 410634"/>
                <a:gd name="connsiteX3" fmla="*/ 509725 w 1001689"/>
                <a:gd name="connsiteY3" fmla="*/ 341540 h 410634"/>
                <a:gd name="connsiteX4" fmla="*/ 7 w 1001689"/>
                <a:gd name="connsiteY4" fmla="*/ 272863 h 410634"/>
                <a:gd name="connsiteX0" fmla="*/ 3266 w 1004960"/>
                <a:gd name="connsiteY0" fmla="*/ 272863 h 461767"/>
                <a:gd name="connsiteX1" fmla="*/ 504107 w 1004960"/>
                <a:gd name="connsiteY1" fmla="*/ 0 h 461767"/>
                <a:gd name="connsiteX2" fmla="*/ 1004948 w 1004960"/>
                <a:gd name="connsiteY2" fmla="*/ 272863 h 461767"/>
                <a:gd name="connsiteX3" fmla="*/ 717171 w 1004960"/>
                <a:gd name="connsiteY3" fmla="*/ 412561 h 461767"/>
                <a:gd name="connsiteX4" fmla="*/ 3266 w 1004960"/>
                <a:gd name="connsiteY4" fmla="*/ 272863 h 461767"/>
                <a:gd name="connsiteX0" fmla="*/ 5121 w 1006803"/>
                <a:gd name="connsiteY0" fmla="*/ 272863 h 413390"/>
                <a:gd name="connsiteX1" fmla="*/ 505962 w 1006803"/>
                <a:gd name="connsiteY1" fmla="*/ 0 h 413390"/>
                <a:gd name="connsiteX2" fmla="*/ 1006803 w 1006803"/>
                <a:gd name="connsiteY2" fmla="*/ 272863 h 413390"/>
                <a:gd name="connsiteX3" fmla="*/ 719026 w 1006803"/>
                <a:gd name="connsiteY3" fmla="*/ 412561 h 413390"/>
                <a:gd name="connsiteX4" fmla="*/ 274201 w 1006803"/>
                <a:gd name="connsiteY4" fmla="*/ 328232 h 413390"/>
                <a:gd name="connsiteX5" fmla="*/ 5121 w 1006803"/>
                <a:gd name="connsiteY5" fmla="*/ 272863 h 413390"/>
                <a:gd name="connsiteX0" fmla="*/ 7661 w 1009343"/>
                <a:gd name="connsiteY0" fmla="*/ 272863 h 452661"/>
                <a:gd name="connsiteX1" fmla="*/ 508502 w 1009343"/>
                <a:gd name="connsiteY1" fmla="*/ 0 h 452661"/>
                <a:gd name="connsiteX2" fmla="*/ 1009343 w 1009343"/>
                <a:gd name="connsiteY2" fmla="*/ 272863 h 452661"/>
                <a:gd name="connsiteX3" fmla="*/ 721566 w 1009343"/>
                <a:gd name="connsiteY3" fmla="*/ 412561 h 452661"/>
                <a:gd name="connsiteX4" fmla="*/ 241230 w 1009343"/>
                <a:gd name="connsiteY4" fmla="*/ 443641 h 452661"/>
                <a:gd name="connsiteX5" fmla="*/ 7661 w 1009343"/>
                <a:gd name="connsiteY5" fmla="*/ 272863 h 452661"/>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7662 w 1009344"/>
                <a:gd name="connsiteY0" fmla="*/ 272863 h 475469"/>
                <a:gd name="connsiteX1" fmla="*/ 508503 w 1009344"/>
                <a:gd name="connsiteY1" fmla="*/ 0 h 475469"/>
                <a:gd name="connsiteX2" fmla="*/ 1009344 w 1009344"/>
                <a:gd name="connsiteY2" fmla="*/ 272863 h 475469"/>
                <a:gd name="connsiteX3" fmla="*/ 721567 w 1009344"/>
                <a:gd name="connsiteY3" fmla="*/ 456949 h 475469"/>
                <a:gd name="connsiteX4" fmla="*/ 241231 w 1009344"/>
                <a:gd name="connsiteY4" fmla="*/ 443641 h 475469"/>
                <a:gd name="connsiteX5" fmla="*/ 7662 w 1009344"/>
                <a:gd name="connsiteY5" fmla="*/ 272863 h 475469"/>
                <a:gd name="connsiteX0" fmla="*/ 8764 w 1010446"/>
                <a:gd name="connsiteY0" fmla="*/ 272863 h 475469"/>
                <a:gd name="connsiteX1" fmla="*/ 509605 w 1010446"/>
                <a:gd name="connsiteY1" fmla="*/ 0 h 475469"/>
                <a:gd name="connsiteX2" fmla="*/ 1010446 w 1010446"/>
                <a:gd name="connsiteY2" fmla="*/ 272863 h 475469"/>
                <a:gd name="connsiteX3" fmla="*/ 722669 w 1010446"/>
                <a:gd name="connsiteY3" fmla="*/ 456949 h 475469"/>
                <a:gd name="connsiteX4" fmla="*/ 242333 w 1010446"/>
                <a:gd name="connsiteY4" fmla="*/ 443641 h 475469"/>
                <a:gd name="connsiteX5" fmla="*/ 8764 w 1010446"/>
                <a:gd name="connsiteY5" fmla="*/ 272863 h 47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0446" h="475469">
                  <a:moveTo>
                    <a:pt x="8764" y="272863"/>
                  </a:moveTo>
                  <a:cubicBezTo>
                    <a:pt x="53309" y="198923"/>
                    <a:pt x="232998" y="0"/>
                    <a:pt x="509605" y="0"/>
                  </a:cubicBezTo>
                  <a:cubicBezTo>
                    <a:pt x="786212" y="0"/>
                    <a:pt x="1010446" y="122165"/>
                    <a:pt x="1010446" y="272863"/>
                  </a:cubicBezTo>
                  <a:cubicBezTo>
                    <a:pt x="1010446" y="423561"/>
                    <a:pt x="832933" y="517263"/>
                    <a:pt x="722669" y="456949"/>
                  </a:cubicBezTo>
                  <a:cubicBezTo>
                    <a:pt x="612405" y="396635"/>
                    <a:pt x="387950" y="421056"/>
                    <a:pt x="242333" y="443641"/>
                  </a:cubicBezTo>
                  <a:cubicBezTo>
                    <a:pt x="96716" y="466226"/>
                    <a:pt x="-35781" y="346803"/>
                    <a:pt x="8764" y="272863"/>
                  </a:cubicBezTo>
                  <a:close/>
                </a:path>
              </a:pathLst>
            </a:custGeom>
            <a:gradFill flip="none" rotWithShape="1">
              <a:gsLst>
                <a:gs pos="5000">
                  <a:schemeClr val="bg2">
                    <a:lumMod val="90000"/>
                    <a:alpha val="40000"/>
                  </a:schemeClr>
                </a:gs>
                <a:gs pos="74000">
                  <a:schemeClr val="bg1">
                    <a:alpha val="0"/>
                  </a:schemeClr>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306" name="Glance"/>
            <p:cNvSpPr/>
            <p:nvPr/>
          </p:nvSpPr>
          <p:spPr>
            <a:xfrm rot="18000000">
              <a:off x="5107669" y="2474527"/>
              <a:ext cx="862774" cy="491238"/>
            </a:xfrm>
            <a:custGeom>
              <a:avLst/>
              <a:gdLst>
                <a:gd name="connsiteX0" fmla="*/ 0 w 1001681"/>
                <a:gd name="connsiteY0" fmla="*/ 272863 h 545726"/>
                <a:gd name="connsiteX1" fmla="*/ 500841 w 1001681"/>
                <a:gd name="connsiteY1" fmla="*/ 0 h 545726"/>
                <a:gd name="connsiteX2" fmla="*/ 1001682 w 1001681"/>
                <a:gd name="connsiteY2" fmla="*/ 272863 h 545726"/>
                <a:gd name="connsiteX3" fmla="*/ 500841 w 1001681"/>
                <a:gd name="connsiteY3" fmla="*/ 545726 h 545726"/>
                <a:gd name="connsiteX4" fmla="*/ 0 w 1001681"/>
                <a:gd name="connsiteY4" fmla="*/ 272863 h 545726"/>
                <a:gd name="connsiteX0" fmla="*/ 7 w 1001689"/>
                <a:gd name="connsiteY0" fmla="*/ 272863 h 363820"/>
                <a:gd name="connsiteX1" fmla="*/ 500848 w 1001689"/>
                <a:gd name="connsiteY1" fmla="*/ 0 h 363820"/>
                <a:gd name="connsiteX2" fmla="*/ 1001689 w 1001689"/>
                <a:gd name="connsiteY2" fmla="*/ 272863 h 363820"/>
                <a:gd name="connsiteX3" fmla="*/ 509725 w 1001689"/>
                <a:gd name="connsiteY3" fmla="*/ 341540 h 363820"/>
                <a:gd name="connsiteX4" fmla="*/ 7 w 1001689"/>
                <a:gd name="connsiteY4" fmla="*/ 272863 h 363820"/>
                <a:gd name="connsiteX0" fmla="*/ 7 w 1001689"/>
                <a:gd name="connsiteY0" fmla="*/ 272863 h 410634"/>
                <a:gd name="connsiteX1" fmla="*/ 500848 w 1001689"/>
                <a:gd name="connsiteY1" fmla="*/ 0 h 410634"/>
                <a:gd name="connsiteX2" fmla="*/ 1001689 w 1001689"/>
                <a:gd name="connsiteY2" fmla="*/ 272863 h 410634"/>
                <a:gd name="connsiteX3" fmla="*/ 509725 w 1001689"/>
                <a:gd name="connsiteY3" fmla="*/ 341540 h 410634"/>
                <a:gd name="connsiteX4" fmla="*/ 7 w 1001689"/>
                <a:gd name="connsiteY4" fmla="*/ 272863 h 410634"/>
                <a:gd name="connsiteX0" fmla="*/ 3266 w 1004960"/>
                <a:gd name="connsiteY0" fmla="*/ 272863 h 461767"/>
                <a:gd name="connsiteX1" fmla="*/ 504107 w 1004960"/>
                <a:gd name="connsiteY1" fmla="*/ 0 h 461767"/>
                <a:gd name="connsiteX2" fmla="*/ 1004948 w 1004960"/>
                <a:gd name="connsiteY2" fmla="*/ 272863 h 461767"/>
                <a:gd name="connsiteX3" fmla="*/ 717171 w 1004960"/>
                <a:gd name="connsiteY3" fmla="*/ 412561 h 461767"/>
                <a:gd name="connsiteX4" fmla="*/ 3266 w 1004960"/>
                <a:gd name="connsiteY4" fmla="*/ 272863 h 461767"/>
                <a:gd name="connsiteX0" fmla="*/ 5121 w 1006803"/>
                <a:gd name="connsiteY0" fmla="*/ 272863 h 413390"/>
                <a:gd name="connsiteX1" fmla="*/ 505962 w 1006803"/>
                <a:gd name="connsiteY1" fmla="*/ 0 h 413390"/>
                <a:gd name="connsiteX2" fmla="*/ 1006803 w 1006803"/>
                <a:gd name="connsiteY2" fmla="*/ 272863 h 413390"/>
                <a:gd name="connsiteX3" fmla="*/ 719026 w 1006803"/>
                <a:gd name="connsiteY3" fmla="*/ 412561 h 413390"/>
                <a:gd name="connsiteX4" fmla="*/ 274201 w 1006803"/>
                <a:gd name="connsiteY4" fmla="*/ 328232 h 413390"/>
                <a:gd name="connsiteX5" fmla="*/ 5121 w 1006803"/>
                <a:gd name="connsiteY5" fmla="*/ 272863 h 413390"/>
                <a:gd name="connsiteX0" fmla="*/ 7661 w 1009343"/>
                <a:gd name="connsiteY0" fmla="*/ 272863 h 452661"/>
                <a:gd name="connsiteX1" fmla="*/ 508502 w 1009343"/>
                <a:gd name="connsiteY1" fmla="*/ 0 h 452661"/>
                <a:gd name="connsiteX2" fmla="*/ 1009343 w 1009343"/>
                <a:gd name="connsiteY2" fmla="*/ 272863 h 452661"/>
                <a:gd name="connsiteX3" fmla="*/ 721566 w 1009343"/>
                <a:gd name="connsiteY3" fmla="*/ 412561 h 452661"/>
                <a:gd name="connsiteX4" fmla="*/ 241230 w 1009343"/>
                <a:gd name="connsiteY4" fmla="*/ 443641 h 452661"/>
                <a:gd name="connsiteX5" fmla="*/ 7661 w 1009343"/>
                <a:gd name="connsiteY5" fmla="*/ 272863 h 452661"/>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7662 w 1009344"/>
                <a:gd name="connsiteY0" fmla="*/ 272863 h 475469"/>
                <a:gd name="connsiteX1" fmla="*/ 508503 w 1009344"/>
                <a:gd name="connsiteY1" fmla="*/ 0 h 475469"/>
                <a:gd name="connsiteX2" fmla="*/ 1009344 w 1009344"/>
                <a:gd name="connsiteY2" fmla="*/ 272863 h 475469"/>
                <a:gd name="connsiteX3" fmla="*/ 721567 w 1009344"/>
                <a:gd name="connsiteY3" fmla="*/ 456949 h 475469"/>
                <a:gd name="connsiteX4" fmla="*/ 241231 w 1009344"/>
                <a:gd name="connsiteY4" fmla="*/ 443641 h 475469"/>
                <a:gd name="connsiteX5" fmla="*/ 7662 w 1009344"/>
                <a:gd name="connsiteY5" fmla="*/ 272863 h 475469"/>
                <a:gd name="connsiteX0" fmla="*/ 8764 w 1010446"/>
                <a:gd name="connsiteY0" fmla="*/ 272863 h 475469"/>
                <a:gd name="connsiteX1" fmla="*/ 509605 w 1010446"/>
                <a:gd name="connsiteY1" fmla="*/ 0 h 475469"/>
                <a:gd name="connsiteX2" fmla="*/ 1010446 w 1010446"/>
                <a:gd name="connsiteY2" fmla="*/ 272863 h 475469"/>
                <a:gd name="connsiteX3" fmla="*/ 722669 w 1010446"/>
                <a:gd name="connsiteY3" fmla="*/ 456949 h 475469"/>
                <a:gd name="connsiteX4" fmla="*/ 242333 w 1010446"/>
                <a:gd name="connsiteY4" fmla="*/ 443641 h 475469"/>
                <a:gd name="connsiteX5" fmla="*/ 8764 w 1010446"/>
                <a:gd name="connsiteY5" fmla="*/ 272863 h 47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0446" h="475469">
                  <a:moveTo>
                    <a:pt x="8764" y="272863"/>
                  </a:moveTo>
                  <a:cubicBezTo>
                    <a:pt x="53309" y="198923"/>
                    <a:pt x="232998" y="0"/>
                    <a:pt x="509605" y="0"/>
                  </a:cubicBezTo>
                  <a:cubicBezTo>
                    <a:pt x="786212" y="0"/>
                    <a:pt x="1010446" y="122165"/>
                    <a:pt x="1010446" y="272863"/>
                  </a:cubicBezTo>
                  <a:cubicBezTo>
                    <a:pt x="1010446" y="423561"/>
                    <a:pt x="832933" y="517263"/>
                    <a:pt x="722669" y="456949"/>
                  </a:cubicBezTo>
                  <a:cubicBezTo>
                    <a:pt x="612405" y="396635"/>
                    <a:pt x="387950" y="421056"/>
                    <a:pt x="242333" y="443641"/>
                  </a:cubicBezTo>
                  <a:cubicBezTo>
                    <a:pt x="96716" y="466226"/>
                    <a:pt x="-35781" y="346803"/>
                    <a:pt x="8764" y="272863"/>
                  </a:cubicBezTo>
                  <a:close/>
                </a:path>
              </a:pathLst>
            </a:custGeom>
            <a:gradFill flip="none" rotWithShape="1">
              <a:gsLst>
                <a:gs pos="5000">
                  <a:schemeClr val="bg2">
                    <a:lumMod val="90000"/>
                    <a:alpha val="40000"/>
                  </a:schemeClr>
                </a:gs>
                <a:gs pos="74000">
                  <a:schemeClr val="bg1">
                    <a:alpha val="0"/>
                  </a:schemeClr>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307" name="Glance"/>
            <p:cNvSpPr/>
            <p:nvPr/>
          </p:nvSpPr>
          <p:spPr>
            <a:xfrm rot="21240000">
              <a:off x="5366422" y="2318167"/>
              <a:ext cx="643602" cy="333134"/>
            </a:xfrm>
            <a:custGeom>
              <a:avLst/>
              <a:gdLst>
                <a:gd name="connsiteX0" fmla="*/ 0 w 1001681"/>
                <a:gd name="connsiteY0" fmla="*/ 272863 h 545726"/>
                <a:gd name="connsiteX1" fmla="*/ 500841 w 1001681"/>
                <a:gd name="connsiteY1" fmla="*/ 0 h 545726"/>
                <a:gd name="connsiteX2" fmla="*/ 1001682 w 1001681"/>
                <a:gd name="connsiteY2" fmla="*/ 272863 h 545726"/>
                <a:gd name="connsiteX3" fmla="*/ 500841 w 1001681"/>
                <a:gd name="connsiteY3" fmla="*/ 545726 h 545726"/>
                <a:gd name="connsiteX4" fmla="*/ 0 w 1001681"/>
                <a:gd name="connsiteY4" fmla="*/ 272863 h 545726"/>
                <a:gd name="connsiteX0" fmla="*/ 7 w 1001689"/>
                <a:gd name="connsiteY0" fmla="*/ 272863 h 363820"/>
                <a:gd name="connsiteX1" fmla="*/ 500848 w 1001689"/>
                <a:gd name="connsiteY1" fmla="*/ 0 h 363820"/>
                <a:gd name="connsiteX2" fmla="*/ 1001689 w 1001689"/>
                <a:gd name="connsiteY2" fmla="*/ 272863 h 363820"/>
                <a:gd name="connsiteX3" fmla="*/ 509725 w 1001689"/>
                <a:gd name="connsiteY3" fmla="*/ 341540 h 363820"/>
                <a:gd name="connsiteX4" fmla="*/ 7 w 1001689"/>
                <a:gd name="connsiteY4" fmla="*/ 272863 h 363820"/>
                <a:gd name="connsiteX0" fmla="*/ 7 w 1001689"/>
                <a:gd name="connsiteY0" fmla="*/ 272863 h 410634"/>
                <a:gd name="connsiteX1" fmla="*/ 500848 w 1001689"/>
                <a:gd name="connsiteY1" fmla="*/ 0 h 410634"/>
                <a:gd name="connsiteX2" fmla="*/ 1001689 w 1001689"/>
                <a:gd name="connsiteY2" fmla="*/ 272863 h 410634"/>
                <a:gd name="connsiteX3" fmla="*/ 509725 w 1001689"/>
                <a:gd name="connsiteY3" fmla="*/ 341540 h 410634"/>
                <a:gd name="connsiteX4" fmla="*/ 7 w 1001689"/>
                <a:gd name="connsiteY4" fmla="*/ 272863 h 410634"/>
                <a:gd name="connsiteX0" fmla="*/ 3266 w 1004960"/>
                <a:gd name="connsiteY0" fmla="*/ 272863 h 461767"/>
                <a:gd name="connsiteX1" fmla="*/ 504107 w 1004960"/>
                <a:gd name="connsiteY1" fmla="*/ 0 h 461767"/>
                <a:gd name="connsiteX2" fmla="*/ 1004948 w 1004960"/>
                <a:gd name="connsiteY2" fmla="*/ 272863 h 461767"/>
                <a:gd name="connsiteX3" fmla="*/ 717171 w 1004960"/>
                <a:gd name="connsiteY3" fmla="*/ 412561 h 461767"/>
                <a:gd name="connsiteX4" fmla="*/ 3266 w 1004960"/>
                <a:gd name="connsiteY4" fmla="*/ 272863 h 461767"/>
                <a:gd name="connsiteX0" fmla="*/ 5121 w 1006803"/>
                <a:gd name="connsiteY0" fmla="*/ 272863 h 413390"/>
                <a:gd name="connsiteX1" fmla="*/ 505962 w 1006803"/>
                <a:gd name="connsiteY1" fmla="*/ 0 h 413390"/>
                <a:gd name="connsiteX2" fmla="*/ 1006803 w 1006803"/>
                <a:gd name="connsiteY2" fmla="*/ 272863 h 413390"/>
                <a:gd name="connsiteX3" fmla="*/ 719026 w 1006803"/>
                <a:gd name="connsiteY3" fmla="*/ 412561 h 413390"/>
                <a:gd name="connsiteX4" fmla="*/ 274201 w 1006803"/>
                <a:gd name="connsiteY4" fmla="*/ 328232 h 413390"/>
                <a:gd name="connsiteX5" fmla="*/ 5121 w 1006803"/>
                <a:gd name="connsiteY5" fmla="*/ 272863 h 413390"/>
                <a:gd name="connsiteX0" fmla="*/ 7661 w 1009343"/>
                <a:gd name="connsiteY0" fmla="*/ 272863 h 452661"/>
                <a:gd name="connsiteX1" fmla="*/ 508502 w 1009343"/>
                <a:gd name="connsiteY1" fmla="*/ 0 h 452661"/>
                <a:gd name="connsiteX2" fmla="*/ 1009343 w 1009343"/>
                <a:gd name="connsiteY2" fmla="*/ 272863 h 452661"/>
                <a:gd name="connsiteX3" fmla="*/ 721566 w 1009343"/>
                <a:gd name="connsiteY3" fmla="*/ 412561 h 452661"/>
                <a:gd name="connsiteX4" fmla="*/ 241230 w 1009343"/>
                <a:gd name="connsiteY4" fmla="*/ 443641 h 452661"/>
                <a:gd name="connsiteX5" fmla="*/ 7661 w 1009343"/>
                <a:gd name="connsiteY5" fmla="*/ 272863 h 452661"/>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7662 w 1009344"/>
                <a:gd name="connsiteY0" fmla="*/ 272863 h 475469"/>
                <a:gd name="connsiteX1" fmla="*/ 508503 w 1009344"/>
                <a:gd name="connsiteY1" fmla="*/ 0 h 475469"/>
                <a:gd name="connsiteX2" fmla="*/ 1009344 w 1009344"/>
                <a:gd name="connsiteY2" fmla="*/ 272863 h 475469"/>
                <a:gd name="connsiteX3" fmla="*/ 721567 w 1009344"/>
                <a:gd name="connsiteY3" fmla="*/ 456949 h 475469"/>
                <a:gd name="connsiteX4" fmla="*/ 241231 w 1009344"/>
                <a:gd name="connsiteY4" fmla="*/ 443641 h 475469"/>
                <a:gd name="connsiteX5" fmla="*/ 7662 w 1009344"/>
                <a:gd name="connsiteY5" fmla="*/ 272863 h 475469"/>
                <a:gd name="connsiteX0" fmla="*/ 8764 w 1010446"/>
                <a:gd name="connsiteY0" fmla="*/ 272863 h 475469"/>
                <a:gd name="connsiteX1" fmla="*/ 509605 w 1010446"/>
                <a:gd name="connsiteY1" fmla="*/ 0 h 475469"/>
                <a:gd name="connsiteX2" fmla="*/ 1010446 w 1010446"/>
                <a:gd name="connsiteY2" fmla="*/ 272863 h 475469"/>
                <a:gd name="connsiteX3" fmla="*/ 722669 w 1010446"/>
                <a:gd name="connsiteY3" fmla="*/ 456949 h 475469"/>
                <a:gd name="connsiteX4" fmla="*/ 242333 w 1010446"/>
                <a:gd name="connsiteY4" fmla="*/ 443641 h 475469"/>
                <a:gd name="connsiteX5" fmla="*/ 8764 w 1010446"/>
                <a:gd name="connsiteY5" fmla="*/ 272863 h 47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0446" h="475469">
                  <a:moveTo>
                    <a:pt x="8764" y="272863"/>
                  </a:moveTo>
                  <a:cubicBezTo>
                    <a:pt x="53309" y="198923"/>
                    <a:pt x="232998" y="0"/>
                    <a:pt x="509605" y="0"/>
                  </a:cubicBezTo>
                  <a:cubicBezTo>
                    <a:pt x="786212" y="0"/>
                    <a:pt x="1010446" y="122165"/>
                    <a:pt x="1010446" y="272863"/>
                  </a:cubicBezTo>
                  <a:cubicBezTo>
                    <a:pt x="1010446" y="423561"/>
                    <a:pt x="832933" y="517263"/>
                    <a:pt x="722669" y="456949"/>
                  </a:cubicBezTo>
                  <a:cubicBezTo>
                    <a:pt x="612405" y="396635"/>
                    <a:pt x="387950" y="421056"/>
                    <a:pt x="242333" y="443641"/>
                  </a:cubicBezTo>
                  <a:cubicBezTo>
                    <a:pt x="96716" y="466226"/>
                    <a:pt x="-35781" y="346803"/>
                    <a:pt x="8764" y="272863"/>
                  </a:cubicBezTo>
                  <a:close/>
                </a:path>
              </a:pathLst>
            </a:custGeom>
            <a:gradFill flip="none" rotWithShape="1">
              <a:gsLst>
                <a:gs pos="42000">
                  <a:schemeClr val="bg1"/>
                </a:gs>
                <a:gs pos="100000">
                  <a:schemeClr val="bg1">
                    <a:alpha val="0"/>
                  </a:schemeClr>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308" name="Gloeidraad"/>
            <p:cNvSpPr/>
            <p:nvPr/>
          </p:nvSpPr>
          <p:spPr>
            <a:xfrm>
              <a:off x="5646628" y="3157877"/>
              <a:ext cx="286002" cy="65700"/>
            </a:xfrm>
            <a:custGeom>
              <a:avLst/>
              <a:gdLst>
                <a:gd name="connsiteX0" fmla="*/ 0 w 337351"/>
                <a:gd name="connsiteY0" fmla="*/ 71021 h 97654"/>
                <a:gd name="connsiteX1" fmla="*/ 115410 w 337351"/>
                <a:gd name="connsiteY1" fmla="*/ 53266 h 97654"/>
                <a:gd name="connsiteX2" fmla="*/ 115410 w 337351"/>
                <a:gd name="connsiteY2" fmla="*/ 53266 h 97654"/>
                <a:gd name="connsiteX3" fmla="*/ 44388 w 337351"/>
                <a:gd name="connsiteY3" fmla="*/ 0 h 97654"/>
                <a:gd name="connsiteX4" fmla="*/ 97654 w 337351"/>
                <a:gd name="connsiteY4" fmla="*/ 97654 h 97654"/>
                <a:gd name="connsiteX5" fmla="*/ 248575 w 337351"/>
                <a:gd name="connsiteY5" fmla="*/ 53266 h 97654"/>
                <a:gd name="connsiteX6" fmla="*/ 301841 w 337351"/>
                <a:gd name="connsiteY6" fmla="*/ 0 h 97654"/>
                <a:gd name="connsiteX7" fmla="*/ 301841 w 337351"/>
                <a:gd name="connsiteY7" fmla="*/ 0 h 97654"/>
                <a:gd name="connsiteX8" fmla="*/ 239697 w 337351"/>
                <a:gd name="connsiteY8" fmla="*/ 79899 h 97654"/>
                <a:gd name="connsiteX9" fmla="*/ 337351 w 337351"/>
                <a:gd name="connsiteY9" fmla="*/ 79899 h 97654"/>
                <a:gd name="connsiteX0" fmla="*/ 0 w 337351"/>
                <a:gd name="connsiteY0" fmla="*/ 71741 h 98374"/>
                <a:gd name="connsiteX1" fmla="*/ 115410 w 337351"/>
                <a:gd name="connsiteY1" fmla="*/ 53986 h 98374"/>
                <a:gd name="connsiteX2" fmla="*/ 115410 w 337351"/>
                <a:gd name="connsiteY2" fmla="*/ 53986 h 98374"/>
                <a:gd name="connsiteX3" fmla="*/ 44388 w 337351"/>
                <a:gd name="connsiteY3" fmla="*/ 720 h 98374"/>
                <a:gd name="connsiteX4" fmla="*/ 97654 w 337351"/>
                <a:gd name="connsiteY4" fmla="*/ 98374 h 98374"/>
                <a:gd name="connsiteX5" fmla="*/ 248575 w 337351"/>
                <a:gd name="connsiteY5" fmla="*/ 53986 h 98374"/>
                <a:gd name="connsiteX6" fmla="*/ 301841 w 337351"/>
                <a:gd name="connsiteY6" fmla="*/ 720 h 98374"/>
                <a:gd name="connsiteX7" fmla="*/ 301841 w 337351"/>
                <a:gd name="connsiteY7" fmla="*/ 720 h 98374"/>
                <a:gd name="connsiteX8" fmla="*/ 239697 w 337351"/>
                <a:gd name="connsiteY8" fmla="*/ 80619 h 98374"/>
                <a:gd name="connsiteX9" fmla="*/ 337351 w 337351"/>
                <a:gd name="connsiteY9" fmla="*/ 80619 h 98374"/>
                <a:gd name="connsiteX0" fmla="*/ 0 w 337351"/>
                <a:gd name="connsiteY0" fmla="*/ 71741 h 98374"/>
                <a:gd name="connsiteX1" fmla="*/ 115410 w 337351"/>
                <a:gd name="connsiteY1" fmla="*/ 53986 h 98374"/>
                <a:gd name="connsiteX2" fmla="*/ 115410 w 337351"/>
                <a:gd name="connsiteY2" fmla="*/ 53986 h 98374"/>
                <a:gd name="connsiteX3" fmla="*/ 44388 w 337351"/>
                <a:gd name="connsiteY3" fmla="*/ 720 h 98374"/>
                <a:gd name="connsiteX4" fmla="*/ 97654 w 337351"/>
                <a:gd name="connsiteY4" fmla="*/ 98374 h 98374"/>
                <a:gd name="connsiteX5" fmla="*/ 248575 w 337351"/>
                <a:gd name="connsiteY5" fmla="*/ 53986 h 98374"/>
                <a:gd name="connsiteX6" fmla="*/ 301841 w 337351"/>
                <a:gd name="connsiteY6" fmla="*/ 720 h 98374"/>
                <a:gd name="connsiteX7" fmla="*/ 301841 w 337351"/>
                <a:gd name="connsiteY7" fmla="*/ 720 h 98374"/>
                <a:gd name="connsiteX8" fmla="*/ 239697 w 337351"/>
                <a:gd name="connsiteY8" fmla="*/ 80619 h 98374"/>
                <a:gd name="connsiteX9" fmla="*/ 337351 w 337351"/>
                <a:gd name="connsiteY9" fmla="*/ 80619 h 98374"/>
                <a:gd name="connsiteX0" fmla="*/ 0 w 337351"/>
                <a:gd name="connsiteY0" fmla="*/ 71741 h 80619"/>
                <a:gd name="connsiteX1" fmla="*/ 115410 w 337351"/>
                <a:gd name="connsiteY1" fmla="*/ 53986 h 80619"/>
                <a:gd name="connsiteX2" fmla="*/ 115410 w 337351"/>
                <a:gd name="connsiteY2" fmla="*/ 53986 h 80619"/>
                <a:gd name="connsiteX3" fmla="*/ 44388 w 337351"/>
                <a:gd name="connsiteY3" fmla="*/ 720 h 80619"/>
                <a:gd name="connsiteX4" fmla="*/ 90510 w 337351"/>
                <a:gd name="connsiteY4" fmla="*/ 65037 h 80619"/>
                <a:gd name="connsiteX5" fmla="*/ 248575 w 337351"/>
                <a:gd name="connsiteY5" fmla="*/ 53986 h 80619"/>
                <a:gd name="connsiteX6" fmla="*/ 301841 w 337351"/>
                <a:gd name="connsiteY6" fmla="*/ 720 h 80619"/>
                <a:gd name="connsiteX7" fmla="*/ 301841 w 337351"/>
                <a:gd name="connsiteY7" fmla="*/ 720 h 80619"/>
                <a:gd name="connsiteX8" fmla="*/ 239697 w 337351"/>
                <a:gd name="connsiteY8" fmla="*/ 80619 h 80619"/>
                <a:gd name="connsiteX9" fmla="*/ 337351 w 337351"/>
                <a:gd name="connsiteY9" fmla="*/ 80619 h 80619"/>
                <a:gd name="connsiteX0" fmla="*/ 0 w 337351"/>
                <a:gd name="connsiteY0" fmla="*/ 71021 h 79899"/>
                <a:gd name="connsiteX1" fmla="*/ 115410 w 337351"/>
                <a:gd name="connsiteY1" fmla="*/ 53266 h 79899"/>
                <a:gd name="connsiteX2" fmla="*/ 44388 w 337351"/>
                <a:gd name="connsiteY2" fmla="*/ 0 h 79899"/>
                <a:gd name="connsiteX3" fmla="*/ 90510 w 337351"/>
                <a:gd name="connsiteY3" fmla="*/ 64317 h 79899"/>
                <a:gd name="connsiteX4" fmla="*/ 248575 w 337351"/>
                <a:gd name="connsiteY4" fmla="*/ 53266 h 79899"/>
                <a:gd name="connsiteX5" fmla="*/ 301841 w 337351"/>
                <a:gd name="connsiteY5" fmla="*/ 0 h 79899"/>
                <a:gd name="connsiteX6" fmla="*/ 301841 w 337351"/>
                <a:gd name="connsiteY6" fmla="*/ 0 h 79899"/>
                <a:gd name="connsiteX7" fmla="*/ 239697 w 337351"/>
                <a:gd name="connsiteY7" fmla="*/ 79899 h 79899"/>
                <a:gd name="connsiteX8" fmla="*/ 337351 w 337351"/>
                <a:gd name="connsiteY8" fmla="*/ 79899 h 79899"/>
                <a:gd name="connsiteX0" fmla="*/ 0 w 337351"/>
                <a:gd name="connsiteY0" fmla="*/ 71021 h 79899"/>
                <a:gd name="connsiteX1" fmla="*/ 44388 w 337351"/>
                <a:gd name="connsiteY1" fmla="*/ 0 h 79899"/>
                <a:gd name="connsiteX2" fmla="*/ 90510 w 337351"/>
                <a:gd name="connsiteY2" fmla="*/ 64317 h 79899"/>
                <a:gd name="connsiteX3" fmla="*/ 248575 w 337351"/>
                <a:gd name="connsiteY3" fmla="*/ 53266 h 79899"/>
                <a:gd name="connsiteX4" fmla="*/ 301841 w 337351"/>
                <a:gd name="connsiteY4" fmla="*/ 0 h 79899"/>
                <a:gd name="connsiteX5" fmla="*/ 301841 w 337351"/>
                <a:gd name="connsiteY5" fmla="*/ 0 h 79899"/>
                <a:gd name="connsiteX6" fmla="*/ 239697 w 337351"/>
                <a:gd name="connsiteY6" fmla="*/ 79899 h 79899"/>
                <a:gd name="connsiteX7" fmla="*/ 337351 w 337351"/>
                <a:gd name="connsiteY7" fmla="*/ 79899 h 79899"/>
                <a:gd name="connsiteX0" fmla="*/ 0 w 337351"/>
                <a:gd name="connsiteY0" fmla="*/ 71021 h 79899"/>
                <a:gd name="connsiteX1" fmla="*/ 68201 w 337351"/>
                <a:gd name="connsiteY1" fmla="*/ 69057 h 79899"/>
                <a:gd name="connsiteX2" fmla="*/ 90510 w 337351"/>
                <a:gd name="connsiteY2" fmla="*/ 64317 h 79899"/>
                <a:gd name="connsiteX3" fmla="*/ 248575 w 337351"/>
                <a:gd name="connsiteY3" fmla="*/ 53266 h 79899"/>
                <a:gd name="connsiteX4" fmla="*/ 301841 w 337351"/>
                <a:gd name="connsiteY4" fmla="*/ 0 h 79899"/>
                <a:gd name="connsiteX5" fmla="*/ 301841 w 337351"/>
                <a:gd name="connsiteY5" fmla="*/ 0 h 79899"/>
                <a:gd name="connsiteX6" fmla="*/ 239697 w 337351"/>
                <a:gd name="connsiteY6" fmla="*/ 79899 h 79899"/>
                <a:gd name="connsiteX7" fmla="*/ 337351 w 337351"/>
                <a:gd name="connsiteY7" fmla="*/ 79899 h 79899"/>
                <a:gd name="connsiteX0" fmla="*/ 0 w 337351"/>
                <a:gd name="connsiteY0" fmla="*/ 71021 h 79899"/>
                <a:gd name="connsiteX1" fmla="*/ 68201 w 337351"/>
                <a:gd name="connsiteY1" fmla="*/ 69057 h 79899"/>
                <a:gd name="connsiteX2" fmla="*/ 52410 w 337351"/>
                <a:gd name="connsiteY2" fmla="*/ 2405 h 79899"/>
                <a:gd name="connsiteX3" fmla="*/ 248575 w 337351"/>
                <a:gd name="connsiteY3" fmla="*/ 53266 h 79899"/>
                <a:gd name="connsiteX4" fmla="*/ 301841 w 337351"/>
                <a:gd name="connsiteY4" fmla="*/ 0 h 79899"/>
                <a:gd name="connsiteX5" fmla="*/ 301841 w 337351"/>
                <a:gd name="connsiteY5" fmla="*/ 0 h 79899"/>
                <a:gd name="connsiteX6" fmla="*/ 239697 w 337351"/>
                <a:gd name="connsiteY6" fmla="*/ 79899 h 79899"/>
                <a:gd name="connsiteX7" fmla="*/ 337351 w 337351"/>
                <a:gd name="connsiteY7" fmla="*/ 79899 h 79899"/>
                <a:gd name="connsiteX0" fmla="*/ 0 w 337351"/>
                <a:gd name="connsiteY0" fmla="*/ 77759 h 86637"/>
                <a:gd name="connsiteX1" fmla="*/ 68201 w 337351"/>
                <a:gd name="connsiteY1" fmla="*/ 75795 h 86637"/>
                <a:gd name="connsiteX2" fmla="*/ 52410 w 337351"/>
                <a:gd name="connsiteY2" fmla="*/ 9143 h 86637"/>
                <a:gd name="connsiteX3" fmla="*/ 248575 w 337351"/>
                <a:gd name="connsiteY3" fmla="*/ 60004 h 86637"/>
                <a:gd name="connsiteX4" fmla="*/ 301841 w 337351"/>
                <a:gd name="connsiteY4" fmla="*/ 6738 h 86637"/>
                <a:gd name="connsiteX5" fmla="*/ 301841 w 337351"/>
                <a:gd name="connsiteY5" fmla="*/ 6738 h 86637"/>
                <a:gd name="connsiteX6" fmla="*/ 239697 w 337351"/>
                <a:gd name="connsiteY6" fmla="*/ 86637 h 86637"/>
                <a:gd name="connsiteX7" fmla="*/ 337351 w 337351"/>
                <a:gd name="connsiteY7" fmla="*/ 86637 h 86637"/>
                <a:gd name="connsiteX0" fmla="*/ 0 w 337351"/>
                <a:gd name="connsiteY0" fmla="*/ 71021 h 79899"/>
                <a:gd name="connsiteX1" fmla="*/ 52410 w 337351"/>
                <a:gd name="connsiteY1" fmla="*/ 2405 h 79899"/>
                <a:gd name="connsiteX2" fmla="*/ 248575 w 337351"/>
                <a:gd name="connsiteY2" fmla="*/ 53266 h 79899"/>
                <a:gd name="connsiteX3" fmla="*/ 301841 w 337351"/>
                <a:gd name="connsiteY3" fmla="*/ 0 h 79899"/>
                <a:gd name="connsiteX4" fmla="*/ 301841 w 337351"/>
                <a:gd name="connsiteY4" fmla="*/ 0 h 79899"/>
                <a:gd name="connsiteX5" fmla="*/ 239697 w 337351"/>
                <a:gd name="connsiteY5" fmla="*/ 79899 h 79899"/>
                <a:gd name="connsiteX6" fmla="*/ 337351 w 337351"/>
                <a:gd name="connsiteY6" fmla="*/ 79899 h 79899"/>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239697 w 337351"/>
                <a:gd name="connsiteY5" fmla="*/ 85907 h 85907"/>
                <a:gd name="connsiteX6" fmla="*/ 337351 w 337351"/>
                <a:gd name="connsiteY6"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337351 w 337351"/>
                <a:gd name="connsiteY5"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299853 w 337351"/>
                <a:gd name="connsiteY5" fmla="*/ 14863 h 85907"/>
                <a:gd name="connsiteX6" fmla="*/ 337351 w 337351"/>
                <a:gd name="connsiteY6"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337351 w 337351"/>
                <a:gd name="connsiteY5"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37351 w 337351"/>
                <a:gd name="connsiteY4" fmla="*/ 85907 h 85907"/>
                <a:gd name="connsiteX0" fmla="*/ 0 w 337351"/>
                <a:gd name="connsiteY0" fmla="*/ 77029 h 85907"/>
                <a:gd name="connsiteX1" fmla="*/ 52410 w 337351"/>
                <a:gd name="connsiteY1" fmla="*/ 8413 h 85907"/>
                <a:gd name="connsiteX2" fmla="*/ 248575 w 337351"/>
                <a:gd name="connsiteY2" fmla="*/ 59274 h 85907"/>
                <a:gd name="connsiteX3" fmla="*/ 337351 w 337351"/>
                <a:gd name="connsiteY3" fmla="*/ 85907 h 85907"/>
                <a:gd name="connsiteX0" fmla="*/ 0 w 337351"/>
                <a:gd name="connsiteY0" fmla="*/ 77029 h 85907"/>
                <a:gd name="connsiteX1" fmla="*/ 52410 w 337351"/>
                <a:gd name="connsiteY1" fmla="*/ 8413 h 85907"/>
                <a:gd name="connsiteX2" fmla="*/ 248575 w 337351"/>
                <a:gd name="connsiteY2" fmla="*/ 59274 h 85907"/>
                <a:gd name="connsiteX3" fmla="*/ 337351 w 337351"/>
                <a:gd name="connsiteY3" fmla="*/ 85907 h 85907"/>
                <a:gd name="connsiteX0" fmla="*/ 0 w 337351"/>
                <a:gd name="connsiteY0" fmla="*/ 72277 h 81155"/>
                <a:gd name="connsiteX1" fmla="*/ 52410 w 337351"/>
                <a:gd name="connsiteY1" fmla="*/ 3661 h 81155"/>
                <a:gd name="connsiteX2" fmla="*/ 279531 w 337351"/>
                <a:gd name="connsiteY2" fmla="*/ 23566 h 81155"/>
                <a:gd name="connsiteX3" fmla="*/ 337351 w 337351"/>
                <a:gd name="connsiteY3" fmla="*/ 81155 h 81155"/>
                <a:gd name="connsiteX0" fmla="*/ 0 w 337351"/>
                <a:gd name="connsiteY0" fmla="*/ 69308 h 78186"/>
                <a:gd name="connsiteX1" fmla="*/ 52410 w 337351"/>
                <a:gd name="connsiteY1" fmla="*/ 692 h 78186"/>
                <a:gd name="connsiteX2" fmla="*/ 279531 w 337351"/>
                <a:gd name="connsiteY2" fmla="*/ 20597 h 78186"/>
                <a:gd name="connsiteX3" fmla="*/ 337351 w 337351"/>
                <a:gd name="connsiteY3" fmla="*/ 78186 h 78186"/>
                <a:gd name="connsiteX0" fmla="*/ 0 w 337351"/>
                <a:gd name="connsiteY0" fmla="*/ 72135 h 81013"/>
                <a:gd name="connsiteX1" fmla="*/ 52410 w 337351"/>
                <a:gd name="connsiteY1" fmla="*/ 3519 h 81013"/>
                <a:gd name="connsiteX2" fmla="*/ 279531 w 337351"/>
                <a:gd name="connsiteY2" fmla="*/ 23424 h 81013"/>
                <a:gd name="connsiteX3" fmla="*/ 337351 w 337351"/>
                <a:gd name="connsiteY3" fmla="*/ 81013 h 81013"/>
                <a:gd name="connsiteX0" fmla="*/ 0 w 337351"/>
                <a:gd name="connsiteY0" fmla="*/ 72135 h 81013"/>
                <a:gd name="connsiteX1" fmla="*/ 52410 w 337351"/>
                <a:gd name="connsiteY1" fmla="*/ 3519 h 81013"/>
                <a:gd name="connsiteX2" fmla="*/ 159359 w 337351"/>
                <a:gd name="connsiteY2" fmla="*/ 33782 h 81013"/>
                <a:gd name="connsiteX3" fmla="*/ 279531 w 337351"/>
                <a:gd name="connsiteY3" fmla="*/ 23424 h 81013"/>
                <a:gd name="connsiteX4" fmla="*/ 337351 w 337351"/>
                <a:gd name="connsiteY4" fmla="*/ 81013 h 81013"/>
                <a:gd name="connsiteX0" fmla="*/ 0 w 337351"/>
                <a:gd name="connsiteY0" fmla="*/ 68671 h 77549"/>
                <a:gd name="connsiteX1" fmla="*/ 52410 w 337351"/>
                <a:gd name="connsiteY1" fmla="*/ 55 h 77549"/>
                <a:gd name="connsiteX2" fmla="*/ 154597 w 337351"/>
                <a:gd name="connsiteY2" fmla="*/ 56512 h 77549"/>
                <a:gd name="connsiteX3" fmla="*/ 279531 w 337351"/>
                <a:gd name="connsiteY3" fmla="*/ 19960 h 77549"/>
                <a:gd name="connsiteX4" fmla="*/ 337351 w 337351"/>
                <a:gd name="connsiteY4" fmla="*/ 77549 h 77549"/>
                <a:gd name="connsiteX0" fmla="*/ 0 w 337351"/>
                <a:gd name="connsiteY0" fmla="*/ 68667 h 77545"/>
                <a:gd name="connsiteX1" fmla="*/ 52410 w 337351"/>
                <a:gd name="connsiteY1" fmla="*/ 51 h 77545"/>
                <a:gd name="connsiteX2" fmla="*/ 154597 w 337351"/>
                <a:gd name="connsiteY2" fmla="*/ 56508 h 77545"/>
                <a:gd name="connsiteX3" fmla="*/ 279531 w 337351"/>
                <a:gd name="connsiteY3" fmla="*/ 19956 h 77545"/>
                <a:gd name="connsiteX4" fmla="*/ 337351 w 337351"/>
                <a:gd name="connsiteY4" fmla="*/ 77545 h 77545"/>
                <a:gd name="connsiteX0" fmla="*/ 0 w 337351"/>
                <a:gd name="connsiteY0" fmla="*/ 68667 h 77545"/>
                <a:gd name="connsiteX1" fmla="*/ 52410 w 337351"/>
                <a:gd name="connsiteY1" fmla="*/ 51 h 77545"/>
                <a:gd name="connsiteX2" fmla="*/ 154597 w 337351"/>
                <a:gd name="connsiteY2" fmla="*/ 56508 h 77545"/>
                <a:gd name="connsiteX3" fmla="*/ 279531 w 337351"/>
                <a:gd name="connsiteY3" fmla="*/ 19956 h 77545"/>
                <a:gd name="connsiteX4" fmla="*/ 337351 w 337351"/>
                <a:gd name="connsiteY4" fmla="*/ 77545 h 77545"/>
                <a:gd name="connsiteX0" fmla="*/ 0 w 337351"/>
                <a:gd name="connsiteY0" fmla="*/ 68618 h 77496"/>
                <a:gd name="connsiteX1" fmla="*/ 52410 w 337351"/>
                <a:gd name="connsiteY1" fmla="*/ 2 h 77496"/>
                <a:gd name="connsiteX2" fmla="*/ 154597 w 337351"/>
                <a:gd name="connsiteY2" fmla="*/ 56459 h 77496"/>
                <a:gd name="connsiteX3" fmla="*/ 279531 w 337351"/>
                <a:gd name="connsiteY3" fmla="*/ 19907 h 77496"/>
                <a:gd name="connsiteX4" fmla="*/ 337351 w 337351"/>
                <a:gd name="connsiteY4" fmla="*/ 77496 h 77496"/>
                <a:gd name="connsiteX0" fmla="*/ 0 w 337351"/>
                <a:gd name="connsiteY0" fmla="*/ 68618 h 77496"/>
                <a:gd name="connsiteX1" fmla="*/ 52410 w 337351"/>
                <a:gd name="connsiteY1" fmla="*/ 2 h 77496"/>
                <a:gd name="connsiteX2" fmla="*/ 154597 w 337351"/>
                <a:gd name="connsiteY2" fmla="*/ 56459 h 77496"/>
                <a:gd name="connsiteX3" fmla="*/ 270006 w 337351"/>
                <a:gd name="connsiteY3" fmla="*/ 8001 h 77496"/>
                <a:gd name="connsiteX4" fmla="*/ 337351 w 337351"/>
                <a:gd name="connsiteY4" fmla="*/ 77496 h 77496"/>
                <a:gd name="connsiteX0" fmla="*/ 0 w 337351"/>
                <a:gd name="connsiteY0" fmla="*/ 68618 h 77496"/>
                <a:gd name="connsiteX1" fmla="*/ 52410 w 337351"/>
                <a:gd name="connsiteY1" fmla="*/ 2 h 77496"/>
                <a:gd name="connsiteX2" fmla="*/ 154597 w 337351"/>
                <a:gd name="connsiteY2" fmla="*/ 56459 h 77496"/>
                <a:gd name="connsiteX3" fmla="*/ 270006 w 337351"/>
                <a:gd name="connsiteY3" fmla="*/ 8001 h 77496"/>
                <a:gd name="connsiteX4" fmla="*/ 337351 w 337351"/>
                <a:gd name="connsiteY4" fmla="*/ 77496 h 77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351" h="77496">
                  <a:moveTo>
                    <a:pt x="0" y="68618"/>
                  </a:moveTo>
                  <a:cubicBezTo>
                    <a:pt x="10919" y="54323"/>
                    <a:pt x="124275" y="-353"/>
                    <a:pt x="52410" y="2"/>
                  </a:cubicBezTo>
                  <a:cubicBezTo>
                    <a:pt x="-19455" y="357"/>
                    <a:pt x="87375" y="55126"/>
                    <a:pt x="154597" y="56459"/>
                  </a:cubicBezTo>
                  <a:cubicBezTo>
                    <a:pt x="221819" y="57792"/>
                    <a:pt x="349084" y="6876"/>
                    <a:pt x="270006" y="8001"/>
                  </a:cubicBezTo>
                  <a:cubicBezTo>
                    <a:pt x="190928" y="9126"/>
                    <a:pt x="307759" y="68618"/>
                    <a:pt x="337351" y="77496"/>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grpSp>
      <p:grpSp>
        <p:nvGrpSpPr>
          <p:cNvPr id="327" name="Groep 326"/>
          <p:cNvGrpSpPr/>
          <p:nvPr userDrawn="1"/>
        </p:nvGrpSpPr>
        <p:grpSpPr>
          <a:xfrm>
            <a:off x="3506887" y="1959856"/>
            <a:ext cx="1118628" cy="2147425"/>
            <a:chOff x="5215480" y="2182287"/>
            <a:chExt cx="1118628" cy="2147425"/>
          </a:xfrm>
        </p:grpSpPr>
        <p:sp>
          <p:nvSpPr>
            <p:cNvPr id="328" name="GLASS OUTLINE"/>
            <p:cNvSpPr/>
            <p:nvPr/>
          </p:nvSpPr>
          <p:spPr>
            <a:xfrm>
              <a:off x="5215480" y="2309679"/>
              <a:ext cx="1118628" cy="1476654"/>
            </a:xfrm>
            <a:custGeom>
              <a:avLst/>
              <a:gdLst>
                <a:gd name="connsiteX0" fmla="*/ 463138 w 1781299"/>
                <a:gd name="connsiteY0" fmla="*/ 2137558 h 2137558"/>
                <a:gd name="connsiteX1" fmla="*/ 308759 w 1781299"/>
                <a:gd name="connsiteY1" fmla="*/ 1662545 h 2137558"/>
                <a:gd name="connsiteX2" fmla="*/ 0 w 1781299"/>
                <a:gd name="connsiteY2" fmla="*/ 736270 h 2137558"/>
                <a:gd name="connsiteX3" fmla="*/ 843148 w 1781299"/>
                <a:gd name="connsiteY3" fmla="*/ 0 h 2137558"/>
                <a:gd name="connsiteX4" fmla="*/ 1781299 w 1781299"/>
                <a:gd name="connsiteY4" fmla="*/ 795647 h 2137558"/>
                <a:gd name="connsiteX5" fmla="*/ 1401288 w 1781299"/>
                <a:gd name="connsiteY5" fmla="*/ 1816925 h 2137558"/>
                <a:gd name="connsiteX6" fmla="*/ 1282535 w 1781299"/>
                <a:gd name="connsiteY6" fmla="*/ 2137558 h 2137558"/>
                <a:gd name="connsiteX7" fmla="*/ 463138 w 1781299"/>
                <a:gd name="connsiteY7" fmla="*/ 2137558 h 2137558"/>
                <a:gd name="connsiteX0" fmla="*/ 463138 w 1781299"/>
                <a:gd name="connsiteY0" fmla="*/ 2137712 h 2137712"/>
                <a:gd name="connsiteX1" fmla="*/ 308759 w 1781299"/>
                <a:gd name="connsiteY1" fmla="*/ 1662699 h 2137712"/>
                <a:gd name="connsiteX2" fmla="*/ 0 w 1781299"/>
                <a:gd name="connsiteY2" fmla="*/ 736424 h 2137712"/>
                <a:gd name="connsiteX3" fmla="*/ 843148 w 1781299"/>
                <a:gd name="connsiteY3" fmla="*/ 154 h 2137712"/>
                <a:gd name="connsiteX4" fmla="*/ 1781299 w 1781299"/>
                <a:gd name="connsiteY4" fmla="*/ 795801 h 2137712"/>
                <a:gd name="connsiteX5" fmla="*/ 1401288 w 1781299"/>
                <a:gd name="connsiteY5" fmla="*/ 1817079 h 2137712"/>
                <a:gd name="connsiteX6" fmla="*/ 1282535 w 1781299"/>
                <a:gd name="connsiteY6" fmla="*/ 2137712 h 2137712"/>
                <a:gd name="connsiteX7" fmla="*/ 463138 w 1781299"/>
                <a:gd name="connsiteY7" fmla="*/ 2137712 h 2137712"/>
                <a:gd name="connsiteX0" fmla="*/ 463138 w 1781299"/>
                <a:gd name="connsiteY0" fmla="*/ 2138480 h 2138480"/>
                <a:gd name="connsiteX1" fmla="*/ 308759 w 1781299"/>
                <a:gd name="connsiteY1" fmla="*/ 1663467 h 2138480"/>
                <a:gd name="connsiteX2" fmla="*/ 0 w 1781299"/>
                <a:gd name="connsiteY2" fmla="*/ 737192 h 2138480"/>
                <a:gd name="connsiteX3" fmla="*/ 843148 w 1781299"/>
                <a:gd name="connsiteY3" fmla="*/ 922 h 2138480"/>
                <a:gd name="connsiteX4" fmla="*/ 1781299 w 1781299"/>
                <a:gd name="connsiteY4" fmla="*/ 796569 h 2138480"/>
                <a:gd name="connsiteX5" fmla="*/ 1401288 w 1781299"/>
                <a:gd name="connsiteY5" fmla="*/ 1817847 h 2138480"/>
                <a:gd name="connsiteX6" fmla="*/ 1282535 w 1781299"/>
                <a:gd name="connsiteY6" fmla="*/ 2138480 h 2138480"/>
                <a:gd name="connsiteX7" fmla="*/ 463138 w 1781299"/>
                <a:gd name="connsiteY7" fmla="*/ 2138480 h 2138480"/>
                <a:gd name="connsiteX0" fmla="*/ 463138 w 1804633"/>
                <a:gd name="connsiteY0" fmla="*/ 2138548 h 2138548"/>
                <a:gd name="connsiteX1" fmla="*/ 308759 w 1804633"/>
                <a:gd name="connsiteY1" fmla="*/ 1663535 h 2138548"/>
                <a:gd name="connsiteX2" fmla="*/ 0 w 1804633"/>
                <a:gd name="connsiteY2" fmla="*/ 737260 h 2138548"/>
                <a:gd name="connsiteX3" fmla="*/ 843148 w 1804633"/>
                <a:gd name="connsiteY3" fmla="*/ 990 h 2138548"/>
                <a:gd name="connsiteX4" fmla="*/ 1781299 w 1804633"/>
                <a:gd name="connsiteY4" fmla="*/ 796637 h 2138548"/>
                <a:gd name="connsiteX5" fmla="*/ 1401288 w 1804633"/>
                <a:gd name="connsiteY5" fmla="*/ 1817915 h 2138548"/>
                <a:gd name="connsiteX6" fmla="*/ 1282535 w 1804633"/>
                <a:gd name="connsiteY6" fmla="*/ 2138548 h 2138548"/>
                <a:gd name="connsiteX7" fmla="*/ 463138 w 1804633"/>
                <a:gd name="connsiteY7" fmla="*/ 2138548 h 2138548"/>
                <a:gd name="connsiteX0" fmla="*/ 478631 w 1820126"/>
                <a:gd name="connsiteY0" fmla="*/ 2138548 h 2138548"/>
                <a:gd name="connsiteX1" fmla="*/ 324252 w 1820126"/>
                <a:gd name="connsiteY1" fmla="*/ 1663535 h 2138548"/>
                <a:gd name="connsiteX2" fmla="*/ 15493 w 1820126"/>
                <a:gd name="connsiteY2" fmla="*/ 737260 h 2138548"/>
                <a:gd name="connsiteX3" fmla="*/ 858641 w 1820126"/>
                <a:gd name="connsiteY3" fmla="*/ 990 h 2138548"/>
                <a:gd name="connsiteX4" fmla="*/ 1796792 w 1820126"/>
                <a:gd name="connsiteY4" fmla="*/ 796637 h 2138548"/>
                <a:gd name="connsiteX5" fmla="*/ 1416781 w 1820126"/>
                <a:gd name="connsiteY5" fmla="*/ 1817915 h 2138548"/>
                <a:gd name="connsiteX6" fmla="*/ 1298028 w 1820126"/>
                <a:gd name="connsiteY6" fmla="*/ 2138548 h 2138548"/>
                <a:gd name="connsiteX7" fmla="*/ 478631 w 1820126"/>
                <a:gd name="connsiteY7" fmla="*/ 2138548 h 213854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67067"/>
                <a:gd name="connsiteX1" fmla="*/ 324252 w 1820126"/>
                <a:gd name="connsiteY1" fmla="*/ 1663535 h 2167067"/>
                <a:gd name="connsiteX2" fmla="*/ 15493 w 1820126"/>
                <a:gd name="connsiteY2" fmla="*/ 737260 h 2167067"/>
                <a:gd name="connsiteX3" fmla="*/ 858641 w 1820126"/>
                <a:gd name="connsiteY3" fmla="*/ 990 h 2167067"/>
                <a:gd name="connsiteX4" fmla="*/ 1796792 w 1820126"/>
                <a:gd name="connsiteY4" fmla="*/ 796637 h 2167067"/>
                <a:gd name="connsiteX5" fmla="*/ 1416781 w 1820126"/>
                <a:gd name="connsiteY5" fmla="*/ 1817915 h 2167067"/>
                <a:gd name="connsiteX6" fmla="*/ 1298028 w 1820126"/>
                <a:gd name="connsiteY6" fmla="*/ 2138548 h 2167067"/>
                <a:gd name="connsiteX7" fmla="*/ 478631 w 1820126"/>
                <a:gd name="connsiteY7" fmla="*/ 2138548 h 2167067"/>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7731 w 1819226"/>
                <a:gd name="connsiteY0" fmla="*/ 2138548 h 2182754"/>
                <a:gd name="connsiteX1" fmla="*/ 334047 w 1819226"/>
                <a:gd name="connsiteY1" fmla="*/ 1636798 h 2182754"/>
                <a:gd name="connsiteX2" fmla="*/ 14593 w 1819226"/>
                <a:gd name="connsiteY2" fmla="*/ 737260 h 2182754"/>
                <a:gd name="connsiteX3" fmla="*/ 857741 w 1819226"/>
                <a:gd name="connsiteY3" fmla="*/ 990 h 2182754"/>
                <a:gd name="connsiteX4" fmla="*/ 1795892 w 1819226"/>
                <a:gd name="connsiteY4" fmla="*/ 796637 h 2182754"/>
                <a:gd name="connsiteX5" fmla="*/ 1415881 w 1819226"/>
                <a:gd name="connsiteY5" fmla="*/ 1817915 h 2182754"/>
                <a:gd name="connsiteX6" fmla="*/ 1297128 w 1819226"/>
                <a:gd name="connsiteY6" fmla="*/ 2138548 h 2182754"/>
                <a:gd name="connsiteX7" fmla="*/ 477731 w 1819226"/>
                <a:gd name="connsiteY7" fmla="*/ 2138548 h 2182754"/>
                <a:gd name="connsiteX0" fmla="*/ 463577 w 1805072"/>
                <a:gd name="connsiteY0" fmla="*/ 2138548 h 2182754"/>
                <a:gd name="connsiteX1" fmla="*/ 319893 w 1805072"/>
                <a:gd name="connsiteY1" fmla="*/ 1636798 h 2182754"/>
                <a:gd name="connsiteX2" fmla="*/ 439 w 1805072"/>
                <a:gd name="connsiteY2" fmla="*/ 737260 h 2182754"/>
                <a:gd name="connsiteX3" fmla="*/ 843587 w 1805072"/>
                <a:gd name="connsiteY3" fmla="*/ 990 h 2182754"/>
                <a:gd name="connsiteX4" fmla="*/ 1781738 w 1805072"/>
                <a:gd name="connsiteY4" fmla="*/ 796637 h 2182754"/>
                <a:gd name="connsiteX5" fmla="*/ 1401727 w 1805072"/>
                <a:gd name="connsiteY5" fmla="*/ 1817915 h 2182754"/>
                <a:gd name="connsiteX6" fmla="*/ 1282974 w 1805072"/>
                <a:gd name="connsiteY6" fmla="*/ 2138548 h 2182754"/>
                <a:gd name="connsiteX7" fmla="*/ 463577 w 1805072"/>
                <a:gd name="connsiteY7" fmla="*/ 2138548 h 2182754"/>
                <a:gd name="connsiteX0" fmla="*/ 479579 w 1821074"/>
                <a:gd name="connsiteY0" fmla="*/ 2138548 h 2182754"/>
                <a:gd name="connsiteX1" fmla="*/ 314505 w 1821074"/>
                <a:gd name="connsiteY1" fmla="*/ 1695619 h 2182754"/>
                <a:gd name="connsiteX2" fmla="*/ 16441 w 1821074"/>
                <a:gd name="connsiteY2" fmla="*/ 737260 h 2182754"/>
                <a:gd name="connsiteX3" fmla="*/ 859589 w 1821074"/>
                <a:gd name="connsiteY3" fmla="*/ 990 h 2182754"/>
                <a:gd name="connsiteX4" fmla="*/ 1797740 w 1821074"/>
                <a:gd name="connsiteY4" fmla="*/ 796637 h 2182754"/>
                <a:gd name="connsiteX5" fmla="*/ 1417729 w 1821074"/>
                <a:gd name="connsiteY5" fmla="*/ 1817915 h 2182754"/>
                <a:gd name="connsiteX6" fmla="*/ 1298976 w 1821074"/>
                <a:gd name="connsiteY6" fmla="*/ 2138548 h 2182754"/>
                <a:gd name="connsiteX7" fmla="*/ 479579 w 1821074"/>
                <a:gd name="connsiteY7" fmla="*/ 2138548 h 2182754"/>
                <a:gd name="connsiteX0" fmla="*/ 463493 w 1804988"/>
                <a:gd name="connsiteY0" fmla="*/ 2138548 h 2182754"/>
                <a:gd name="connsiteX1" fmla="*/ 298419 w 1804988"/>
                <a:gd name="connsiteY1" fmla="*/ 1695619 h 2182754"/>
                <a:gd name="connsiteX2" fmla="*/ 355 w 1804988"/>
                <a:gd name="connsiteY2" fmla="*/ 737260 h 2182754"/>
                <a:gd name="connsiteX3" fmla="*/ 843503 w 1804988"/>
                <a:gd name="connsiteY3" fmla="*/ 990 h 2182754"/>
                <a:gd name="connsiteX4" fmla="*/ 1781654 w 1804988"/>
                <a:gd name="connsiteY4" fmla="*/ 796637 h 2182754"/>
                <a:gd name="connsiteX5" fmla="*/ 1401643 w 1804988"/>
                <a:gd name="connsiteY5" fmla="*/ 1817915 h 2182754"/>
                <a:gd name="connsiteX6" fmla="*/ 1282890 w 1804988"/>
                <a:gd name="connsiteY6" fmla="*/ 2138548 h 2182754"/>
                <a:gd name="connsiteX7" fmla="*/ 463493 w 1804988"/>
                <a:gd name="connsiteY7" fmla="*/ 2138548 h 2182754"/>
                <a:gd name="connsiteX0" fmla="*/ 463493 w 1783109"/>
                <a:gd name="connsiteY0" fmla="*/ 2138691 h 2182897"/>
                <a:gd name="connsiteX1" fmla="*/ 298419 w 1783109"/>
                <a:gd name="connsiteY1" fmla="*/ 1695762 h 2182897"/>
                <a:gd name="connsiteX2" fmla="*/ 355 w 1783109"/>
                <a:gd name="connsiteY2" fmla="*/ 737403 h 2182897"/>
                <a:gd name="connsiteX3" fmla="*/ 843503 w 1783109"/>
                <a:gd name="connsiteY3" fmla="*/ 1133 h 2182897"/>
                <a:gd name="connsiteX4" fmla="*/ 1781654 w 1783109"/>
                <a:gd name="connsiteY4" fmla="*/ 796780 h 2182897"/>
                <a:gd name="connsiteX5" fmla="*/ 1401643 w 1783109"/>
                <a:gd name="connsiteY5" fmla="*/ 1818058 h 2182897"/>
                <a:gd name="connsiteX6" fmla="*/ 1282890 w 1783109"/>
                <a:gd name="connsiteY6" fmla="*/ 2138691 h 2182897"/>
                <a:gd name="connsiteX7" fmla="*/ 463493 w 1783109"/>
                <a:gd name="connsiteY7" fmla="*/ 2138691 h 2182897"/>
                <a:gd name="connsiteX0" fmla="*/ 463493 w 1760970"/>
                <a:gd name="connsiteY0" fmla="*/ 2138007 h 2182213"/>
                <a:gd name="connsiteX1" fmla="*/ 298419 w 1760970"/>
                <a:gd name="connsiteY1" fmla="*/ 1695078 h 2182213"/>
                <a:gd name="connsiteX2" fmla="*/ 355 w 1760970"/>
                <a:gd name="connsiteY2" fmla="*/ 736719 h 2182213"/>
                <a:gd name="connsiteX3" fmla="*/ 843503 w 1760970"/>
                <a:gd name="connsiteY3" fmla="*/ 449 h 2182213"/>
                <a:gd name="connsiteX4" fmla="*/ 1760264 w 1760970"/>
                <a:gd name="connsiteY4" fmla="*/ 817485 h 2182213"/>
                <a:gd name="connsiteX5" fmla="*/ 1401643 w 1760970"/>
                <a:gd name="connsiteY5" fmla="*/ 1817374 h 2182213"/>
                <a:gd name="connsiteX6" fmla="*/ 1282890 w 1760970"/>
                <a:gd name="connsiteY6" fmla="*/ 2138007 h 2182213"/>
                <a:gd name="connsiteX7" fmla="*/ 463493 w 1760970"/>
                <a:gd name="connsiteY7" fmla="*/ 2138007 h 2182213"/>
                <a:gd name="connsiteX0" fmla="*/ 463493 w 1760707"/>
                <a:gd name="connsiteY0" fmla="*/ 2138007 h 2182213"/>
                <a:gd name="connsiteX1" fmla="*/ 298419 w 1760707"/>
                <a:gd name="connsiteY1" fmla="*/ 1695078 h 2182213"/>
                <a:gd name="connsiteX2" fmla="*/ 355 w 1760707"/>
                <a:gd name="connsiteY2" fmla="*/ 736719 h 2182213"/>
                <a:gd name="connsiteX3" fmla="*/ 843503 w 1760707"/>
                <a:gd name="connsiteY3" fmla="*/ 449 h 2182213"/>
                <a:gd name="connsiteX4" fmla="*/ 1760264 w 1760707"/>
                <a:gd name="connsiteY4" fmla="*/ 817485 h 2182213"/>
                <a:gd name="connsiteX5" fmla="*/ 1401643 w 1760707"/>
                <a:gd name="connsiteY5" fmla="*/ 1817374 h 2182213"/>
                <a:gd name="connsiteX6" fmla="*/ 1282890 w 1760707"/>
                <a:gd name="connsiteY6" fmla="*/ 2138007 h 2182213"/>
                <a:gd name="connsiteX7" fmla="*/ 463493 w 1760707"/>
                <a:gd name="connsiteY7" fmla="*/ 2138007 h 2182213"/>
                <a:gd name="connsiteX0" fmla="*/ 463493 w 1760803"/>
                <a:gd name="connsiteY0" fmla="*/ 2138369 h 2182575"/>
                <a:gd name="connsiteX1" fmla="*/ 298419 w 1760803"/>
                <a:gd name="connsiteY1" fmla="*/ 1695440 h 2182575"/>
                <a:gd name="connsiteX2" fmla="*/ 355 w 1760803"/>
                <a:gd name="connsiteY2" fmla="*/ 737081 h 2182575"/>
                <a:gd name="connsiteX3" fmla="*/ 843503 w 1760803"/>
                <a:gd name="connsiteY3" fmla="*/ 811 h 2182575"/>
                <a:gd name="connsiteX4" fmla="*/ 1760264 w 1760803"/>
                <a:gd name="connsiteY4" fmla="*/ 817847 h 2182575"/>
                <a:gd name="connsiteX5" fmla="*/ 1401643 w 1760803"/>
                <a:gd name="connsiteY5" fmla="*/ 1817736 h 2182575"/>
                <a:gd name="connsiteX6" fmla="*/ 1282890 w 1760803"/>
                <a:gd name="connsiteY6" fmla="*/ 2138369 h 2182575"/>
                <a:gd name="connsiteX7" fmla="*/ 463493 w 1760803"/>
                <a:gd name="connsiteY7" fmla="*/ 2138369 h 2182575"/>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29 w 1760713"/>
                <a:gd name="connsiteY0" fmla="*/ 2137716 h 2181922"/>
                <a:gd name="connsiteX1" fmla="*/ 298355 w 1760713"/>
                <a:gd name="connsiteY1" fmla="*/ 1694787 h 2181922"/>
                <a:gd name="connsiteX2" fmla="*/ 291 w 1760713"/>
                <a:gd name="connsiteY2" fmla="*/ 736428 h 2181922"/>
                <a:gd name="connsiteX3" fmla="*/ 843439 w 1760713"/>
                <a:gd name="connsiteY3" fmla="*/ 158 h 2181922"/>
                <a:gd name="connsiteX4" fmla="*/ 1760200 w 1760713"/>
                <a:gd name="connsiteY4" fmla="*/ 817194 h 2181922"/>
                <a:gd name="connsiteX5" fmla="*/ 1401579 w 1760713"/>
                <a:gd name="connsiteY5" fmla="*/ 1817083 h 2181922"/>
                <a:gd name="connsiteX6" fmla="*/ 1282826 w 1760713"/>
                <a:gd name="connsiteY6" fmla="*/ 2137716 h 2181922"/>
                <a:gd name="connsiteX7" fmla="*/ 463429 w 176071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228"/>
                <a:gd name="connsiteY0" fmla="*/ 2137696 h 2181902"/>
                <a:gd name="connsiteX1" fmla="*/ 298365 w 1760228"/>
                <a:gd name="connsiteY1" fmla="*/ 1694767 h 2181902"/>
                <a:gd name="connsiteX2" fmla="*/ 301 w 1760228"/>
                <a:gd name="connsiteY2" fmla="*/ 736408 h 2181902"/>
                <a:gd name="connsiteX3" fmla="*/ 843449 w 1760228"/>
                <a:gd name="connsiteY3" fmla="*/ 138 h 2181902"/>
                <a:gd name="connsiteX4" fmla="*/ 1760210 w 1760228"/>
                <a:gd name="connsiteY4" fmla="*/ 817174 h 2181902"/>
                <a:gd name="connsiteX5" fmla="*/ 1401589 w 1760228"/>
                <a:gd name="connsiteY5" fmla="*/ 1817063 h 2181902"/>
                <a:gd name="connsiteX6" fmla="*/ 1282836 w 1760228"/>
                <a:gd name="connsiteY6" fmla="*/ 2137696 h 2181902"/>
                <a:gd name="connsiteX7" fmla="*/ 463439 w 1760228"/>
                <a:gd name="connsiteY7" fmla="*/ 2137696 h 2181902"/>
                <a:gd name="connsiteX0" fmla="*/ 463439 w 1760231"/>
                <a:gd name="connsiteY0" fmla="*/ 2137574 h 2181780"/>
                <a:gd name="connsiteX1" fmla="*/ 298365 w 1760231"/>
                <a:gd name="connsiteY1" fmla="*/ 1694645 h 2181780"/>
                <a:gd name="connsiteX2" fmla="*/ 301 w 1760231"/>
                <a:gd name="connsiteY2" fmla="*/ 736286 h 2181780"/>
                <a:gd name="connsiteX3" fmla="*/ 843449 w 1760231"/>
                <a:gd name="connsiteY3" fmla="*/ 16 h 2181780"/>
                <a:gd name="connsiteX4" fmla="*/ 1760210 w 1760231"/>
                <a:gd name="connsiteY4" fmla="*/ 817052 h 2181780"/>
                <a:gd name="connsiteX5" fmla="*/ 1401589 w 1760231"/>
                <a:gd name="connsiteY5" fmla="*/ 1816941 h 2181780"/>
                <a:gd name="connsiteX6" fmla="*/ 1282836 w 1760231"/>
                <a:gd name="connsiteY6" fmla="*/ 2137574 h 2181780"/>
                <a:gd name="connsiteX7" fmla="*/ 463439 w 1760231"/>
                <a:gd name="connsiteY7" fmla="*/ 2137574 h 2181780"/>
                <a:gd name="connsiteX0" fmla="*/ 463194 w 1759986"/>
                <a:gd name="connsiteY0" fmla="*/ 2137574 h 2181780"/>
                <a:gd name="connsiteX1" fmla="*/ 298120 w 1759986"/>
                <a:gd name="connsiteY1" fmla="*/ 1694645 h 2181780"/>
                <a:gd name="connsiteX2" fmla="*/ 56 w 1759986"/>
                <a:gd name="connsiteY2" fmla="*/ 736286 h 2181780"/>
                <a:gd name="connsiteX3" fmla="*/ 843204 w 1759986"/>
                <a:gd name="connsiteY3" fmla="*/ 16 h 2181780"/>
                <a:gd name="connsiteX4" fmla="*/ 1759965 w 1759986"/>
                <a:gd name="connsiteY4" fmla="*/ 817052 h 2181780"/>
                <a:gd name="connsiteX5" fmla="*/ 1401344 w 1759986"/>
                <a:gd name="connsiteY5" fmla="*/ 1816941 h 2181780"/>
                <a:gd name="connsiteX6" fmla="*/ 1282591 w 1759986"/>
                <a:gd name="connsiteY6" fmla="*/ 2137574 h 2181780"/>
                <a:gd name="connsiteX7" fmla="*/ 463194 w 1759986"/>
                <a:gd name="connsiteY7" fmla="*/ 2137574 h 2181780"/>
                <a:gd name="connsiteX0" fmla="*/ 473870 w 1770657"/>
                <a:gd name="connsiteY0" fmla="*/ 2137572 h 2181778"/>
                <a:gd name="connsiteX1" fmla="*/ 308796 w 1770657"/>
                <a:gd name="connsiteY1" fmla="*/ 1694643 h 2181778"/>
                <a:gd name="connsiteX2" fmla="*/ 38 w 1770657"/>
                <a:gd name="connsiteY2" fmla="*/ 800453 h 2181778"/>
                <a:gd name="connsiteX3" fmla="*/ 853880 w 1770657"/>
                <a:gd name="connsiteY3" fmla="*/ 14 h 2181778"/>
                <a:gd name="connsiteX4" fmla="*/ 1770641 w 1770657"/>
                <a:gd name="connsiteY4" fmla="*/ 817050 h 2181778"/>
                <a:gd name="connsiteX5" fmla="*/ 1412020 w 1770657"/>
                <a:gd name="connsiteY5" fmla="*/ 1816939 h 2181778"/>
                <a:gd name="connsiteX6" fmla="*/ 1293267 w 1770657"/>
                <a:gd name="connsiteY6" fmla="*/ 2137572 h 2181778"/>
                <a:gd name="connsiteX7" fmla="*/ 473870 w 1770657"/>
                <a:gd name="connsiteY7" fmla="*/ 2137572 h 2181778"/>
                <a:gd name="connsiteX0" fmla="*/ 473870 w 1770657"/>
                <a:gd name="connsiteY0" fmla="*/ 2137565 h 2181771"/>
                <a:gd name="connsiteX1" fmla="*/ 308796 w 1770657"/>
                <a:gd name="connsiteY1" fmla="*/ 1694636 h 2181771"/>
                <a:gd name="connsiteX2" fmla="*/ 38 w 1770657"/>
                <a:gd name="connsiteY2" fmla="*/ 800446 h 2181771"/>
                <a:gd name="connsiteX3" fmla="*/ 853880 w 1770657"/>
                <a:gd name="connsiteY3" fmla="*/ 7 h 2181771"/>
                <a:gd name="connsiteX4" fmla="*/ 1770641 w 1770657"/>
                <a:gd name="connsiteY4" fmla="*/ 811695 h 2181771"/>
                <a:gd name="connsiteX5" fmla="*/ 1412020 w 1770657"/>
                <a:gd name="connsiteY5" fmla="*/ 1816932 h 2181771"/>
                <a:gd name="connsiteX6" fmla="*/ 1293267 w 1770657"/>
                <a:gd name="connsiteY6" fmla="*/ 2137565 h 2181771"/>
                <a:gd name="connsiteX7" fmla="*/ 473870 w 1770657"/>
                <a:gd name="connsiteY7" fmla="*/ 2137565 h 2181771"/>
                <a:gd name="connsiteX0" fmla="*/ 473870 w 1788602"/>
                <a:gd name="connsiteY0" fmla="*/ 2137565 h 2181771"/>
                <a:gd name="connsiteX1" fmla="*/ 308796 w 1788602"/>
                <a:gd name="connsiteY1" fmla="*/ 1694636 h 2181771"/>
                <a:gd name="connsiteX2" fmla="*/ 38 w 1788602"/>
                <a:gd name="connsiteY2" fmla="*/ 800446 h 2181771"/>
                <a:gd name="connsiteX3" fmla="*/ 853880 w 1788602"/>
                <a:gd name="connsiteY3" fmla="*/ 7 h 2181771"/>
                <a:gd name="connsiteX4" fmla="*/ 1770641 w 1788602"/>
                <a:gd name="connsiteY4" fmla="*/ 811695 h 2181771"/>
                <a:gd name="connsiteX5" fmla="*/ 1449451 w 1788602"/>
                <a:gd name="connsiteY5" fmla="*/ 1747416 h 2181771"/>
                <a:gd name="connsiteX6" fmla="*/ 1293267 w 1788602"/>
                <a:gd name="connsiteY6" fmla="*/ 2137565 h 2181771"/>
                <a:gd name="connsiteX7" fmla="*/ 473870 w 1788602"/>
                <a:gd name="connsiteY7" fmla="*/ 2137565 h 2181771"/>
                <a:gd name="connsiteX0" fmla="*/ 473870 w 1771028"/>
                <a:gd name="connsiteY0" fmla="*/ 2137565 h 2181771"/>
                <a:gd name="connsiteX1" fmla="*/ 308796 w 1771028"/>
                <a:gd name="connsiteY1" fmla="*/ 1694636 h 2181771"/>
                <a:gd name="connsiteX2" fmla="*/ 38 w 1771028"/>
                <a:gd name="connsiteY2" fmla="*/ 800446 h 2181771"/>
                <a:gd name="connsiteX3" fmla="*/ 853880 w 1771028"/>
                <a:gd name="connsiteY3" fmla="*/ 7 h 2181771"/>
                <a:gd name="connsiteX4" fmla="*/ 1770641 w 1771028"/>
                <a:gd name="connsiteY4" fmla="*/ 811695 h 2181771"/>
                <a:gd name="connsiteX5" fmla="*/ 1449451 w 1771028"/>
                <a:gd name="connsiteY5" fmla="*/ 1747416 h 2181771"/>
                <a:gd name="connsiteX6" fmla="*/ 1293267 w 1771028"/>
                <a:gd name="connsiteY6" fmla="*/ 2137565 h 2181771"/>
                <a:gd name="connsiteX7" fmla="*/ 473870 w 1771028"/>
                <a:gd name="connsiteY7" fmla="*/ 2137565 h 2181771"/>
                <a:gd name="connsiteX0" fmla="*/ 474410 w 1771568"/>
                <a:gd name="connsiteY0" fmla="*/ 2137565 h 2181771"/>
                <a:gd name="connsiteX1" fmla="*/ 309336 w 1771568"/>
                <a:gd name="connsiteY1" fmla="*/ 1694636 h 2181771"/>
                <a:gd name="connsiteX2" fmla="*/ 578 w 1771568"/>
                <a:gd name="connsiteY2" fmla="*/ 800446 h 2181771"/>
                <a:gd name="connsiteX3" fmla="*/ 854420 w 1771568"/>
                <a:gd name="connsiteY3" fmla="*/ 7 h 2181771"/>
                <a:gd name="connsiteX4" fmla="*/ 1771181 w 1771568"/>
                <a:gd name="connsiteY4" fmla="*/ 811695 h 2181771"/>
                <a:gd name="connsiteX5" fmla="*/ 1449991 w 1771568"/>
                <a:gd name="connsiteY5" fmla="*/ 1747416 h 2181771"/>
                <a:gd name="connsiteX6" fmla="*/ 1293807 w 1771568"/>
                <a:gd name="connsiteY6" fmla="*/ 2137565 h 2181771"/>
                <a:gd name="connsiteX7" fmla="*/ 474410 w 1771568"/>
                <a:gd name="connsiteY7" fmla="*/ 2137565 h 2181771"/>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2287" h="2182119">
                  <a:moveTo>
                    <a:pt x="474866" y="2137913"/>
                  </a:moveTo>
                  <a:cubicBezTo>
                    <a:pt x="375280" y="2118606"/>
                    <a:pt x="356680" y="1917837"/>
                    <a:pt x="309792" y="1694984"/>
                  </a:cubicBezTo>
                  <a:cubicBezTo>
                    <a:pt x="262904" y="1472131"/>
                    <a:pt x="22481" y="1206221"/>
                    <a:pt x="1034" y="800794"/>
                  </a:cubicBezTo>
                  <a:cubicBezTo>
                    <a:pt x="-20413" y="395367"/>
                    <a:pt x="292407" y="14522"/>
                    <a:pt x="854876" y="355"/>
                  </a:cubicBezTo>
                  <a:cubicBezTo>
                    <a:pt x="1417345" y="-13812"/>
                    <a:pt x="1790017" y="397818"/>
                    <a:pt x="1771637" y="812043"/>
                  </a:cubicBezTo>
                  <a:cubicBezTo>
                    <a:pt x="1753257" y="1226268"/>
                    <a:pt x="1476535" y="1532134"/>
                    <a:pt x="1450447" y="1747764"/>
                  </a:cubicBezTo>
                  <a:cubicBezTo>
                    <a:pt x="1424359" y="1963394"/>
                    <a:pt x="1360583" y="2127288"/>
                    <a:pt x="1294263" y="2137913"/>
                  </a:cubicBezTo>
                  <a:cubicBezTo>
                    <a:pt x="1037173" y="2202081"/>
                    <a:pt x="646398" y="2191386"/>
                    <a:pt x="474866" y="2137913"/>
                  </a:cubicBezTo>
                  <a:close/>
                </a:path>
              </a:pathLst>
            </a:custGeom>
            <a:gradFill flip="none" rotWithShape="1">
              <a:gsLst>
                <a:gs pos="100000">
                  <a:schemeClr val="bg2">
                    <a:alpha val="75000"/>
                  </a:schemeClr>
                </a:gs>
                <a:gs pos="48000">
                  <a:schemeClr val="bg2">
                    <a:lumMod val="50000"/>
                    <a:alpha val="5000"/>
                  </a:schemeClr>
                </a:gs>
              </a:gsLst>
              <a:path path="circle">
                <a:fillToRect l="50000" t="50000" r="50000" b="50000"/>
              </a:path>
              <a:tileRect/>
            </a:gra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29" name="WIRES"/>
            <p:cNvGrpSpPr/>
            <p:nvPr/>
          </p:nvGrpSpPr>
          <p:grpSpPr>
            <a:xfrm>
              <a:off x="5634694" y="3160454"/>
              <a:ext cx="302686" cy="358202"/>
              <a:chOff x="7495024" y="3160455"/>
              <a:chExt cx="302686" cy="358202"/>
            </a:xfrm>
          </p:grpSpPr>
          <p:sp>
            <p:nvSpPr>
              <p:cNvPr id="350" name="Vrije vorm 349"/>
              <p:cNvSpPr/>
              <p:nvPr/>
            </p:nvSpPr>
            <p:spPr>
              <a:xfrm>
                <a:off x="7495024" y="3181576"/>
                <a:ext cx="76340" cy="335228"/>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Lst>
                <a:ahLst/>
                <a:cxnLst>
                  <a:cxn ang="0">
                    <a:pos x="connsiteX0" y="connsiteY0"/>
                  </a:cxn>
                  <a:cxn ang="0">
                    <a:pos x="connsiteX1" y="connsiteY1"/>
                  </a:cxn>
                  <a:cxn ang="0">
                    <a:pos x="connsiteX2" y="connsiteY2"/>
                  </a:cxn>
                </a:cxnLst>
                <a:rect l="l" t="t" r="r" b="b"/>
                <a:pathLst>
                  <a:path w="122990" h="540084">
                    <a:moveTo>
                      <a:pt x="122990" y="540084"/>
                    </a:moveTo>
                    <a:lnTo>
                      <a:pt x="0" y="48126"/>
                    </a:lnTo>
                    <a:cubicBezTo>
                      <a:pt x="58821" y="48126"/>
                      <a:pt x="74864" y="32084"/>
                      <a:pt x="80211" y="0"/>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351" name="Vrije vorm 350"/>
              <p:cNvSpPr/>
              <p:nvPr/>
            </p:nvSpPr>
            <p:spPr>
              <a:xfrm flipH="1">
                <a:off x="7721370" y="3181576"/>
                <a:ext cx="76340" cy="335228"/>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Lst>
                <a:ahLst/>
                <a:cxnLst>
                  <a:cxn ang="0">
                    <a:pos x="connsiteX0" y="connsiteY0"/>
                  </a:cxn>
                  <a:cxn ang="0">
                    <a:pos x="connsiteX1" y="connsiteY1"/>
                  </a:cxn>
                  <a:cxn ang="0">
                    <a:pos x="connsiteX2" y="connsiteY2"/>
                  </a:cxn>
                </a:cxnLst>
                <a:rect l="l" t="t" r="r" b="b"/>
                <a:pathLst>
                  <a:path w="122990" h="540084">
                    <a:moveTo>
                      <a:pt x="122990" y="540084"/>
                    </a:moveTo>
                    <a:lnTo>
                      <a:pt x="0" y="48126"/>
                    </a:lnTo>
                    <a:cubicBezTo>
                      <a:pt x="58821" y="48126"/>
                      <a:pt x="74864" y="32084"/>
                      <a:pt x="80211" y="0"/>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352" name="Vrije vorm 351"/>
              <p:cNvSpPr/>
              <p:nvPr/>
            </p:nvSpPr>
            <p:spPr>
              <a:xfrm>
                <a:off x="7533193" y="3160455"/>
                <a:ext cx="90440" cy="358202"/>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01601 w 101601"/>
                  <a:gd name="connsiteY0" fmla="*/ 540084 h 540084"/>
                  <a:gd name="connsiteX1" fmla="*/ 0 w 101601"/>
                  <a:gd name="connsiteY1" fmla="*/ 48126 h 540084"/>
                  <a:gd name="connsiteX2" fmla="*/ 80211 w 101601"/>
                  <a:gd name="connsiteY2" fmla="*/ 0 h 540084"/>
                  <a:gd name="connsiteX0" fmla="*/ 101601 w 105811"/>
                  <a:gd name="connsiteY0" fmla="*/ 540084 h 540084"/>
                  <a:gd name="connsiteX1" fmla="*/ 0 w 105811"/>
                  <a:gd name="connsiteY1" fmla="*/ 48126 h 540084"/>
                  <a:gd name="connsiteX2" fmla="*/ 80211 w 105811"/>
                  <a:gd name="connsiteY2" fmla="*/ 0 h 540084"/>
                  <a:gd name="connsiteX0" fmla="*/ 74864 w 80374"/>
                  <a:gd name="connsiteY0" fmla="*/ 545431 h 545431"/>
                  <a:gd name="connsiteX1" fmla="*/ 0 w 80374"/>
                  <a:gd name="connsiteY1" fmla="*/ 48126 h 545431"/>
                  <a:gd name="connsiteX2" fmla="*/ 80211 w 80374"/>
                  <a:gd name="connsiteY2" fmla="*/ 0 h 545431"/>
                  <a:gd name="connsiteX0" fmla="*/ 106948 w 112295"/>
                  <a:gd name="connsiteY0" fmla="*/ 545431 h 545431"/>
                  <a:gd name="connsiteX1" fmla="*/ 0 w 112295"/>
                  <a:gd name="connsiteY1" fmla="*/ 37431 h 545431"/>
                  <a:gd name="connsiteX2" fmla="*/ 112295 w 112295"/>
                  <a:gd name="connsiteY2" fmla="*/ 0 h 545431"/>
                  <a:gd name="connsiteX0" fmla="*/ 136850 w 142197"/>
                  <a:gd name="connsiteY0" fmla="*/ 577317 h 577317"/>
                  <a:gd name="connsiteX1" fmla="*/ 29902 w 142197"/>
                  <a:gd name="connsiteY1" fmla="*/ 69317 h 577317"/>
                  <a:gd name="connsiteX2" fmla="*/ 142197 w 142197"/>
                  <a:gd name="connsiteY2" fmla="*/ 31886 h 577317"/>
                  <a:gd name="connsiteX0" fmla="*/ 136850 w 142197"/>
                  <a:gd name="connsiteY0" fmla="*/ 577317 h 577317"/>
                  <a:gd name="connsiteX1" fmla="*/ 29902 w 142197"/>
                  <a:gd name="connsiteY1" fmla="*/ 69317 h 577317"/>
                  <a:gd name="connsiteX2" fmla="*/ 142197 w 142197"/>
                  <a:gd name="connsiteY2" fmla="*/ 31886 h 577317"/>
                  <a:gd name="connsiteX0" fmla="*/ 135783 w 151825"/>
                  <a:gd name="connsiteY0" fmla="*/ 566835 h 566835"/>
                  <a:gd name="connsiteX1" fmla="*/ 28835 w 151825"/>
                  <a:gd name="connsiteY1" fmla="*/ 58835 h 566835"/>
                  <a:gd name="connsiteX2" fmla="*/ 151825 w 151825"/>
                  <a:gd name="connsiteY2" fmla="*/ 64183 h 566835"/>
                  <a:gd name="connsiteX0" fmla="*/ 146455 w 162497"/>
                  <a:gd name="connsiteY0" fmla="*/ 567822 h 567822"/>
                  <a:gd name="connsiteX1" fmla="*/ 39507 w 162497"/>
                  <a:gd name="connsiteY1" fmla="*/ 59822 h 567822"/>
                  <a:gd name="connsiteX2" fmla="*/ 162497 w 162497"/>
                  <a:gd name="connsiteY2" fmla="*/ 65170 h 567822"/>
                  <a:gd name="connsiteX0" fmla="*/ 112719 w 128761"/>
                  <a:gd name="connsiteY0" fmla="*/ 518694 h 518694"/>
                  <a:gd name="connsiteX1" fmla="*/ 5771 w 128761"/>
                  <a:gd name="connsiteY1" fmla="*/ 10694 h 518694"/>
                  <a:gd name="connsiteX2" fmla="*/ 128761 w 128761"/>
                  <a:gd name="connsiteY2" fmla="*/ 16042 h 518694"/>
                  <a:gd name="connsiteX0" fmla="*/ 132904 w 148946"/>
                  <a:gd name="connsiteY0" fmla="*/ 562894 h 562894"/>
                  <a:gd name="connsiteX1" fmla="*/ 4525 w 148946"/>
                  <a:gd name="connsiteY1" fmla="*/ 9650 h 562894"/>
                  <a:gd name="connsiteX2" fmla="*/ 148946 w 148946"/>
                  <a:gd name="connsiteY2" fmla="*/ 60242 h 562894"/>
                  <a:gd name="connsiteX0" fmla="*/ 138352 w 154394"/>
                  <a:gd name="connsiteY0" fmla="*/ 554929 h 554929"/>
                  <a:gd name="connsiteX1" fmla="*/ 9973 w 154394"/>
                  <a:gd name="connsiteY1" fmla="*/ 1685 h 554929"/>
                  <a:gd name="connsiteX2" fmla="*/ 154394 w 154394"/>
                  <a:gd name="connsiteY2" fmla="*/ 52277 h 554929"/>
                  <a:gd name="connsiteX0" fmla="*/ 131235 w 147277"/>
                  <a:gd name="connsiteY0" fmla="*/ 580961 h 580961"/>
                  <a:gd name="connsiteX1" fmla="*/ 2856 w 147277"/>
                  <a:gd name="connsiteY1" fmla="*/ 27717 h 580961"/>
                  <a:gd name="connsiteX2" fmla="*/ 50565 w 147277"/>
                  <a:gd name="connsiteY2" fmla="*/ 82445 h 580961"/>
                  <a:gd name="connsiteX3" fmla="*/ 147277 w 147277"/>
                  <a:gd name="connsiteY3" fmla="*/ 78309 h 580961"/>
                  <a:gd name="connsiteX0" fmla="*/ 142101 w 158143"/>
                  <a:gd name="connsiteY0" fmla="*/ 556764 h 556764"/>
                  <a:gd name="connsiteX1" fmla="*/ 13722 w 158143"/>
                  <a:gd name="connsiteY1" fmla="*/ 3520 h 556764"/>
                  <a:gd name="connsiteX2" fmla="*/ 61431 w 158143"/>
                  <a:gd name="connsiteY2" fmla="*/ 58248 h 556764"/>
                  <a:gd name="connsiteX3" fmla="*/ 158143 w 158143"/>
                  <a:gd name="connsiteY3" fmla="*/ 54112 h 556764"/>
                  <a:gd name="connsiteX0" fmla="*/ 142101 w 145705"/>
                  <a:gd name="connsiteY0" fmla="*/ 556764 h 556764"/>
                  <a:gd name="connsiteX1" fmla="*/ 13722 w 145705"/>
                  <a:gd name="connsiteY1" fmla="*/ 3520 h 556764"/>
                  <a:gd name="connsiteX2" fmla="*/ 61431 w 145705"/>
                  <a:gd name="connsiteY2" fmla="*/ 58248 h 556764"/>
                </a:gdLst>
                <a:ahLst/>
                <a:cxnLst>
                  <a:cxn ang="0">
                    <a:pos x="connsiteX0" y="connsiteY0"/>
                  </a:cxn>
                  <a:cxn ang="0">
                    <a:pos x="connsiteX1" y="connsiteY1"/>
                  </a:cxn>
                  <a:cxn ang="0">
                    <a:pos x="connsiteX2" y="connsiteY2"/>
                  </a:cxn>
                </a:cxnLst>
                <a:rect l="l" t="t" r="r" b="b"/>
                <a:pathLst>
                  <a:path w="145705" h="556764">
                    <a:moveTo>
                      <a:pt x="142101" y="556764"/>
                    </a:moveTo>
                    <a:cubicBezTo>
                      <a:pt x="167055" y="323263"/>
                      <a:pt x="55742" y="-39601"/>
                      <a:pt x="13722" y="3520"/>
                    </a:cubicBezTo>
                    <a:cubicBezTo>
                      <a:pt x="-28298" y="46641"/>
                      <a:pt x="37361" y="49816"/>
                      <a:pt x="61431" y="58248"/>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353" name="Vrije vorm 352"/>
              <p:cNvSpPr/>
              <p:nvPr/>
            </p:nvSpPr>
            <p:spPr>
              <a:xfrm flipH="1">
                <a:off x="7672002" y="3160455"/>
                <a:ext cx="90438" cy="358202"/>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01601 w 101601"/>
                  <a:gd name="connsiteY0" fmla="*/ 540084 h 540084"/>
                  <a:gd name="connsiteX1" fmla="*/ 0 w 101601"/>
                  <a:gd name="connsiteY1" fmla="*/ 48126 h 540084"/>
                  <a:gd name="connsiteX2" fmla="*/ 80211 w 101601"/>
                  <a:gd name="connsiteY2" fmla="*/ 0 h 540084"/>
                  <a:gd name="connsiteX0" fmla="*/ 101601 w 105811"/>
                  <a:gd name="connsiteY0" fmla="*/ 540084 h 540084"/>
                  <a:gd name="connsiteX1" fmla="*/ 0 w 105811"/>
                  <a:gd name="connsiteY1" fmla="*/ 48126 h 540084"/>
                  <a:gd name="connsiteX2" fmla="*/ 80211 w 105811"/>
                  <a:gd name="connsiteY2" fmla="*/ 0 h 540084"/>
                  <a:gd name="connsiteX0" fmla="*/ 74864 w 80374"/>
                  <a:gd name="connsiteY0" fmla="*/ 545431 h 545431"/>
                  <a:gd name="connsiteX1" fmla="*/ 0 w 80374"/>
                  <a:gd name="connsiteY1" fmla="*/ 48126 h 545431"/>
                  <a:gd name="connsiteX2" fmla="*/ 80211 w 80374"/>
                  <a:gd name="connsiteY2" fmla="*/ 0 h 545431"/>
                  <a:gd name="connsiteX0" fmla="*/ 106948 w 112295"/>
                  <a:gd name="connsiteY0" fmla="*/ 545431 h 545431"/>
                  <a:gd name="connsiteX1" fmla="*/ 0 w 112295"/>
                  <a:gd name="connsiteY1" fmla="*/ 37431 h 545431"/>
                  <a:gd name="connsiteX2" fmla="*/ 112295 w 112295"/>
                  <a:gd name="connsiteY2" fmla="*/ 0 h 545431"/>
                  <a:gd name="connsiteX0" fmla="*/ 136850 w 142197"/>
                  <a:gd name="connsiteY0" fmla="*/ 577317 h 577317"/>
                  <a:gd name="connsiteX1" fmla="*/ 29902 w 142197"/>
                  <a:gd name="connsiteY1" fmla="*/ 69317 h 577317"/>
                  <a:gd name="connsiteX2" fmla="*/ 142197 w 142197"/>
                  <a:gd name="connsiteY2" fmla="*/ 31886 h 577317"/>
                  <a:gd name="connsiteX0" fmla="*/ 136850 w 142197"/>
                  <a:gd name="connsiteY0" fmla="*/ 577317 h 577317"/>
                  <a:gd name="connsiteX1" fmla="*/ 29902 w 142197"/>
                  <a:gd name="connsiteY1" fmla="*/ 69317 h 577317"/>
                  <a:gd name="connsiteX2" fmla="*/ 142197 w 142197"/>
                  <a:gd name="connsiteY2" fmla="*/ 31886 h 577317"/>
                  <a:gd name="connsiteX0" fmla="*/ 135783 w 151825"/>
                  <a:gd name="connsiteY0" fmla="*/ 566835 h 566835"/>
                  <a:gd name="connsiteX1" fmla="*/ 28835 w 151825"/>
                  <a:gd name="connsiteY1" fmla="*/ 58835 h 566835"/>
                  <a:gd name="connsiteX2" fmla="*/ 151825 w 151825"/>
                  <a:gd name="connsiteY2" fmla="*/ 64183 h 566835"/>
                  <a:gd name="connsiteX0" fmla="*/ 146455 w 162497"/>
                  <a:gd name="connsiteY0" fmla="*/ 567822 h 567822"/>
                  <a:gd name="connsiteX1" fmla="*/ 39507 w 162497"/>
                  <a:gd name="connsiteY1" fmla="*/ 59822 h 567822"/>
                  <a:gd name="connsiteX2" fmla="*/ 162497 w 162497"/>
                  <a:gd name="connsiteY2" fmla="*/ 65170 h 567822"/>
                  <a:gd name="connsiteX0" fmla="*/ 112719 w 128761"/>
                  <a:gd name="connsiteY0" fmla="*/ 518694 h 518694"/>
                  <a:gd name="connsiteX1" fmla="*/ 5771 w 128761"/>
                  <a:gd name="connsiteY1" fmla="*/ 10694 h 518694"/>
                  <a:gd name="connsiteX2" fmla="*/ 128761 w 128761"/>
                  <a:gd name="connsiteY2" fmla="*/ 16042 h 518694"/>
                  <a:gd name="connsiteX0" fmla="*/ 132904 w 148946"/>
                  <a:gd name="connsiteY0" fmla="*/ 562894 h 562894"/>
                  <a:gd name="connsiteX1" fmla="*/ 4525 w 148946"/>
                  <a:gd name="connsiteY1" fmla="*/ 9650 h 562894"/>
                  <a:gd name="connsiteX2" fmla="*/ 148946 w 148946"/>
                  <a:gd name="connsiteY2" fmla="*/ 60242 h 562894"/>
                  <a:gd name="connsiteX0" fmla="*/ 138352 w 154394"/>
                  <a:gd name="connsiteY0" fmla="*/ 554929 h 554929"/>
                  <a:gd name="connsiteX1" fmla="*/ 9973 w 154394"/>
                  <a:gd name="connsiteY1" fmla="*/ 1685 h 554929"/>
                  <a:gd name="connsiteX2" fmla="*/ 154394 w 154394"/>
                  <a:gd name="connsiteY2" fmla="*/ 52277 h 554929"/>
                  <a:gd name="connsiteX0" fmla="*/ 131235 w 147277"/>
                  <a:gd name="connsiteY0" fmla="*/ 580961 h 580961"/>
                  <a:gd name="connsiteX1" fmla="*/ 2856 w 147277"/>
                  <a:gd name="connsiteY1" fmla="*/ 27717 h 580961"/>
                  <a:gd name="connsiteX2" fmla="*/ 50565 w 147277"/>
                  <a:gd name="connsiteY2" fmla="*/ 82445 h 580961"/>
                  <a:gd name="connsiteX3" fmla="*/ 147277 w 147277"/>
                  <a:gd name="connsiteY3" fmla="*/ 78309 h 580961"/>
                  <a:gd name="connsiteX0" fmla="*/ 142101 w 158143"/>
                  <a:gd name="connsiteY0" fmla="*/ 556764 h 556764"/>
                  <a:gd name="connsiteX1" fmla="*/ 13722 w 158143"/>
                  <a:gd name="connsiteY1" fmla="*/ 3520 h 556764"/>
                  <a:gd name="connsiteX2" fmla="*/ 61431 w 158143"/>
                  <a:gd name="connsiteY2" fmla="*/ 58248 h 556764"/>
                  <a:gd name="connsiteX3" fmla="*/ 158143 w 158143"/>
                  <a:gd name="connsiteY3" fmla="*/ 54112 h 556764"/>
                  <a:gd name="connsiteX0" fmla="*/ 142101 w 145705"/>
                  <a:gd name="connsiteY0" fmla="*/ 556764 h 556764"/>
                  <a:gd name="connsiteX1" fmla="*/ 13722 w 145705"/>
                  <a:gd name="connsiteY1" fmla="*/ 3520 h 556764"/>
                  <a:gd name="connsiteX2" fmla="*/ 61431 w 145705"/>
                  <a:gd name="connsiteY2" fmla="*/ 58248 h 556764"/>
                </a:gdLst>
                <a:ahLst/>
                <a:cxnLst>
                  <a:cxn ang="0">
                    <a:pos x="connsiteX0" y="connsiteY0"/>
                  </a:cxn>
                  <a:cxn ang="0">
                    <a:pos x="connsiteX1" y="connsiteY1"/>
                  </a:cxn>
                  <a:cxn ang="0">
                    <a:pos x="connsiteX2" y="connsiteY2"/>
                  </a:cxn>
                </a:cxnLst>
                <a:rect l="l" t="t" r="r" b="b"/>
                <a:pathLst>
                  <a:path w="145705" h="556764">
                    <a:moveTo>
                      <a:pt x="142101" y="556764"/>
                    </a:moveTo>
                    <a:cubicBezTo>
                      <a:pt x="167055" y="323263"/>
                      <a:pt x="55742" y="-39601"/>
                      <a:pt x="13722" y="3520"/>
                    </a:cubicBezTo>
                    <a:cubicBezTo>
                      <a:pt x="-28298" y="46641"/>
                      <a:pt x="37361" y="49816"/>
                      <a:pt x="61431" y="58248"/>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grpSp>
        <p:sp>
          <p:nvSpPr>
            <p:cNvPr id="330" name="GLASS"/>
            <p:cNvSpPr/>
            <p:nvPr/>
          </p:nvSpPr>
          <p:spPr>
            <a:xfrm>
              <a:off x="5215480" y="2309100"/>
              <a:ext cx="1118628" cy="1465084"/>
            </a:xfrm>
            <a:custGeom>
              <a:avLst/>
              <a:gdLst>
                <a:gd name="connsiteX0" fmla="*/ 463138 w 1781299"/>
                <a:gd name="connsiteY0" fmla="*/ 2137558 h 2137558"/>
                <a:gd name="connsiteX1" fmla="*/ 308759 w 1781299"/>
                <a:gd name="connsiteY1" fmla="*/ 1662545 h 2137558"/>
                <a:gd name="connsiteX2" fmla="*/ 0 w 1781299"/>
                <a:gd name="connsiteY2" fmla="*/ 736270 h 2137558"/>
                <a:gd name="connsiteX3" fmla="*/ 843148 w 1781299"/>
                <a:gd name="connsiteY3" fmla="*/ 0 h 2137558"/>
                <a:gd name="connsiteX4" fmla="*/ 1781299 w 1781299"/>
                <a:gd name="connsiteY4" fmla="*/ 795647 h 2137558"/>
                <a:gd name="connsiteX5" fmla="*/ 1401288 w 1781299"/>
                <a:gd name="connsiteY5" fmla="*/ 1816925 h 2137558"/>
                <a:gd name="connsiteX6" fmla="*/ 1282535 w 1781299"/>
                <a:gd name="connsiteY6" fmla="*/ 2137558 h 2137558"/>
                <a:gd name="connsiteX7" fmla="*/ 463138 w 1781299"/>
                <a:gd name="connsiteY7" fmla="*/ 2137558 h 2137558"/>
                <a:gd name="connsiteX0" fmla="*/ 463138 w 1781299"/>
                <a:gd name="connsiteY0" fmla="*/ 2137712 h 2137712"/>
                <a:gd name="connsiteX1" fmla="*/ 308759 w 1781299"/>
                <a:gd name="connsiteY1" fmla="*/ 1662699 h 2137712"/>
                <a:gd name="connsiteX2" fmla="*/ 0 w 1781299"/>
                <a:gd name="connsiteY2" fmla="*/ 736424 h 2137712"/>
                <a:gd name="connsiteX3" fmla="*/ 843148 w 1781299"/>
                <a:gd name="connsiteY3" fmla="*/ 154 h 2137712"/>
                <a:gd name="connsiteX4" fmla="*/ 1781299 w 1781299"/>
                <a:gd name="connsiteY4" fmla="*/ 795801 h 2137712"/>
                <a:gd name="connsiteX5" fmla="*/ 1401288 w 1781299"/>
                <a:gd name="connsiteY5" fmla="*/ 1817079 h 2137712"/>
                <a:gd name="connsiteX6" fmla="*/ 1282535 w 1781299"/>
                <a:gd name="connsiteY6" fmla="*/ 2137712 h 2137712"/>
                <a:gd name="connsiteX7" fmla="*/ 463138 w 1781299"/>
                <a:gd name="connsiteY7" fmla="*/ 2137712 h 2137712"/>
                <a:gd name="connsiteX0" fmla="*/ 463138 w 1781299"/>
                <a:gd name="connsiteY0" fmla="*/ 2138480 h 2138480"/>
                <a:gd name="connsiteX1" fmla="*/ 308759 w 1781299"/>
                <a:gd name="connsiteY1" fmla="*/ 1663467 h 2138480"/>
                <a:gd name="connsiteX2" fmla="*/ 0 w 1781299"/>
                <a:gd name="connsiteY2" fmla="*/ 737192 h 2138480"/>
                <a:gd name="connsiteX3" fmla="*/ 843148 w 1781299"/>
                <a:gd name="connsiteY3" fmla="*/ 922 h 2138480"/>
                <a:gd name="connsiteX4" fmla="*/ 1781299 w 1781299"/>
                <a:gd name="connsiteY4" fmla="*/ 796569 h 2138480"/>
                <a:gd name="connsiteX5" fmla="*/ 1401288 w 1781299"/>
                <a:gd name="connsiteY5" fmla="*/ 1817847 h 2138480"/>
                <a:gd name="connsiteX6" fmla="*/ 1282535 w 1781299"/>
                <a:gd name="connsiteY6" fmla="*/ 2138480 h 2138480"/>
                <a:gd name="connsiteX7" fmla="*/ 463138 w 1781299"/>
                <a:gd name="connsiteY7" fmla="*/ 2138480 h 2138480"/>
                <a:gd name="connsiteX0" fmla="*/ 463138 w 1804633"/>
                <a:gd name="connsiteY0" fmla="*/ 2138548 h 2138548"/>
                <a:gd name="connsiteX1" fmla="*/ 308759 w 1804633"/>
                <a:gd name="connsiteY1" fmla="*/ 1663535 h 2138548"/>
                <a:gd name="connsiteX2" fmla="*/ 0 w 1804633"/>
                <a:gd name="connsiteY2" fmla="*/ 737260 h 2138548"/>
                <a:gd name="connsiteX3" fmla="*/ 843148 w 1804633"/>
                <a:gd name="connsiteY3" fmla="*/ 990 h 2138548"/>
                <a:gd name="connsiteX4" fmla="*/ 1781299 w 1804633"/>
                <a:gd name="connsiteY4" fmla="*/ 796637 h 2138548"/>
                <a:gd name="connsiteX5" fmla="*/ 1401288 w 1804633"/>
                <a:gd name="connsiteY5" fmla="*/ 1817915 h 2138548"/>
                <a:gd name="connsiteX6" fmla="*/ 1282535 w 1804633"/>
                <a:gd name="connsiteY6" fmla="*/ 2138548 h 2138548"/>
                <a:gd name="connsiteX7" fmla="*/ 463138 w 1804633"/>
                <a:gd name="connsiteY7" fmla="*/ 2138548 h 2138548"/>
                <a:gd name="connsiteX0" fmla="*/ 478631 w 1820126"/>
                <a:gd name="connsiteY0" fmla="*/ 2138548 h 2138548"/>
                <a:gd name="connsiteX1" fmla="*/ 324252 w 1820126"/>
                <a:gd name="connsiteY1" fmla="*/ 1663535 h 2138548"/>
                <a:gd name="connsiteX2" fmla="*/ 15493 w 1820126"/>
                <a:gd name="connsiteY2" fmla="*/ 737260 h 2138548"/>
                <a:gd name="connsiteX3" fmla="*/ 858641 w 1820126"/>
                <a:gd name="connsiteY3" fmla="*/ 990 h 2138548"/>
                <a:gd name="connsiteX4" fmla="*/ 1796792 w 1820126"/>
                <a:gd name="connsiteY4" fmla="*/ 796637 h 2138548"/>
                <a:gd name="connsiteX5" fmla="*/ 1416781 w 1820126"/>
                <a:gd name="connsiteY5" fmla="*/ 1817915 h 2138548"/>
                <a:gd name="connsiteX6" fmla="*/ 1298028 w 1820126"/>
                <a:gd name="connsiteY6" fmla="*/ 2138548 h 2138548"/>
                <a:gd name="connsiteX7" fmla="*/ 478631 w 1820126"/>
                <a:gd name="connsiteY7" fmla="*/ 2138548 h 213854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67067"/>
                <a:gd name="connsiteX1" fmla="*/ 324252 w 1820126"/>
                <a:gd name="connsiteY1" fmla="*/ 1663535 h 2167067"/>
                <a:gd name="connsiteX2" fmla="*/ 15493 w 1820126"/>
                <a:gd name="connsiteY2" fmla="*/ 737260 h 2167067"/>
                <a:gd name="connsiteX3" fmla="*/ 858641 w 1820126"/>
                <a:gd name="connsiteY3" fmla="*/ 990 h 2167067"/>
                <a:gd name="connsiteX4" fmla="*/ 1796792 w 1820126"/>
                <a:gd name="connsiteY4" fmla="*/ 796637 h 2167067"/>
                <a:gd name="connsiteX5" fmla="*/ 1416781 w 1820126"/>
                <a:gd name="connsiteY5" fmla="*/ 1817915 h 2167067"/>
                <a:gd name="connsiteX6" fmla="*/ 1298028 w 1820126"/>
                <a:gd name="connsiteY6" fmla="*/ 2138548 h 2167067"/>
                <a:gd name="connsiteX7" fmla="*/ 478631 w 1820126"/>
                <a:gd name="connsiteY7" fmla="*/ 2138548 h 2167067"/>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7731 w 1819226"/>
                <a:gd name="connsiteY0" fmla="*/ 2138548 h 2182754"/>
                <a:gd name="connsiteX1" fmla="*/ 334047 w 1819226"/>
                <a:gd name="connsiteY1" fmla="*/ 1636798 h 2182754"/>
                <a:gd name="connsiteX2" fmla="*/ 14593 w 1819226"/>
                <a:gd name="connsiteY2" fmla="*/ 737260 h 2182754"/>
                <a:gd name="connsiteX3" fmla="*/ 857741 w 1819226"/>
                <a:gd name="connsiteY3" fmla="*/ 990 h 2182754"/>
                <a:gd name="connsiteX4" fmla="*/ 1795892 w 1819226"/>
                <a:gd name="connsiteY4" fmla="*/ 796637 h 2182754"/>
                <a:gd name="connsiteX5" fmla="*/ 1415881 w 1819226"/>
                <a:gd name="connsiteY5" fmla="*/ 1817915 h 2182754"/>
                <a:gd name="connsiteX6" fmla="*/ 1297128 w 1819226"/>
                <a:gd name="connsiteY6" fmla="*/ 2138548 h 2182754"/>
                <a:gd name="connsiteX7" fmla="*/ 477731 w 1819226"/>
                <a:gd name="connsiteY7" fmla="*/ 2138548 h 2182754"/>
                <a:gd name="connsiteX0" fmla="*/ 463577 w 1805072"/>
                <a:gd name="connsiteY0" fmla="*/ 2138548 h 2182754"/>
                <a:gd name="connsiteX1" fmla="*/ 319893 w 1805072"/>
                <a:gd name="connsiteY1" fmla="*/ 1636798 h 2182754"/>
                <a:gd name="connsiteX2" fmla="*/ 439 w 1805072"/>
                <a:gd name="connsiteY2" fmla="*/ 737260 h 2182754"/>
                <a:gd name="connsiteX3" fmla="*/ 843587 w 1805072"/>
                <a:gd name="connsiteY3" fmla="*/ 990 h 2182754"/>
                <a:gd name="connsiteX4" fmla="*/ 1781738 w 1805072"/>
                <a:gd name="connsiteY4" fmla="*/ 796637 h 2182754"/>
                <a:gd name="connsiteX5" fmla="*/ 1401727 w 1805072"/>
                <a:gd name="connsiteY5" fmla="*/ 1817915 h 2182754"/>
                <a:gd name="connsiteX6" fmla="*/ 1282974 w 1805072"/>
                <a:gd name="connsiteY6" fmla="*/ 2138548 h 2182754"/>
                <a:gd name="connsiteX7" fmla="*/ 463577 w 1805072"/>
                <a:gd name="connsiteY7" fmla="*/ 2138548 h 2182754"/>
                <a:gd name="connsiteX0" fmla="*/ 479579 w 1821074"/>
                <a:gd name="connsiteY0" fmla="*/ 2138548 h 2182754"/>
                <a:gd name="connsiteX1" fmla="*/ 314505 w 1821074"/>
                <a:gd name="connsiteY1" fmla="*/ 1695619 h 2182754"/>
                <a:gd name="connsiteX2" fmla="*/ 16441 w 1821074"/>
                <a:gd name="connsiteY2" fmla="*/ 737260 h 2182754"/>
                <a:gd name="connsiteX3" fmla="*/ 859589 w 1821074"/>
                <a:gd name="connsiteY3" fmla="*/ 990 h 2182754"/>
                <a:gd name="connsiteX4" fmla="*/ 1797740 w 1821074"/>
                <a:gd name="connsiteY4" fmla="*/ 796637 h 2182754"/>
                <a:gd name="connsiteX5" fmla="*/ 1417729 w 1821074"/>
                <a:gd name="connsiteY5" fmla="*/ 1817915 h 2182754"/>
                <a:gd name="connsiteX6" fmla="*/ 1298976 w 1821074"/>
                <a:gd name="connsiteY6" fmla="*/ 2138548 h 2182754"/>
                <a:gd name="connsiteX7" fmla="*/ 479579 w 1821074"/>
                <a:gd name="connsiteY7" fmla="*/ 2138548 h 2182754"/>
                <a:gd name="connsiteX0" fmla="*/ 463493 w 1804988"/>
                <a:gd name="connsiteY0" fmla="*/ 2138548 h 2182754"/>
                <a:gd name="connsiteX1" fmla="*/ 298419 w 1804988"/>
                <a:gd name="connsiteY1" fmla="*/ 1695619 h 2182754"/>
                <a:gd name="connsiteX2" fmla="*/ 355 w 1804988"/>
                <a:gd name="connsiteY2" fmla="*/ 737260 h 2182754"/>
                <a:gd name="connsiteX3" fmla="*/ 843503 w 1804988"/>
                <a:gd name="connsiteY3" fmla="*/ 990 h 2182754"/>
                <a:gd name="connsiteX4" fmla="*/ 1781654 w 1804988"/>
                <a:gd name="connsiteY4" fmla="*/ 796637 h 2182754"/>
                <a:gd name="connsiteX5" fmla="*/ 1401643 w 1804988"/>
                <a:gd name="connsiteY5" fmla="*/ 1817915 h 2182754"/>
                <a:gd name="connsiteX6" fmla="*/ 1282890 w 1804988"/>
                <a:gd name="connsiteY6" fmla="*/ 2138548 h 2182754"/>
                <a:gd name="connsiteX7" fmla="*/ 463493 w 1804988"/>
                <a:gd name="connsiteY7" fmla="*/ 2138548 h 2182754"/>
                <a:gd name="connsiteX0" fmla="*/ 463493 w 1783109"/>
                <a:gd name="connsiteY0" fmla="*/ 2138691 h 2182897"/>
                <a:gd name="connsiteX1" fmla="*/ 298419 w 1783109"/>
                <a:gd name="connsiteY1" fmla="*/ 1695762 h 2182897"/>
                <a:gd name="connsiteX2" fmla="*/ 355 w 1783109"/>
                <a:gd name="connsiteY2" fmla="*/ 737403 h 2182897"/>
                <a:gd name="connsiteX3" fmla="*/ 843503 w 1783109"/>
                <a:gd name="connsiteY3" fmla="*/ 1133 h 2182897"/>
                <a:gd name="connsiteX4" fmla="*/ 1781654 w 1783109"/>
                <a:gd name="connsiteY4" fmla="*/ 796780 h 2182897"/>
                <a:gd name="connsiteX5" fmla="*/ 1401643 w 1783109"/>
                <a:gd name="connsiteY5" fmla="*/ 1818058 h 2182897"/>
                <a:gd name="connsiteX6" fmla="*/ 1282890 w 1783109"/>
                <a:gd name="connsiteY6" fmla="*/ 2138691 h 2182897"/>
                <a:gd name="connsiteX7" fmla="*/ 463493 w 1783109"/>
                <a:gd name="connsiteY7" fmla="*/ 2138691 h 2182897"/>
                <a:gd name="connsiteX0" fmla="*/ 463493 w 1760970"/>
                <a:gd name="connsiteY0" fmla="*/ 2138007 h 2182213"/>
                <a:gd name="connsiteX1" fmla="*/ 298419 w 1760970"/>
                <a:gd name="connsiteY1" fmla="*/ 1695078 h 2182213"/>
                <a:gd name="connsiteX2" fmla="*/ 355 w 1760970"/>
                <a:gd name="connsiteY2" fmla="*/ 736719 h 2182213"/>
                <a:gd name="connsiteX3" fmla="*/ 843503 w 1760970"/>
                <a:gd name="connsiteY3" fmla="*/ 449 h 2182213"/>
                <a:gd name="connsiteX4" fmla="*/ 1760264 w 1760970"/>
                <a:gd name="connsiteY4" fmla="*/ 817485 h 2182213"/>
                <a:gd name="connsiteX5" fmla="*/ 1401643 w 1760970"/>
                <a:gd name="connsiteY5" fmla="*/ 1817374 h 2182213"/>
                <a:gd name="connsiteX6" fmla="*/ 1282890 w 1760970"/>
                <a:gd name="connsiteY6" fmla="*/ 2138007 h 2182213"/>
                <a:gd name="connsiteX7" fmla="*/ 463493 w 1760970"/>
                <a:gd name="connsiteY7" fmla="*/ 2138007 h 2182213"/>
                <a:gd name="connsiteX0" fmla="*/ 463493 w 1760707"/>
                <a:gd name="connsiteY0" fmla="*/ 2138007 h 2182213"/>
                <a:gd name="connsiteX1" fmla="*/ 298419 w 1760707"/>
                <a:gd name="connsiteY1" fmla="*/ 1695078 h 2182213"/>
                <a:gd name="connsiteX2" fmla="*/ 355 w 1760707"/>
                <a:gd name="connsiteY2" fmla="*/ 736719 h 2182213"/>
                <a:gd name="connsiteX3" fmla="*/ 843503 w 1760707"/>
                <a:gd name="connsiteY3" fmla="*/ 449 h 2182213"/>
                <a:gd name="connsiteX4" fmla="*/ 1760264 w 1760707"/>
                <a:gd name="connsiteY4" fmla="*/ 817485 h 2182213"/>
                <a:gd name="connsiteX5" fmla="*/ 1401643 w 1760707"/>
                <a:gd name="connsiteY5" fmla="*/ 1817374 h 2182213"/>
                <a:gd name="connsiteX6" fmla="*/ 1282890 w 1760707"/>
                <a:gd name="connsiteY6" fmla="*/ 2138007 h 2182213"/>
                <a:gd name="connsiteX7" fmla="*/ 463493 w 1760707"/>
                <a:gd name="connsiteY7" fmla="*/ 2138007 h 2182213"/>
                <a:gd name="connsiteX0" fmla="*/ 463493 w 1760803"/>
                <a:gd name="connsiteY0" fmla="*/ 2138369 h 2182575"/>
                <a:gd name="connsiteX1" fmla="*/ 298419 w 1760803"/>
                <a:gd name="connsiteY1" fmla="*/ 1695440 h 2182575"/>
                <a:gd name="connsiteX2" fmla="*/ 355 w 1760803"/>
                <a:gd name="connsiteY2" fmla="*/ 737081 h 2182575"/>
                <a:gd name="connsiteX3" fmla="*/ 843503 w 1760803"/>
                <a:gd name="connsiteY3" fmla="*/ 811 h 2182575"/>
                <a:gd name="connsiteX4" fmla="*/ 1760264 w 1760803"/>
                <a:gd name="connsiteY4" fmla="*/ 817847 h 2182575"/>
                <a:gd name="connsiteX5" fmla="*/ 1401643 w 1760803"/>
                <a:gd name="connsiteY5" fmla="*/ 1817736 h 2182575"/>
                <a:gd name="connsiteX6" fmla="*/ 1282890 w 1760803"/>
                <a:gd name="connsiteY6" fmla="*/ 2138369 h 2182575"/>
                <a:gd name="connsiteX7" fmla="*/ 463493 w 1760803"/>
                <a:gd name="connsiteY7" fmla="*/ 2138369 h 2182575"/>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29 w 1760713"/>
                <a:gd name="connsiteY0" fmla="*/ 2137716 h 2181922"/>
                <a:gd name="connsiteX1" fmla="*/ 298355 w 1760713"/>
                <a:gd name="connsiteY1" fmla="*/ 1694787 h 2181922"/>
                <a:gd name="connsiteX2" fmla="*/ 291 w 1760713"/>
                <a:gd name="connsiteY2" fmla="*/ 736428 h 2181922"/>
                <a:gd name="connsiteX3" fmla="*/ 843439 w 1760713"/>
                <a:gd name="connsiteY3" fmla="*/ 158 h 2181922"/>
                <a:gd name="connsiteX4" fmla="*/ 1760200 w 1760713"/>
                <a:gd name="connsiteY4" fmla="*/ 817194 h 2181922"/>
                <a:gd name="connsiteX5" fmla="*/ 1401579 w 1760713"/>
                <a:gd name="connsiteY5" fmla="*/ 1817083 h 2181922"/>
                <a:gd name="connsiteX6" fmla="*/ 1282826 w 1760713"/>
                <a:gd name="connsiteY6" fmla="*/ 2137716 h 2181922"/>
                <a:gd name="connsiteX7" fmla="*/ 463429 w 176071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228"/>
                <a:gd name="connsiteY0" fmla="*/ 2137696 h 2181902"/>
                <a:gd name="connsiteX1" fmla="*/ 298365 w 1760228"/>
                <a:gd name="connsiteY1" fmla="*/ 1694767 h 2181902"/>
                <a:gd name="connsiteX2" fmla="*/ 301 w 1760228"/>
                <a:gd name="connsiteY2" fmla="*/ 736408 h 2181902"/>
                <a:gd name="connsiteX3" fmla="*/ 843449 w 1760228"/>
                <a:gd name="connsiteY3" fmla="*/ 138 h 2181902"/>
                <a:gd name="connsiteX4" fmla="*/ 1760210 w 1760228"/>
                <a:gd name="connsiteY4" fmla="*/ 817174 h 2181902"/>
                <a:gd name="connsiteX5" fmla="*/ 1401589 w 1760228"/>
                <a:gd name="connsiteY5" fmla="*/ 1817063 h 2181902"/>
                <a:gd name="connsiteX6" fmla="*/ 1282836 w 1760228"/>
                <a:gd name="connsiteY6" fmla="*/ 2137696 h 2181902"/>
                <a:gd name="connsiteX7" fmla="*/ 463439 w 1760228"/>
                <a:gd name="connsiteY7" fmla="*/ 2137696 h 2181902"/>
                <a:gd name="connsiteX0" fmla="*/ 463439 w 1760231"/>
                <a:gd name="connsiteY0" fmla="*/ 2137574 h 2181780"/>
                <a:gd name="connsiteX1" fmla="*/ 298365 w 1760231"/>
                <a:gd name="connsiteY1" fmla="*/ 1694645 h 2181780"/>
                <a:gd name="connsiteX2" fmla="*/ 301 w 1760231"/>
                <a:gd name="connsiteY2" fmla="*/ 736286 h 2181780"/>
                <a:gd name="connsiteX3" fmla="*/ 843449 w 1760231"/>
                <a:gd name="connsiteY3" fmla="*/ 16 h 2181780"/>
                <a:gd name="connsiteX4" fmla="*/ 1760210 w 1760231"/>
                <a:gd name="connsiteY4" fmla="*/ 817052 h 2181780"/>
                <a:gd name="connsiteX5" fmla="*/ 1401589 w 1760231"/>
                <a:gd name="connsiteY5" fmla="*/ 1816941 h 2181780"/>
                <a:gd name="connsiteX6" fmla="*/ 1282836 w 1760231"/>
                <a:gd name="connsiteY6" fmla="*/ 2137574 h 2181780"/>
                <a:gd name="connsiteX7" fmla="*/ 463439 w 1760231"/>
                <a:gd name="connsiteY7" fmla="*/ 2137574 h 2181780"/>
                <a:gd name="connsiteX0" fmla="*/ 463194 w 1759986"/>
                <a:gd name="connsiteY0" fmla="*/ 2137574 h 2181780"/>
                <a:gd name="connsiteX1" fmla="*/ 298120 w 1759986"/>
                <a:gd name="connsiteY1" fmla="*/ 1694645 h 2181780"/>
                <a:gd name="connsiteX2" fmla="*/ 56 w 1759986"/>
                <a:gd name="connsiteY2" fmla="*/ 736286 h 2181780"/>
                <a:gd name="connsiteX3" fmla="*/ 843204 w 1759986"/>
                <a:gd name="connsiteY3" fmla="*/ 16 h 2181780"/>
                <a:gd name="connsiteX4" fmla="*/ 1759965 w 1759986"/>
                <a:gd name="connsiteY4" fmla="*/ 817052 h 2181780"/>
                <a:gd name="connsiteX5" fmla="*/ 1401344 w 1759986"/>
                <a:gd name="connsiteY5" fmla="*/ 1816941 h 2181780"/>
                <a:gd name="connsiteX6" fmla="*/ 1282591 w 1759986"/>
                <a:gd name="connsiteY6" fmla="*/ 2137574 h 2181780"/>
                <a:gd name="connsiteX7" fmla="*/ 463194 w 1759986"/>
                <a:gd name="connsiteY7" fmla="*/ 2137574 h 2181780"/>
                <a:gd name="connsiteX0" fmla="*/ 473870 w 1770657"/>
                <a:gd name="connsiteY0" fmla="*/ 2137572 h 2181778"/>
                <a:gd name="connsiteX1" fmla="*/ 308796 w 1770657"/>
                <a:gd name="connsiteY1" fmla="*/ 1694643 h 2181778"/>
                <a:gd name="connsiteX2" fmla="*/ 38 w 1770657"/>
                <a:gd name="connsiteY2" fmla="*/ 800453 h 2181778"/>
                <a:gd name="connsiteX3" fmla="*/ 853880 w 1770657"/>
                <a:gd name="connsiteY3" fmla="*/ 14 h 2181778"/>
                <a:gd name="connsiteX4" fmla="*/ 1770641 w 1770657"/>
                <a:gd name="connsiteY4" fmla="*/ 817050 h 2181778"/>
                <a:gd name="connsiteX5" fmla="*/ 1412020 w 1770657"/>
                <a:gd name="connsiteY5" fmla="*/ 1816939 h 2181778"/>
                <a:gd name="connsiteX6" fmla="*/ 1293267 w 1770657"/>
                <a:gd name="connsiteY6" fmla="*/ 2137572 h 2181778"/>
                <a:gd name="connsiteX7" fmla="*/ 473870 w 1770657"/>
                <a:gd name="connsiteY7" fmla="*/ 2137572 h 2181778"/>
                <a:gd name="connsiteX0" fmla="*/ 473870 w 1770657"/>
                <a:gd name="connsiteY0" fmla="*/ 2137565 h 2181771"/>
                <a:gd name="connsiteX1" fmla="*/ 308796 w 1770657"/>
                <a:gd name="connsiteY1" fmla="*/ 1694636 h 2181771"/>
                <a:gd name="connsiteX2" fmla="*/ 38 w 1770657"/>
                <a:gd name="connsiteY2" fmla="*/ 800446 h 2181771"/>
                <a:gd name="connsiteX3" fmla="*/ 853880 w 1770657"/>
                <a:gd name="connsiteY3" fmla="*/ 7 h 2181771"/>
                <a:gd name="connsiteX4" fmla="*/ 1770641 w 1770657"/>
                <a:gd name="connsiteY4" fmla="*/ 811695 h 2181771"/>
                <a:gd name="connsiteX5" fmla="*/ 1412020 w 1770657"/>
                <a:gd name="connsiteY5" fmla="*/ 1816932 h 2181771"/>
                <a:gd name="connsiteX6" fmla="*/ 1293267 w 1770657"/>
                <a:gd name="connsiteY6" fmla="*/ 2137565 h 2181771"/>
                <a:gd name="connsiteX7" fmla="*/ 473870 w 1770657"/>
                <a:gd name="connsiteY7" fmla="*/ 2137565 h 2181771"/>
                <a:gd name="connsiteX0" fmla="*/ 473870 w 1788602"/>
                <a:gd name="connsiteY0" fmla="*/ 2137565 h 2181771"/>
                <a:gd name="connsiteX1" fmla="*/ 308796 w 1788602"/>
                <a:gd name="connsiteY1" fmla="*/ 1694636 h 2181771"/>
                <a:gd name="connsiteX2" fmla="*/ 38 w 1788602"/>
                <a:gd name="connsiteY2" fmla="*/ 800446 h 2181771"/>
                <a:gd name="connsiteX3" fmla="*/ 853880 w 1788602"/>
                <a:gd name="connsiteY3" fmla="*/ 7 h 2181771"/>
                <a:gd name="connsiteX4" fmla="*/ 1770641 w 1788602"/>
                <a:gd name="connsiteY4" fmla="*/ 811695 h 2181771"/>
                <a:gd name="connsiteX5" fmla="*/ 1449451 w 1788602"/>
                <a:gd name="connsiteY5" fmla="*/ 1747416 h 2181771"/>
                <a:gd name="connsiteX6" fmla="*/ 1293267 w 1788602"/>
                <a:gd name="connsiteY6" fmla="*/ 2137565 h 2181771"/>
                <a:gd name="connsiteX7" fmla="*/ 473870 w 1788602"/>
                <a:gd name="connsiteY7" fmla="*/ 2137565 h 2181771"/>
                <a:gd name="connsiteX0" fmla="*/ 473870 w 1771028"/>
                <a:gd name="connsiteY0" fmla="*/ 2137565 h 2181771"/>
                <a:gd name="connsiteX1" fmla="*/ 308796 w 1771028"/>
                <a:gd name="connsiteY1" fmla="*/ 1694636 h 2181771"/>
                <a:gd name="connsiteX2" fmla="*/ 38 w 1771028"/>
                <a:gd name="connsiteY2" fmla="*/ 800446 h 2181771"/>
                <a:gd name="connsiteX3" fmla="*/ 853880 w 1771028"/>
                <a:gd name="connsiteY3" fmla="*/ 7 h 2181771"/>
                <a:gd name="connsiteX4" fmla="*/ 1770641 w 1771028"/>
                <a:gd name="connsiteY4" fmla="*/ 811695 h 2181771"/>
                <a:gd name="connsiteX5" fmla="*/ 1449451 w 1771028"/>
                <a:gd name="connsiteY5" fmla="*/ 1747416 h 2181771"/>
                <a:gd name="connsiteX6" fmla="*/ 1293267 w 1771028"/>
                <a:gd name="connsiteY6" fmla="*/ 2137565 h 2181771"/>
                <a:gd name="connsiteX7" fmla="*/ 473870 w 1771028"/>
                <a:gd name="connsiteY7" fmla="*/ 2137565 h 2181771"/>
                <a:gd name="connsiteX0" fmla="*/ 474410 w 1771568"/>
                <a:gd name="connsiteY0" fmla="*/ 2137565 h 2181771"/>
                <a:gd name="connsiteX1" fmla="*/ 309336 w 1771568"/>
                <a:gd name="connsiteY1" fmla="*/ 1694636 h 2181771"/>
                <a:gd name="connsiteX2" fmla="*/ 578 w 1771568"/>
                <a:gd name="connsiteY2" fmla="*/ 800446 h 2181771"/>
                <a:gd name="connsiteX3" fmla="*/ 854420 w 1771568"/>
                <a:gd name="connsiteY3" fmla="*/ 7 h 2181771"/>
                <a:gd name="connsiteX4" fmla="*/ 1771181 w 1771568"/>
                <a:gd name="connsiteY4" fmla="*/ 811695 h 2181771"/>
                <a:gd name="connsiteX5" fmla="*/ 1449991 w 1771568"/>
                <a:gd name="connsiteY5" fmla="*/ 1747416 h 2181771"/>
                <a:gd name="connsiteX6" fmla="*/ 1293807 w 1771568"/>
                <a:gd name="connsiteY6" fmla="*/ 2137565 h 2181771"/>
                <a:gd name="connsiteX7" fmla="*/ 474410 w 1771568"/>
                <a:gd name="connsiteY7" fmla="*/ 2137565 h 2181771"/>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71225"/>
                <a:gd name="connsiteX1" fmla="*/ 309792 w 1772287"/>
                <a:gd name="connsiteY1" fmla="*/ 1694984 h 2171225"/>
                <a:gd name="connsiteX2" fmla="*/ 1034 w 1772287"/>
                <a:gd name="connsiteY2" fmla="*/ 800794 h 2171225"/>
                <a:gd name="connsiteX3" fmla="*/ 854876 w 1772287"/>
                <a:gd name="connsiteY3" fmla="*/ 355 h 2171225"/>
                <a:gd name="connsiteX4" fmla="*/ 1771637 w 1772287"/>
                <a:gd name="connsiteY4" fmla="*/ 812043 h 2171225"/>
                <a:gd name="connsiteX5" fmla="*/ 1450447 w 1772287"/>
                <a:gd name="connsiteY5" fmla="*/ 1747764 h 2171225"/>
                <a:gd name="connsiteX6" fmla="*/ 1294263 w 1772287"/>
                <a:gd name="connsiteY6" fmla="*/ 2137913 h 2171225"/>
                <a:gd name="connsiteX7" fmla="*/ 474866 w 1772287"/>
                <a:gd name="connsiteY7" fmla="*/ 2137913 h 2171225"/>
                <a:gd name="connsiteX0" fmla="*/ 474866 w 1772287"/>
                <a:gd name="connsiteY0" fmla="*/ 2137913 h 2155960"/>
                <a:gd name="connsiteX1" fmla="*/ 309792 w 1772287"/>
                <a:gd name="connsiteY1" fmla="*/ 1694984 h 2155960"/>
                <a:gd name="connsiteX2" fmla="*/ 1034 w 1772287"/>
                <a:gd name="connsiteY2" fmla="*/ 800794 h 2155960"/>
                <a:gd name="connsiteX3" fmla="*/ 854876 w 1772287"/>
                <a:gd name="connsiteY3" fmla="*/ 355 h 2155960"/>
                <a:gd name="connsiteX4" fmla="*/ 1771637 w 1772287"/>
                <a:gd name="connsiteY4" fmla="*/ 812043 h 2155960"/>
                <a:gd name="connsiteX5" fmla="*/ 1450447 w 1772287"/>
                <a:gd name="connsiteY5" fmla="*/ 1747764 h 2155960"/>
                <a:gd name="connsiteX6" fmla="*/ 1294263 w 1772287"/>
                <a:gd name="connsiteY6" fmla="*/ 2137913 h 2155960"/>
                <a:gd name="connsiteX7" fmla="*/ 474866 w 1772287"/>
                <a:gd name="connsiteY7" fmla="*/ 2137913 h 2155960"/>
                <a:gd name="connsiteX0" fmla="*/ 474866 w 1772287"/>
                <a:gd name="connsiteY0" fmla="*/ 2137913 h 2165022"/>
                <a:gd name="connsiteX1" fmla="*/ 309792 w 1772287"/>
                <a:gd name="connsiteY1" fmla="*/ 1694984 h 2165022"/>
                <a:gd name="connsiteX2" fmla="*/ 1034 w 1772287"/>
                <a:gd name="connsiteY2" fmla="*/ 800794 h 2165022"/>
                <a:gd name="connsiteX3" fmla="*/ 854876 w 1772287"/>
                <a:gd name="connsiteY3" fmla="*/ 355 h 2165022"/>
                <a:gd name="connsiteX4" fmla="*/ 1771637 w 1772287"/>
                <a:gd name="connsiteY4" fmla="*/ 812043 h 2165022"/>
                <a:gd name="connsiteX5" fmla="*/ 1450447 w 1772287"/>
                <a:gd name="connsiteY5" fmla="*/ 1747764 h 2165022"/>
                <a:gd name="connsiteX6" fmla="*/ 1294263 w 1772287"/>
                <a:gd name="connsiteY6" fmla="*/ 2137913 h 2165022"/>
                <a:gd name="connsiteX7" fmla="*/ 474866 w 1772287"/>
                <a:gd name="connsiteY7" fmla="*/ 2137913 h 2165022"/>
                <a:gd name="connsiteX0" fmla="*/ 474866 w 1772287"/>
                <a:gd name="connsiteY0" fmla="*/ 2137913 h 2165023"/>
                <a:gd name="connsiteX1" fmla="*/ 309792 w 1772287"/>
                <a:gd name="connsiteY1" fmla="*/ 1694984 h 2165023"/>
                <a:gd name="connsiteX2" fmla="*/ 1034 w 1772287"/>
                <a:gd name="connsiteY2" fmla="*/ 800794 h 2165023"/>
                <a:gd name="connsiteX3" fmla="*/ 854876 w 1772287"/>
                <a:gd name="connsiteY3" fmla="*/ 355 h 2165023"/>
                <a:gd name="connsiteX4" fmla="*/ 1771637 w 1772287"/>
                <a:gd name="connsiteY4" fmla="*/ 812043 h 2165023"/>
                <a:gd name="connsiteX5" fmla="*/ 1450447 w 1772287"/>
                <a:gd name="connsiteY5" fmla="*/ 1747764 h 2165023"/>
                <a:gd name="connsiteX6" fmla="*/ 1294263 w 1772287"/>
                <a:gd name="connsiteY6" fmla="*/ 2137913 h 2165023"/>
                <a:gd name="connsiteX7" fmla="*/ 474866 w 1772287"/>
                <a:gd name="connsiteY7" fmla="*/ 2137913 h 216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2287" h="2165023">
                  <a:moveTo>
                    <a:pt x="474866" y="2137913"/>
                  </a:moveTo>
                  <a:cubicBezTo>
                    <a:pt x="363355" y="2094758"/>
                    <a:pt x="356680" y="1917837"/>
                    <a:pt x="309792" y="1694984"/>
                  </a:cubicBezTo>
                  <a:cubicBezTo>
                    <a:pt x="262904" y="1472131"/>
                    <a:pt x="22481" y="1206221"/>
                    <a:pt x="1034" y="800794"/>
                  </a:cubicBezTo>
                  <a:cubicBezTo>
                    <a:pt x="-20413" y="395367"/>
                    <a:pt x="292407" y="14522"/>
                    <a:pt x="854876" y="355"/>
                  </a:cubicBezTo>
                  <a:cubicBezTo>
                    <a:pt x="1417345" y="-13812"/>
                    <a:pt x="1790017" y="397818"/>
                    <a:pt x="1771637" y="812043"/>
                  </a:cubicBezTo>
                  <a:cubicBezTo>
                    <a:pt x="1753257" y="1226268"/>
                    <a:pt x="1476535" y="1532134"/>
                    <a:pt x="1450447" y="1747764"/>
                  </a:cubicBezTo>
                  <a:cubicBezTo>
                    <a:pt x="1448207" y="1939546"/>
                    <a:pt x="1372489" y="2109518"/>
                    <a:pt x="1294263" y="2137913"/>
                  </a:cubicBezTo>
                  <a:cubicBezTo>
                    <a:pt x="1216037" y="2166308"/>
                    <a:pt x="586377" y="2181068"/>
                    <a:pt x="474866" y="2137913"/>
                  </a:cubicBezTo>
                  <a:close/>
                </a:path>
              </a:pathLst>
            </a:custGeom>
            <a:gradFill flip="none" rotWithShape="1">
              <a:gsLst>
                <a:gs pos="9000">
                  <a:schemeClr val="bg2">
                    <a:lumMod val="90000"/>
                    <a:alpha val="25000"/>
                  </a:schemeClr>
                </a:gs>
                <a:gs pos="86000">
                  <a:schemeClr val="bg1">
                    <a:alpha val="0"/>
                  </a:schemeClr>
                </a:gs>
              </a:gsLst>
              <a:lin ang="2700000" scaled="1"/>
              <a:tileRect/>
            </a:gradFill>
            <a:ln w="3175">
              <a:noFill/>
            </a:ln>
            <a:scene3d>
              <a:camera prst="orthographicFront"/>
              <a:lightRig rig="threePt" dir="t">
                <a:rot lat="0" lon="0" rev="1800000"/>
              </a:lightRig>
            </a:scene3d>
            <a:sp3d prstMaterial="metal">
              <a:bevelT w="317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31" name="SChroefdraad"/>
            <p:cNvGrpSpPr/>
            <p:nvPr/>
          </p:nvGrpSpPr>
          <p:grpSpPr>
            <a:xfrm>
              <a:off x="5510871" y="3516803"/>
              <a:ext cx="506891" cy="812909"/>
              <a:chOff x="7371201" y="3516804"/>
              <a:chExt cx="506891" cy="812909"/>
            </a:xfrm>
            <a:effectLst>
              <a:reflection blurRad="63500" stA="40000" endPos="50000" dir="5400000" sy="-100000" algn="bl" rotWithShape="0"/>
            </a:effectLst>
          </p:grpSpPr>
          <p:sp>
            <p:nvSpPr>
              <p:cNvPr id="336" name="Maan 65"/>
              <p:cNvSpPr/>
              <p:nvPr/>
            </p:nvSpPr>
            <p:spPr>
              <a:xfrm rot="16200000">
                <a:off x="7603405" y="4091591"/>
                <a:ext cx="61325" cy="314766"/>
              </a:xfrm>
              <a:custGeom>
                <a:avLst/>
                <a:gdLst>
                  <a:gd name="connsiteX0" fmla="*/ 60226 w 60226"/>
                  <a:gd name="connsiteY0" fmla="*/ 415835 h 415835"/>
                  <a:gd name="connsiteX1" fmla="*/ 0 w 60226"/>
                  <a:gd name="connsiteY1" fmla="*/ 207917 h 415835"/>
                  <a:gd name="connsiteX2" fmla="*/ 60226 w 60226"/>
                  <a:gd name="connsiteY2" fmla="*/ -1 h 415835"/>
                  <a:gd name="connsiteX3" fmla="*/ 44362 w 60226"/>
                  <a:gd name="connsiteY3" fmla="*/ 207917 h 415835"/>
                  <a:gd name="connsiteX4" fmla="*/ 60226 w 60226"/>
                  <a:gd name="connsiteY4" fmla="*/ 415835 h 415835"/>
                  <a:gd name="connsiteX0" fmla="*/ 60226 w 60226"/>
                  <a:gd name="connsiteY0" fmla="*/ 415836 h 415836"/>
                  <a:gd name="connsiteX1" fmla="*/ 0 w 60226"/>
                  <a:gd name="connsiteY1" fmla="*/ 207918 h 415836"/>
                  <a:gd name="connsiteX2" fmla="*/ 60226 w 60226"/>
                  <a:gd name="connsiteY2" fmla="*/ 0 h 415836"/>
                  <a:gd name="connsiteX3" fmla="*/ 44362 w 60226"/>
                  <a:gd name="connsiteY3" fmla="*/ 207918 h 415836"/>
                  <a:gd name="connsiteX4" fmla="*/ 60226 w 60226"/>
                  <a:gd name="connsiteY4" fmla="*/ 415836 h 415836"/>
                  <a:gd name="connsiteX0" fmla="*/ 60226 w 60226"/>
                  <a:gd name="connsiteY0" fmla="*/ 415836 h 415836"/>
                  <a:gd name="connsiteX1" fmla="*/ 0 w 60226"/>
                  <a:gd name="connsiteY1" fmla="*/ 207918 h 415836"/>
                  <a:gd name="connsiteX2" fmla="*/ 60226 w 60226"/>
                  <a:gd name="connsiteY2" fmla="*/ 0 h 415836"/>
                  <a:gd name="connsiteX3" fmla="*/ 44362 w 60226"/>
                  <a:gd name="connsiteY3" fmla="*/ 207918 h 415836"/>
                  <a:gd name="connsiteX4" fmla="*/ 60226 w 60226"/>
                  <a:gd name="connsiteY4" fmla="*/ 415836 h 415836"/>
                  <a:gd name="connsiteX0" fmla="*/ 60399 w 60399"/>
                  <a:gd name="connsiteY0" fmla="*/ 415836 h 415836"/>
                  <a:gd name="connsiteX1" fmla="*/ 173 w 60399"/>
                  <a:gd name="connsiteY1" fmla="*/ 207918 h 415836"/>
                  <a:gd name="connsiteX2" fmla="*/ 60399 w 60399"/>
                  <a:gd name="connsiteY2" fmla="*/ 0 h 415836"/>
                  <a:gd name="connsiteX3" fmla="*/ 44535 w 60399"/>
                  <a:gd name="connsiteY3" fmla="*/ 207918 h 415836"/>
                  <a:gd name="connsiteX4" fmla="*/ 60399 w 60399"/>
                  <a:gd name="connsiteY4" fmla="*/ 415836 h 415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99" h="415836">
                    <a:moveTo>
                      <a:pt x="60399" y="415836"/>
                    </a:moveTo>
                    <a:cubicBezTo>
                      <a:pt x="19991" y="377739"/>
                      <a:pt x="-2208" y="296554"/>
                      <a:pt x="173" y="207918"/>
                    </a:cubicBezTo>
                    <a:cubicBezTo>
                      <a:pt x="2554" y="119282"/>
                      <a:pt x="19993" y="38100"/>
                      <a:pt x="60399" y="0"/>
                    </a:cubicBezTo>
                    <a:cubicBezTo>
                      <a:pt x="50000" y="63416"/>
                      <a:pt x="44535" y="135046"/>
                      <a:pt x="44535" y="207918"/>
                    </a:cubicBezTo>
                    <a:cubicBezTo>
                      <a:pt x="44535" y="280790"/>
                      <a:pt x="50000" y="352420"/>
                      <a:pt x="60399" y="41583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337" name="Maan 336"/>
              <p:cNvSpPr/>
              <p:nvPr/>
            </p:nvSpPr>
            <p:spPr>
              <a:xfrm rot="16200000" flipV="1">
                <a:off x="7611207" y="4198644"/>
                <a:ext cx="45719" cy="161986"/>
              </a:xfrm>
              <a:prstGeom prst="moon">
                <a:avLst>
                  <a:gd name="adj" fmla="val 8556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338" name="Trapezium 63"/>
              <p:cNvSpPr/>
              <p:nvPr/>
            </p:nvSpPr>
            <p:spPr>
              <a:xfrm>
                <a:off x="7412551" y="3898783"/>
                <a:ext cx="450032" cy="336508"/>
              </a:xfrm>
              <a:custGeom>
                <a:avLst/>
                <a:gdLst>
                  <a:gd name="connsiteX0" fmla="*/ 24873 w 542595"/>
                  <a:gd name="connsiteY0" fmla="*/ 0 h 380260"/>
                  <a:gd name="connsiteX1" fmla="*/ 517722 w 542595"/>
                  <a:gd name="connsiteY1" fmla="*/ 0 h 380260"/>
                  <a:gd name="connsiteX2" fmla="*/ 542595 w 542595"/>
                  <a:gd name="connsiteY2" fmla="*/ 24873 h 380260"/>
                  <a:gd name="connsiteX3" fmla="*/ 542595 w 542595"/>
                  <a:gd name="connsiteY3" fmla="*/ 190130 h 380260"/>
                  <a:gd name="connsiteX4" fmla="*/ 352465 w 542595"/>
                  <a:gd name="connsiteY4" fmla="*/ 380260 h 380260"/>
                  <a:gd name="connsiteX5" fmla="*/ 190130 w 542595"/>
                  <a:gd name="connsiteY5" fmla="*/ 380260 h 380260"/>
                  <a:gd name="connsiteX6" fmla="*/ 0 w 542595"/>
                  <a:gd name="connsiteY6" fmla="*/ 190130 h 380260"/>
                  <a:gd name="connsiteX7" fmla="*/ 0 w 542595"/>
                  <a:gd name="connsiteY7" fmla="*/ 24873 h 380260"/>
                  <a:gd name="connsiteX8" fmla="*/ 24873 w 542595"/>
                  <a:gd name="connsiteY8" fmla="*/ 0 h 380260"/>
                  <a:gd name="connsiteX0" fmla="*/ 24873 w 542595"/>
                  <a:gd name="connsiteY0" fmla="*/ 0 h 380260"/>
                  <a:gd name="connsiteX1" fmla="*/ 517722 w 542595"/>
                  <a:gd name="connsiteY1" fmla="*/ 0 h 380260"/>
                  <a:gd name="connsiteX2" fmla="*/ 542595 w 542595"/>
                  <a:gd name="connsiteY2" fmla="*/ 24873 h 380260"/>
                  <a:gd name="connsiteX3" fmla="*/ 542595 w 542595"/>
                  <a:gd name="connsiteY3" fmla="*/ 190130 h 380260"/>
                  <a:gd name="connsiteX4" fmla="*/ 352465 w 542595"/>
                  <a:gd name="connsiteY4" fmla="*/ 380260 h 380260"/>
                  <a:gd name="connsiteX5" fmla="*/ 190130 w 542595"/>
                  <a:gd name="connsiteY5" fmla="*/ 380260 h 380260"/>
                  <a:gd name="connsiteX6" fmla="*/ 0 w 542595"/>
                  <a:gd name="connsiteY6" fmla="*/ 190130 h 380260"/>
                  <a:gd name="connsiteX7" fmla="*/ 116681 w 542595"/>
                  <a:gd name="connsiteY7" fmla="*/ 115360 h 380260"/>
                  <a:gd name="connsiteX8" fmla="*/ 24873 w 542595"/>
                  <a:gd name="connsiteY8" fmla="*/ 0 h 380260"/>
                  <a:gd name="connsiteX0" fmla="*/ 108217 w 542595"/>
                  <a:gd name="connsiteY0" fmla="*/ 4762 h 380260"/>
                  <a:gd name="connsiteX1" fmla="*/ 517722 w 542595"/>
                  <a:gd name="connsiteY1" fmla="*/ 0 h 380260"/>
                  <a:gd name="connsiteX2" fmla="*/ 542595 w 542595"/>
                  <a:gd name="connsiteY2" fmla="*/ 24873 h 380260"/>
                  <a:gd name="connsiteX3" fmla="*/ 542595 w 542595"/>
                  <a:gd name="connsiteY3" fmla="*/ 190130 h 380260"/>
                  <a:gd name="connsiteX4" fmla="*/ 352465 w 542595"/>
                  <a:gd name="connsiteY4" fmla="*/ 380260 h 380260"/>
                  <a:gd name="connsiteX5" fmla="*/ 190130 w 542595"/>
                  <a:gd name="connsiteY5" fmla="*/ 380260 h 380260"/>
                  <a:gd name="connsiteX6" fmla="*/ 0 w 542595"/>
                  <a:gd name="connsiteY6" fmla="*/ 190130 h 380260"/>
                  <a:gd name="connsiteX7" fmla="*/ 116681 w 542595"/>
                  <a:gd name="connsiteY7" fmla="*/ 115360 h 380260"/>
                  <a:gd name="connsiteX8" fmla="*/ 108217 w 542595"/>
                  <a:gd name="connsiteY8" fmla="*/ 4762 h 380260"/>
                  <a:gd name="connsiteX0" fmla="*/ 108217 w 542595"/>
                  <a:gd name="connsiteY0" fmla="*/ 16668 h 392166"/>
                  <a:gd name="connsiteX1" fmla="*/ 458191 w 542595"/>
                  <a:gd name="connsiteY1" fmla="*/ 0 h 392166"/>
                  <a:gd name="connsiteX2" fmla="*/ 542595 w 542595"/>
                  <a:gd name="connsiteY2" fmla="*/ 36779 h 392166"/>
                  <a:gd name="connsiteX3" fmla="*/ 542595 w 542595"/>
                  <a:gd name="connsiteY3" fmla="*/ 202036 h 392166"/>
                  <a:gd name="connsiteX4" fmla="*/ 352465 w 542595"/>
                  <a:gd name="connsiteY4" fmla="*/ 392166 h 392166"/>
                  <a:gd name="connsiteX5" fmla="*/ 190130 w 542595"/>
                  <a:gd name="connsiteY5" fmla="*/ 392166 h 392166"/>
                  <a:gd name="connsiteX6" fmla="*/ 0 w 542595"/>
                  <a:gd name="connsiteY6" fmla="*/ 202036 h 392166"/>
                  <a:gd name="connsiteX7" fmla="*/ 116681 w 542595"/>
                  <a:gd name="connsiteY7" fmla="*/ 127266 h 392166"/>
                  <a:gd name="connsiteX8" fmla="*/ 108217 w 542595"/>
                  <a:gd name="connsiteY8" fmla="*/ 16668 h 392166"/>
                  <a:gd name="connsiteX0" fmla="*/ 108217 w 542595"/>
                  <a:gd name="connsiteY0" fmla="*/ 16668 h 392166"/>
                  <a:gd name="connsiteX1" fmla="*/ 458191 w 542595"/>
                  <a:gd name="connsiteY1" fmla="*/ 0 h 392166"/>
                  <a:gd name="connsiteX2" fmla="*/ 409245 w 542595"/>
                  <a:gd name="connsiteY2" fmla="*/ 89167 h 392166"/>
                  <a:gd name="connsiteX3" fmla="*/ 542595 w 542595"/>
                  <a:gd name="connsiteY3" fmla="*/ 202036 h 392166"/>
                  <a:gd name="connsiteX4" fmla="*/ 352465 w 542595"/>
                  <a:gd name="connsiteY4" fmla="*/ 392166 h 392166"/>
                  <a:gd name="connsiteX5" fmla="*/ 190130 w 542595"/>
                  <a:gd name="connsiteY5" fmla="*/ 392166 h 392166"/>
                  <a:gd name="connsiteX6" fmla="*/ 0 w 542595"/>
                  <a:gd name="connsiteY6" fmla="*/ 202036 h 392166"/>
                  <a:gd name="connsiteX7" fmla="*/ 116681 w 542595"/>
                  <a:gd name="connsiteY7" fmla="*/ 127266 h 392166"/>
                  <a:gd name="connsiteX8" fmla="*/ 108217 w 542595"/>
                  <a:gd name="connsiteY8" fmla="*/ 16668 h 392166"/>
                  <a:gd name="connsiteX0" fmla="*/ 108217 w 542595"/>
                  <a:gd name="connsiteY0" fmla="*/ 21430 h 396928"/>
                  <a:gd name="connsiteX1" fmla="*/ 396278 w 542595"/>
                  <a:gd name="connsiteY1" fmla="*/ 0 h 396928"/>
                  <a:gd name="connsiteX2" fmla="*/ 409245 w 542595"/>
                  <a:gd name="connsiteY2" fmla="*/ 93929 h 396928"/>
                  <a:gd name="connsiteX3" fmla="*/ 542595 w 542595"/>
                  <a:gd name="connsiteY3" fmla="*/ 206798 h 396928"/>
                  <a:gd name="connsiteX4" fmla="*/ 352465 w 542595"/>
                  <a:gd name="connsiteY4" fmla="*/ 396928 h 396928"/>
                  <a:gd name="connsiteX5" fmla="*/ 190130 w 542595"/>
                  <a:gd name="connsiteY5" fmla="*/ 396928 h 396928"/>
                  <a:gd name="connsiteX6" fmla="*/ 0 w 542595"/>
                  <a:gd name="connsiteY6" fmla="*/ 206798 h 396928"/>
                  <a:gd name="connsiteX7" fmla="*/ 116681 w 542595"/>
                  <a:gd name="connsiteY7" fmla="*/ 132028 h 396928"/>
                  <a:gd name="connsiteX8" fmla="*/ 108217 w 542595"/>
                  <a:gd name="connsiteY8" fmla="*/ 21430 h 396928"/>
                  <a:gd name="connsiteX0" fmla="*/ 98692 w 533070"/>
                  <a:gd name="connsiteY0" fmla="*/ 21430 h 396928"/>
                  <a:gd name="connsiteX1" fmla="*/ 386753 w 533070"/>
                  <a:gd name="connsiteY1" fmla="*/ 0 h 396928"/>
                  <a:gd name="connsiteX2" fmla="*/ 399720 w 533070"/>
                  <a:gd name="connsiteY2" fmla="*/ 93929 h 396928"/>
                  <a:gd name="connsiteX3" fmla="*/ 533070 w 533070"/>
                  <a:gd name="connsiteY3" fmla="*/ 206798 h 396928"/>
                  <a:gd name="connsiteX4" fmla="*/ 342940 w 533070"/>
                  <a:gd name="connsiteY4" fmla="*/ 396928 h 396928"/>
                  <a:gd name="connsiteX5" fmla="*/ 180605 w 533070"/>
                  <a:gd name="connsiteY5" fmla="*/ 396928 h 396928"/>
                  <a:gd name="connsiteX6" fmla="*/ 0 w 533070"/>
                  <a:gd name="connsiteY6" fmla="*/ 221085 h 396928"/>
                  <a:gd name="connsiteX7" fmla="*/ 107156 w 533070"/>
                  <a:gd name="connsiteY7" fmla="*/ 132028 h 396928"/>
                  <a:gd name="connsiteX8" fmla="*/ 98692 w 533070"/>
                  <a:gd name="connsiteY8" fmla="*/ 21430 h 396928"/>
                  <a:gd name="connsiteX0" fmla="*/ 98692 w 530689"/>
                  <a:gd name="connsiteY0" fmla="*/ 21430 h 396928"/>
                  <a:gd name="connsiteX1" fmla="*/ 386753 w 530689"/>
                  <a:gd name="connsiteY1" fmla="*/ 0 h 396928"/>
                  <a:gd name="connsiteX2" fmla="*/ 399720 w 530689"/>
                  <a:gd name="connsiteY2" fmla="*/ 93929 h 396928"/>
                  <a:gd name="connsiteX3" fmla="*/ 530689 w 530689"/>
                  <a:gd name="connsiteY3" fmla="*/ 213942 h 396928"/>
                  <a:gd name="connsiteX4" fmla="*/ 342940 w 530689"/>
                  <a:gd name="connsiteY4" fmla="*/ 396928 h 396928"/>
                  <a:gd name="connsiteX5" fmla="*/ 180605 w 530689"/>
                  <a:gd name="connsiteY5" fmla="*/ 396928 h 396928"/>
                  <a:gd name="connsiteX6" fmla="*/ 0 w 530689"/>
                  <a:gd name="connsiteY6" fmla="*/ 221085 h 396928"/>
                  <a:gd name="connsiteX7" fmla="*/ 107156 w 530689"/>
                  <a:gd name="connsiteY7" fmla="*/ 132028 h 396928"/>
                  <a:gd name="connsiteX8" fmla="*/ 98692 w 530689"/>
                  <a:gd name="connsiteY8" fmla="*/ 21430 h 396928"/>
                  <a:gd name="connsiteX0" fmla="*/ 98692 w 530689"/>
                  <a:gd name="connsiteY0" fmla="*/ 21430 h 396928"/>
                  <a:gd name="connsiteX1" fmla="*/ 386753 w 530689"/>
                  <a:gd name="connsiteY1" fmla="*/ 0 h 396928"/>
                  <a:gd name="connsiteX2" fmla="*/ 399720 w 530689"/>
                  <a:gd name="connsiteY2" fmla="*/ 93929 h 396928"/>
                  <a:gd name="connsiteX3" fmla="*/ 530689 w 530689"/>
                  <a:gd name="connsiteY3" fmla="*/ 213942 h 396928"/>
                  <a:gd name="connsiteX4" fmla="*/ 342940 w 530689"/>
                  <a:gd name="connsiteY4" fmla="*/ 396928 h 396928"/>
                  <a:gd name="connsiteX5" fmla="*/ 180605 w 530689"/>
                  <a:gd name="connsiteY5" fmla="*/ 396928 h 396928"/>
                  <a:gd name="connsiteX6" fmla="*/ 0 w 530689"/>
                  <a:gd name="connsiteY6" fmla="*/ 221085 h 396928"/>
                  <a:gd name="connsiteX7" fmla="*/ 107156 w 530689"/>
                  <a:gd name="connsiteY7" fmla="*/ 132028 h 396928"/>
                  <a:gd name="connsiteX8" fmla="*/ 98692 w 530689"/>
                  <a:gd name="connsiteY8" fmla="*/ 21430 h 396928"/>
                  <a:gd name="connsiteX0" fmla="*/ 98692 w 530689"/>
                  <a:gd name="connsiteY0" fmla="*/ 21430 h 396928"/>
                  <a:gd name="connsiteX1" fmla="*/ 386753 w 530689"/>
                  <a:gd name="connsiteY1" fmla="*/ 0 h 396928"/>
                  <a:gd name="connsiteX2" fmla="*/ 399720 w 530689"/>
                  <a:gd name="connsiteY2" fmla="*/ 93929 h 396928"/>
                  <a:gd name="connsiteX3" fmla="*/ 530689 w 530689"/>
                  <a:gd name="connsiteY3" fmla="*/ 213942 h 396928"/>
                  <a:gd name="connsiteX4" fmla="*/ 342940 w 530689"/>
                  <a:gd name="connsiteY4" fmla="*/ 396928 h 396928"/>
                  <a:gd name="connsiteX5" fmla="*/ 180605 w 530689"/>
                  <a:gd name="connsiteY5" fmla="*/ 396928 h 396928"/>
                  <a:gd name="connsiteX6" fmla="*/ 0 w 530689"/>
                  <a:gd name="connsiteY6" fmla="*/ 261566 h 396928"/>
                  <a:gd name="connsiteX7" fmla="*/ 107156 w 530689"/>
                  <a:gd name="connsiteY7" fmla="*/ 132028 h 396928"/>
                  <a:gd name="connsiteX8" fmla="*/ 98692 w 530689"/>
                  <a:gd name="connsiteY8" fmla="*/ 21430 h 396928"/>
                  <a:gd name="connsiteX0" fmla="*/ 98839 w 530836"/>
                  <a:gd name="connsiteY0" fmla="*/ 21430 h 396928"/>
                  <a:gd name="connsiteX1" fmla="*/ 386900 w 530836"/>
                  <a:gd name="connsiteY1" fmla="*/ 0 h 396928"/>
                  <a:gd name="connsiteX2" fmla="*/ 399867 w 530836"/>
                  <a:gd name="connsiteY2" fmla="*/ 93929 h 396928"/>
                  <a:gd name="connsiteX3" fmla="*/ 530836 w 530836"/>
                  <a:gd name="connsiteY3" fmla="*/ 213942 h 396928"/>
                  <a:gd name="connsiteX4" fmla="*/ 343087 w 530836"/>
                  <a:gd name="connsiteY4" fmla="*/ 396928 h 396928"/>
                  <a:gd name="connsiteX5" fmla="*/ 180752 w 530836"/>
                  <a:gd name="connsiteY5" fmla="*/ 396928 h 396928"/>
                  <a:gd name="connsiteX6" fmla="*/ 147 w 530836"/>
                  <a:gd name="connsiteY6" fmla="*/ 261566 h 396928"/>
                  <a:gd name="connsiteX7" fmla="*/ 107303 w 530836"/>
                  <a:gd name="connsiteY7" fmla="*/ 132028 h 396928"/>
                  <a:gd name="connsiteX8" fmla="*/ 98839 w 530836"/>
                  <a:gd name="connsiteY8" fmla="*/ 21430 h 39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836" h="396928">
                    <a:moveTo>
                      <a:pt x="98839" y="21430"/>
                    </a:moveTo>
                    <a:lnTo>
                      <a:pt x="386900" y="0"/>
                    </a:lnTo>
                    <a:cubicBezTo>
                      <a:pt x="400637" y="0"/>
                      <a:pt x="399867" y="80192"/>
                      <a:pt x="399867" y="93929"/>
                    </a:cubicBezTo>
                    <a:cubicBezTo>
                      <a:pt x="443523" y="133933"/>
                      <a:pt x="453842" y="209657"/>
                      <a:pt x="530836" y="213942"/>
                    </a:cubicBezTo>
                    <a:cubicBezTo>
                      <a:pt x="530836" y="318948"/>
                      <a:pt x="448093" y="396928"/>
                      <a:pt x="343087" y="396928"/>
                    </a:cubicBezTo>
                    <a:lnTo>
                      <a:pt x="180752" y="396928"/>
                    </a:lnTo>
                    <a:cubicBezTo>
                      <a:pt x="75746" y="396928"/>
                      <a:pt x="4910" y="330853"/>
                      <a:pt x="147" y="261566"/>
                    </a:cubicBezTo>
                    <a:cubicBezTo>
                      <a:pt x="-4616" y="192279"/>
                      <a:pt x="107303" y="187114"/>
                      <a:pt x="107303" y="132028"/>
                    </a:cubicBezTo>
                    <a:cubicBezTo>
                      <a:pt x="107303" y="118291"/>
                      <a:pt x="85102" y="21430"/>
                      <a:pt x="98839" y="21430"/>
                    </a:cubicBezTo>
                    <a:close/>
                  </a:path>
                </a:pathLst>
              </a:custGeom>
              <a:gradFill flip="none" rotWithShape="1">
                <a:gsLst>
                  <a:gs pos="47000">
                    <a:schemeClr val="bg1"/>
                  </a:gs>
                  <a:gs pos="31000">
                    <a:schemeClr val="bg2">
                      <a:lumMod val="75000"/>
                    </a:schemeClr>
                  </a:gs>
                  <a:gs pos="2917">
                    <a:schemeClr val="bg2">
                      <a:lumMod val="25000"/>
                    </a:schemeClr>
                  </a:gs>
                  <a:gs pos="92083">
                    <a:schemeClr val="bg2">
                      <a:lumMod val="25000"/>
                    </a:schemeClr>
                  </a:gs>
                  <a:gs pos="75000">
                    <a:schemeClr val="bg2">
                      <a:lumMod val="75000"/>
                    </a:schemeClr>
                  </a:gs>
                </a:gsLst>
                <a:lin ang="0" scaled="1"/>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sp>
            <p:nvSpPr>
              <p:cNvPr id="339" name="Trapezium 63"/>
              <p:cNvSpPr/>
              <p:nvPr/>
            </p:nvSpPr>
            <p:spPr>
              <a:xfrm>
                <a:off x="7511203" y="3516804"/>
                <a:ext cx="258460" cy="315116"/>
              </a:xfrm>
              <a:custGeom>
                <a:avLst/>
                <a:gdLst>
                  <a:gd name="connsiteX0" fmla="*/ 0 w 376964"/>
                  <a:gd name="connsiteY0" fmla="*/ 521175 h 521175"/>
                  <a:gd name="connsiteX1" fmla="*/ 94241 w 376964"/>
                  <a:gd name="connsiteY1" fmla="*/ 0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94241 w 376964"/>
                  <a:gd name="connsiteY1" fmla="*/ 0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94241 w 376964"/>
                  <a:gd name="connsiteY1" fmla="*/ 0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313077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313077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313077 w 376964"/>
                  <a:gd name="connsiteY2" fmla="*/ 0 h 521175"/>
                  <a:gd name="connsiteX3" fmla="*/ 376964 w 376964"/>
                  <a:gd name="connsiteY3" fmla="*/ 521175 h 521175"/>
                  <a:gd name="connsiteX4" fmla="*/ 0 w 376964"/>
                  <a:gd name="connsiteY4" fmla="*/ 521175 h 521175"/>
                  <a:gd name="connsiteX0" fmla="*/ 0 w 376964"/>
                  <a:gd name="connsiteY0" fmla="*/ 521175 h 548794"/>
                  <a:gd name="connsiteX1" fmla="*/ 75270 w 376964"/>
                  <a:gd name="connsiteY1" fmla="*/ 3795 h 548794"/>
                  <a:gd name="connsiteX2" fmla="*/ 313077 w 376964"/>
                  <a:gd name="connsiteY2" fmla="*/ 0 h 548794"/>
                  <a:gd name="connsiteX3" fmla="*/ 376964 w 376964"/>
                  <a:gd name="connsiteY3" fmla="*/ 521175 h 548794"/>
                  <a:gd name="connsiteX4" fmla="*/ 0 w 376964"/>
                  <a:gd name="connsiteY4" fmla="*/ 521175 h 548794"/>
                  <a:gd name="connsiteX0" fmla="*/ 0 w 376964"/>
                  <a:gd name="connsiteY0" fmla="*/ 521175 h 558453"/>
                  <a:gd name="connsiteX1" fmla="*/ 75270 w 376964"/>
                  <a:gd name="connsiteY1" fmla="*/ 3795 h 558453"/>
                  <a:gd name="connsiteX2" fmla="*/ 313077 w 376964"/>
                  <a:gd name="connsiteY2" fmla="*/ 0 h 558453"/>
                  <a:gd name="connsiteX3" fmla="*/ 376964 w 376964"/>
                  <a:gd name="connsiteY3" fmla="*/ 521175 h 558453"/>
                  <a:gd name="connsiteX4" fmla="*/ 0 w 376964"/>
                  <a:gd name="connsiteY4" fmla="*/ 521175 h 55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964" h="558453">
                    <a:moveTo>
                      <a:pt x="0" y="521175"/>
                    </a:moveTo>
                    <a:cubicBezTo>
                      <a:pt x="130063" y="286743"/>
                      <a:pt x="78004" y="185108"/>
                      <a:pt x="75270" y="3795"/>
                    </a:cubicBezTo>
                    <a:lnTo>
                      <a:pt x="313077" y="0"/>
                    </a:lnTo>
                    <a:cubicBezTo>
                      <a:pt x="310343" y="181314"/>
                      <a:pt x="243107" y="324685"/>
                      <a:pt x="376964" y="521175"/>
                    </a:cubicBezTo>
                    <a:cubicBezTo>
                      <a:pt x="203088" y="583319"/>
                      <a:pt x="53324" y="556686"/>
                      <a:pt x="0" y="521175"/>
                    </a:cubicBezTo>
                    <a:close/>
                  </a:path>
                </a:pathLst>
              </a:custGeom>
              <a:gradFill flip="none" rotWithShape="1">
                <a:gsLst>
                  <a:gs pos="45000">
                    <a:srgbClr val="758085">
                      <a:lumMod val="0"/>
                      <a:lumOff val="100000"/>
                    </a:srgbClr>
                  </a:gs>
                  <a:gs pos="27000">
                    <a:srgbClr val="ADB4B7"/>
                  </a:gs>
                  <a:gs pos="72000">
                    <a:srgbClr val="758085">
                      <a:lumMod val="100000"/>
                    </a:srgbClr>
                  </a:gs>
                </a:gsLst>
                <a:lin ang="0" scaled="1"/>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sp>
            <p:nvSpPr>
              <p:cNvPr id="340" name="Trapezium 63"/>
              <p:cNvSpPr/>
              <p:nvPr/>
            </p:nvSpPr>
            <p:spPr>
              <a:xfrm>
                <a:off x="7400716" y="3743557"/>
                <a:ext cx="468042" cy="376430"/>
              </a:xfrm>
              <a:custGeom>
                <a:avLst/>
                <a:gdLst>
                  <a:gd name="connsiteX0" fmla="*/ 29043 w 548021"/>
                  <a:gd name="connsiteY0" fmla="*/ 0 h 444018"/>
                  <a:gd name="connsiteX1" fmla="*/ 518978 w 548021"/>
                  <a:gd name="connsiteY1" fmla="*/ 0 h 444018"/>
                  <a:gd name="connsiteX2" fmla="*/ 548021 w 548021"/>
                  <a:gd name="connsiteY2" fmla="*/ 29043 h 444018"/>
                  <a:gd name="connsiteX3" fmla="*/ 548021 w 548021"/>
                  <a:gd name="connsiteY3" fmla="*/ 401397 h 444018"/>
                  <a:gd name="connsiteX4" fmla="*/ 505400 w 548021"/>
                  <a:gd name="connsiteY4" fmla="*/ 444018 h 444018"/>
                  <a:gd name="connsiteX5" fmla="*/ 42621 w 548021"/>
                  <a:gd name="connsiteY5" fmla="*/ 444018 h 444018"/>
                  <a:gd name="connsiteX6" fmla="*/ 0 w 548021"/>
                  <a:gd name="connsiteY6" fmla="*/ 401397 h 444018"/>
                  <a:gd name="connsiteX7" fmla="*/ 0 w 548021"/>
                  <a:gd name="connsiteY7" fmla="*/ 29043 h 444018"/>
                  <a:gd name="connsiteX8" fmla="*/ 29043 w 548021"/>
                  <a:gd name="connsiteY8" fmla="*/ 0 h 444018"/>
                  <a:gd name="connsiteX0" fmla="*/ 29043 w 548021"/>
                  <a:gd name="connsiteY0" fmla="*/ 0 h 444018"/>
                  <a:gd name="connsiteX1" fmla="*/ 518978 w 548021"/>
                  <a:gd name="connsiteY1" fmla="*/ 0 h 444018"/>
                  <a:gd name="connsiteX2" fmla="*/ 548021 w 548021"/>
                  <a:gd name="connsiteY2" fmla="*/ 29043 h 444018"/>
                  <a:gd name="connsiteX3" fmla="*/ 546327 w 548021"/>
                  <a:gd name="connsiteY3" fmla="*/ 195212 h 444018"/>
                  <a:gd name="connsiteX4" fmla="*/ 548021 w 548021"/>
                  <a:gd name="connsiteY4" fmla="*/ 401397 h 444018"/>
                  <a:gd name="connsiteX5" fmla="*/ 505400 w 548021"/>
                  <a:gd name="connsiteY5" fmla="*/ 444018 h 444018"/>
                  <a:gd name="connsiteX6" fmla="*/ 42621 w 548021"/>
                  <a:gd name="connsiteY6" fmla="*/ 444018 h 444018"/>
                  <a:gd name="connsiteX7" fmla="*/ 0 w 548021"/>
                  <a:gd name="connsiteY7" fmla="*/ 401397 h 444018"/>
                  <a:gd name="connsiteX8" fmla="*/ 0 w 548021"/>
                  <a:gd name="connsiteY8" fmla="*/ 29043 h 444018"/>
                  <a:gd name="connsiteX9" fmla="*/ 29043 w 548021"/>
                  <a:gd name="connsiteY9" fmla="*/ 0 h 444018"/>
                  <a:gd name="connsiteX0" fmla="*/ 29043 w 550718"/>
                  <a:gd name="connsiteY0" fmla="*/ 0 h 444018"/>
                  <a:gd name="connsiteX1" fmla="*/ 518978 w 550718"/>
                  <a:gd name="connsiteY1" fmla="*/ 0 h 444018"/>
                  <a:gd name="connsiteX2" fmla="*/ 548021 w 550718"/>
                  <a:gd name="connsiteY2" fmla="*/ 29043 h 444018"/>
                  <a:gd name="connsiteX3" fmla="*/ 546327 w 550718"/>
                  <a:gd name="connsiteY3" fmla="*/ 195212 h 444018"/>
                  <a:gd name="connsiteX4" fmla="*/ 546327 w 550718"/>
                  <a:gd name="connsiteY4" fmla="*/ 297605 h 444018"/>
                  <a:gd name="connsiteX5" fmla="*/ 548021 w 550718"/>
                  <a:gd name="connsiteY5" fmla="*/ 401397 h 444018"/>
                  <a:gd name="connsiteX6" fmla="*/ 505400 w 550718"/>
                  <a:gd name="connsiteY6" fmla="*/ 444018 h 444018"/>
                  <a:gd name="connsiteX7" fmla="*/ 42621 w 550718"/>
                  <a:gd name="connsiteY7" fmla="*/ 444018 h 444018"/>
                  <a:gd name="connsiteX8" fmla="*/ 0 w 550718"/>
                  <a:gd name="connsiteY8" fmla="*/ 401397 h 444018"/>
                  <a:gd name="connsiteX9" fmla="*/ 0 w 550718"/>
                  <a:gd name="connsiteY9" fmla="*/ 29043 h 444018"/>
                  <a:gd name="connsiteX10" fmla="*/ 29043 w 550718"/>
                  <a:gd name="connsiteY10" fmla="*/ 0 h 444018"/>
                  <a:gd name="connsiteX0" fmla="*/ 29043 w 550718"/>
                  <a:gd name="connsiteY0" fmla="*/ 0 h 444018"/>
                  <a:gd name="connsiteX1" fmla="*/ 518978 w 550718"/>
                  <a:gd name="connsiteY1" fmla="*/ 0 h 444018"/>
                  <a:gd name="connsiteX2" fmla="*/ 548021 w 550718"/>
                  <a:gd name="connsiteY2" fmla="*/ 29043 h 444018"/>
                  <a:gd name="connsiteX3" fmla="*/ 546327 w 550718"/>
                  <a:gd name="connsiteY3" fmla="*/ 195212 h 444018"/>
                  <a:gd name="connsiteX4" fmla="*/ 546327 w 550718"/>
                  <a:gd name="connsiteY4" fmla="*/ 297605 h 444018"/>
                  <a:gd name="connsiteX5" fmla="*/ 546326 w 550718"/>
                  <a:gd name="connsiteY5" fmla="*/ 376187 h 444018"/>
                  <a:gd name="connsiteX6" fmla="*/ 548021 w 550718"/>
                  <a:gd name="connsiteY6" fmla="*/ 401397 h 444018"/>
                  <a:gd name="connsiteX7" fmla="*/ 505400 w 550718"/>
                  <a:gd name="connsiteY7" fmla="*/ 444018 h 444018"/>
                  <a:gd name="connsiteX8" fmla="*/ 42621 w 550718"/>
                  <a:gd name="connsiteY8" fmla="*/ 444018 h 444018"/>
                  <a:gd name="connsiteX9" fmla="*/ 0 w 550718"/>
                  <a:gd name="connsiteY9" fmla="*/ 401397 h 444018"/>
                  <a:gd name="connsiteX10" fmla="*/ 0 w 550718"/>
                  <a:gd name="connsiteY10" fmla="*/ 29043 h 444018"/>
                  <a:gd name="connsiteX11" fmla="*/ 29043 w 550718"/>
                  <a:gd name="connsiteY11" fmla="*/ 0 h 444018"/>
                  <a:gd name="connsiteX0" fmla="*/ 29043 w 550718"/>
                  <a:gd name="connsiteY0" fmla="*/ 0 h 444018"/>
                  <a:gd name="connsiteX1" fmla="*/ 518978 w 550718"/>
                  <a:gd name="connsiteY1" fmla="*/ 0 h 444018"/>
                  <a:gd name="connsiteX2" fmla="*/ 548021 w 550718"/>
                  <a:gd name="connsiteY2" fmla="*/ 29043 h 444018"/>
                  <a:gd name="connsiteX3" fmla="*/ 543945 w 550718"/>
                  <a:gd name="connsiteY3" fmla="*/ 102343 h 444018"/>
                  <a:gd name="connsiteX4" fmla="*/ 546327 w 550718"/>
                  <a:gd name="connsiteY4" fmla="*/ 195212 h 444018"/>
                  <a:gd name="connsiteX5" fmla="*/ 546327 w 550718"/>
                  <a:gd name="connsiteY5" fmla="*/ 297605 h 444018"/>
                  <a:gd name="connsiteX6" fmla="*/ 546326 w 550718"/>
                  <a:gd name="connsiteY6" fmla="*/ 376187 h 444018"/>
                  <a:gd name="connsiteX7" fmla="*/ 548021 w 550718"/>
                  <a:gd name="connsiteY7" fmla="*/ 401397 h 444018"/>
                  <a:gd name="connsiteX8" fmla="*/ 505400 w 550718"/>
                  <a:gd name="connsiteY8" fmla="*/ 444018 h 444018"/>
                  <a:gd name="connsiteX9" fmla="*/ 42621 w 550718"/>
                  <a:gd name="connsiteY9" fmla="*/ 444018 h 444018"/>
                  <a:gd name="connsiteX10" fmla="*/ 0 w 550718"/>
                  <a:gd name="connsiteY10" fmla="*/ 401397 h 444018"/>
                  <a:gd name="connsiteX11" fmla="*/ 0 w 550718"/>
                  <a:gd name="connsiteY11" fmla="*/ 29043 h 444018"/>
                  <a:gd name="connsiteX12" fmla="*/ 29043 w 550718"/>
                  <a:gd name="connsiteY12" fmla="*/ 0 h 444018"/>
                  <a:gd name="connsiteX0" fmla="*/ 29043 w 550718"/>
                  <a:gd name="connsiteY0" fmla="*/ 0 h 444018"/>
                  <a:gd name="connsiteX1" fmla="*/ 518978 w 550718"/>
                  <a:gd name="connsiteY1" fmla="*/ 0 h 444018"/>
                  <a:gd name="connsiteX2" fmla="*/ 548021 w 550718"/>
                  <a:gd name="connsiteY2" fmla="*/ 29043 h 444018"/>
                  <a:gd name="connsiteX3" fmla="*/ 543945 w 550718"/>
                  <a:gd name="connsiteY3" fmla="*/ 102343 h 444018"/>
                  <a:gd name="connsiteX4" fmla="*/ 546327 w 550718"/>
                  <a:gd name="connsiteY4" fmla="*/ 195212 h 444018"/>
                  <a:gd name="connsiteX5" fmla="*/ 546327 w 550718"/>
                  <a:gd name="connsiteY5" fmla="*/ 297605 h 444018"/>
                  <a:gd name="connsiteX6" fmla="*/ 546326 w 550718"/>
                  <a:gd name="connsiteY6" fmla="*/ 376187 h 444018"/>
                  <a:gd name="connsiteX7" fmla="*/ 548021 w 550718"/>
                  <a:gd name="connsiteY7" fmla="*/ 401397 h 444018"/>
                  <a:gd name="connsiteX8" fmla="*/ 505400 w 550718"/>
                  <a:gd name="connsiteY8" fmla="*/ 444018 h 444018"/>
                  <a:gd name="connsiteX9" fmla="*/ 42621 w 550718"/>
                  <a:gd name="connsiteY9" fmla="*/ 444018 h 444018"/>
                  <a:gd name="connsiteX10" fmla="*/ 0 w 550718"/>
                  <a:gd name="connsiteY10" fmla="*/ 401397 h 444018"/>
                  <a:gd name="connsiteX11" fmla="*/ 1020 w 550718"/>
                  <a:gd name="connsiteY11" fmla="*/ 147587 h 444018"/>
                  <a:gd name="connsiteX12" fmla="*/ 0 w 550718"/>
                  <a:gd name="connsiteY12" fmla="*/ 29043 h 444018"/>
                  <a:gd name="connsiteX13" fmla="*/ 29043 w 550718"/>
                  <a:gd name="connsiteY1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7689 w 552080"/>
                  <a:gd name="connsiteY4" fmla="*/ 195212 h 444018"/>
                  <a:gd name="connsiteX5" fmla="*/ 547689 w 552080"/>
                  <a:gd name="connsiteY5" fmla="*/ 297605 h 444018"/>
                  <a:gd name="connsiteX6" fmla="*/ 547688 w 552080"/>
                  <a:gd name="connsiteY6" fmla="*/ 376187 h 444018"/>
                  <a:gd name="connsiteX7" fmla="*/ 549383 w 552080"/>
                  <a:gd name="connsiteY7" fmla="*/ 401397 h 444018"/>
                  <a:gd name="connsiteX8" fmla="*/ 506762 w 552080"/>
                  <a:gd name="connsiteY8" fmla="*/ 444018 h 444018"/>
                  <a:gd name="connsiteX9" fmla="*/ 43983 w 552080"/>
                  <a:gd name="connsiteY9" fmla="*/ 444018 h 444018"/>
                  <a:gd name="connsiteX10" fmla="*/ 1362 w 552080"/>
                  <a:gd name="connsiteY10" fmla="*/ 401397 h 444018"/>
                  <a:gd name="connsiteX11" fmla="*/ 0 w 552080"/>
                  <a:gd name="connsiteY11" fmla="*/ 340468 h 444018"/>
                  <a:gd name="connsiteX12" fmla="*/ 2382 w 552080"/>
                  <a:gd name="connsiteY12" fmla="*/ 147587 h 444018"/>
                  <a:gd name="connsiteX13" fmla="*/ 1362 w 552080"/>
                  <a:gd name="connsiteY13" fmla="*/ 29043 h 444018"/>
                  <a:gd name="connsiteX14" fmla="*/ 30405 w 552080"/>
                  <a:gd name="connsiteY14"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7689 w 552080"/>
                  <a:gd name="connsiteY4" fmla="*/ 195212 h 444018"/>
                  <a:gd name="connsiteX5" fmla="*/ 547689 w 552080"/>
                  <a:gd name="connsiteY5" fmla="*/ 297605 h 444018"/>
                  <a:gd name="connsiteX6" fmla="*/ 547688 w 552080"/>
                  <a:gd name="connsiteY6" fmla="*/ 376187 h 444018"/>
                  <a:gd name="connsiteX7" fmla="*/ 549383 w 552080"/>
                  <a:gd name="connsiteY7" fmla="*/ 401397 h 444018"/>
                  <a:gd name="connsiteX8" fmla="*/ 506762 w 552080"/>
                  <a:gd name="connsiteY8" fmla="*/ 444018 h 444018"/>
                  <a:gd name="connsiteX9" fmla="*/ 43983 w 552080"/>
                  <a:gd name="connsiteY9" fmla="*/ 444018 h 444018"/>
                  <a:gd name="connsiteX10" fmla="*/ 1362 w 552080"/>
                  <a:gd name="connsiteY10" fmla="*/ 401397 h 444018"/>
                  <a:gd name="connsiteX11" fmla="*/ 0 w 552080"/>
                  <a:gd name="connsiteY11" fmla="*/ 340468 h 444018"/>
                  <a:gd name="connsiteX12" fmla="*/ 0 w 552080"/>
                  <a:gd name="connsiteY12" fmla="*/ 240455 h 444018"/>
                  <a:gd name="connsiteX13" fmla="*/ 2382 w 552080"/>
                  <a:gd name="connsiteY13" fmla="*/ 147587 h 444018"/>
                  <a:gd name="connsiteX14" fmla="*/ 1362 w 552080"/>
                  <a:gd name="connsiteY14" fmla="*/ 29043 h 444018"/>
                  <a:gd name="connsiteX15" fmla="*/ 30405 w 552080"/>
                  <a:gd name="connsiteY15"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7689 w 552080"/>
                  <a:gd name="connsiteY4" fmla="*/ 195212 h 444018"/>
                  <a:gd name="connsiteX5" fmla="*/ 547689 w 552080"/>
                  <a:gd name="connsiteY5" fmla="*/ 297605 h 444018"/>
                  <a:gd name="connsiteX6" fmla="*/ 547688 w 552080"/>
                  <a:gd name="connsiteY6" fmla="*/ 376187 h 444018"/>
                  <a:gd name="connsiteX7" fmla="*/ 549383 w 552080"/>
                  <a:gd name="connsiteY7" fmla="*/ 401397 h 444018"/>
                  <a:gd name="connsiteX8" fmla="*/ 506762 w 552080"/>
                  <a:gd name="connsiteY8" fmla="*/ 444018 h 444018"/>
                  <a:gd name="connsiteX9" fmla="*/ 43983 w 552080"/>
                  <a:gd name="connsiteY9" fmla="*/ 444018 h 444018"/>
                  <a:gd name="connsiteX10" fmla="*/ 1362 w 552080"/>
                  <a:gd name="connsiteY10" fmla="*/ 401397 h 444018"/>
                  <a:gd name="connsiteX11" fmla="*/ 0 w 552080"/>
                  <a:gd name="connsiteY11" fmla="*/ 340468 h 444018"/>
                  <a:gd name="connsiteX12" fmla="*/ 0 w 552080"/>
                  <a:gd name="connsiteY12" fmla="*/ 240455 h 444018"/>
                  <a:gd name="connsiteX13" fmla="*/ 2382 w 552080"/>
                  <a:gd name="connsiteY13" fmla="*/ 147587 h 444018"/>
                  <a:gd name="connsiteX14" fmla="*/ 0 w 552080"/>
                  <a:gd name="connsiteY14" fmla="*/ 66624 h 444018"/>
                  <a:gd name="connsiteX15" fmla="*/ 1362 w 552080"/>
                  <a:gd name="connsiteY15" fmla="*/ 29043 h 444018"/>
                  <a:gd name="connsiteX16" fmla="*/ 30405 w 552080"/>
                  <a:gd name="connsiteY16"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7689 w 552080"/>
                  <a:gd name="connsiteY6" fmla="*/ 297605 h 444018"/>
                  <a:gd name="connsiteX7" fmla="*/ 547688 w 552080"/>
                  <a:gd name="connsiteY7" fmla="*/ 376187 h 444018"/>
                  <a:gd name="connsiteX8" fmla="*/ 549383 w 552080"/>
                  <a:gd name="connsiteY8" fmla="*/ 401397 h 444018"/>
                  <a:gd name="connsiteX9" fmla="*/ 506762 w 552080"/>
                  <a:gd name="connsiteY9" fmla="*/ 444018 h 444018"/>
                  <a:gd name="connsiteX10" fmla="*/ 43983 w 552080"/>
                  <a:gd name="connsiteY10" fmla="*/ 444018 h 444018"/>
                  <a:gd name="connsiteX11" fmla="*/ 1362 w 552080"/>
                  <a:gd name="connsiteY11" fmla="*/ 401397 h 444018"/>
                  <a:gd name="connsiteX12" fmla="*/ 0 w 552080"/>
                  <a:gd name="connsiteY12" fmla="*/ 340468 h 444018"/>
                  <a:gd name="connsiteX13" fmla="*/ 0 w 552080"/>
                  <a:gd name="connsiteY13" fmla="*/ 240455 h 444018"/>
                  <a:gd name="connsiteX14" fmla="*/ 2382 w 552080"/>
                  <a:gd name="connsiteY14" fmla="*/ 147587 h 444018"/>
                  <a:gd name="connsiteX15" fmla="*/ 0 w 552080"/>
                  <a:gd name="connsiteY15" fmla="*/ 66624 h 444018"/>
                  <a:gd name="connsiteX16" fmla="*/ 1362 w 552080"/>
                  <a:gd name="connsiteY16" fmla="*/ 29043 h 444018"/>
                  <a:gd name="connsiteX17" fmla="*/ 30405 w 552080"/>
                  <a:gd name="connsiteY17"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76187 h 444018"/>
                  <a:gd name="connsiteX9" fmla="*/ 549383 w 552080"/>
                  <a:gd name="connsiteY9" fmla="*/ 401397 h 444018"/>
                  <a:gd name="connsiteX10" fmla="*/ 506762 w 552080"/>
                  <a:gd name="connsiteY10" fmla="*/ 444018 h 444018"/>
                  <a:gd name="connsiteX11" fmla="*/ 43983 w 552080"/>
                  <a:gd name="connsiteY11" fmla="*/ 444018 h 444018"/>
                  <a:gd name="connsiteX12" fmla="*/ 1362 w 552080"/>
                  <a:gd name="connsiteY12" fmla="*/ 401397 h 444018"/>
                  <a:gd name="connsiteX13" fmla="*/ 0 w 552080"/>
                  <a:gd name="connsiteY13" fmla="*/ 340468 h 444018"/>
                  <a:gd name="connsiteX14" fmla="*/ 0 w 552080"/>
                  <a:gd name="connsiteY14" fmla="*/ 240455 h 444018"/>
                  <a:gd name="connsiteX15" fmla="*/ 2382 w 552080"/>
                  <a:gd name="connsiteY15" fmla="*/ 147587 h 444018"/>
                  <a:gd name="connsiteX16" fmla="*/ 0 w 552080"/>
                  <a:gd name="connsiteY16" fmla="*/ 66624 h 444018"/>
                  <a:gd name="connsiteX17" fmla="*/ 1362 w 552080"/>
                  <a:gd name="connsiteY17" fmla="*/ 29043 h 444018"/>
                  <a:gd name="connsiteX18" fmla="*/ 30405 w 552080"/>
                  <a:gd name="connsiteY18"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0 w 552080"/>
                  <a:gd name="connsiteY14" fmla="*/ 340468 h 444018"/>
                  <a:gd name="connsiteX15" fmla="*/ 0 w 552080"/>
                  <a:gd name="connsiteY15" fmla="*/ 240455 h 444018"/>
                  <a:gd name="connsiteX16" fmla="*/ 2382 w 552080"/>
                  <a:gd name="connsiteY16" fmla="*/ 147587 h 444018"/>
                  <a:gd name="connsiteX17" fmla="*/ 0 w 552080"/>
                  <a:gd name="connsiteY17" fmla="*/ 66624 h 444018"/>
                  <a:gd name="connsiteX18" fmla="*/ 1362 w 552080"/>
                  <a:gd name="connsiteY18" fmla="*/ 29043 h 444018"/>
                  <a:gd name="connsiteX19" fmla="*/ 30405 w 552080"/>
                  <a:gd name="connsiteY19"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0 w 552080"/>
                  <a:gd name="connsiteY14" fmla="*/ 373805 h 444018"/>
                  <a:gd name="connsiteX15" fmla="*/ 0 w 552080"/>
                  <a:gd name="connsiteY15" fmla="*/ 340468 h 444018"/>
                  <a:gd name="connsiteX16" fmla="*/ 0 w 552080"/>
                  <a:gd name="connsiteY16" fmla="*/ 240455 h 444018"/>
                  <a:gd name="connsiteX17" fmla="*/ 2382 w 552080"/>
                  <a:gd name="connsiteY17" fmla="*/ 147587 h 444018"/>
                  <a:gd name="connsiteX18" fmla="*/ 0 w 552080"/>
                  <a:gd name="connsiteY18" fmla="*/ 66624 h 444018"/>
                  <a:gd name="connsiteX19" fmla="*/ 1362 w 552080"/>
                  <a:gd name="connsiteY19" fmla="*/ 29043 h 444018"/>
                  <a:gd name="connsiteX20" fmla="*/ 30405 w 552080"/>
                  <a:gd name="connsiteY20"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4763 w 554461"/>
                  <a:gd name="connsiteY18" fmla="*/ 147587 h 444018"/>
                  <a:gd name="connsiteX19" fmla="*/ 2381 w 554461"/>
                  <a:gd name="connsiteY19" fmla="*/ 66624 h 444018"/>
                  <a:gd name="connsiteX20" fmla="*/ 3743 w 554461"/>
                  <a:gd name="connsiteY20" fmla="*/ 29043 h 444018"/>
                  <a:gd name="connsiteX21" fmla="*/ 32786 w 554461"/>
                  <a:gd name="connsiteY21"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1 w 554461"/>
                  <a:gd name="connsiteY18" fmla="*/ 195212 h 444018"/>
                  <a:gd name="connsiteX19" fmla="*/ 4763 w 554461"/>
                  <a:gd name="connsiteY19" fmla="*/ 147587 h 444018"/>
                  <a:gd name="connsiteX20" fmla="*/ 2381 w 554461"/>
                  <a:gd name="connsiteY20" fmla="*/ 66624 h 444018"/>
                  <a:gd name="connsiteX21" fmla="*/ 3743 w 554461"/>
                  <a:gd name="connsiteY21" fmla="*/ 29043 h 444018"/>
                  <a:gd name="connsiteX22" fmla="*/ 32786 w 554461"/>
                  <a:gd name="connsiteY22"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1 w 554461"/>
                  <a:gd name="connsiteY18" fmla="*/ 195212 h 444018"/>
                  <a:gd name="connsiteX19" fmla="*/ 4763 w 554461"/>
                  <a:gd name="connsiteY19" fmla="*/ 147587 h 444018"/>
                  <a:gd name="connsiteX20" fmla="*/ 1 w 554461"/>
                  <a:gd name="connsiteY20" fmla="*/ 107105 h 444018"/>
                  <a:gd name="connsiteX21" fmla="*/ 2381 w 554461"/>
                  <a:gd name="connsiteY21" fmla="*/ 66624 h 444018"/>
                  <a:gd name="connsiteX22" fmla="*/ 3743 w 554461"/>
                  <a:gd name="connsiteY22" fmla="*/ 29043 h 444018"/>
                  <a:gd name="connsiteX23" fmla="*/ 32786 w 554461"/>
                  <a:gd name="connsiteY23"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1 w 554461"/>
                  <a:gd name="connsiteY18" fmla="*/ 195212 h 444018"/>
                  <a:gd name="connsiteX19" fmla="*/ 4763 w 554461"/>
                  <a:gd name="connsiteY19" fmla="*/ 147587 h 444018"/>
                  <a:gd name="connsiteX20" fmla="*/ 23813 w 554461"/>
                  <a:gd name="connsiteY20" fmla="*/ 111868 h 444018"/>
                  <a:gd name="connsiteX21" fmla="*/ 2381 w 554461"/>
                  <a:gd name="connsiteY21" fmla="*/ 66624 h 444018"/>
                  <a:gd name="connsiteX22" fmla="*/ 3743 w 554461"/>
                  <a:gd name="connsiteY22" fmla="*/ 29043 h 444018"/>
                  <a:gd name="connsiteX23" fmla="*/ 32786 w 554461"/>
                  <a:gd name="connsiteY23"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26194 w 554461"/>
                  <a:gd name="connsiteY18" fmla="*/ 199975 h 444018"/>
                  <a:gd name="connsiteX19" fmla="*/ 4763 w 554461"/>
                  <a:gd name="connsiteY19" fmla="*/ 147587 h 444018"/>
                  <a:gd name="connsiteX20" fmla="*/ 23813 w 554461"/>
                  <a:gd name="connsiteY20" fmla="*/ 111868 h 444018"/>
                  <a:gd name="connsiteX21" fmla="*/ 2381 w 554461"/>
                  <a:gd name="connsiteY21" fmla="*/ 66624 h 444018"/>
                  <a:gd name="connsiteX22" fmla="*/ 3743 w 554461"/>
                  <a:gd name="connsiteY22" fmla="*/ 29043 h 444018"/>
                  <a:gd name="connsiteX23" fmla="*/ 32786 w 554461"/>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0 w 552080"/>
                  <a:gd name="connsiteY14" fmla="*/ 373805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28639 w 552080"/>
                  <a:gd name="connsiteY4" fmla="*/ 154731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28639 w 552080"/>
                  <a:gd name="connsiteY4" fmla="*/ 154731 h 444018"/>
                  <a:gd name="connsiteX5" fmla="*/ 547689 w 552080"/>
                  <a:gd name="connsiteY5" fmla="*/ 195212 h 444018"/>
                  <a:gd name="connsiteX6" fmla="*/ 528638 w 552080"/>
                  <a:gd name="connsiteY6" fmla="*/ 249980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28639 w 552080"/>
                  <a:gd name="connsiteY4" fmla="*/ 154731 h 444018"/>
                  <a:gd name="connsiteX5" fmla="*/ 547689 w 552080"/>
                  <a:gd name="connsiteY5" fmla="*/ 195212 h 444018"/>
                  <a:gd name="connsiteX6" fmla="*/ 528638 w 552080"/>
                  <a:gd name="connsiteY6" fmla="*/ 249980 h 444018"/>
                  <a:gd name="connsiteX7" fmla="*/ 547689 w 552080"/>
                  <a:gd name="connsiteY7" fmla="*/ 297605 h 444018"/>
                  <a:gd name="connsiteX8" fmla="*/ 531019 w 552080"/>
                  <a:gd name="connsiteY8" fmla="*/ 345230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2080" h="444018">
                    <a:moveTo>
                      <a:pt x="30405" y="0"/>
                    </a:moveTo>
                    <a:lnTo>
                      <a:pt x="520340" y="0"/>
                    </a:lnTo>
                    <a:cubicBezTo>
                      <a:pt x="536380" y="0"/>
                      <a:pt x="549383" y="13003"/>
                      <a:pt x="549383" y="29043"/>
                    </a:cubicBezTo>
                    <a:cubicBezTo>
                      <a:pt x="553544" y="46100"/>
                      <a:pt x="545589" y="74648"/>
                      <a:pt x="545307" y="102343"/>
                    </a:cubicBezTo>
                    <a:cubicBezTo>
                      <a:pt x="544628" y="122497"/>
                      <a:pt x="528242" y="139253"/>
                      <a:pt x="528639" y="154731"/>
                    </a:cubicBezTo>
                    <a:cubicBezTo>
                      <a:pt x="529036" y="170209"/>
                      <a:pt x="547689" y="179337"/>
                      <a:pt x="547689" y="195212"/>
                    </a:cubicBezTo>
                    <a:cubicBezTo>
                      <a:pt x="547689" y="211087"/>
                      <a:pt x="528638" y="232915"/>
                      <a:pt x="528638" y="249980"/>
                    </a:cubicBezTo>
                    <a:cubicBezTo>
                      <a:pt x="528638" y="267045"/>
                      <a:pt x="547292" y="282524"/>
                      <a:pt x="547689" y="297605"/>
                    </a:cubicBezTo>
                    <a:cubicBezTo>
                      <a:pt x="548086" y="312686"/>
                      <a:pt x="531019" y="332133"/>
                      <a:pt x="531019" y="345230"/>
                    </a:cubicBezTo>
                    <a:cubicBezTo>
                      <a:pt x="531019" y="358327"/>
                      <a:pt x="547405" y="365238"/>
                      <a:pt x="547688" y="376187"/>
                    </a:cubicBezTo>
                    <a:cubicBezTo>
                      <a:pt x="547971" y="387136"/>
                      <a:pt x="556204" y="390092"/>
                      <a:pt x="549383" y="401397"/>
                    </a:cubicBezTo>
                    <a:cubicBezTo>
                      <a:pt x="549383" y="424936"/>
                      <a:pt x="530301" y="444018"/>
                      <a:pt x="506762" y="444018"/>
                    </a:cubicBezTo>
                    <a:lnTo>
                      <a:pt x="43983" y="444018"/>
                    </a:lnTo>
                    <a:cubicBezTo>
                      <a:pt x="20444" y="444018"/>
                      <a:pt x="1362" y="424936"/>
                      <a:pt x="1362" y="401397"/>
                    </a:cubicBezTo>
                    <a:lnTo>
                      <a:pt x="19050" y="380948"/>
                    </a:lnTo>
                    <a:lnTo>
                      <a:pt x="0" y="340468"/>
                    </a:lnTo>
                    <a:lnTo>
                      <a:pt x="23813" y="292842"/>
                    </a:lnTo>
                    <a:lnTo>
                      <a:pt x="0" y="240455"/>
                    </a:lnTo>
                    <a:lnTo>
                      <a:pt x="23813" y="199975"/>
                    </a:lnTo>
                    <a:lnTo>
                      <a:pt x="2382" y="147587"/>
                    </a:lnTo>
                    <a:lnTo>
                      <a:pt x="21432" y="111868"/>
                    </a:lnTo>
                    <a:lnTo>
                      <a:pt x="0" y="66624"/>
                    </a:lnTo>
                    <a:lnTo>
                      <a:pt x="1362" y="29043"/>
                    </a:lnTo>
                    <a:cubicBezTo>
                      <a:pt x="1362" y="13003"/>
                      <a:pt x="14365" y="0"/>
                      <a:pt x="30405" y="0"/>
                    </a:cubicBezTo>
                    <a:close/>
                  </a:path>
                </a:pathLst>
              </a:custGeom>
              <a:gradFill flip="none" rotWithShape="1">
                <a:gsLst>
                  <a:gs pos="33000">
                    <a:schemeClr val="bg1"/>
                  </a:gs>
                  <a:gs pos="16000">
                    <a:schemeClr val="bg2">
                      <a:lumMod val="50000"/>
                    </a:schemeClr>
                  </a:gs>
                  <a:gs pos="90000">
                    <a:schemeClr val="bg2">
                      <a:lumMod val="25000"/>
                    </a:schemeClr>
                  </a:gs>
                  <a:gs pos="51000">
                    <a:schemeClr val="bg2">
                      <a:lumMod val="50000"/>
                    </a:schemeClr>
                  </a:gs>
                </a:gsLst>
                <a:lin ang="0" scaled="1"/>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sp>
            <p:nvSpPr>
              <p:cNvPr id="341" name="Trapezium 63"/>
              <p:cNvSpPr/>
              <p:nvPr/>
            </p:nvSpPr>
            <p:spPr>
              <a:xfrm>
                <a:off x="7397096" y="3694740"/>
                <a:ext cx="473944" cy="70502"/>
              </a:xfrm>
              <a:prstGeom prst="ellipse">
                <a:avLst/>
              </a:prstGeom>
              <a:gradFill flip="none" rotWithShape="1">
                <a:gsLst>
                  <a:gs pos="45000">
                    <a:srgbClr val="758085">
                      <a:lumMod val="0"/>
                      <a:lumOff val="100000"/>
                    </a:srgbClr>
                  </a:gs>
                  <a:gs pos="27000">
                    <a:srgbClr val="ADB4B7"/>
                  </a:gs>
                  <a:gs pos="72000">
                    <a:srgbClr val="758085">
                      <a:lumMod val="100000"/>
                    </a:srgbClr>
                  </a:gs>
                </a:gsLst>
                <a:path path="circle">
                  <a:fillToRect l="50000" t="50000" r="50000" b="50000"/>
                </a:path>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grpSp>
            <p:nvGrpSpPr>
              <p:cNvPr id="342" name="Groep 341"/>
              <p:cNvGrpSpPr/>
              <p:nvPr/>
            </p:nvGrpSpPr>
            <p:grpSpPr>
              <a:xfrm>
                <a:off x="7379036" y="3775107"/>
                <a:ext cx="499056" cy="359322"/>
                <a:chOff x="2172806" y="4005064"/>
                <a:chExt cx="828388" cy="578901"/>
              </a:xfrm>
            </p:grpSpPr>
            <p:sp>
              <p:nvSpPr>
                <p:cNvPr id="345" name="Vrije vorm 344"/>
                <p:cNvSpPr/>
                <p:nvPr/>
              </p:nvSpPr>
              <p:spPr>
                <a:xfrm>
                  <a:off x="2181050" y="4068527"/>
                  <a:ext cx="820144"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346" name="Vrije vorm 345"/>
                <p:cNvSpPr/>
                <p:nvPr/>
              </p:nvSpPr>
              <p:spPr>
                <a:xfrm>
                  <a:off x="2172806" y="4005064"/>
                  <a:ext cx="426214" cy="81333"/>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43575"/>
                    <a:gd name="connsiteY0" fmla="*/ 72090 h 153423"/>
                    <a:gd name="connsiteX1" fmla="*/ 426214 w 843575"/>
                    <a:gd name="connsiteY1" fmla="*/ 91061 h 153423"/>
                    <a:gd name="connsiteX2" fmla="*/ 843575 w 843575"/>
                    <a:gd name="connsiteY2" fmla="*/ 0 h 153423"/>
                    <a:gd name="connsiteX3" fmla="*/ 426214 w 843575"/>
                    <a:gd name="connsiteY3" fmla="*/ 151768 h 153423"/>
                    <a:gd name="connsiteX4" fmla="*/ 31618 w 843575"/>
                    <a:gd name="connsiteY4" fmla="*/ 136591 h 153423"/>
                    <a:gd name="connsiteX5" fmla="*/ 20235 w 843575"/>
                    <a:gd name="connsiteY5" fmla="*/ 72090 h 153423"/>
                    <a:gd name="connsiteX0" fmla="*/ 20235 w 476252"/>
                    <a:gd name="connsiteY0" fmla="*/ 0 h 81333"/>
                    <a:gd name="connsiteX1" fmla="*/ 426214 w 476252"/>
                    <a:gd name="connsiteY1" fmla="*/ 18971 h 81333"/>
                    <a:gd name="connsiteX2" fmla="*/ 426214 w 476252"/>
                    <a:gd name="connsiteY2" fmla="*/ 79678 h 81333"/>
                    <a:gd name="connsiteX3" fmla="*/ 31618 w 476252"/>
                    <a:gd name="connsiteY3" fmla="*/ 64501 h 81333"/>
                    <a:gd name="connsiteX4" fmla="*/ 20235 w 476252"/>
                    <a:gd name="connsiteY4" fmla="*/ 0 h 81333"/>
                    <a:gd name="connsiteX0" fmla="*/ 20235 w 426214"/>
                    <a:gd name="connsiteY0" fmla="*/ 0 h 81333"/>
                    <a:gd name="connsiteX1" fmla="*/ 426214 w 426214"/>
                    <a:gd name="connsiteY1" fmla="*/ 79678 h 81333"/>
                    <a:gd name="connsiteX2" fmla="*/ 31618 w 426214"/>
                    <a:gd name="connsiteY2" fmla="*/ 64501 h 81333"/>
                    <a:gd name="connsiteX3" fmla="*/ 20235 w 426214"/>
                    <a:gd name="connsiteY3" fmla="*/ 0 h 81333"/>
                  </a:gdLst>
                  <a:ahLst/>
                  <a:cxnLst>
                    <a:cxn ang="0">
                      <a:pos x="connsiteX0" y="connsiteY0"/>
                    </a:cxn>
                    <a:cxn ang="0">
                      <a:pos x="connsiteX1" y="connsiteY1"/>
                    </a:cxn>
                    <a:cxn ang="0">
                      <a:pos x="connsiteX2" y="connsiteY2"/>
                    </a:cxn>
                    <a:cxn ang="0">
                      <a:pos x="connsiteX3" y="connsiteY3"/>
                    </a:cxn>
                  </a:cxnLst>
                  <a:rect l="l" t="t" r="r" b="b"/>
                  <a:pathLst>
                    <a:path w="426214" h="81333">
                      <a:moveTo>
                        <a:pt x="20235" y="0"/>
                      </a:moveTo>
                      <a:cubicBezTo>
                        <a:pt x="86001" y="2530"/>
                        <a:pt x="424317" y="68928"/>
                        <a:pt x="426214" y="79678"/>
                      </a:cubicBezTo>
                      <a:cubicBezTo>
                        <a:pt x="269387" y="84737"/>
                        <a:pt x="99281" y="77781"/>
                        <a:pt x="31618" y="64501"/>
                      </a:cubicBezTo>
                      <a:cubicBezTo>
                        <a:pt x="-6324" y="61972"/>
                        <a:pt x="-10118" y="2530"/>
                        <a:pt x="20235" y="0"/>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347" name="Vrije vorm 346"/>
                <p:cNvSpPr/>
                <p:nvPr/>
              </p:nvSpPr>
              <p:spPr>
                <a:xfrm>
                  <a:off x="2181050" y="4192920"/>
                  <a:ext cx="820143"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348" name="Vrije vorm 347"/>
                <p:cNvSpPr/>
                <p:nvPr/>
              </p:nvSpPr>
              <p:spPr>
                <a:xfrm>
                  <a:off x="2181050" y="4317311"/>
                  <a:ext cx="820143"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349" name="Vrije vorm 348"/>
                <p:cNvSpPr/>
                <p:nvPr/>
              </p:nvSpPr>
              <p:spPr>
                <a:xfrm>
                  <a:off x="2196460" y="4441703"/>
                  <a:ext cx="796023"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grpSp>
          <p:sp>
            <p:nvSpPr>
              <p:cNvPr id="343" name="Afgeronde rechthoek 31"/>
              <p:cNvSpPr/>
              <p:nvPr/>
            </p:nvSpPr>
            <p:spPr>
              <a:xfrm>
                <a:off x="7494805" y="3726323"/>
                <a:ext cx="365126" cy="603390"/>
              </a:xfrm>
              <a:custGeom>
                <a:avLst/>
                <a:gdLst>
                  <a:gd name="connsiteX0" fmla="*/ 0 w 252498"/>
                  <a:gd name="connsiteY0" fmla="*/ 76242 h 628386"/>
                  <a:gd name="connsiteX1" fmla="*/ 76242 w 252498"/>
                  <a:gd name="connsiteY1" fmla="*/ 0 h 628386"/>
                  <a:gd name="connsiteX2" fmla="*/ 176256 w 252498"/>
                  <a:gd name="connsiteY2" fmla="*/ 0 h 628386"/>
                  <a:gd name="connsiteX3" fmla="*/ 252498 w 252498"/>
                  <a:gd name="connsiteY3" fmla="*/ 76242 h 628386"/>
                  <a:gd name="connsiteX4" fmla="*/ 252498 w 252498"/>
                  <a:gd name="connsiteY4" fmla="*/ 552144 h 628386"/>
                  <a:gd name="connsiteX5" fmla="*/ 176256 w 252498"/>
                  <a:gd name="connsiteY5" fmla="*/ 628386 h 628386"/>
                  <a:gd name="connsiteX6" fmla="*/ 76242 w 252498"/>
                  <a:gd name="connsiteY6" fmla="*/ 628386 h 628386"/>
                  <a:gd name="connsiteX7" fmla="*/ 0 w 252498"/>
                  <a:gd name="connsiteY7" fmla="*/ 552144 h 628386"/>
                  <a:gd name="connsiteX8" fmla="*/ 0 w 252498"/>
                  <a:gd name="connsiteY8" fmla="*/ 76242 h 628386"/>
                  <a:gd name="connsiteX0" fmla="*/ 65335 w 317833"/>
                  <a:gd name="connsiteY0" fmla="*/ 76242 h 647436"/>
                  <a:gd name="connsiteX1" fmla="*/ 141577 w 317833"/>
                  <a:gd name="connsiteY1" fmla="*/ 0 h 647436"/>
                  <a:gd name="connsiteX2" fmla="*/ 241591 w 317833"/>
                  <a:gd name="connsiteY2" fmla="*/ 0 h 647436"/>
                  <a:gd name="connsiteX3" fmla="*/ 317833 w 317833"/>
                  <a:gd name="connsiteY3" fmla="*/ 76242 h 647436"/>
                  <a:gd name="connsiteX4" fmla="*/ 317833 w 317833"/>
                  <a:gd name="connsiteY4" fmla="*/ 552144 h 647436"/>
                  <a:gd name="connsiteX5" fmla="*/ 241591 w 317833"/>
                  <a:gd name="connsiteY5" fmla="*/ 628386 h 647436"/>
                  <a:gd name="connsiteX6" fmla="*/ 10608 w 317833"/>
                  <a:gd name="connsiteY6" fmla="*/ 647436 h 647436"/>
                  <a:gd name="connsiteX7" fmla="*/ 65335 w 317833"/>
                  <a:gd name="connsiteY7" fmla="*/ 552144 h 647436"/>
                  <a:gd name="connsiteX8" fmla="*/ 65335 w 317833"/>
                  <a:gd name="connsiteY8" fmla="*/ 76242 h 647436"/>
                  <a:gd name="connsiteX0" fmla="*/ 65335 w 317833"/>
                  <a:gd name="connsiteY0" fmla="*/ 76242 h 666486"/>
                  <a:gd name="connsiteX1" fmla="*/ 141577 w 317833"/>
                  <a:gd name="connsiteY1" fmla="*/ 0 h 666486"/>
                  <a:gd name="connsiteX2" fmla="*/ 241591 w 317833"/>
                  <a:gd name="connsiteY2" fmla="*/ 0 h 666486"/>
                  <a:gd name="connsiteX3" fmla="*/ 317833 w 317833"/>
                  <a:gd name="connsiteY3" fmla="*/ 76242 h 666486"/>
                  <a:gd name="connsiteX4" fmla="*/ 317833 w 317833"/>
                  <a:gd name="connsiteY4" fmla="*/ 552144 h 666486"/>
                  <a:gd name="connsiteX5" fmla="*/ 82048 w 317833"/>
                  <a:gd name="connsiteY5" fmla="*/ 666486 h 666486"/>
                  <a:gd name="connsiteX6" fmla="*/ 10608 w 317833"/>
                  <a:gd name="connsiteY6" fmla="*/ 647436 h 666486"/>
                  <a:gd name="connsiteX7" fmla="*/ 65335 w 317833"/>
                  <a:gd name="connsiteY7" fmla="*/ 552144 h 666486"/>
                  <a:gd name="connsiteX8" fmla="*/ 65335 w 317833"/>
                  <a:gd name="connsiteY8" fmla="*/ 76242 h 666486"/>
                  <a:gd name="connsiteX0" fmla="*/ 62421 w 314919"/>
                  <a:gd name="connsiteY0" fmla="*/ 76242 h 666486"/>
                  <a:gd name="connsiteX1" fmla="*/ 138663 w 314919"/>
                  <a:gd name="connsiteY1" fmla="*/ 0 h 666486"/>
                  <a:gd name="connsiteX2" fmla="*/ 238677 w 314919"/>
                  <a:gd name="connsiteY2" fmla="*/ 0 h 666486"/>
                  <a:gd name="connsiteX3" fmla="*/ 314919 w 314919"/>
                  <a:gd name="connsiteY3" fmla="*/ 76242 h 666486"/>
                  <a:gd name="connsiteX4" fmla="*/ 314919 w 314919"/>
                  <a:gd name="connsiteY4" fmla="*/ 552144 h 666486"/>
                  <a:gd name="connsiteX5" fmla="*/ 79134 w 314919"/>
                  <a:gd name="connsiteY5" fmla="*/ 666486 h 666486"/>
                  <a:gd name="connsiteX6" fmla="*/ 7694 w 314919"/>
                  <a:gd name="connsiteY6" fmla="*/ 647436 h 666486"/>
                  <a:gd name="connsiteX7" fmla="*/ 110046 w 314919"/>
                  <a:gd name="connsiteY7" fmla="*/ 537856 h 666486"/>
                  <a:gd name="connsiteX8" fmla="*/ 62421 w 314919"/>
                  <a:gd name="connsiteY8" fmla="*/ 76242 h 666486"/>
                  <a:gd name="connsiteX0" fmla="*/ 107664 w 314919"/>
                  <a:gd name="connsiteY0" fmla="*/ 83386 h 666486"/>
                  <a:gd name="connsiteX1" fmla="*/ 138663 w 314919"/>
                  <a:gd name="connsiteY1" fmla="*/ 0 h 666486"/>
                  <a:gd name="connsiteX2" fmla="*/ 238677 w 314919"/>
                  <a:gd name="connsiteY2" fmla="*/ 0 h 666486"/>
                  <a:gd name="connsiteX3" fmla="*/ 314919 w 314919"/>
                  <a:gd name="connsiteY3" fmla="*/ 76242 h 666486"/>
                  <a:gd name="connsiteX4" fmla="*/ 314919 w 314919"/>
                  <a:gd name="connsiteY4" fmla="*/ 552144 h 666486"/>
                  <a:gd name="connsiteX5" fmla="*/ 79134 w 314919"/>
                  <a:gd name="connsiteY5" fmla="*/ 666486 h 666486"/>
                  <a:gd name="connsiteX6" fmla="*/ 7694 w 314919"/>
                  <a:gd name="connsiteY6" fmla="*/ 647436 h 666486"/>
                  <a:gd name="connsiteX7" fmla="*/ 110046 w 314919"/>
                  <a:gd name="connsiteY7" fmla="*/ 537856 h 666486"/>
                  <a:gd name="connsiteX8" fmla="*/ 107664 w 314919"/>
                  <a:gd name="connsiteY8" fmla="*/ 83386 h 666486"/>
                  <a:gd name="connsiteX0" fmla="*/ 107664 w 314919"/>
                  <a:gd name="connsiteY0" fmla="*/ 83386 h 666486"/>
                  <a:gd name="connsiteX1" fmla="*/ 138663 w 314919"/>
                  <a:gd name="connsiteY1" fmla="*/ 33337 h 666486"/>
                  <a:gd name="connsiteX2" fmla="*/ 238677 w 314919"/>
                  <a:gd name="connsiteY2" fmla="*/ 0 h 666486"/>
                  <a:gd name="connsiteX3" fmla="*/ 314919 w 314919"/>
                  <a:gd name="connsiteY3" fmla="*/ 76242 h 666486"/>
                  <a:gd name="connsiteX4" fmla="*/ 314919 w 314919"/>
                  <a:gd name="connsiteY4" fmla="*/ 552144 h 666486"/>
                  <a:gd name="connsiteX5" fmla="*/ 79134 w 314919"/>
                  <a:gd name="connsiteY5" fmla="*/ 666486 h 666486"/>
                  <a:gd name="connsiteX6" fmla="*/ 7694 w 314919"/>
                  <a:gd name="connsiteY6" fmla="*/ 647436 h 666486"/>
                  <a:gd name="connsiteX7" fmla="*/ 110046 w 314919"/>
                  <a:gd name="connsiteY7" fmla="*/ 537856 h 666486"/>
                  <a:gd name="connsiteX8" fmla="*/ 107664 w 314919"/>
                  <a:gd name="connsiteY8" fmla="*/ 83386 h 666486"/>
                  <a:gd name="connsiteX0" fmla="*/ 107664 w 314919"/>
                  <a:gd name="connsiteY0" fmla="*/ 54811 h 637911"/>
                  <a:gd name="connsiteX1" fmla="*/ 138663 w 314919"/>
                  <a:gd name="connsiteY1" fmla="*/ 4762 h 637911"/>
                  <a:gd name="connsiteX2" fmla="*/ 238677 w 314919"/>
                  <a:gd name="connsiteY2" fmla="*/ 0 h 637911"/>
                  <a:gd name="connsiteX3" fmla="*/ 314919 w 314919"/>
                  <a:gd name="connsiteY3" fmla="*/ 47667 h 637911"/>
                  <a:gd name="connsiteX4" fmla="*/ 314919 w 314919"/>
                  <a:gd name="connsiteY4" fmla="*/ 523569 h 637911"/>
                  <a:gd name="connsiteX5" fmla="*/ 79134 w 314919"/>
                  <a:gd name="connsiteY5" fmla="*/ 637911 h 637911"/>
                  <a:gd name="connsiteX6" fmla="*/ 7694 w 314919"/>
                  <a:gd name="connsiteY6" fmla="*/ 618861 h 637911"/>
                  <a:gd name="connsiteX7" fmla="*/ 110046 w 314919"/>
                  <a:gd name="connsiteY7" fmla="*/ 509281 h 637911"/>
                  <a:gd name="connsiteX8" fmla="*/ 107664 w 314919"/>
                  <a:gd name="connsiteY8" fmla="*/ 54811 h 637911"/>
                  <a:gd name="connsiteX0" fmla="*/ 183842 w 391097"/>
                  <a:gd name="connsiteY0" fmla="*/ 54811 h 637911"/>
                  <a:gd name="connsiteX1" fmla="*/ 214841 w 391097"/>
                  <a:gd name="connsiteY1" fmla="*/ 4762 h 637911"/>
                  <a:gd name="connsiteX2" fmla="*/ 314855 w 391097"/>
                  <a:gd name="connsiteY2" fmla="*/ 0 h 637911"/>
                  <a:gd name="connsiteX3" fmla="*/ 391097 w 391097"/>
                  <a:gd name="connsiteY3" fmla="*/ 47667 h 637911"/>
                  <a:gd name="connsiteX4" fmla="*/ 391097 w 391097"/>
                  <a:gd name="connsiteY4" fmla="*/ 523569 h 637911"/>
                  <a:gd name="connsiteX5" fmla="*/ 155312 w 391097"/>
                  <a:gd name="connsiteY5" fmla="*/ 637911 h 637911"/>
                  <a:gd name="connsiteX6" fmla="*/ 5291 w 391097"/>
                  <a:gd name="connsiteY6" fmla="*/ 597430 h 637911"/>
                  <a:gd name="connsiteX7" fmla="*/ 186224 w 391097"/>
                  <a:gd name="connsiteY7" fmla="*/ 509281 h 637911"/>
                  <a:gd name="connsiteX8" fmla="*/ 183842 w 391097"/>
                  <a:gd name="connsiteY8" fmla="*/ 54811 h 637911"/>
                  <a:gd name="connsiteX0" fmla="*/ 184275 w 391530"/>
                  <a:gd name="connsiteY0" fmla="*/ 54811 h 637911"/>
                  <a:gd name="connsiteX1" fmla="*/ 215274 w 391530"/>
                  <a:gd name="connsiteY1" fmla="*/ 4762 h 637911"/>
                  <a:gd name="connsiteX2" fmla="*/ 315288 w 391530"/>
                  <a:gd name="connsiteY2" fmla="*/ 0 h 637911"/>
                  <a:gd name="connsiteX3" fmla="*/ 391530 w 391530"/>
                  <a:gd name="connsiteY3" fmla="*/ 47667 h 637911"/>
                  <a:gd name="connsiteX4" fmla="*/ 391530 w 391530"/>
                  <a:gd name="connsiteY4" fmla="*/ 523569 h 637911"/>
                  <a:gd name="connsiteX5" fmla="*/ 155745 w 391530"/>
                  <a:gd name="connsiteY5" fmla="*/ 637911 h 637911"/>
                  <a:gd name="connsiteX6" fmla="*/ 5724 w 391530"/>
                  <a:gd name="connsiteY6" fmla="*/ 597430 h 637911"/>
                  <a:gd name="connsiteX7" fmla="*/ 167607 w 391530"/>
                  <a:gd name="connsiteY7" fmla="*/ 497375 h 637911"/>
                  <a:gd name="connsiteX8" fmla="*/ 184275 w 391530"/>
                  <a:gd name="connsiteY8" fmla="*/ 54811 h 637911"/>
                  <a:gd name="connsiteX0" fmla="*/ 184275 w 391530"/>
                  <a:gd name="connsiteY0" fmla="*/ 54811 h 711730"/>
                  <a:gd name="connsiteX1" fmla="*/ 215274 w 391530"/>
                  <a:gd name="connsiteY1" fmla="*/ 4762 h 711730"/>
                  <a:gd name="connsiteX2" fmla="*/ 315288 w 391530"/>
                  <a:gd name="connsiteY2" fmla="*/ 0 h 711730"/>
                  <a:gd name="connsiteX3" fmla="*/ 391530 w 391530"/>
                  <a:gd name="connsiteY3" fmla="*/ 47667 h 711730"/>
                  <a:gd name="connsiteX4" fmla="*/ 391530 w 391530"/>
                  <a:gd name="connsiteY4" fmla="*/ 523569 h 711730"/>
                  <a:gd name="connsiteX5" fmla="*/ 127170 w 391530"/>
                  <a:gd name="connsiteY5" fmla="*/ 711730 h 711730"/>
                  <a:gd name="connsiteX6" fmla="*/ 5724 w 391530"/>
                  <a:gd name="connsiteY6" fmla="*/ 597430 h 711730"/>
                  <a:gd name="connsiteX7" fmla="*/ 167607 w 391530"/>
                  <a:gd name="connsiteY7" fmla="*/ 497375 h 711730"/>
                  <a:gd name="connsiteX8" fmla="*/ 184275 w 391530"/>
                  <a:gd name="connsiteY8" fmla="*/ 54811 h 71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530" h="711730">
                    <a:moveTo>
                      <a:pt x="184275" y="54811"/>
                    </a:moveTo>
                    <a:cubicBezTo>
                      <a:pt x="184275" y="12704"/>
                      <a:pt x="173167" y="4762"/>
                      <a:pt x="215274" y="4762"/>
                    </a:cubicBezTo>
                    <a:lnTo>
                      <a:pt x="315288" y="0"/>
                    </a:lnTo>
                    <a:cubicBezTo>
                      <a:pt x="357395" y="0"/>
                      <a:pt x="391530" y="5560"/>
                      <a:pt x="391530" y="47667"/>
                    </a:cubicBezTo>
                    <a:lnTo>
                      <a:pt x="391530" y="523569"/>
                    </a:lnTo>
                    <a:cubicBezTo>
                      <a:pt x="391530" y="565676"/>
                      <a:pt x="169277" y="711730"/>
                      <a:pt x="127170" y="711730"/>
                    </a:cubicBezTo>
                    <a:cubicBezTo>
                      <a:pt x="93832" y="711730"/>
                      <a:pt x="39062" y="597430"/>
                      <a:pt x="5724" y="597430"/>
                    </a:cubicBezTo>
                    <a:cubicBezTo>
                      <a:pt x="-36383" y="597430"/>
                      <a:pt x="167607" y="539482"/>
                      <a:pt x="167607" y="497375"/>
                    </a:cubicBezTo>
                    <a:lnTo>
                      <a:pt x="184275" y="54811"/>
                    </a:lnTo>
                    <a:close/>
                  </a:path>
                </a:pathLst>
              </a:custGeom>
              <a:solidFill>
                <a:srgbClr val="353535">
                  <a:alpha val="50196"/>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4" name="Maan 343"/>
              <p:cNvSpPr/>
              <p:nvPr/>
            </p:nvSpPr>
            <p:spPr>
              <a:xfrm rot="16200000">
                <a:off x="7597010" y="3440615"/>
                <a:ext cx="51362" cy="502980"/>
              </a:xfrm>
              <a:prstGeom prst="moon">
                <a:avLst>
                  <a:gd name="adj" fmla="val 42321"/>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2" name="Glance"/>
            <p:cNvSpPr/>
            <p:nvPr/>
          </p:nvSpPr>
          <p:spPr>
            <a:xfrm rot="3600000">
              <a:off x="5611444" y="2396688"/>
              <a:ext cx="889398" cy="460596"/>
            </a:xfrm>
            <a:custGeom>
              <a:avLst/>
              <a:gdLst>
                <a:gd name="connsiteX0" fmla="*/ 0 w 1001681"/>
                <a:gd name="connsiteY0" fmla="*/ 272863 h 545726"/>
                <a:gd name="connsiteX1" fmla="*/ 500841 w 1001681"/>
                <a:gd name="connsiteY1" fmla="*/ 0 h 545726"/>
                <a:gd name="connsiteX2" fmla="*/ 1001682 w 1001681"/>
                <a:gd name="connsiteY2" fmla="*/ 272863 h 545726"/>
                <a:gd name="connsiteX3" fmla="*/ 500841 w 1001681"/>
                <a:gd name="connsiteY3" fmla="*/ 545726 h 545726"/>
                <a:gd name="connsiteX4" fmla="*/ 0 w 1001681"/>
                <a:gd name="connsiteY4" fmla="*/ 272863 h 545726"/>
                <a:gd name="connsiteX0" fmla="*/ 7 w 1001689"/>
                <a:gd name="connsiteY0" fmla="*/ 272863 h 363820"/>
                <a:gd name="connsiteX1" fmla="*/ 500848 w 1001689"/>
                <a:gd name="connsiteY1" fmla="*/ 0 h 363820"/>
                <a:gd name="connsiteX2" fmla="*/ 1001689 w 1001689"/>
                <a:gd name="connsiteY2" fmla="*/ 272863 h 363820"/>
                <a:gd name="connsiteX3" fmla="*/ 509725 w 1001689"/>
                <a:gd name="connsiteY3" fmla="*/ 341540 h 363820"/>
                <a:gd name="connsiteX4" fmla="*/ 7 w 1001689"/>
                <a:gd name="connsiteY4" fmla="*/ 272863 h 363820"/>
                <a:gd name="connsiteX0" fmla="*/ 7 w 1001689"/>
                <a:gd name="connsiteY0" fmla="*/ 272863 h 410634"/>
                <a:gd name="connsiteX1" fmla="*/ 500848 w 1001689"/>
                <a:gd name="connsiteY1" fmla="*/ 0 h 410634"/>
                <a:gd name="connsiteX2" fmla="*/ 1001689 w 1001689"/>
                <a:gd name="connsiteY2" fmla="*/ 272863 h 410634"/>
                <a:gd name="connsiteX3" fmla="*/ 509725 w 1001689"/>
                <a:gd name="connsiteY3" fmla="*/ 341540 h 410634"/>
                <a:gd name="connsiteX4" fmla="*/ 7 w 1001689"/>
                <a:gd name="connsiteY4" fmla="*/ 272863 h 410634"/>
                <a:gd name="connsiteX0" fmla="*/ 3266 w 1004960"/>
                <a:gd name="connsiteY0" fmla="*/ 272863 h 461767"/>
                <a:gd name="connsiteX1" fmla="*/ 504107 w 1004960"/>
                <a:gd name="connsiteY1" fmla="*/ 0 h 461767"/>
                <a:gd name="connsiteX2" fmla="*/ 1004948 w 1004960"/>
                <a:gd name="connsiteY2" fmla="*/ 272863 h 461767"/>
                <a:gd name="connsiteX3" fmla="*/ 717171 w 1004960"/>
                <a:gd name="connsiteY3" fmla="*/ 412561 h 461767"/>
                <a:gd name="connsiteX4" fmla="*/ 3266 w 1004960"/>
                <a:gd name="connsiteY4" fmla="*/ 272863 h 461767"/>
                <a:gd name="connsiteX0" fmla="*/ 5121 w 1006803"/>
                <a:gd name="connsiteY0" fmla="*/ 272863 h 413390"/>
                <a:gd name="connsiteX1" fmla="*/ 505962 w 1006803"/>
                <a:gd name="connsiteY1" fmla="*/ 0 h 413390"/>
                <a:gd name="connsiteX2" fmla="*/ 1006803 w 1006803"/>
                <a:gd name="connsiteY2" fmla="*/ 272863 h 413390"/>
                <a:gd name="connsiteX3" fmla="*/ 719026 w 1006803"/>
                <a:gd name="connsiteY3" fmla="*/ 412561 h 413390"/>
                <a:gd name="connsiteX4" fmla="*/ 274201 w 1006803"/>
                <a:gd name="connsiteY4" fmla="*/ 328232 h 413390"/>
                <a:gd name="connsiteX5" fmla="*/ 5121 w 1006803"/>
                <a:gd name="connsiteY5" fmla="*/ 272863 h 413390"/>
                <a:gd name="connsiteX0" fmla="*/ 7661 w 1009343"/>
                <a:gd name="connsiteY0" fmla="*/ 272863 h 452661"/>
                <a:gd name="connsiteX1" fmla="*/ 508502 w 1009343"/>
                <a:gd name="connsiteY1" fmla="*/ 0 h 452661"/>
                <a:gd name="connsiteX2" fmla="*/ 1009343 w 1009343"/>
                <a:gd name="connsiteY2" fmla="*/ 272863 h 452661"/>
                <a:gd name="connsiteX3" fmla="*/ 721566 w 1009343"/>
                <a:gd name="connsiteY3" fmla="*/ 412561 h 452661"/>
                <a:gd name="connsiteX4" fmla="*/ 241230 w 1009343"/>
                <a:gd name="connsiteY4" fmla="*/ 443641 h 452661"/>
                <a:gd name="connsiteX5" fmla="*/ 7661 w 1009343"/>
                <a:gd name="connsiteY5" fmla="*/ 272863 h 452661"/>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7662 w 1009344"/>
                <a:gd name="connsiteY0" fmla="*/ 272863 h 475469"/>
                <a:gd name="connsiteX1" fmla="*/ 508503 w 1009344"/>
                <a:gd name="connsiteY1" fmla="*/ 0 h 475469"/>
                <a:gd name="connsiteX2" fmla="*/ 1009344 w 1009344"/>
                <a:gd name="connsiteY2" fmla="*/ 272863 h 475469"/>
                <a:gd name="connsiteX3" fmla="*/ 721567 w 1009344"/>
                <a:gd name="connsiteY3" fmla="*/ 456949 h 475469"/>
                <a:gd name="connsiteX4" fmla="*/ 241231 w 1009344"/>
                <a:gd name="connsiteY4" fmla="*/ 443641 h 475469"/>
                <a:gd name="connsiteX5" fmla="*/ 7662 w 1009344"/>
                <a:gd name="connsiteY5" fmla="*/ 272863 h 475469"/>
                <a:gd name="connsiteX0" fmla="*/ 8764 w 1010446"/>
                <a:gd name="connsiteY0" fmla="*/ 272863 h 475469"/>
                <a:gd name="connsiteX1" fmla="*/ 509605 w 1010446"/>
                <a:gd name="connsiteY1" fmla="*/ 0 h 475469"/>
                <a:gd name="connsiteX2" fmla="*/ 1010446 w 1010446"/>
                <a:gd name="connsiteY2" fmla="*/ 272863 h 475469"/>
                <a:gd name="connsiteX3" fmla="*/ 722669 w 1010446"/>
                <a:gd name="connsiteY3" fmla="*/ 456949 h 475469"/>
                <a:gd name="connsiteX4" fmla="*/ 242333 w 1010446"/>
                <a:gd name="connsiteY4" fmla="*/ 443641 h 475469"/>
                <a:gd name="connsiteX5" fmla="*/ 8764 w 1010446"/>
                <a:gd name="connsiteY5" fmla="*/ 272863 h 47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0446" h="475469">
                  <a:moveTo>
                    <a:pt x="8764" y="272863"/>
                  </a:moveTo>
                  <a:cubicBezTo>
                    <a:pt x="53309" y="198923"/>
                    <a:pt x="232998" y="0"/>
                    <a:pt x="509605" y="0"/>
                  </a:cubicBezTo>
                  <a:cubicBezTo>
                    <a:pt x="786212" y="0"/>
                    <a:pt x="1010446" y="122165"/>
                    <a:pt x="1010446" y="272863"/>
                  </a:cubicBezTo>
                  <a:cubicBezTo>
                    <a:pt x="1010446" y="423561"/>
                    <a:pt x="832933" y="517263"/>
                    <a:pt x="722669" y="456949"/>
                  </a:cubicBezTo>
                  <a:cubicBezTo>
                    <a:pt x="612405" y="396635"/>
                    <a:pt x="387950" y="421056"/>
                    <a:pt x="242333" y="443641"/>
                  </a:cubicBezTo>
                  <a:cubicBezTo>
                    <a:pt x="96716" y="466226"/>
                    <a:pt x="-35781" y="346803"/>
                    <a:pt x="8764" y="272863"/>
                  </a:cubicBezTo>
                  <a:close/>
                </a:path>
              </a:pathLst>
            </a:custGeom>
            <a:gradFill flip="none" rotWithShape="1">
              <a:gsLst>
                <a:gs pos="5000">
                  <a:schemeClr val="bg2">
                    <a:lumMod val="90000"/>
                    <a:alpha val="40000"/>
                  </a:schemeClr>
                </a:gs>
                <a:gs pos="74000">
                  <a:schemeClr val="bg1">
                    <a:alpha val="0"/>
                  </a:schemeClr>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333" name="Glance"/>
            <p:cNvSpPr/>
            <p:nvPr/>
          </p:nvSpPr>
          <p:spPr>
            <a:xfrm rot="18000000">
              <a:off x="5107669" y="2474527"/>
              <a:ext cx="862774" cy="491238"/>
            </a:xfrm>
            <a:custGeom>
              <a:avLst/>
              <a:gdLst>
                <a:gd name="connsiteX0" fmla="*/ 0 w 1001681"/>
                <a:gd name="connsiteY0" fmla="*/ 272863 h 545726"/>
                <a:gd name="connsiteX1" fmla="*/ 500841 w 1001681"/>
                <a:gd name="connsiteY1" fmla="*/ 0 h 545726"/>
                <a:gd name="connsiteX2" fmla="*/ 1001682 w 1001681"/>
                <a:gd name="connsiteY2" fmla="*/ 272863 h 545726"/>
                <a:gd name="connsiteX3" fmla="*/ 500841 w 1001681"/>
                <a:gd name="connsiteY3" fmla="*/ 545726 h 545726"/>
                <a:gd name="connsiteX4" fmla="*/ 0 w 1001681"/>
                <a:gd name="connsiteY4" fmla="*/ 272863 h 545726"/>
                <a:gd name="connsiteX0" fmla="*/ 7 w 1001689"/>
                <a:gd name="connsiteY0" fmla="*/ 272863 h 363820"/>
                <a:gd name="connsiteX1" fmla="*/ 500848 w 1001689"/>
                <a:gd name="connsiteY1" fmla="*/ 0 h 363820"/>
                <a:gd name="connsiteX2" fmla="*/ 1001689 w 1001689"/>
                <a:gd name="connsiteY2" fmla="*/ 272863 h 363820"/>
                <a:gd name="connsiteX3" fmla="*/ 509725 w 1001689"/>
                <a:gd name="connsiteY3" fmla="*/ 341540 h 363820"/>
                <a:gd name="connsiteX4" fmla="*/ 7 w 1001689"/>
                <a:gd name="connsiteY4" fmla="*/ 272863 h 363820"/>
                <a:gd name="connsiteX0" fmla="*/ 7 w 1001689"/>
                <a:gd name="connsiteY0" fmla="*/ 272863 h 410634"/>
                <a:gd name="connsiteX1" fmla="*/ 500848 w 1001689"/>
                <a:gd name="connsiteY1" fmla="*/ 0 h 410634"/>
                <a:gd name="connsiteX2" fmla="*/ 1001689 w 1001689"/>
                <a:gd name="connsiteY2" fmla="*/ 272863 h 410634"/>
                <a:gd name="connsiteX3" fmla="*/ 509725 w 1001689"/>
                <a:gd name="connsiteY3" fmla="*/ 341540 h 410634"/>
                <a:gd name="connsiteX4" fmla="*/ 7 w 1001689"/>
                <a:gd name="connsiteY4" fmla="*/ 272863 h 410634"/>
                <a:gd name="connsiteX0" fmla="*/ 3266 w 1004960"/>
                <a:gd name="connsiteY0" fmla="*/ 272863 h 461767"/>
                <a:gd name="connsiteX1" fmla="*/ 504107 w 1004960"/>
                <a:gd name="connsiteY1" fmla="*/ 0 h 461767"/>
                <a:gd name="connsiteX2" fmla="*/ 1004948 w 1004960"/>
                <a:gd name="connsiteY2" fmla="*/ 272863 h 461767"/>
                <a:gd name="connsiteX3" fmla="*/ 717171 w 1004960"/>
                <a:gd name="connsiteY3" fmla="*/ 412561 h 461767"/>
                <a:gd name="connsiteX4" fmla="*/ 3266 w 1004960"/>
                <a:gd name="connsiteY4" fmla="*/ 272863 h 461767"/>
                <a:gd name="connsiteX0" fmla="*/ 5121 w 1006803"/>
                <a:gd name="connsiteY0" fmla="*/ 272863 h 413390"/>
                <a:gd name="connsiteX1" fmla="*/ 505962 w 1006803"/>
                <a:gd name="connsiteY1" fmla="*/ 0 h 413390"/>
                <a:gd name="connsiteX2" fmla="*/ 1006803 w 1006803"/>
                <a:gd name="connsiteY2" fmla="*/ 272863 h 413390"/>
                <a:gd name="connsiteX3" fmla="*/ 719026 w 1006803"/>
                <a:gd name="connsiteY3" fmla="*/ 412561 h 413390"/>
                <a:gd name="connsiteX4" fmla="*/ 274201 w 1006803"/>
                <a:gd name="connsiteY4" fmla="*/ 328232 h 413390"/>
                <a:gd name="connsiteX5" fmla="*/ 5121 w 1006803"/>
                <a:gd name="connsiteY5" fmla="*/ 272863 h 413390"/>
                <a:gd name="connsiteX0" fmla="*/ 7661 w 1009343"/>
                <a:gd name="connsiteY0" fmla="*/ 272863 h 452661"/>
                <a:gd name="connsiteX1" fmla="*/ 508502 w 1009343"/>
                <a:gd name="connsiteY1" fmla="*/ 0 h 452661"/>
                <a:gd name="connsiteX2" fmla="*/ 1009343 w 1009343"/>
                <a:gd name="connsiteY2" fmla="*/ 272863 h 452661"/>
                <a:gd name="connsiteX3" fmla="*/ 721566 w 1009343"/>
                <a:gd name="connsiteY3" fmla="*/ 412561 h 452661"/>
                <a:gd name="connsiteX4" fmla="*/ 241230 w 1009343"/>
                <a:gd name="connsiteY4" fmla="*/ 443641 h 452661"/>
                <a:gd name="connsiteX5" fmla="*/ 7661 w 1009343"/>
                <a:gd name="connsiteY5" fmla="*/ 272863 h 452661"/>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7662 w 1009344"/>
                <a:gd name="connsiteY0" fmla="*/ 272863 h 475469"/>
                <a:gd name="connsiteX1" fmla="*/ 508503 w 1009344"/>
                <a:gd name="connsiteY1" fmla="*/ 0 h 475469"/>
                <a:gd name="connsiteX2" fmla="*/ 1009344 w 1009344"/>
                <a:gd name="connsiteY2" fmla="*/ 272863 h 475469"/>
                <a:gd name="connsiteX3" fmla="*/ 721567 w 1009344"/>
                <a:gd name="connsiteY3" fmla="*/ 456949 h 475469"/>
                <a:gd name="connsiteX4" fmla="*/ 241231 w 1009344"/>
                <a:gd name="connsiteY4" fmla="*/ 443641 h 475469"/>
                <a:gd name="connsiteX5" fmla="*/ 7662 w 1009344"/>
                <a:gd name="connsiteY5" fmla="*/ 272863 h 475469"/>
                <a:gd name="connsiteX0" fmla="*/ 8764 w 1010446"/>
                <a:gd name="connsiteY0" fmla="*/ 272863 h 475469"/>
                <a:gd name="connsiteX1" fmla="*/ 509605 w 1010446"/>
                <a:gd name="connsiteY1" fmla="*/ 0 h 475469"/>
                <a:gd name="connsiteX2" fmla="*/ 1010446 w 1010446"/>
                <a:gd name="connsiteY2" fmla="*/ 272863 h 475469"/>
                <a:gd name="connsiteX3" fmla="*/ 722669 w 1010446"/>
                <a:gd name="connsiteY3" fmla="*/ 456949 h 475469"/>
                <a:gd name="connsiteX4" fmla="*/ 242333 w 1010446"/>
                <a:gd name="connsiteY4" fmla="*/ 443641 h 475469"/>
                <a:gd name="connsiteX5" fmla="*/ 8764 w 1010446"/>
                <a:gd name="connsiteY5" fmla="*/ 272863 h 47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0446" h="475469">
                  <a:moveTo>
                    <a:pt x="8764" y="272863"/>
                  </a:moveTo>
                  <a:cubicBezTo>
                    <a:pt x="53309" y="198923"/>
                    <a:pt x="232998" y="0"/>
                    <a:pt x="509605" y="0"/>
                  </a:cubicBezTo>
                  <a:cubicBezTo>
                    <a:pt x="786212" y="0"/>
                    <a:pt x="1010446" y="122165"/>
                    <a:pt x="1010446" y="272863"/>
                  </a:cubicBezTo>
                  <a:cubicBezTo>
                    <a:pt x="1010446" y="423561"/>
                    <a:pt x="832933" y="517263"/>
                    <a:pt x="722669" y="456949"/>
                  </a:cubicBezTo>
                  <a:cubicBezTo>
                    <a:pt x="612405" y="396635"/>
                    <a:pt x="387950" y="421056"/>
                    <a:pt x="242333" y="443641"/>
                  </a:cubicBezTo>
                  <a:cubicBezTo>
                    <a:pt x="96716" y="466226"/>
                    <a:pt x="-35781" y="346803"/>
                    <a:pt x="8764" y="272863"/>
                  </a:cubicBezTo>
                  <a:close/>
                </a:path>
              </a:pathLst>
            </a:custGeom>
            <a:gradFill flip="none" rotWithShape="1">
              <a:gsLst>
                <a:gs pos="5000">
                  <a:schemeClr val="bg2">
                    <a:lumMod val="90000"/>
                    <a:alpha val="40000"/>
                  </a:schemeClr>
                </a:gs>
                <a:gs pos="74000">
                  <a:schemeClr val="bg1">
                    <a:alpha val="0"/>
                  </a:schemeClr>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334" name="Glance"/>
            <p:cNvSpPr/>
            <p:nvPr/>
          </p:nvSpPr>
          <p:spPr>
            <a:xfrm rot="21240000">
              <a:off x="5366422" y="2318167"/>
              <a:ext cx="643602" cy="333134"/>
            </a:xfrm>
            <a:custGeom>
              <a:avLst/>
              <a:gdLst>
                <a:gd name="connsiteX0" fmla="*/ 0 w 1001681"/>
                <a:gd name="connsiteY0" fmla="*/ 272863 h 545726"/>
                <a:gd name="connsiteX1" fmla="*/ 500841 w 1001681"/>
                <a:gd name="connsiteY1" fmla="*/ 0 h 545726"/>
                <a:gd name="connsiteX2" fmla="*/ 1001682 w 1001681"/>
                <a:gd name="connsiteY2" fmla="*/ 272863 h 545726"/>
                <a:gd name="connsiteX3" fmla="*/ 500841 w 1001681"/>
                <a:gd name="connsiteY3" fmla="*/ 545726 h 545726"/>
                <a:gd name="connsiteX4" fmla="*/ 0 w 1001681"/>
                <a:gd name="connsiteY4" fmla="*/ 272863 h 545726"/>
                <a:gd name="connsiteX0" fmla="*/ 7 w 1001689"/>
                <a:gd name="connsiteY0" fmla="*/ 272863 h 363820"/>
                <a:gd name="connsiteX1" fmla="*/ 500848 w 1001689"/>
                <a:gd name="connsiteY1" fmla="*/ 0 h 363820"/>
                <a:gd name="connsiteX2" fmla="*/ 1001689 w 1001689"/>
                <a:gd name="connsiteY2" fmla="*/ 272863 h 363820"/>
                <a:gd name="connsiteX3" fmla="*/ 509725 w 1001689"/>
                <a:gd name="connsiteY3" fmla="*/ 341540 h 363820"/>
                <a:gd name="connsiteX4" fmla="*/ 7 w 1001689"/>
                <a:gd name="connsiteY4" fmla="*/ 272863 h 363820"/>
                <a:gd name="connsiteX0" fmla="*/ 7 w 1001689"/>
                <a:gd name="connsiteY0" fmla="*/ 272863 h 410634"/>
                <a:gd name="connsiteX1" fmla="*/ 500848 w 1001689"/>
                <a:gd name="connsiteY1" fmla="*/ 0 h 410634"/>
                <a:gd name="connsiteX2" fmla="*/ 1001689 w 1001689"/>
                <a:gd name="connsiteY2" fmla="*/ 272863 h 410634"/>
                <a:gd name="connsiteX3" fmla="*/ 509725 w 1001689"/>
                <a:gd name="connsiteY3" fmla="*/ 341540 h 410634"/>
                <a:gd name="connsiteX4" fmla="*/ 7 w 1001689"/>
                <a:gd name="connsiteY4" fmla="*/ 272863 h 410634"/>
                <a:gd name="connsiteX0" fmla="*/ 3266 w 1004960"/>
                <a:gd name="connsiteY0" fmla="*/ 272863 h 461767"/>
                <a:gd name="connsiteX1" fmla="*/ 504107 w 1004960"/>
                <a:gd name="connsiteY1" fmla="*/ 0 h 461767"/>
                <a:gd name="connsiteX2" fmla="*/ 1004948 w 1004960"/>
                <a:gd name="connsiteY2" fmla="*/ 272863 h 461767"/>
                <a:gd name="connsiteX3" fmla="*/ 717171 w 1004960"/>
                <a:gd name="connsiteY3" fmla="*/ 412561 h 461767"/>
                <a:gd name="connsiteX4" fmla="*/ 3266 w 1004960"/>
                <a:gd name="connsiteY4" fmla="*/ 272863 h 461767"/>
                <a:gd name="connsiteX0" fmla="*/ 5121 w 1006803"/>
                <a:gd name="connsiteY0" fmla="*/ 272863 h 413390"/>
                <a:gd name="connsiteX1" fmla="*/ 505962 w 1006803"/>
                <a:gd name="connsiteY1" fmla="*/ 0 h 413390"/>
                <a:gd name="connsiteX2" fmla="*/ 1006803 w 1006803"/>
                <a:gd name="connsiteY2" fmla="*/ 272863 h 413390"/>
                <a:gd name="connsiteX3" fmla="*/ 719026 w 1006803"/>
                <a:gd name="connsiteY3" fmla="*/ 412561 h 413390"/>
                <a:gd name="connsiteX4" fmla="*/ 274201 w 1006803"/>
                <a:gd name="connsiteY4" fmla="*/ 328232 h 413390"/>
                <a:gd name="connsiteX5" fmla="*/ 5121 w 1006803"/>
                <a:gd name="connsiteY5" fmla="*/ 272863 h 413390"/>
                <a:gd name="connsiteX0" fmla="*/ 7661 w 1009343"/>
                <a:gd name="connsiteY0" fmla="*/ 272863 h 452661"/>
                <a:gd name="connsiteX1" fmla="*/ 508502 w 1009343"/>
                <a:gd name="connsiteY1" fmla="*/ 0 h 452661"/>
                <a:gd name="connsiteX2" fmla="*/ 1009343 w 1009343"/>
                <a:gd name="connsiteY2" fmla="*/ 272863 h 452661"/>
                <a:gd name="connsiteX3" fmla="*/ 721566 w 1009343"/>
                <a:gd name="connsiteY3" fmla="*/ 412561 h 452661"/>
                <a:gd name="connsiteX4" fmla="*/ 241230 w 1009343"/>
                <a:gd name="connsiteY4" fmla="*/ 443641 h 452661"/>
                <a:gd name="connsiteX5" fmla="*/ 7661 w 1009343"/>
                <a:gd name="connsiteY5" fmla="*/ 272863 h 452661"/>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7662 w 1009344"/>
                <a:gd name="connsiteY0" fmla="*/ 272863 h 475469"/>
                <a:gd name="connsiteX1" fmla="*/ 508503 w 1009344"/>
                <a:gd name="connsiteY1" fmla="*/ 0 h 475469"/>
                <a:gd name="connsiteX2" fmla="*/ 1009344 w 1009344"/>
                <a:gd name="connsiteY2" fmla="*/ 272863 h 475469"/>
                <a:gd name="connsiteX3" fmla="*/ 721567 w 1009344"/>
                <a:gd name="connsiteY3" fmla="*/ 456949 h 475469"/>
                <a:gd name="connsiteX4" fmla="*/ 241231 w 1009344"/>
                <a:gd name="connsiteY4" fmla="*/ 443641 h 475469"/>
                <a:gd name="connsiteX5" fmla="*/ 7662 w 1009344"/>
                <a:gd name="connsiteY5" fmla="*/ 272863 h 475469"/>
                <a:gd name="connsiteX0" fmla="*/ 8764 w 1010446"/>
                <a:gd name="connsiteY0" fmla="*/ 272863 h 475469"/>
                <a:gd name="connsiteX1" fmla="*/ 509605 w 1010446"/>
                <a:gd name="connsiteY1" fmla="*/ 0 h 475469"/>
                <a:gd name="connsiteX2" fmla="*/ 1010446 w 1010446"/>
                <a:gd name="connsiteY2" fmla="*/ 272863 h 475469"/>
                <a:gd name="connsiteX3" fmla="*/ 722669 w 1010446"/>
                <a:gd name="connsiteY3" fmla="*/ 456949 h 475469"/>
                <a:gd name="connsiteX4" fmla="*/ 242333 w 1010446"/>
                <a:gd name="connsiteY4" fmla="*/ 443641 h 475469"/>
                <a:gd name="connsiteX5" fmla="*/ 8764 w 1010446"/>
                <a:gd name="connsiteY5" fmla="*/ 272863 h 47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0446" h="475469">
                  <a:moveTo>
                    <a:pt x="8764" y="272863"/>
                  </a:moveTo>
                  <a:cubicBezTo>
                    <a:pt x="53309" y="198923"/>
                    <a:pt x="232998" y="0"/>
                    <a:pt x="509605" y="0"/>
                  </a:cubicBezTo>
                  <a:cubicBezTo>
                    <a:pt x="786212" y="0"/>
                    <a:pt x="1010446" y="122165"/>
                    <a:pt x="1010446" y="272863"/>
                  </a:cubicBezTo>
                  <a:cubicBezTo>
                    <a:pt x="1010446" y="423561"/>
                    <a:pt x="832933" y="517263"/>
                    <a:pt x="722669" y="456949"/>
                  </a:cubicBezTo>
                  <a:cubicBezTo>
                    <a:pt x="612405" y="396635"/>
                    <a:pt x="387950" y="421056"/>
                    <a:pt x="242333" y="443641"/>
                  </a:cubicBezTo>
                  <a:cubicBezTo>
                    <a:pt x="96716" y="466226"/>
                    <a:pt x="-35781" y="346803"/>
                    <a:pt x="8764" y="272863"/>
                  </a:cubicBezTo>
                  <a:close/>
                </a:path>
              </a:pathLst>
            </a:custGeom>
            <a:gradFill flip="none" rotWithShape="1">
              <a:gsLst>
                <a:gs pos="42000">
                  <a:schemeClr val="bg1"/>
                </a:gs>
                <a:gs pos="100000">
                  <a:schemeClr val="bg1">
                    <a:alpha val="0"/>
                  </a:schemeClr>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335" name="Gloeidraad"/>
            <p:cNvSpPr/>
            <p:nvPr/>
          </p:nvSpPr>
          <p:spPr>
            <a:xfrm>
              <a:off x="5646628" y="3157877"/>
              <a:ext cx="286002" cy="65700"/>
            </a:xfrm>
            <a:custGeom>
              <a:avLst/>
              <a:gdLst>
                <a:gd name="connsiteX0" fmla="*/ 0 w 337351"/>
                <a:gd name="connsiteY0" fmla="*/ 71021 h 97654"/>
                <a:gd name="connsiteX1" fmla="*/ 115410 w 337351"/>
                <a:gd name="connsiteY1" fmla="*/ 53266 h 97654"/>
                <a:gd name="connsiteX2" fmla="*/ 115410 w 337351"/>
                <a:gd name="connsiteY2" fmla="*/ 53266 h 97654"/>
                <a:gd name="connsiteX3" fmla="*/ 44388 w 337351"/>
                <a:gd name="connsiteY3" fmla="*/ 0 h 97654"/>
                <a:gd name="connsiteX4" fmla="*/ 97654 w 337351"/>
                <a:gd name="connsiteY4" fmla="*/ 97654 h 97654"/>
                <a:gd name="connsiteX5" fmla="*/ 248575 w 337351"/>
                <a:gd name="connsiteY5" fmla="*/ 53266 h 97654"/>
                <a:gd name="connsiteX6" fmla="*/ 301841 w 337351"/>
                <a:gd name="connsiteY6" fmla="*/ 0 h 97654"/>
                <a:gd name="connsiteX7" fmla="*/ 301841 w 337351"/>
                <a:gd name="connsiteY7" fmla="*/ 0 h 97654"/>
                <a:gd name="connsiteX8" fmla="*/ 239697 w 337351"/>
                <a:gd name="connsiteY8" fmla="*/ 79899 h 97654"/>
                <a:gd name="connsiteX9" fmla="*/ 337351 w 337351"/>
                <a:gd name="connsiteY9" fmla="*/ 79899 h 97654"/>
                <a:gd name="connsiteX0" fmla="*/ 0 w 337351"/>
                <a:gd name="connsiteY0" fmla="*/ 71741 h 98374"/>
                <a:gd name="connsiteX1" fmla="*/ 115410 w 337351"/>
                <a:gd name="connsiteY1" fmla="*/ 53986 h 98374"/>
                <a:gd name="connsiteX2" fmla="*/ 115410 w 337351"/>
                <a:gd name="connsiteY2" fmla="*/ 53986 h 98374"/>
                <a:gd name="connsiteX3" fmla="*/ 44388 w 337351"/>
                <a:gd name="connsiteY3" fmla="*/ 720 h 98374"/>
                <a:gd name="connsiteX4" fmla="*/ 97654 w 337351"/>
                <a:gd name="connsiteY4" fmla="*/ 98374 h 98374"/>
                <a:gd name="connsiteX5" fmla="*/ 248575 w 337351"/>
                <a:gd name="connsiteY5" fmla="*/ 53986 h 98374"/>
                <a:gd name="connsiteX6" fmla="*/ 301841 w 337351"/>
                <a:gd name="connsiteY6" fmla="*/ 720 h 98374"/>
                <a:gd name="connsiteX7" fmla="*/ 301841 w 337351"/>
                <a:gd name="connsiteY7" fmla="*/ 720 h 98374"/>
                <a:gd name="connsiteX8" fmla="*/ 239697 w 337351"/>
                <a:gd name="connsiteY8" fmla="*/ 80619 h 98374"/>
                <a:gd name="connsiteX9" fmla="*/ 337351 w 337351"/>
                <a:gd name="connsiteY9" fmla="*/ 80619 h 98374"/>
                <a:gd name="connsiteX0" fmla="*/ 0 w 337351"/>
                <a:gd name="connsiteY0" fmla="*/ 71741 h 98374"/>
                <a:gd name="connsiteX1" fmla="*/ 115410 w 337351"/>
                <a:gd name="connsiteY1" fmla="*/ 53986 h 98374"/>
                <a:gd name="connsiteX2" fmla="*/ 115410 w 337351"/>
                <a:gd name="connsiteY2" fmla="*/ 53986 h 98374"/>
                <a:gd name="connsiteX3" fmla="*/ 44388 w 337351"/>
                <a:gd name="connsiteY3" fmla="*/ 720 h 98374"/>
                <a:gd name="connsiteX4" fmla="*/ 97654 w 337351"/>
                <a:gd name="connsiteY4" fmla="*/ 98374 h 98374"/>
                <a:gd name="connsiteX5" fmla="*/ 248575 w 337351"/>
                <a:gd name="connsiteY5" fmla="*/ 53986 h 98374"/>
                <a:gd name="connsiteX6" fmla="*/ 301841 w 337351"/>
                <a:gd name="connsiteY6" fmla="*/ 720 h 98374"/>
                <a:gd name="connsiteX7" fmla="*/ 301841 w 337351"/>
                <a:gd name="connsiteY7" fmla="*/ 720 h 98374"/>
                <a:gd name="connsiteX8" fmla="*/ 239697 w 337351"/>
                <a:gd name="connsiteY8" fmla="*/ 80619 h 98374"/>
                <a:gd name="connsiteX9" fmla="*/ 337351 w 337351"/>
                <a:gd name="connsiteY9" fmla="*/ 80619 h 98374"/>
                <a:gd name="connsiteX0" fmla="*/ 0 w 337351"/>
                <a:gd name="connsiteY0" fmla="*/ 71741 h 80619"/>
                <a:gd name="connsiteX1" fmla="*/ 115410 w 337351"/>
                <a:gd name="connsiteY1" fmla="*/ 53986 h 80619"/>
                <a:gd name="connsiteX2" fmla="*/ 115410 w 337351"/>
                <a:gd name="connsiteY2" fmla="*/ 53986 h 80619"/>
                <a:gd name="connsiteX3" fmla="*/ 44388 w 337351"/>
                <a:gd name="connsiteY3" fmla="*/ 720 h 80619"/>
                <a:gd name="connsiteX4" fmla="*/ 90510 w 337351"/>
                <a:gd name="connsiteY4" fmla="*/ 65037 h 80619"/>
                <a:gd name="connsiteX5" fmla="*/ 248575 w 337351"/>
                <a:gd name="connsiteY5" fmla="*/ 53986 h 80619"/>
                <a:gd name="connsiteX6" fmla="*/ 301841 w 337351"/>
                <a:gd name="connsiteY6" fmla="*/ 720 h 80619"/>
                <a:gd name="connsiteX7" fmla="*/ 301841 w 337351"/>
                <a:gd name="connsiteY7" fmla="*/ 720 h 80619"/>
                <a:gd name="connsiteX8" fmla="*/ 239697 w 337351"/>
                <a:gd name="connsiteY8" fmla="*/ 80619 h 80619"/>
                <a:gd name="connsiteX9" fmla="*/ 337351 w 337351"/>
                <a:gd name="connsiteY9" fmla="*/ 80619 h 80619"/>
                <a:gd name="connsiteX0" fmla="*/ 0 w 337351"/>
                <a:gd name="connsiteY0" fmla="*/ 71021 h 79899"/>
                <a:gd name="connsiteX1" fmla="*/ 115410 w 337351"/>
                <a:gd name="connsiteY1" fmla="*/ 53266 h 79899"/>
                <a:gd name="connsiteX2" fmla="*/ 44388 w 337351"/>
                <a:gd name="connsiteY2" fmla="*/ 0 h 79899"/>
                <a:gd name="connsiteX3" fmla="*/ 90510 w 337351"/>
                <a:gd name="connsiteY3" fmla="*/ 64317 h 79899"/>
                <a:gd name="connsiteX4" fmla="*/ 248575 w 337351"/>
                <a:gd name="connsiteY4" fmla="*/ 53266 h 79899"/>
                <a:gd name="connsiteX5" fmla="*/ 301841 w 337351"/>
                <a:gd name="connsiteY5" fmla="*/ 0 h 79899"/>
                <a:gd name="connsiteX6" fmla="*/ 301841 w 337351"/>
                <a:gd name="connsiteY6" fmla="*/ 0 h 79899"/>
                <a:gd name="connsiteX7" fmla="*/ 239697 w 337351"/>
                <a:gd name="connsiteY7" fmla="*/ 79899 h 79899"/>
                <a:gd name="connsiteX8" fmla="*/ 337351 w 337351"/>
                <a:gd name="connsiteY8" fmla="*/ 79899 h 79899"/>
                <a:gd name="connsiteX0" fmla="*/ 0 w 337351"/>
                <a:gd name="connsiteY0" fmla="*/ 71021 h 79899"/>
                <a:gd name="connsiteX1" fmla="*/ 44388 w 337351"/>
                <a:gd name="connsiteY1" fmla="*/ 0 h 79899"/>
                <a:gd name="connsiteX2" fmla="*/ 90510 w 337351"/>
                <a:gd name="connsiteY2" fmla="*/ 64317 h 79899"/>
                <a:gd name="connsiteX3" fmla="*/ 248575 w 337351"/>
                <a:gd name="connsiteY3" fmla="*/ 53266 h 79899"/>
                <a:gd name="connsiteX4" fmla="*/ 301841 w 337351"/>
                <a:gd name="connsiteY4" fmla="*/ 0 h 79899"/>
                <a:gd name="connsiteX5" fmla="*/ 301841 w 337351"/>
                <a:gd name="connsiteY5" fmla="*/ 0 h 79899"/>
                <a:gd name="connsiteX6" fmla="*/ 239697 w 337351"/>
                <a:gd name="connsiteY6" fmla="*/ 79899 h 79899"/>
                <a:gd name="connsiteX7" fmla="*/ 337351 w 337351"/>
                <a:gd name="connsiteY7" fmla="*/ 79899 h 79899"/>
                <a:gd name="connsiteX0" fmla="*/ 0 w 337351"/>
                <a:gd name="connsiteY0" fmla="*/ 71021 h 79899"/>
                <a:gd name="connsiteX1" fmla="*/ 68201 w 337351"/>
                <a:gd name="connsiteY1" fmla="*/ 69057 h 79899"/>
                <a:gd name="connsiteX2" fmla="*/ 90510 w 337351"/>
                <a:gd name="connsiteY2" fmla="*/ 64317 h 79899"/>
                <a:gd name="connsiteX3" fmla="*/ 248575 w 337351"/>
                <a:gd name="connsiteY3" fmla="*/ 53266 h 79899"/>
                <a:gd name="connsiteX4" fmla="*/ 301841 w 337351"/>
                <a:gd name="connsiteY4" fmla="*/ 0 h 79899"/>
                <a:gd name="connsiteX5" fmla="*/ 301841 w 337351"/>
                <a:gd name="connsiteY5" fmla="*/ 0 h 79899"/>
                <a:gd name="connsiteX6" fmla="*/ 239697 w 337351"/>
                <a:gd name="connsiteY6" fmla="*/ 79899 h 79899"/>
                <a:gd name="connsiteX7" fmla="*/ 337351 w 337351"/>
                <a:gd name="connsiteY7" fmla="*/ 79899 h 79899"/>
                <a:gd name="connsiteX0" fmla="*/ 0 w 337351"/>
                <a:gd name="connsiteY0" fmla="*/ 71021 h 79899"/>
                <a:gd name="connsiteX1" fmla="*/ 68201 w 337351"/>
                <a:gd name="connsiteY1" fmla="*/ 69057 h 79899"/>
                <a:gd name="connsiteX2" fmla="*/ 52410 w 337351"/>
                <a:gd name="connsiteY2" fmla="*/ 2405 h 79899"/>
                <a:gd name="connsiteX3" fmla="*/ 248575 w 337351"/>
                <a:gd name="connsiteY3" fmla="*/ 53266 h 79899"/>
                <a:gd name="connsiteX4" fmla="*/ 301841 w 337351"/>
                <a:gd name="connsiteY4" fmla="*/ 0 h 79899"/>
                <a:gd name="connsiteX5" fmla="*/ 301841 w 337351"/>
                <a:gd name="connsiteY5" fmla="*/ 0 h 79899"/>
                <a:gd name="connsiteX6" fmla="*/ 239697 w 337351"/>
                <a:gd name="connsiteY6" fmla="*/ 79899 h 79899"/>
                <a:gd name="connsiteX7" fmla="*/ 337351 w 337351"/>
                <a:gd name="connsiteY7" fmla="*/ 79899 h 79899"/>
                <a:gd name="connsiteX0" fmla="*/ 0 w 337351"/>
                <a:gd name="connsiteY0" fmla="*/ 77759 h 86637"/>
                <a:gd name="connsiteX1" fmla="*/ 68201 w 337351"/>
                <a:gd name="connsiteY1" fmla="*/ 75795 h 86637"/>
                <a:gd name="connsiteX2" fmla="*/ 52410 w 337351"/>
                <a:gd name="connsiteY2" fmla="*/ 9143 h 86637"/>
                <a:gd name="connsiteX3" fmla="*/ 248575 w 337351"/>
                <a:gd name="connsiteY3" fmla="*/ 60004 h 86637"/>
                <a:gd name="connsiteX4" fmla="*/ 301841 w 337351"/>
                <a:gd name="connsiteY4" fmla="*/ 6738 h 86637"/>
                <a:gd name="connsiteX5" fmla="*/ 301841 w 337351"/>
                <a:gd name="connsiteY5" fmla="*/ 6738 h 86637"/>
                <a:gd name="connsiteX6" fmla="*/ 239697 w 337351"/>
                <a:gd name="connsiteY6" fmla="*/ 86637 h 86637"/>
                <a:gd name="connsiteX7" fmla="*/ 337351 w 337351"/>
                <a:gd name="connsiteY7" fmla="*/ 86637 h 86637"/>
                <a:gd name="connsiteX0" fmla="*/ 0 w 337351"/>
                <a:gd name="connsiteY0" fmla="*/ 71021 h 79899"/>
                <a:gd name="connsiteX1" fmla="*/ 52410 w 337351"/>
                <a:gd name="connsiteY1" fmla="*/ 2405 h 79899"/>
                <a:gd name="connsiteX2" fmla="*/ 248575 w 337351"/>
                <a:gd name="connsiteY2" fmla="*/ 53266 h 79899"/>
                <a:gd name="connsiteX3" fmla="*/ 301841 w 337351"/>
                <a:gd name="connsiteY3" fmla="*/ 0 h 79899"/>
                <a:gd name="connsiteX4" fmla="*/ 301841 w 337351"/>
                <a:gd name="connsiteY4" fmla="*/ 0 h 79899"/>
                <a:gd name="connsiteX5" fmla="*/ 239697 w 337351"/>
                <a:gd name="connsiteY5" fmla="*/ 79899 h 79899"/>
                <a:gd name="connsiteX6" fmla="*/ 337351 w 337351"/>
                <a:gd name="connsiteY6" fmla="*/ 79899 h 79899"/>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239697 w 337351"/>
                <a:gd name="connsiteY5" fmla="*/ 85907 h 85907"/>
                <a:gd name="connsiteX6" fmla="*/ 337351 w 337351"/>
                <a:gd name="connsiteY6"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337351 w 337351"/>
                <a:gd name="connsiteY5"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299853 w 337351"/>
                <a:gd name="connsiteY5" fmla="*/ 14863 h 85907"/>
                <a:gd name="connsiteX6" fmla="*/ 337351 w 337351"/>
                <a:gd name="connsiteY6"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337351 w 337351"/>
                <a:gd name="connsiteY5"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37351 w 337351"/>
                <a:gd name="connsiteY4" fmla="*/ 85907 h 85907"/>
                <a:gd name="connsiteX0" fmla="*/ 0 w 337351"/>
                <a:gd name="connsiteY0" fmla="*/ 77029 h 85907"/>
                <a:gd name="connsiteX1" fmla="*/ 52410 w 337351"/>
                <a:gd name="connsiteY1" fmla="*/ 8413 h 85907"/>
                <a:gd name="connsiteX2" fmla="*/ 248575 w 337351"/>
                <a:gd name="connsiteY2" fmla="*/ 59274 h 85907"/>
                <a:gd name="connsiteX3" fmla="*/ 337351 w 337351"/>
                <a:gd name="connsiteY3" fmla="*/ 85907 h 85907"/>
                <a:gd name="connsiteX0" fmla="*/ 0 w 337351"/>
                <a:gd name="connsiteY0" fmla="*/ 77029 h 85907"/>
                <a:gd name="connsiteX1" fmla="*/ 52410 w 337351"/>
                <a:gd name="connsiteY1" fmla="*/ 8413 h 85907"/>
                <a:gd name="connsiteX2" fmla="*/ 248575 w 337351"/>
                <a:gd name="connsiteY2" fmla="*/ 59274 h 85907"/>
                <a:gd name="connsiteX3" fmla="*/ 337351 w 337351"/>
                <a:gd name="connsiteY3" fmla="*/ 85907 h 85907"/>
                <a:gd name="connsiteX0" fmla="*/ 0 w 337351"/>
                <a:gd name="connsiteY0" fmla="*/ 72277 h 81155"/>
                <a:gd name="connsiteX1" fmla="*/ 52410 w 337351"/>
                <a:gd name="connsiteY1" fmla="*/ 3661 h 81155"/>
                <a:gd name="connsiteX2" fmla="*/ 279531 w 337351"/>
                <a:gd name="connsiteY2" fmla="*/ 23566 h 81155"/>
                <a:gd name="connsiteX3" fmla="*/ 337351 w 337351"/>
                <a:gd name="connsiteY3" fmla="*/ 81155 h 81155"/>
                <a:gd name="connsiteX0" fmla="*/ 0 w 337351"/>
                <a:gd name="connsiteY0" fmla="*/ 69308 h 78186"/>
                <a:gd name="connsiteX1" fmla="*/ 52410 w 337351"/>
                <a:gd name="connsiteY1" fmla="*/ 692 h 78186"/>
                <a:gd name="connsiteX2" fmla="*/ 279531 w 337351"/>
                <a:gd name="connsiteY2" fmla="*/ 20597 h 78186"/>
                <a:gd name="connsiteX3" fmla="*/ 337351 w 337351"/>
                <a:gd name="connsiteY3" fmla="*/ 78186 h 78186"/>
                <a:gd name="connsiteX0" fmla="*/ 0 w 337351"/>
                <a:gd name="connsiteY0" fmla="*/ 72135 h 81013"/>
                <a:gd name="connsiteX1" fmla="*/ 52410 w 337351"/>
                <a:gd name="connsiteY1" fmla="*/ 3519 h 81013"/>
                <a:gd name="connsiteX2" fmla="*/ 279531 w 337351"/>
                <a:gd name="connsiteY2" fmla="*/ 23424 h 81013"/>
                <a:gd name="connsiteX3" fmla="*/ 337351 w 337351"/>
                <a:gd name="connsiteY3" fmla="*/ 81013 h 81013"/>
                <a:gd name="connsiteX0" fmla="*/ 0 w 337351"/>
                <a:gd name="connsiteY0" fmla="*/ 72135 h 81013"/>
                <a:gd name="connsiteX1" fmla="*/ 52410 w 337351"/>
                <a:gd name="connsiteY1" fmla="*/ 3519 h 81013"/>
                <a:gd name="connsiteX2" fmla="*/ 159359 w 337351"/>
                <a:gd name="connsiteY2" fmla="*/ 33782 h 81013"/>
                <a:gd name="connsiteX3" fmla="*/ 279531 w 337351"/>
                <a:gd name="connsiteY3" fmla="*/ 23424 h 81013"/>
                <a:gd name="connsiteX4" fmla="*/ 337351 w 337351"/>
                <a:gd name="connsiteY4" fmla="*/ 81013 h 81013"/>
                <a:gd name="connsiteX0" fmla="*/ 0 w 337351"/>
                <a:gd name="connsiteY0" fmla="*/ 68671 h 77549"/>
                <a:gd name="connsiteX1" fmla="*/ 52410 w 337351"/>
                <a:gd name="connsiteY1" fmla="*/ 55 h 77549"/>
                <a:gd name="connsiteX2" fmla="*/ 154597 w 337351"/>
                <a:gd name="connsiteY2" fmla="*/ 56512 h 77549"/>
                <a:gd name="connsiteX3" fmla="*/ 279531 w 337351"/>
                <a:gd name="connsiteY3" fmla="*/ 19960 h 77549"/>
                <a:gd name="connsiteX4" fmla="*/ 337351 w 337351"/>
                <a:gd name="connsiteY4" fmla="*/ 77549 h 77549"/>
                <a:gd name="connsiteX0" fmla="*/ 0 w 337351"/>
                <a:gd name="connsiteY0" fmla="*/ 68667 h 77545"/>
                <a:gd name="connsiteX1" fmla="*/ 52410 w 337351"/>
                <a:gd name="connsiteY1" fmla="*/ 51 h 77545"/>
                <a:gd name="connsiteX2" fmla="*/ 154597 w 337351"/>
                <a:gd name="connsiteY2" fmla="*/ 56508 h 77545"/>
                <a:gd name="connsiteX3" fmla="*/ 279531 w 337351"/>
                <a:gd name="connsiteY3" fmla="*/ 19956 h 77545"/>
                <a:gd name="connsiteX4" fmla="*/ 337351 w 337351"/>
                <a:gd name="connsiteY4" fmla="*/ 77545 h 77545"/>
                <a:gd name="connsiteX0" fmla="*/ 0 w 337351"/>
                <a:gd name="connsiteY0" fmla="*/ 68667 h 77545"/>
                <a:gd name="connsiteX1" fmla="*/ 52410 w 337351"/>
                <a:gd name="connsiteY1" fmla="*/ 51 h 77545"/>
                <a:gd name="connsiteX2" fmla="*/ 154597 w 337351"/>
                <a:gd name="connsiteY2" fmla="*/ 56508 h 77545"/>
                <a:gd name="connsiteX3" fmla="*/ 279531 w 337351"/>
                <a:gd name="connsiteY3" fmla="*/ 19956 h 77545"/>
                <a:gd name="connsiteX4" fmla="*/ 337351 w 337351"/>
                <a:gd name="connsiteY4" fmla="*/ 77545 h 77545"/>
                <a:gd name="connsiteX0" fmla="*/ 0 w 337351"/>
                <a:gd name="connsiteY0" fmla="*/ 68618 h 77496"/>
                <a:gd name="connsiteX1" fmla="*/ 52410 w 337351"/>
                <a:gd name="connsiteY1" fmla="*/ 2 h 77496"/>
                <a:gd name="connsiteX2" fmla="*/ 154597 w 337351"/>
                <a:gd name="connsiteY2" fmla="*/ 56459 h 77496"/>
                <a:gd name="connsiteX3" fmla="*/ 279531 w 337351"/>
                <a:gd name="connsiteY3" fmla="*/ 19907 h 77496"/>
                <a:gd name="connsiteX4" fmla="*/ 337351 w 337351"/>
                <a:gd name="connsiteY4" fmla="*/ 77496 h 77496"/>
                <a:gd name="connsiteX0" fmla="*/ 0 w 337351"/>
                <a:gd name="connsiteY0" fmla="*/ 68618 h 77496"/>
                <a:gd name="connsiteX1" fmla="*/ 52410 w 337351"/>
                <a:gd name="connsiteY1" fmla="*/ 2 h 77496"/>
                <a:gd name="connsiteX2" fmla="*/ 154597 w 337351"/>
                <a:gd name="connsiteY2" fmla="*/ 56459 h 77496"/>
                <a:gd name="connsiteX3" fmla="*/ 270006 w 337351"/>
                <a:gd name="connsiteY3" fmla="*/ 8001 h 77496"/>
                <a:gd name="connsiteX4" fmla="*/ 337351 w 337351"/>
                <a:gd name="connsiteY4" fmla="*/ 77496 h 77496"/>
                <a:gd name="connsiteX0" fmla="*/ 0 w 337351"/>
                <a:gd name="connsiteY0" fmla="*/ 68618 h 77496"/>
                <a:gd name="connsiteX1" fmla="*/ 52410 w 337351"/>
                <a:gd name="connsiteY1" fmla="*/ 2 h 77496"/>
                <a:gd name="connsiteX2" fmla="*/ 154597 w 337351"/>
                <a:gd name="connsiteY2" fmla="*/ 56459 h 77496"/>
                <a:gd name="connsiteX3" fmla="*/ 270006 w 337351"/>
                <a:gd name="connsiteY3" fmla="*/ 8001 h 77496"/>
                <a:gd name="connsiteX4" fmla="*/ 337351 w 337351"/>
                <a:gd name="connsiteY4" fmla="*/ 77496 h 77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351" h="77496">
                  <a:moveTo>
                    <a:pt x="0" y="68618"/>
                  </a:moveTo>
                  <a:cubicBezTo>
                    <a:pt x="10919" y="54323"/>
                    <a:pt x="124275" y="-353"/>
                    <a:pt x="52410" y="2"/>
                  </a:cubicBezTo>
                  <a:cubicBezTo>
                    <a:pt x="-19455" y="357"/>
                    <a:pt x="87375" y="55126"/>
                    <a:pt x="154597" y="56459"/>
                  </a:cubicBezTo>
                  <a:cubicBezTo>
                    <a:pt x="221819" y="57792"/>
                    <a:pt x="349084" y="6876"/>
                    <a:pt x="270006" y="8001"/>
                  </a:cubicBezTo>
                  <a:cubicBezTo>
                    <a:pt x="190928" y="9126"/>
                    <a:pt x="307759" y="68618"/>
                    <a:pt x="337351" y="77496"/>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grpSp>
      <p:sp>
        <p:nvSpPr>
          <p:cNvPr id="354" name="Rechthoek 353"/>
          <p:cNvSpPr/>
          <p:nvPr userDrawn="1"/>
        </p:nvSpPr>
        <p:spPr>
          <a:xfrm>
            <a:off x="8338267" y="-9354"/>
            <a:ext cx="3860082" cy="5921423"/>
          </a:xfrm>
          <a:prstGeom prst="rect">
            <a:avLst/>
          </a:prstGeom>
          <a:gradFill flip="none" rotWithShape="1">
            <a:gsLst>
              <a:gs pos="0">
                <a:schemeClr val="tx1">
                  <a:lumMod val="85000"/>
                  <a:lumOff val="15000"/>
                </a:schemeClr>
              </a:gs>
              <a:gs pos="100000">
                <a:schemeClr val="tx1">
                  <a:lumMod val="85000"/>
                  <a:lumOff val="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5" name="Rechthoek 354"/>
          <p:cNvSpPr/>
          <p:nvPr userDrawn="1"/>
        </p:nvSpPr>
        <p:spPr>
          <a:xfrm>
            <a:off x="0" y="0"/>
            <a:ext cx="7064493" cy="5921423"/>
          </a:xfrm>
          <a:prstGeom prst="rect">
            <a:avLst/>
          </a:prstGeom>
          <a:gradFill flip="none" rotWithShape="1">
            <a:gsLst>
              <a:gs pos="0">
                <a:schemeClr val="tx1">
                  <a:lumMod val="85000"/>
                  <a:lumOff val="15000"/>
                </a:schemeClr>
              </a:gs>
              <a:gs pos="100000">
                <a:schemeClr val="tx1">
                  <a:lumMod val="85000"/>
                  <a:lumOff val="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6" name="Tijdelijke aanduiding voor tekst 6"/>
          <p:cNvSpPr>
            <a:spLocks noGrp="1"/>
          </p:cNvSpPr>
          <p:nvPr>
            <p:ph type="body" sz="quarter" idx="17"/>
          </p:nvPr>
        </p:nvSpPr>
        <p:spPr>
          <a:xfrm>
            <a:off x="-13494" y="5581651"/>
            <a:ext cx="12225338" cy="348800"/>
          </a:xfrm>
        </p:spPr>
        <p:txBody>
          <a:bodyPr/>
          <a:lstStyle/>
          <a:p>
            <a:r>
              <a:rPr lang="nl-NL" dirty="0"/>
              <a:t> </a:t>
            </a:r>
          </a:p>
        </p:txBody>
      </p:sp>
      <p:sp>
        <p:nvSpPr>
          <p:cNvPr id="357" name="Tijdelijke aanduiding voor tekst 7"/>
          <p:cNvSpPr>
            <a:spLocks noGrp="1"/>
          </p:cNvSpPr>
          <p:nvPr>
            <p:ph type="body" sz="quarter" idx="18"/>
          </p:nvPr>
        </p:nvSpPr>
        <p:spPr>
          <a:xfrm>
            <a:off x="-13494" y="5876129"/>
            <a:ext cx="12225338" cy="62735"/>
          </a:xfrm>
        </p:spPr>
        <p:txBody>
          <a:bodyPr/>
          <a:lstStyle/>
          <a:p>
            <a:r>
              <a:rPr lang="nl-NL" dirty="0"/>
              <a:t> </a:t>
            </a:r>
          </a:p>
        </p:txBody>
      </p:sp>
      <p:sp>
        <p:nvSpPr>
          <p:cNvPr id="358" name="Titel 9"/>
          <p:cNvSpPr txBox="1">
            <a:spLocks/>
          </p:cNvSpPr>
          <p:nvPr userDrawn="1"/>
        </p:nvSpPr>
        <p:spPr>
          <a:xfrm>
            <a:off x="519175" y="474805"/>
            <a:ext cx="11160000" cy="533219"/>
          </a:xfrm>
          <a:prstGeom prst="rect">
            <a:avLst/>
          </a:prstGeom>
        </p:spPr>
        <p:txBody>
          <a:bodyPr vert="horz" lIns="0" tIns="0" rIns="0" bIns="0" rtlCol="0" anchor="t">
            <a:noAutofit/>
          </a:bodyPr>
          <a:lstStyle>
            <a:lvl1pPr algn="l" defTabSz="914400" rtl="0" eaLnBrk="1" latinLnBrk="0" hangingPunct="1">
              <a:spcBef>
                <a:spcPct val="0"/>
              </a:spcBef>
              <a:buNone/>
              <a:defRPr sz="2800" b="1" kern="1200" baseline="0">
                <a:solidFill>
                  <a:schemeClr val="tx2"/>
                </a:solidFill>
                <a:latin typeface="+mj-lt"/>
                <a:ea typeface="+mj-ea"/>
                <a:cs typeface="+mj-cs"/>
              </a:defRPr>
            </a:lvl1pPr>
          </a:lstStyle>
          <a:p>
            <a:r>
              <a:rPr lang="nl-NL" dirty="0" err="1">
                <a:solidFill>
                  <a:schemeClr val="bg1"/>
                </a:solidFill>
              </a:rPr>
              <a:t>Thank</a:t>
            </a:r>
            <a:r>
              <a:rPr lang="nl-NL" dirty="0">
                <a:solidFill>
                  <a:schemeClr val="bg1"/>
                </a:solidFill>
              </a:rPr>
              <a:t> </a:t>
            </a:r>
            <a:r>
              <a:rPr lang="nl-NL" dirty="0" err="1">
                <a:solidFill>
                  <a:schemeClr val="bg1"/>
                </a:solidFill>
              </a:rPr>
              <a:t>you</a:t>
            </a:r>
            <a:r>
              <a:rPr lang="nl-NL" dirty="0">
                <a:solidFill>
                  <a:schemeClr val="bg1"/>
                </a:solidFill>
              </a:rPr>
              <a:t> </a:t>
            </a:r>
            <a:r>
              <a:rPr lang="nl-NL" dirty="0" err="1">
                <a:solidFill>
                  <a:schemeClr val="bg1"/>
                </a:solidFill>
              </a:rPr>
              <a:t>for</a:t>
            </a:r>
            <a:r>
              <a:rPr lang="nl-NL" dirty="0">
                <a:solidFill>
                  <a:schemeClr val="bg1"/>
                </a:solidFill>
              </a:rPr>
              <a:t> </a:t>
            </a:r>
            <a:r>
              <a:rPr lang="nl-NL" dirty="0" err="1">
                <a:solidFill>
                  <a:schemeClr val="bg1"/>
                </a:solidFill>
              </a:rPr>
              <a:t>your</a:t>
            </a:r>
            <a:r>
              <a:rPr lang="nl-NL" dirty="0">
                <a:solidFill>
                  <a:schemeClr val="bg1"/>
                </a:solidFill>
              </a:rPr>
              <a:t> attention. Are </a:t>
            </a:r>
            <a:r>
              <a:rPr lang="nl-NL" dirty="0" err="1">
                <a:solidFill>
                  <a:schemeClr val="bg1"/>
                </a:solidFill>
              </a:rPr>
              <a:t>there</a:t>
            </a:r>
            <a:r>
              <a:rPr lang="nl-NL" dirty="0">
                <a:solidFill>
                  <a:schemeClr val="bg1"/>
                </a:solidFill>
              </a:rPr>
              <a:t> </a:t>
            </a:r>
            <a:r>
              <a:rPr lang="nl-NL" dirty="0" err="1">
                <a:solidFill>
                  <a:schemeClr val="bg1"/>
                </a:solidFill>
              </a:rPr>
              <a:t>any</a:t>
            </a:r>
            <a:r>
              <a:rPr lang="nl-NL" dirty="0">
                <a:solidFill>
                  <a:schemeClr val="bg1"/>
                </a:solidFill>
              </a:rPr>
              <a:t> </a:t>
            </a:r>
            <a:r>
              <a:rPr lang="nl-NL" dirty="0" err="1">
                <a:solidFill>
                  <a:schemeClr val="bg1"/>
                </a:solidFill>
              </a:rPr>
              <a:t>questions</a:t>
            </a:r>
            <a:r>
              <a:rPr lang="nl-NL" dirty="0">
                <a:solidFill>
                  <a:schemeClr val="bg1"/>
                </a:solidFill>
              </a:rPr>
              <a:t>?</a:t>
            </a:r>
          </a:p>
        </p:txBody>
      </p:sp>
      <p:sp>
        <p:nvSpPr>
          <p:cNvPr id="359" name="Tijdelijke aanduiding voor verticale tekst 10"/>
          <p:cNvSpPr>
            <a:spLocks noGrp="1"/>
          </p:cNvSpPr>
          <p:nvPr>
            <p:ph type="body" orient="vert" idx="19"/>
          </p:nvPr>
        </p:nvSpPr>
        <p:spPr>
          <a:xfrm>
            <a:off x="555025" y="1083007"/>
            <a:ext cx="3743950" cy="4177763"/>
          </a:xfrm>
        </p:spPr>
        <p:txBody>
          <a:bodyPr/>
          <a:lstStyle>
            <a:lvl1pPr>
              <a:defRPr>
                <a:solidFill>
                  <a:schemeClr val="bg1"/>
                </a:solidFill>
              </a:defRPr>
            </a:lvl1pPr>
            <a:lvl2pPr>
              <a:defRPr>
                <a:solidFill>
                  <a:schemeClr val="bg1"/>
                </a:solidFill>
              </a:defRPr>
            </a:lvl2pPr>
          </a:lstStyle>
          <a:p>
            <a:endParaRPr lang="nl-NL" dirty="0"/>
          </a:p>
        </p:txBody>
      </p:sp>
      <p:grpSp>
        <p:nvGrpSpPr>
          <p:cNvPr id="360" name="Groep 359"/>
          <p:cNvGrpSpPr/>
          <p:nvPr userDrawn="1"/>
        </p:nvGrpSpPr>
        <p:grpSpPr>
          <a:xfrm>
            <a:off x="9582399" y="4337858"/>
            <a:ext cx="922912" cy="922912"/>
            <a:chOff x="2260828" y="2538039"/>
            <a:chExt cx="1635653" cy="1635653"/>
          </a:xfrm>
        </p:grpSpPr>
        <p:sp>
          <p:nvSpPr>
            <p:cNvPr id="361" name="Freeform 308"/>
            <p:cNvSpPr>
              <a:spLocks/>
            </p:cNvSpPr>
            <p:nvPr/>
          </p:nvSpPr>
          <p:spPr bwMode="auto">
            <a:xfrm>
              <a:off x="2260828" y="2538039"/>
              <a:ext cx="1635653" cy="1635653"/>
            </a:xfrm>
            <a:prstGeom prst="rect">
              <a:avLst/>
            </a:pr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a:p>
          </p:txBody>
        </p:sp>
        <p:sp>
          <p:nvSpPr>
            <p:cNvPr id="362" name="Freeform 309"/>
            <p:cNvSpPr>
              <a:spLocks/>
            </p:cNvSpPr>
            <p:nvPr/>
          </p:nvSpPr>
          <p:spPr bwMode="auto">
            <a:xfrm>
              <a:off x="2697795" y="2850158"/>
              <a:ext cx="761719" cy="1011415"/>
            </a:xfrm>
            <a:custGeom>
              <a:avLst/>
              <a:gdLst>
                <a:gd name="T0" fmla="*/ 411 w 2051"/>
                <a:gd name="T1" fmla="*/ 4 h 2723"/>
                <a:gd name="T2" fmla="*/ 508 w 2051"/>
                <a:gd name="T3" fmla="*/ 33 h 2723"/>
                <a:gd name="T4" fmla="*/ 592 w 2051"/>
                <a:gd name="T5" fmla="*/ 88 h 2723"/>
                <a:gd name="T6" fmla="*/ 659 w 2051"/>
                <a:gd name="T7" fmla="*/ 163 h 2723"/>
                <a:gd name="T8" fmla="*/ 700 w 2051"/>
                <a:gd name="T9" fmla="*/ 255 h 2723"/>
                <a:gd name="T10" fmla="*/ 716 w 2051"/>
                <a:gd name="T11" fmla="*/ 358 h 2723"/>
                <a:gd name="T12" fmla="*/ 1692 w 2051"/>
                <a:gd name="T13" fmla="*/ 709 h 2723"/>
                <a:gd name="T14" fmla="*/ 1796 w 2051"/>
                <a:gd name="T15" fmla="*/ 723 h 2723"/>
                <a:gd name="T16" fmla="*/ 1887 w 2051"/>
                <a:gd name="T17" fmla="*/ 766 h 2723"/>
                <a:gd name="T18" fmla="*/ 1963 w 2051"/>
                <a:gd name="T19" fmla="*/ 832 h 2723"/>
                <a:gd name="T20" fmla="*/ 2018 w 2051"/>
                <a:gd name="T21" fmla="*/ 916 h 2723"/>
                <a:gd name="T22" fmla="*/ 2047 w 2051"/>
                <a:gd name="T23" fmla="*/ 1014 h 2723"/>
                <a:gd name="T24" fmla="*/ 2047 w 2051"/>
                <a:gd name="T25" fmla="*/ 1120 h 2723"/>
                <a:gd name="T26" fmla="*/ 2018 w 2051"/>
                <a:gd name="T27" fmla="*/ 1217 h 2723"/>
                <a:gd name="T28" fmla="*/ 1963 w 2051"/>
                <a:gd name="T29" fmla="*/ 1301 h 2723"/>
                <a:gd name="T30" fmla="*/ 1887 w 2051"/>
                <a:gd name="T31" fmla="*/ 1367 h 2723"/>
                <a:gd name="T32" fmla="*/ 1796 w 2051"/>
                <a:gd name="T33" fmla="*/ 1409 h 2723"/>
                <a:gd name="T34" fmla="*/ 1692 w 2051"/>
                <a:gd name="T35" fmla="*/ 1425 h 2723"/>
                <a:gd name="T36" fmla="*/ 716 w 2051"/>
                <a:gd name="T37" fmla="*/ 1941 h 2723"/>
                <a:gd name="T38" fmla="*/ 720 w 2051"/>
                <a:gd name="T39" fmla="*/ 1977 h 2723"/>
                <a:gd name="T40" fmla="*/ 736 w 2051"/>
                <a:gd name="T41" fmla="*/ 1998 h 2723"/>
                <a:gd name="T42" fmla="*/ 767 w 2051"/>
                <a:gd name="T43" fmla="*/ 2006 h 2723"/>
                <a:gd name="T44" fmla="*/ 1745 w 2051"/>
                <a:gd name="T45" fmla="*/ 2010 h 2723"/>
                <a:gd name="T46" fmla="*/ 1843 w 2051"/>
                <a:gd name="T47" fmla="*/ 2039 h 2723"/>
                <a:gd name="T48" fmla="*/ 1927 w 2051"/>
                <a:gd name="T49" fmla="*/ 2094 h 2723"/>
                <a:gd name="T50" fmla="*/ 1992 w 2051"/>
                <a:gd name="T51" fmla="*/ 2169 h 2723"/>
                <a:gd name="T52" fmla="*/ 2035 w 2051"/>
                <a:gd name="T53" fmla="*/ 2261 h 2723"/>
                <a:gd name="T54" fmla="*/ 2051 w 2051"/>
                <a:gd name="T55" fmla="*/ 2364 h 2723"/>
                <a:gd name="T56" fmla="*/ 2035 w 2051"/>
                <a:gd name="T57" fmla="*/ 2468 h 2723"/>
                <a:gd name="T58" fmla="*/ 1992 w 2051"/>
                <a:gd name="T59" fmla="*/ 2558 h 2723"/>
                <a:gd name="T60" fmla="*/ 1927 w 2051"/>
                <a:gd name="T61" fmla="*/ 2634 h 2723"/>
                <a:gd name="T62" fmla="*/ 1843 w 2051"/>
                <a:gd name="T63" fmla="*/ 2689 h 2723"/>
                <a:gd name="T64" fmla="*/ 1745 w 2051"/>
                <a:gd name="T65" fmla="*/ 2719 h 2723"/>
                <a:gd name="T66" fmla="*/ 807 w 2051"/>
                <a:gd name="T67" fmla="*/ 2723 h 2723"/>
                <a:gd name="T68" fmla="*/ 780 w 2051"/>
                <a:gd name="T69" fmla="*/ 2721 h 2723"/>
                <a:gd name="T70" fmla="*/ 623 w 2051"/>
                <a:gd name="T71" fmla="*/ 2707 h 2723"/>
                <a:gd name="T72" fmla="*/ 484 w 2051"/>
                <a:gd name="T73" fmla="*/ 2672 h 2723"/>
                <a:gd name="T74" fmla="*/ 363 w 2051"/>
                <a:gd name="T75" fmla="*/ 2618 h 2723"/>
                <a:gd name="T76" fmla="*/ 259 w 2051"/>
                <a:gd name="T77" fmla="*/ 2549 h 2723"/>
                <a:gd name="T78" fmla="*/ 173 w 2051"/>
                <a:gd name="T79" fmla="*/ 2462 h 2723"/>
                <a:gd name="T80" fmla="*/ 104 w 2051"/>
                <a:gd name="T81" fmla="*/ 2362 h 2723"/>
                <a:gd name="T82" fmla="*/ 53 w 2051"/>
                <a:gd name="T83" fmla="*/ 2249 h 2723"/>
                <a:gd name="T84" fmla="*/ 18 w 2051"/>
                <a:gd name="T85" fmla="*/ 2125 h 2723"/>
                <a:gd name="T86" fmla="*/ 1 w 2051"/>
                <a:gd name="T87" fmla="*/ 1990 h 2723"/>
                <a:gd name="T88" fmla="*/ 0 w 2051"/>
                <a:gd name="T89" fmla="*/ 1911 h 2723"/>
                <a:gd name="T90" fmla="*/ 0 w 2051"/>
                <a:gd name="T91" fmla="*/ 358 h 2723"/>
                <a:gd name="T92" fmla="*/ 16 w 2051"/>
                <a:gd name="T93" fmla="*/ 255 h 2723"/>
                <a:gd name="T94" fmla="*/ 58 w 2051"/>
                <a:gd name="T95" fmla="*/ 163 h 2723"/>
                <a:gd name="T96" fmla="*/ 124 w 2051"/>
                <a:gd name="T97" fmla="*/ 88 h 2723"/>
                <a:gd name="T98" fmla="*/ 207 w 2051"/>
                <a:gd name="T99" fmla="*/ 33 h 2723"/>
                <a:gd name="T100" fmla="*/ 305 w 2051"/>
                <a:gd name="T101" fmla="*/ 4 h 2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51" h="2723">
                  <a:moveTo>
                    <a:pt x="359" y="0"/>
                  </a:moveTo>
                  <a:lnTo>
                    <a:pt x="411" y="4"/>
                  </a:lnTo>
                  <a:lnTo>
                    <a:pt x="461" y="15"/>
                  </a:lnTo>
                  <a:lnTo>
                    <a:pt x="508" y="33"/>
                  </a:lnTo>
                  <a:lnTo>
                    <a:pt x="552" y="57"/>
                  </a:lnTo>
                  <a:lnTo>
                    <a:pt x="592" y="88"/>
                  </a:lnTo>
                  <a:lnTo>
                    <a:pt x="628" y="124"/>
                  </a:lnTo>
                  <a:lnTo>
                    <a:pt x="659" y="163"/>
                  </a:lnTo>
                  <a:lnTo>
                    <a:pt x="683" y="207"/>
                  </a:lnTo>
                  <a:lnTo>
                    <a:pt x="700" y="255"/>
                  </a:lnTo>
                  <a:lnTo>
                    <a:pt x="712" y="306"/>
                  </a:lnTo>
                  <a:lnTo>
                    <a:pt x="716" y="358"/>
                  </a:lnTo>
                  <a:lnTo>
                    <a:pt x="716" y="709"/>
                  </a:lnTo>
                  <a:lnTo>
                    <a:pt x="1692" y="709"/>
                  </a:lnTo>
                  <a:lnTo>
                    <a:pt x="1745" y="713"/>
                  </a:lnTo>
                  <a:lnTo>
                    <a:pt x="1796" y="723"/>
                  </a:lnTo>
                  <a:lnTo>
                    <a:pt x="1843" y="742"/>
                  </a:lnTo>
                  <a:lnTo>
                    <a:pt x="1887" y="766"/>
                  </a:lnTo>
                  <a:lnTo>
                    <a:pt x="1927" y="797"/>
                  </a:lnTo>
                  <a:lnTo>
                    <a:pt x="1963" y="832"/>
                  </a:lnTo>
                  <a:lnTo>
                    <a:pt x="1992" y="872"/>
                  </a:lnTo>
                  <a:lnTo>
                    <a:pt x="2018" y="916"/>
                  </a:lnTo>
                  <a:lnTo>
                    <a:pt x="2035" y="964"/>
                  </a:lnTo>
                  <a:lnTo>
                    <a:pt x="2047" y="1014"/>
                  </a:lnTo>
                  <a:lnTo>
                    <a:pt x="2051" y="1066"/>
                  </a:lnTo>
                  <a:lnTo>
                    <a:pt x="2047" y="1120"/>
                  </a:lnTo>
                  <a:lnTo>
                    <a:pt x="2035" y="1170"/>
                  </a:lnTo>
                  <a:lnTo>
                    <a:pt x="2018" y="1217"/>
                  </a:lnTo>
                  <a:lnTo>
                    <a:pt x="1992" y="1261"/>
                  </a:lnTo>
                  <a:lnTo>
                    <a:pt x="1963" y="1301"/>
                  </a:lnTo>
                  <a:lnTo>
                    <a:pt x="1927" y="1337"/>
                  </a:lnTo>
                  <a:lnTo>
                    <a:pt x="1887" y="1367"/>
                  </a:lnTo>
                  <a:lnTo>
                    <a:pt x="1843" y="1392"/>
                  </a:lnTo>
                  <a:lnTo>
                    <a:pt x="1796" y="1409"/>
                  </a:lnTo>
                  <a:lnTo>
                    <a:pt x="1745" y="1421"/>
                  </a:lnTo>
                  <a:lnTo>
                    <a:pt x="1692" y="1425"/>
                  </a:lnTo>
                  <a:lnTo>
                    <a:pt x="716" y="1425"/>
                  </a:lnTo>
                  <a:lnTo>
                    <a:pt x="716" y="1941"/>
                  </a:lnTo>
                  <a:lnTo>
                    <a:pt x="718" y="1961"/>
                  </a:lnTo>
                  <a:lnTo>
                    <a:pt x="720" y="1977"/>
                  </a:lnTo>
                  <a:lnTo>
                    <a:pt x="727" y="1989"/>
                  </a:lnTo>
                  <a:lnTo>
                    <a:pt x="736" y="1998"/>
                  </a:lnTo>
                  <a:lnTo>
                    <a:pt x="750" y="2005"/>
                  </a:lnTo>
                  <a:lnTo>
                    <a:pt x="767" y="2006"/>
                  </a:lnTo>
                  <a:lnTo>
                    <a:pt x="1692" y="2006"/>
                  </a:lnTo>
                  <a:lnTo>
                    <a:pt x="1745" y="2010"/>
                  </a:lnTo>
                  <a:lnTo>
                    <a:pt x="1796" y="2022"/>
                  </a:lnTo>
                  <a:lnTo>
                    <a:pt x="1843" y="2039"/>
                  </a:lnTo>
                  <a:lnTo>
                    <a:pt x="1887" y="2063"/>
                  </a:lnTo>
                  <a:lnTo>
                    <a:pt x="1927" y="2094"/>
                  </a:lnTo>
                  <a:lnTo>
                    <a:pt x="1963" y="2129"/>
                  </a:lnTo>
                  <a:lnTo>
                    <a:pt x="1992" y="2169"/>
                  </a:lnTo>
                  <a:lnTo>
                    <a:pt x="2018" y="2213"/>
                  </a:lnTo>
                  <a:lnTo>
                    <a:pt x="2035" y="2261"/>
                  </a:lnTo>
                  <a:lnTo>
                    <a:pt x="2047" y="2312"/>
                  </a:lnTo>
                  <a:lnTo>
                    <a:pt x="2051" y="2364"/>
                  </a:lnTo>
                  <a:lnTo>
                    <a:pt x="2047" y="2417"/>
                  </a:lnTo>
                  <a:lnTo>
                    <a:pt x="2035" y="2468"/>
                  </a:lnTo>
                  <a:lnTo>
                    <a:pt x="2018" y="2514"/>
                  </a:lnTo>
                  <a:lnTo>
                    <a:pt x="1992" y="2558"/>
                  </a:lnTo>
                  <a:lnTo>
                    <a:pt x="1963" y="2598"/>
                  </a:lnTo>
                  <a:lnTo>
                    <a:pt x="1927" y="2634"/>
                  </a:lnTo>
                  <a:lnTo>
                    <a:pt x="1887" y="2664"/>
                  </a:lnTo>
                  <a:lnTo>
                    <a:pt x="1843" y="2689"/>
                  </a:lnTo>
                  <a:lnTo>
                    <a:pt x="1796" y="2707"/>
                  </a:lnTo>
                  <a:lnTo>
                    <a:pt x="1745" y="2719"/>
                  </a:lnTo>
                  <a:lnTo>
                    <a:pt x="1692" y="2723"/>
                  </a:lnTo>
                  <a:lnTo>
                    <a:pt x="807" y="2723"/>
                  </a:lnTo>
                  <a:lnTo>
                    <a:pt x="794" y="2721"/>
                  </a:lnTo>
                  <a:lnTo>
                    <a:pt x="780" y="2721"/>
                  </a:lnTo>
                  <a:lnTo>
                    <a:pt x="699" y="2716"/>
                  </a:lnTo>
                  <a:lnTo>
                    <a:pt x="623" y="2707"/>
                  </a:lnTo>
                  <a:lnTo>
                    <a:pt x="551" y="2692"/>
                  </a:lnTo>
                  <a:lnTo>
                    <a:pt x="484" y="2672"/>
                  </a:lnTo>
                  <a:lnTo>
                    <a:pt x="421" y="2648"/>
                  </a:lnTo>
                  <a:lnTo>
                    <a:pt x="363" y="2618"/>
                  </a:lnTo>
                  <a:lnTo>
                    <a:pt x="308" y="2585"/>
                  </a:lnTo>
                  <a:lnTo>
                    <a:pt x="259" y="2549"/>
                  </a:lnTo>
                  <a:lnTo>
                    <a:pt x="213" y="2508"/>
                  </a:lnTo>
                  <a:lnTo>
                    <a:pt x="173" y="2462"/>
                  </a:lnTo>
                  <a:lnTo>
                    <a:pt x="136" y="2414"/>
                  </a:lnTo>
                  <a:lnTo>
                    <a:pt x="104" y="2362"/>
                  </a:lnTo>
                  <a:lnTo>
                    <a:pt x="76" y="2308"/>
                  </a:lnTo>
                  <a:lnTo>
                    <a:pt x="53" y="2249"/>
                  </a:lnTo>
                  <a:lnTo>
                    <a:pt x="33" y="2189"/>
                  </a:lnTo>
                  <a:lnTo>
                    <a:pt x="18" y="2125"/>
                  </a:lnTo>
                  <a:lnTo>
                    <a:pt x="8" y="2058"/>
                  </a:lnTo>
                  <a:lnTo>
                    <a:pt x="1" y="1990"/>
                  </a:lnTo>
                  <a:lnTo>
                    <a:pt x="0" y="1918"/>
                  </a:lnTo>
                  <a:lnTo>
                    <a:pt x="0" y="1911"/>
                  </a:lnTo>
                  <a:lnTo>
                    <a:pt x="0" y="1903"/>
                  </a:lnTo>
                  <a:lnTo>
                    <a:pt x="0" y="358"/>
                  </a:lnTo>
                  <a:lnTo>
                    <a:pt x="4" y="306"/>
                  </a:lnTo>
                  <a:lnTo>
                    <a:pt x="16" y="255"/>
                  </a:lnTo>
                  <a:lnTo>
                    <a:pt x="33" y="207"/>
                  </a:lnTo>
                  <a:lnTo>
                    <a:pt x="58" y="163"/>
                  </a:lnTo>
                  <a:lnTo>
                    <a:pt x="88" y="124"/>
                  </a:lnTo>
                  <a:lnTo>
                    <a:pt x="124" y="88"/>
                  </a:lnTo>
                  <a:lnTo>
                    <a:pt x="163" y="57"/>
                  </a:lnTo>
                  <a:lnTo>
                    <a:pt x="207" y="33"/>
                  </a:lnTo>
                  <a:lnTo>
                    <a:pt x="255" y="15"/>
                  </a:lnTo>
                  <a:lnTo>
                    <a:pt x="305" y="4"/>
                  </a:lnTo>
                  <a:lnTo>
                    <a:pt x="35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a:p>
          </p:txBody>
        </p:sp>
      </p:grpSp>
      <p:grpSp>
        <p:nvGrpSpPr>
          <p:cNvPr id="363" name="Groep 362"/>
          <p:cNvGrpSpPr/>
          <p:nvPr userDrawn="1"/>
        </p:nvGrpSpPr>
        <p:grpSpPr>
          <a:xfrm>
            <a:off x="10716751" y="4337858"/>
            <a:ext cx="922912" cy="922912"/>
            <a:chOff x="5232862" y="2482144"/>
            <a:chExt cx="1635653" cy="1635653"/>
          </a:xfrm>
        </p:grpSpPr>
        <p:sp>
          <p:nvSpPr>
            <p:cNvPr id="364" name="Freeform 308"/>
            <p:cNvSpPr>
              <a:spLocks/>
            </p:cNvSpPr>
            <p:nvPr/>
          </p:nvSpPr>
          <p:spPr bwMode="auto">
            <a:xfrm>
              <a:off x="5232862" y="2482144"/>
              <a:ext cx="1635653" cy="1635653"/>
            </a:xfrm>
            <a:prstGeom prst="rect">
              <a:avLst/>
            </a:pr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a:p>
          </p:txBody>
        </p:sp>
        <p:sp>
          <p:nvSpPr>
            <p:cNvPr id="365" name="Freeform 139"/>
            <p:cNvSpPr>
              <a:spLocks noEditPoints="1"/>
            </p:cNvSpPr>
            <p:nvPr/>
          </p:nvSpPr>
          <p:spPr bwMode="auto">
            <a:xfrm>
              <a:off x="5577802" y="2823483"/>
              <a:ext cx="242401" cy="952969"/>
            </a:xfrm>
            <a:custGeom>
              <a:avLst/>
              <a:gdLst>
                <a:gd name="T0" fmla="*/ 6 w 102"/>
                <a:gd name="T1" fmla="*/ 131 h 401"/>
                <a:gd name="T2" fmla="*/ 95 w 102"/>
                <a:gd name="T3" fmla="*/ 131 h 401"/>
                <a:gd name="T4" fmla="*/ 95 w 102"/>
                <a:gd name="T5" fmla="*/ 401 h 401"/>
                <a:gd name="T6" fmla="*/ 6 w 102"/>
                <a:gd name="T7" fmla="*/ 401 h 401"/>
                <a:gd name="T8" fmla="*/ 6 w 102"/>
                <a:gd name="T9" fmla="*/ 131 h 401"/>
                <a:gd name="T10" fmla="*/ 52 w 102"/>
                <a:gd name="T11" fmla="*/ 0 h 401"/>
                <a:gd name="T12" fmla="*/ 69 w 102"/>
                <a:gd name="T13" fmla="*/ 3 h 401"/>
                <a:gd name="T14" fmla="*/ 83 w 102"/>
                <a:gd name="T15" fmla="*/ 9 h 401"/>
                <a:gd name="T16" fmla="*/ 93 w 102"/>
                <a:gd name="T17" fmla="*/ 19 h 401"/>
                <a:gd name="T18" fmla="*/ 99 w 102"/>
                <a:gd name="T19" fmla="*/ 32 h 401"/>
                <a:gd name="T20" fmla="*/ 102 w 102"/>
                <a:gd name="T21" fmla="*/ 47 h 401"/>
                <a:gd name="T22" fmla="*/ 99 w 102"/>
                <a:gd name="T23" fmla="*/ 62 h 401"/>
                <a:gd name="T24" fmla="*/ 93 w 102"/>
                <a:gd name="T25" fmla="*/ 74 h 401"/>
                <a:gd name="T26" fmla="*/ 83 w 102"/>
                <a:gd name="T27" fmla="*/ 86 h 401"/>
                <a:gd name="T28" fmla="*/ 68 w 102"/>
                <a:gd name="T29" fmla="*/ 92 h 401"/>
                <a:gd name="T30" fmla="*/ 52 w 102"/>
                <a:gd name="T31" fmla="*/ 94 h 401"/>
                <a:gd name="T32" fmla="*/ 50 w 102"/>
                <a:gd name="T33" fmla="*/ 94 h 401"/>
                <a:gd name="T34" fmla="*/ 34 w 102"/>
                <a:gd name="T35" fmla="*/ 92 h 401"/>
                <a:gd name="T36" fmla="*/ 20 w 102"/>
                <a:gd name="T37" fmla="*/ 86 h 401"/>
                <a:gd name="T38" fmla="*/ 9 w 102"/>
                <a:gd name="T39" fmla="*/ 74 h 401"/>
                <a:gd name="T40" fmla="*/ 3 w 102"/>
                <a:gd name="T41" fmla="*/ 62 h 401"/>
                <a:gd name="T42" fmla="*/ 0 w 102"/>
                <a:gd name="T43" fmla="*/ 47 h 401"/>
                <a:gd name="T44" fmla="*/ 3 w 102"/>
                <a:gd name="T45" fmla="*/ 32 h 401"/>
                <a:gd name="T46" fmla="*/ 10 w 102"/>
                <a:gd name="T47" fmla="*/ 19 h 401"/>
                <a:gd name="T48" fmla="*/ 20 w 102"/>
                <a:gd name="T49" fmla="*/ 9 h 401"/>
                <a:gd name="T50" fmla="*/ 34 w 102"/>
                <a:gd name="T51" fmla="*/ 3 h 401"/>
                <a:gd name="T52" fmla="*/ 52 w 102"/>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 h="401">
                  <a:moveTo>
                    <a:pt x="6" y="131"/>
                  </a:moveTo>
                  <a:lnTo>
                    <a:pt x="95" y="131"/>
                  </a:lnTo>
                  <a:lnTo>
                    <a:pt x="95" y="401"/>
                  </a:lnTo>
                  <a:lnTo>
                    <a:pt x="6" y="401"/>
                  </a:lnTo>
                  <a:lnTo>
                    <a:pt x="6" y="131"/>
                  </a:lnTo>
                  <a:close/>
                  <a:moveTo>
                    <a:pt x="52" y="0"/>
                  </a:moveTo>
                  <a:lnTo>
                    <a:pt x="69" y="3"/>
                  </a:lnTo>
                  <a:lnTo>
                    <a:pt x="83" y="9"/>
                  </a:lnTo>
                  <a:lnTo>
                    <a:pt x="93" y="19"/>
                  </a:lnTo>
                  <a:lnTo>
                    <a:pt x="99" y="32"/>
                  </a:lnTo>
                  <a:lnTo>
                    <a:pt x="102" y="47"/>
                  </a:lnTo>
                  <a:lnTo>
                    <a:pt x="99" y="62"/>
                  </a:lnTo>
                  <a:lnTo>
                    <a:pt x="93" y="74"/>
                  </a:lnTo>
                  <a:lnTo>
                    <a:pt x="83" y="86"/>
                  </a:lnTo>
                  <a:lnTo>
                    <a:pt x="68" y="92"/>
                  </a:lnTo>
                  <a:lnTo>
                    <a:pt x="52" y="94"/>
                  </a:lnTo>
                  <a:lnTo>
                    <a:pt x="50" y="94"/>
                  </a:lnTo>
                  <a:lnTo>
                    <a:pt x="34" y="92"/>
                  </a:lnTo>
                  <a:lnTo>
                    <a:pt x="20" y="86"/>
                  </a:lnTo>
                  <a:lnTo>
                    <a:pt x="9" y="74"/>
                  </a:lnTo>
                  <a:lnTo>
                    <a:pt x="3" y="62"/>
                  </a:lnTo>
                  <a:lnTo>
                    <a:pt x="0" y="47"/>
                  </a:lnTo>
                  <a:lnTo>
                    <a:pt x="3" y="32"/>
                  </a:lnTo>
                  <a:lnTo>
                    <a:pt x="10" y="19"/>
                  </a:lnTo>
                  <a:lnTo>
                    <a:pt x="20" y="9"/>
                  </a:lnTo>
                  <a:lnTo>
                    <a:pt x="34" y="3"/>
                  </a:lnTo>
                  <a:lnTo>
                    <a:pt x="5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a:p>
          </p:txBody>
        </p:sp>
        <p:sp>
          <p:nvSpPr>
            <p:cNvPr id="366" name="Freeform 140"/>
            <p:cNvSpPr>
              <a:spLocks/>
            </p:cNvSpPr>
            <p:nvPr/>
          </p:nvSpPr>
          <p:spPr bwMode="auto">
            <a:xfrm>
              <a:off x="5924771" y="3118166"/>
              <a:ext cx="651156" cy="658286"/>
            </a:xfrm>
            <a:custGeom>
              <a:avLst/>
              <a:gdLst>
                <a:gd name="T0" fmla="*/ 170 w 274"/>
                <a:gd name="T1" fmla="*/ 0 h 277"/>
                <a:gd name="T2" fmla="*/ 191 w 274"/>
                <a:gd name="T3" fmla="*/ 3 h 277"/>
                <a:gd name="T4" fmla="*/ 211 w 274"/>
                <a:gd name="T5" fmla="*/ 8 h 277"/>
                <a:gd name="T6" fmla="*/ 229 w 274"/>
                <a:gd name="T7" fmla="*/ 17 h 277"/>
                <a:gd name="T8" fmla="*/ 244 w 274"/>
                <a:gd name="T9" fmla="*/ 30 h 277"/>
                <a:gd name="T10" fmla="*/ 256 w 274"/>
                <a:gd name="T11" fmla="*/ 47 h 277"/>
                <a:gd name="T12" fmla="*/ 266 w 274"/>
                <a:gd name="T13" fmla="*/ 68 h 277"/>
                <a:gd name="T14" fmla="*/ 271 w 274"/>
                <a:gd name="T15" fmla="*/ 93 h 277"/>
                <a:gd name="T16" fmla="*/ 274 w 274"/>
                <a:gd name="T17" fmla="*/ 122 h 277"/>
                <a:gd name="T18" fmla="*/ 274 w 274"/>
                <a:gd name="T19" fmla="*/ 277 h 277"/>
                <a:gd name="T20" fmla="*/ 184 w 274"/>
                <a:gd name="T21" fmla="*/ 277 h 277"/>
                <a:gd name="T22" fmla="*/ 184 w 274"/>
                <a:gd name="T23" fmla="*/ 132 h 277"/>
                <a:gd name="T24" fmla="*/ 182 w 274"/>
                <a:gd name="T25" fmla="*/ 116 h 277"/>
                <a:gd name="T26" fmla="*/ 180 w 274"/>
                <a:gd name="T27" fmla="*/ 101 h 277"/>
                <a:gd name="T28" fmla="*/ 174 w 274"/>
                <a:gd name="T29" fmla="*/ 88 h 277"/>
                <a:gd name="T30" fmla="*/ 165 w 274"/>
                <a:gd name="T31" fmla="*/ 79 h 277"/>
                <a:gd name="T32" fmla="*/ 154 w 274"/>
                <a:gd name="T33" fmla="*/ 73 h 277"/>
                <a:gd name="T34" fmla="*/ 139 w 274"/>
                <a:gd name="T35" fmla="*/ 72 h 277"/>
                <a:gd name="T36" fmla="*/ 125 w 274"/>
                <a:gd name="T37" fmla="*/ 73 h 277"/>
                <a:gd name="T38" fmla="*/ 114 w 274"/>
                <a:gd name="T39" fmla="*/ 78 h 277"/>
                <a:gd name="T40" fmla="*/ 105 w 274"/>
                <a:gd name="T41" fmla="*/ 86 h 277"/>
                <a:gd name="T42" fmla="*/ 97 w 274"/>
                <a:gd name="T43" fmla="*/ 94 h 277"/>
                <a:gd name="T44" fmla="*/ 92 w 274"/>
                <a:gd name="T45" fmla="*/ 104 h 277"/>
                <a:gd name="T46" fmla="*/ 90 w 274"/>
                <a:gd name="T47" fmla="*/ 114 h 277"/>
                <a:gd name="T48" fmla="*/ 90 w 274"/>
                <a:gd name="T49" fmla="*/ 126 h 277"/>
                <a:gd name="T50" fmla="*/ 90 w 274"/>
                <a:gd name="T51" fmla="*/ 277 h 277"/>
                <a:gd name="T52" fmla="*/ 0 w 274"/>
                <a:gd name="T53" fmla="*/ 277 h 277"/>
                <a:gd name="T54" fmla="*/ 0 w 274"/>
                <a:gd name="T55" fmla="*/ 274 h 277"/>
                <a:gd name="T56" fmla="*/ 0 w 274"/>
                <a:gd name="T57" fmla="*/ 261 h 277"/>
                <a:gd name="T58" fmla="*/ 0 w 274"/>
                <a:gd name="T59" fmla="*/ 244 h 277"/>
                <a:gd name="T60" fmla="*/ 0 w 274"/>
                <a:gd name="T61" fmla="*/ 221 h 277"/>
                <a:gd name="T62" fmla="*/ 0 w 274"/>
                <a:gd name="T63" fmla="*/ 195 h 277"/>
                <a:gd name="T64" fmla="*/ 0 w 274"/>
                <a:gd name="T65" fmla="*/ 166 h 277"/>
                <a:gd name="T66" fmla="*/ 0 w 274"/>
                <a:gd name="T67" fmla="*/ 137 h 277"/>
                <a:gd name="T68" fmla="*/ 0 w 274"/>
                <a:gd name="T69" fmla="*/ 107 h 277"/>
                <a:gd name="T70" fmla="*/ 0 w 274"/>
                <a:gd name="T71" fmla="*/ 79 h 277"/>
                <a:gd name="T72" fmla="*/ 0 w 274"/>
                <a:gd name="T73" fmla="*/ 54 h 277"/>
                <a:gd name="T74" fmla="*/ 0 w 274"/>
                <a:gd name="T75" fmla="*/ 33 h 277"/>
                <a:gd name="T76" fmla="*/ 0 w 274"/>
                <a:gd name="T77" fmla="*/ 17 h 277"/>
                <a:gd name="T78" fmla="*/ 0 w 274"/>
                <a:gd name="T79" fmla="*/ 7 h 277"/>
                <a:gd name="T80" fmla="*/ 90 w 274"/>
                <a:gd name="T81" fmla="*/ 7 h 277"/>
                <a:gd name="T82" fmla="*/ 90 w 274"/>
                <a:gd name="T83" fmla="*/ 46 h 277"/>
                <a:gd name="T84" fmla="*/ 88 w 274"/>
                <a:gd name="T85" fmla="*/ 46 h 277"/>
                <a:gd name="T86" fmla="*/ 90 w 274"/>
                <a:gd name="T87" fmla="*/ 46 h 277"/>
                <a:gd name="T88" fmla="*/ 90 w 274"/>
                <a:gd name="T89" fmla="*/ 46 h 277"/>
                <a:gd name="T90" fmla="*/ 96 w 274"/>
                <a:gd name="T91" fmla="*/ 37 h 277"/>
                <a:gd name="T92" fmla="*/ 105 w 274"/>
                <a:gd name="T93" fmla="*/ 25 h 277"/>
                <a:gd name="T94" fmla="*/ 116 w 274"/>
                <a:gd name="T95" fmla="*/ 17 h 277"/>
                <a:gd name="T96" fmla="*/ 130 w 274"/>
                <a:gd name="T97" fmla="*/ 8 h 277"/>
                <a:gd name="T98" fmla="*/ 149 w 274"/>
                <a:gd name="T99" fmla="*/ 3 h 277"/>
                <a:gd name="T100" fmla="*/ 170 w 274"/>
                <a:gd name="T101"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4" h="277">
                  <a:moveTo>
                    <a:pt x="170" y="0"/>
                  </a:moveTo>
                  <a:lnTo>
                    <a:pt x="191" y="3"/>
                  </a:lnTo>
                  <a:lnTo>
                    <a:pt x="211" y="8"/>
                  </a:lnTo>
                  <a:lnTo>
                    <a:pt x="229" y="17"/>
                  </a:lnTo>
                  <a:lnTo>
                    <a:pt x="244" y="30"/>
                  </a:lnTo>
                  <a:lnTo>
                    <a:pt x="256" y="47"/>
                  </a:lnTo>
                  <a:lnTo>
                    <a:pt x="266" y="68"/>
                  </a:lnTo>
                  <a:lnTo>
                    <a:pt x="271" y="93"/>
                  </a:lnTo>
                  <a:lnTo>
                    <a:pt x="274" y="122"/>
                  </a:lnTo>
                  <a:lnTo>
                    <a:pt x="274" y="277"/>
                  </a:lnTo>
                  <a:lnTo>
                    <a:pt x="184" y="277"/>
                  </a:lnTo>
                  <a:lnTo>
                    <a:pt x="184" y="132"/>
                  </a:lnTo>
                  <a:lnTo>
                    <a:pt x="182" y="116"/>
                  </a:lnTo>
                  <a:lnTo>
                    <a:pt x="180" y="101"/>
                  </a:lnTo>
                  <a:lnTo>
                    <a:pt x="174" y="88"/>
                  </a:lnTo>
                  <a:lnTo>
                    <a:pt x="165" y="79"/>
                  </a:lnTo>
                  <a:lnTo>
                    <a:pt x="154" y="73"/>
                  </a:lnTo>
                  <a:lnTo>
                    <a:pt x="139" y="72"/>
                  </a:lnTo>
                  <a:lnTo>
                    <a:pt x="125" y="73"/>
                  </a:lnTo>
                  <a:lnTo>
                    <a:pt x="114" y="78"/>
                  </a:lnTo>
                  <a:lnTo>
                    <a:pt x="105" y="86"/>
                  </a:lnTo>
                  <a:lnTo>
                    <a:pt x="97" y="94"/>
                  </a:lnTo>
                  <a:lnTo>
                    <a:pt x="92" y="104"/>
                  </a:lnTo>
                  <a:lnTo>
                    <a:pt x="90" y="114"/>
                  </a:lnTo>
                  <a:lnTo>
                    <a:pt x="90" y="126"/>
                  </a:lnTo>
                  <a:lnTo>
                    <a:pt x="90" y="277"/>
                  </a:lnTo>
                  <a:lnTo>
                    <a:pt x="0" y="277"/>
                  </a:lnTo>
                  <a:lnTo>
                    <a:pt x="0" y="274"/>
                  </a:lnTo>
                  <a:lnTo>
                    <a:pt x="0" y="261"/>
                  </a:lnTo>
                  <a:lnTo>
                    <a:pt x="0" y="244"/>
                  </a:lnTo>
                  <a:lnTo>
                    <a:pt x="0" y="221"/>
                  </a:lnTo>
                  <a:lnTo>
                    <a:pt x="0" y="195"/>
                  </a:lnTo>
                  <a:lnTo>
                    <a:pt x="0" y="166"/>
                  </a:lnTo>
                  <a:lnTo>
                    <a:pt x="0" y="137"/>
                  </a:lnTo>
                  <a:lnTo>
                    <a:pt x="0" y="107"/>
                  </a:lnTo>
                  <a:lnTo>
                    <a:pt x="0" y="79"/>
                  </a:lnTo>
                  <a:lnTo>
                    <a:pt x="0" y="54"/>
                  </a:lnTo>
                  <a:lnTo>
                    <a:pt x="0" y="33"/>
                  </a:lnTo>
                  <a:lnTo>
                    <a:pt x="0" y="17"/>
                  </a:lnTo>
                  <a:lnTo>
                    <a:pt x="0" y="7"/>
                  </a:lnTo>
                  <a:lnTo>
                    <a:pt x="90" y="7"/>
                  </a:lnTo>
                  <a:lnTo>
                    <a:pt x="90" y="46"/>
                  </a:lnTo>
                  <a:lnTo>
                    <a:pt x="88" y="46"/>
                  </a:lnTo>
                  <a:lnTo>
                    <a:pt x="90" y="46"/>
                  </a:lnTo>
                  <a:lnTo>
                    <a:pt x="90" y="46"/>
                  </a:lnTo>
                  <a:lnTo>
                    <a:pt x="96" y="37"/>
                  </a:lnTo>
                  <a:lnTo>
                    <a:pt x="105" y="25"/>
                  </a:lnTo>
                  <a:lnTo>
                    <a:pt x="116" y="17"/>
                  </a:lnTo>
                  <a:lnTo>
                    <a:pt x="130" y="8"/>
                  </a:lnTo>
                  <a:lnTo>
                    <a:pt x="149" y="3"/>
                  </a:lnTo>
                  <a:lnTo>
                    <a:pt x="17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a:p>
          </p:txBody>
        </p:sp>
      </p:grpSp>
      <p:sp>
        <p:nvSpPr>
          <p:cNvPr id="367" name="HYPERS">
            <a:hlinkClick r:id="rId5"/>
          </p:cNvPr>
          <p:cNvSpPr/>
          <p:nvPr userDrawn="1"/>
        </p:nvSpPr>
        <p:spPr>
          <a:xfrm>
            <a:off x="9582399" y="4337858"/>
            <a:ext cx="922912" cy="922912"/>
          </a:xfrm>
          <a:prstGeom prst="rect">
            <a:avLst/>
          </a:prstGeom>
          <a:solidFill>
            <a:srgbClr val="118D3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8" name="HYPERS">
            <a:hlinkClick r:id="rId6"/>
          </p:cNvPr>
          <p:cNvSpPr/>
          <p:nvPr userDrawn="1"/>
        </p:nvSpPr>
        <p:spPr>
          <a:xfrm>
            <a:off x="10720879" y="4337858"/>
            <a:ext cx="922912" cy="922912"/>
          </a:xfrm>
          <a:prstGeom prst="rect">
            <a:avLst/>
          </a:prstGeom>
          <a:solidFill>
            <a:srgbClr val="118D3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9" name="GREY BACK"/>
          <p:cNvSpPr/>
          <p:nvPr userDrawn="1"/>
        </p:nvSpPr>
        <p:spPr>
          <a:xfrm>
            <a:off x="5883151" y="1052736"/>
            <a:ext cx="3494002" cy="4227742"/>
          </a:xfrm>
          <a:prstGeom prst="ellipse">
            <a:avLst/>
          </a:prstGeom>
          <a:solidFill>
            <a:srgbClr val="D9D9D9">
              <a:alpha val="25098"/>
            </a:srgbClr>
          </a:soli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0" name="GLASS OUTLINE"/>
          <p:cNvSpPr/>
          <p:nvPr userDrawn="1"/>
        </p:nvSpPr>
        <p:spPr>
          <a:xfrm>
            <a:off x="7499068" y="2087249"/>
            <a:ext cx="1118628" cy="1476654"/>
          </a:xfrm>
          <a:custGeom>
            <a:avLst/>
            <a:gdLst>
              <a:gd name="connsiteX0" fmla="*/ 463138 w 1781299"/>
              <a:gd name="connsiteY0" fmla="*/ 2137558 h 2137558"/>
              <a:gd name="connsiteX1" fmla="*/ 308759 w 1781299"/>
              <a:gd name="connsiteY1" fmla="*/ 1662545 h 2137558"/>
              <a:gd name="connsiteX2" fmla="*/ 0 w 1781299"/>
              <a:gd name="connsiteY2" fmla="*/ 736270 h 2137558"/>
              <a:gd name="connsiteX3" fmla="*/ 843148 w 1781299"/>
              <a:gd name="connsiteY3" fmla="*/ 0 h 2137558"/>
              <a:gd name="connsiteX4" fmla="*/ 1781299 w 1781299"/>
              <a:gd name="connsiteY4" fmla="*/ 795647 h 2137558"/>
              <a:gd name="connsiteX5" fmla="*/ 1401288 w 1781299"/>
              <a:gd name="connsiteY5" fmla="*/ 1816925 h 2137558"/>
              <a:gd name="connsiteX6" fmla="*/ 1282535 w 1781299"/>
              <a:gd name="connsiteY6" fmla="*/ 2137558 h 2137558"/>
              <a:gd name="connsiteX7" fmla="*/ 463138 w 1781299"/>
              <a:gd name="connsiteY7" fmla="*/ 2137558 h 2137558"/>
              <a:gd name="connsiteX0" fmla="*/ 463138 w 1781299"/>
              <a:gd name="connsiteY0" fmla="*/ 2137712 h 2137712"/>
              <a:gd name="connsiteX1" fmla="*/ 308759 w 1781299"/>
              <a:gd name="connsiteY1" fmla="*/ 1662699 h 2137712"/>
              <a:gd name="connsiteX2" fmla="*/ 0 w 1781299"/>
              <a:gd name="connsiteY2" fmla="*/ 736424 h 2137712"/>
              <a:gd name="connsiteX3" fmla="*/ 843148 w 1781299"/>
              <a:gd name="connsiteY3" fmla="*/ 154 h 2137712"/>
              <a:gd name="connsiteX4" fmla="*/ 1781299 w 1781299"/>
              <a:gd name="connsiteY4" fmla="*/ 795801 h 2137712"/>
              <a:gd name="connsiteX5" fmla="*/ 1401288 w 1781299"/>
              <a:gd name="connsiteY5" fmla="*/ 1817079 h 2137712"/>
              <a:gd name="connsiteX6" fmla="*/ 1282535 w 1781299"/>
              <a:gd name="connsiteY6" fmla="*/ 2137712 h 2137712"/>
              <a:gd name="connsiteX7" fmla="*/ 463138 w 1781299"/>
              <a:gd name="connsiteY7" fmla="*/ 2137712 h 2137712"/>
              <a:gd name="connsiteX0" fmla="*/ 463138 w 1781299"/>
              <a:gd name="connsiteY0" fmla="*/ 2138480 h 2138480"/>
              <a:gd name="connsiteX1" fmla="*/ 308759 w 1781299"/>
              <a:gd name="connsiteY1" fmla="*/ 1663467 h 2138480"/>
              <a:gd name="connsiteX2" fmla="*/ 0 w 1781299"/>
              <a:gd name="connsiteY2" fmla="*/ 737192 h 2138480"/>
              <a:gd name="connsiteX3" fmla="*/ 843148 w 1781299"/>
              <a:gd name="connsiteY3" fmla="*/ 922 h 2138480"/>
              <a:gd name="connsiteX4" fmla="*/ 1781299 w 1781299"/>
              <a:gd name="connsiteY4" fmla="*/ 796569 h 2138480"/>
              <a:gd name="connsiteX5" fmla="*/ 1401288 w 1781299"/>
              <a:gd name="connsiteY5" fmla="*/ 1817847 h 2138480"/>
              <a:gd name="connsiteX6" fmla="*/ 1282535 w 1781299"/>
              <a:gd name="connsiteY6" fmla="*/ 2138480 h 2138480"/>
              <a:gd name="connsiteX7" fmla="*/ 463138 w 1781299"/>
              <a:gd name="connsiteY7" fmla="*/ 2138480 h 2138480"/>
              <a:gd name="connsiteX0" fmla="*/ 463138 w 1804633"/>
              <a:gd name="connsiteY0" fmla="*/ 2138548 h 2138548"/>
              <a:gd name="connsiteX1" fmla="*/ 308759 w 1804633"/>
              <a:gd name="connsiteY1" fmla="*/ 1663535 h 2138548"/>
              <a:gd name="connsiteX2" fmla="*/ 0 w 1804633"/>
              <a:gd name="connsiteY2" fmla="*/ 737260 h 2138548"/>
              <a:gd name="connsiteX3" fmla="*/ 843148 w 1804633"/>
              <a:gd name="connsiteY3" fmla="*/ 990 h 2138548"/>
              <a:gd name="connsiteX4" fmla="*/ 1781299 w 1804633"/>
              <a:gd name="connsiteY4" fmla="*/ 796637 h 2138548"/>
              <a:gd name="connsiteX5" fmla="*/ 1401288 w 1804633"/>
              <a:gd name="connsiteY5" fmla="*/ 1817915 h 2138548"/>
              <a:gd name="connsiteX6" fmla="*/ 1282535 w 1804633"/>
              <a:gd name="connsiteY6" fmla="*/ 2138548 h 2138548"/>
              <a:gd name="connsiteX7" fmla="*/ 463138 w 1804633"/>
              <a:gd name="connsiteY7" fmla="*/ 2138548 h 2138548"/>
              <a:gd name="connsiteX0" fmla="*/ 478631 w 1820126"/>
              <a:gd name="connsiteY0" fmla="*/ 2138548 h 2138548"/>
              <a:gd name="connsiteX1" fmla="*/ 324252 w 1820126"/>
              <a:gd name="connsiteY1" fmla="*/ 1663535 h 2138548"/>
              <a:gd name="connsiteX2" fmla="*/ 15493 w 1820126"/>
              <a:gd name="connsiteY2" fmla="*/ 737260 h 2138548"/>
              <a:gd name="connsiteX3" fmla="*/ 858641 w 1820126"/>
              <a:gd name="connsiteY3" fmla="*/ 990 h 2138548"/>
              <a:gd name="connsiteX4" fmla="*/ 1796792 w 1820126"/>
              <a:gd name="connsiteY4" fmla="*/ 796637 h 2138548"/>
              <a:gd name="connsiteX5" fmla="*/ 1416781 w 1820126"/>
              <a:gd name="connsiteY5" fmla="*/ 1817915 h 2138548"/>
              <a:gd name="connsiteX6" fmla="*/ 1298028 w 1820126"/>
              <a:gd name="connsiteY6" fmla="*/ 2138548 h 2138548"/>
              <a:gd name="connsiteX7" fmla="*/ 478631 w 1820126"/>
              <a:gd name="connsiteY7" fmla="*/ 2138548 h 213854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67067"/>
              <a:gd name="connsiteX1" fmla="*/ 324252 w 1820126"/>
              <a:gd name="connsiteY1" fmla="*/ 1663535 h 2167067"/>
              <a:gd name="connsiteX2" fmla="*/ 15493 w 1820126"/>
              <a:gd name="connsiteY2" fmla="*/ 737260 h 2167067"/>
              <a:gd name="connsiteX3" fmla="*/ 858641 w 1820126"/>
              <a:gd name="connsiteY3" fmla="*/ 990 h 2167067"/>
              <a:gd name="connsiteX4" fmla="*/ 1796792 w 1820126"/>
              <a:gd name="connsiteY4" fmla="*/ 796637 h 2167067"/>
              <a:gd name="connsiteX5" fmla="*/ 1416781 w 1820126"/>
              <a:gd name="connsiteY5" fmla="*/ 1817915 h 2167067"/>
              <a:gd name="connsiteX6" fmla="*/ 1298028 w 1820126"/>
              <a:gd name="connsiteY6" fmla="*/ 2138548 h 2167067"/>
              <a:gd name="connsiteX7" fmla="*/ 478631 w 1820126"/>
              <a:gd name="connsiteY7" fmla="*/ 2138548 h 2167067"/>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7731 w 1819226"/>
              <a:gd name="connsiteY0" fmla="*/ 2138548 h 2182754"/>
              <a:gd name="connsiteX1" fmla="*/ 334047 w 1819226"/>
              <a:gd name="connsiteY1" fmla="*/ 1636798 h 2182754"/>
              <a:gd name="connsiteX2" fmla="*/ 14593 w 1819226"/>
              <a:gd name="connsiteY2" fmla="*/ 737260 h 2182754"/>
              <a:gd name="connsiteX3" fmla="*/ 857741 w 1819226"/>
              <a:gd name="connsiteY3" fmla="*/ 990 h 2182754"/>
              <a:gd name="connsiteX4" fmla="*/ 1795892 w 1819226"/>
              <a:gd name="connsiteY4" fmla="*/ 796637 h 2182754"/>
              <a:gd name="connsiteX5" fmla="*/ 1415881 w 1819226"/>
              <a:gd name="connsiteY5" fmla="*/ 1817915 h 2182754"/>
              <a:gd name="connsiteX6" fmla="*/ 1297128 w 1819226"/>
              <a:gd name="connsiteY6" fmla="*/ 2138548 h 2182754"/>
              <a:gd name="connsiteX7" fmla="*/ 477731 w 1819226"/>
              <a:gd name="connsiteY7" fmla="*/ 2138548 h 2182754"/>
              <a:gd name="connsiteX0" fmla="*/ 463577 w 1805072"/>
              <a:gd name="connsiteY0" fmla="*/ 2138548 h 2182754"/>
              <a:gd name="connsiteX1" fmla="*/ 319893 w 1805072"/>
              <a:gd name="connsiteY1" fmla="*/ 1636798 h 2182754"/>
              <a:gd name="connsiteX2" fmla="*/ 439 w 1805072"/>
              <a:gd name="connsiteY2" fmla="*/ 737260 h 2182754"/>
              <a:gd name="connsiteX3" fmla="*/ 843587 w 1805072"/>
              <a:gd name="connsiteY3" fmla="*/ 990 h 2182754"/>
              <a:gd name="connsiteX4" fmla="*/ 1781738 w 1805072"/>
              <a:gd name="connsiteY4" fmla="*/ 796637 h 2182754"/>
              <a:gd name="connsiteX5" fmla="*/ 1401727 w 1805072"/>
              <a:gd name="connsiteY5" fmla="*/ 1817915 h 2182754"/>
              <a:gd name="connsiteX6" fmla="*/ 1282974 w 1805072"/>
              <a:gd name="connsiteY6" fmla="*/ 2138548 h 2182754"/>
              <a:gd name="connsiteX7" fmla="*/ 463577 w 1805072"/>
              <a:gd name="connsiteY7" fmla="*/ 2138548 h 2182754"/>
              <a:gd name="connsiteX0" fmla="*/ 479579 w 1821074"/>
              <a:gd name="connsiteY0" fmla="*/ 2138548 h 2182754"/>
              <a:gd name="connsiteX1" fmla="*/ 314505 w 1821074"/>
              <a:gd name="connsiteY1" fmla="*/ 1695619 h 2182754"/>
              <a:gd name="connsiteX2" fmla="*/ 16441 w 1821074"/>
              <a:gd name="connsiteY2" fmla="*/ 737260 h 2182754"/>
              <a:gd name="connsiteX3" fmla="*/ 859589 w 1821074"/>
              <a:gd name="connsiteY3" fmla="*/ 990 h 2182754"/>
              <a:gd name="connsiteX4" fmla="*/ 1797740 w 1821074"/>
              <a:gd name="connsiteY4" fmla="*/ 796637 h 2182754"/>
              <a:gd name="connsiteX5" fmla="*/ 1417729 w 1821074"/>
              <a:gd name="connsiteY5" fmla="*/ 1817915 h 2182754"/>
              <a:gd name="connsiteX6" fmla="*/ 1298976 w 1821074"/>
              <a:gd name="connsiteY6" fmla="*/ 2138548 h 2182754"/>
              <a:gd name="connsiteX7" fmla="*/ 479579 w 1821074"/>
              <a:gd name="connsiteY7" fmla="*/ 2138548 h 2182754"/>
              <a:gd name="connsiteX0" fmla="*/ 463493 w 1804988"/>
              <a:gd name="connsiteY0" fmla="*/ 2138548 h 2182754"/>
              <a:gd name="connsiteX1" fmla="*/ 298419 w 1804988"/>
              <a:gd name="connsiteY1" fmla="*/ 1695619 h 2182754"/>
              <a:gd name="connsiteX2" fmla="*/ 355 w 1804988"/>
              <a:gd name="connsiteY2" fmla="*/ 737260 h 2182754"/>
              <a:gd name="connsiteX3" fmla="*/ 843503 w 1804988"/>
              <a:gd name="connsiteY3" fmla="*/ 990 h 2182754"/>
              <a:gd name="connsiteX4" fmla="*/ 1781654 w 1804988"/>
              <a:gd name="connsiteY4" fmla="*/ 796637 h 2182754"/>
              <a:gd name="connsiteX5" fmla="*/ 1401643 w 1804988"/>
              <a:gd name="connsiteY5" fmla="*/ 1817915 h 2182754"/>
              <a:gd name="connsiteX6" fmla="*/ 1282890 w 1804988"/>
              <a:gd name="connsiteY6" fmla="*/ 2138548 h 2182754"/>
              <a:gd name="connsiteX7" fmla="*/ 463493 w 1804988"/>
              <a:gd name="connsiteY7" fmla="*/ 2138548 h 2182754"/>
              <a:gd name="connsiteX0" fmla="*/ 463493 w 1783109"/>
              <a:gd name="connsiteY0" fmla="*/ 2138691 h 2182897"/>
              <a:gd name="connsiteX1" fmla="*/ 298419 w 1783109"/>
              <a:gd name="connsiteY1" fmla="*/ 1695762 h 2182897"/>
              <a:gd name="connsiteX2" fmla="*/ 355 w 1783109"/>
              <a:gd name="connsiteY2" fmla="*/ 737403 h 2182897"/>
              <a:gd name="connsiteX3" fmla="*/ 843503 w 1783109"/>
              <a:gd name="connsiteY3" fmla="*/ 1133 h 2182897"/>
              <a:gd name="connsiteX4" fmla="*/ 1781654 w 1783109"/>
              <a:gd name="connsiteY4" fmla="*/ 796780 h 2182897"/>
              <a:gd name="connsiteX5" fmla="*/ 1401643 w 1783109"/>
              <a:gd name="connsiteY5" fmla="*/ 1818058 h 2182897"/>
              <a:gd name="connsiteX6" fmla="*/ 1282890 w 1783109"/>
              <a:gd name="connsiteY6" fmla="*/ 2138691 h 2182897"/>
              <a:gd name="connsiteX7" fmla="*/ 463493 w 1783109"/>
              <a:gd name="connsiteY7" fmla="*/ 2138691 h 2182897"/>
              <a:gd name="connsiteX0" fmla="*/ 463493 w 1760970"/>
              <a:gd name="connsiteY0" fmla="*/ 2138007 h 2182213"/>
              <a:gd name="connsiteX1" fmla="*/ 298419 w 1760970"/>
              <a:gd name="connsiteY1" fmla="*/ 1695078 h 2182213"/>
              <a:gd name="connsiteX2" fmla="*/ 355 w 1760970"/>
              <a:gd name="connsiteY2" fmla="*/ 736719 h 2182213"/>
              <a:gd name="connsiteX3" fmla="*/ 843503 w 1760970"/>
              <a:gd name="connsiteY3" fmla="*/ 449 h 2182213"/>
              <a:gd name="connsiteX4" fmla="*/ 1760264 w 1760970"/>
              <a:gd name="connsiteY4" fmla="*/ 817485 h 2182213"/>
              <a:gd name="connsiteX5" fmla="*/ 1401643 w 1760970"/>
              <a:gd name="connsiteY5" fmla="*/ 1817374 h 2182213"/>
              <a:gd name="connsiteX6" fmla="*/ 1282890 w 1760970"/>
              <a:gd name="connsiteY6" fmla="*/ 2138007 h 2182213"/>
              <a:gd name="connsiteX7" fmla="*/ 463493 w 1760970"/>
              <a:gd name="connsiteY7" fmla="*/ 2138007 h 2182213"/>
              <a:gd name="connsiteX0" fmla="*/ 463493 w 1760707"/>
              <a:gd name="connsiteY0" fmla="*/ 2138007 h 2182213"/>
              <a:gd name="connsiteX1" fmla="*/ 298419 w 1760707"/>
              <a:gd name="connsiteY1" fmla="*/ 1695078 h 2182213"/>
              <a:gd name="connsiteX2" fmla="*/ 355 w 1760707"/>
              <a:gd name="connsiteY2" fmla="*/ 736719 h 2182213"/>
              <a:gd name="connsiteX3" fmla="*/ 843503 w 1760707"/>
              <a:gd name="connsiteY3" fmla="*/ 449 h 2182213"/>
              <a:gd name="connsiteX4" fmla="*/ 1760264 w 1760707"/>
              <a:gd name="connsiteY4" fmla="*/ 817485 h 2182213"/>
              <a:gd name="connsiteX5" fmla="*/ 1401643 w 1760707"/>
              <a:gd name="connsiteY5" fmla="*/ 1817374 h 2182213"/>
              <a:gd name="connsiteX6" fmla="*/ 1282890 w 1760707"/>
              <a:gd name="connsiteY6" fmla="*/ 2138007 h 2182213"/>
              <a:gd name="connsiteX7" fmla="*/ 463493 w 1760707"/>
              <a:gd name="connsiteY7" fmla="*/ 2138007 h 2182213"/>
              <a:gd name="connsiteX0" fmla="*/ 463493 w 1760803"/>
              <a:gd name="connsiteY0" fmla="*/ 2138369 h 2182575"/>
              <a:gd name="connsiteX1" fmla="*/ 298419 w 1760803"/>
              <a:gd name="connsiteY1" fmla="*/ 1695440 h 2182575"/>
              <a:gd name="connsiteX2" fmla="*/ 355 w 1760803"/>
              <a:gd name="connsiteY2" fmla="*/ 737081 h 2182575"/>
              <a:gd name="connsiteX3" fmla="*/ 843503 w 1760803"/>
              <a:gd name="connsiteY3" fmla="*/ 811 h 2182575"/>
              <a:gd name="connsiteX4" fmla="*/ 1760264 w 1760803"/>
              <a:gd name="connsiteY4" fmla="*/ 817847 h 2182575"/>
              <a:gd name="connsiteX5" fmla="*/ 1401643 w 1760803"/>
              <a:gd name="connsiteY5" fmla="*/ 1817736 h 2182575"/>
              <a:gd name="connsiteX6" fmla="*/ 1282890 w 1760803"/>
              <a:gd name="connsiteY6" fmla="*/ 2138369 h 2182575"/>
              <a:gd name="connsiteX7" fmla="*/ 463493 w 1760803"/>
              <a:gd name="connsiteY7" fmla="*/ 2138369 h 2182575"/>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29 w 1760713"/>
              <a:gd name="connsiteY0" fmla="*/ 2137716 h 2181922"/>
              <a:gd name="connsiteX1" fmla="*/ 298355 w 1760713"/>
              <a:gd name="connsiteY1" fmla="*/ 1694787 h 2181922"/>
              <a:gd name="connsiteX2" fmla="*/ 291 w 1760713"/>
              <a:gd name="connsiteY2" fmla="*/ 736428 h 2181922"/>
              <a:gd name="connsiteX3" fmla="*/ 843439 w 1760713"/>
              <a:gd name="connsiteY3" fmla="*/ 158 h 2181922"/>
              <a:gd name="connsiteX4" fmla="*/ 1760200 w 1760713"/>
              <a:gd name="connsiteY4" fmla="*/ 817194 h 2181922"/>
              <a:gd name="connsiteX5" fmla="*/ 1401579 w 1760713"/>
              <a:gd name="connsiteY5" fmla="*/ 1817083 h 2181922"/>
              <a:gd name="connsiteX6" fmla="*/ 1282826 w 1760713"/>
              <a:gd name="connsiteY6" fmla="*/ 2137716 h 2181922"/>
              <a:gd name="connsiteX7" fmla="*/ 463429 w 176071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228"/>
              <a:gd name="connsiteY0" fmla="*/ 2137696 h 2181902"/>
              <a:gd name="connsiteX1" fmla="*/ 298365 w 1760228"/>
              <a:gd name="connsiteY1" fmla="*/ 1694767 h 2181902"/>
              <a:gd name="connsiteX2" fmla="*/ 301 w 1760228"/>
              <a:gd name="connsiteY2" fmla="*/ 736408 h 2181902"/>
              <a:gd name="connsiteX3" fmla="*/ 843449 w 1760228"/>
              <a:gd name="connsiteY3" fmla="*/ 138 h 2181902"/>
              <a:gd name="connsiteX4" fmla="*/ 1760210 w 1760228"/>
              <a:gd name="connsiteY4" fmla="*/ 817174 h 2181902"/>
              <a:gd name="connsiteX5" fmla="*/ 1401589 w 1760228"/>
              <a:gd name="connsiteY5" fmla="*/ 1817063 h 2181902"/>
              <a:gd name="connsiteX6" fmla="*/ 1282836 w 1760228"/>
              <a:gd name="connsiteY6" fmla="*/ 2137696 h 2181902"/>
              <a:gd name="connsiteX7" fmla="*/ 463439 w 1760228"/>
              <a:gd name="connsiteY7" fmla="*/ 2137696 h 2181902"/>
              <a:gd name="connsiteX0" fmla="*/ 463439 w 1760231"/>
              <a:gd name="connsiteY0" fmla="*/ 2137574 h 2181780"/>
              <a:gd name="connsiteX1" fmla="*/ 298365 w 1760231"/>
              <a:gd name="connsiteY1" fmla="*/ 1694645 h 2181780"/>
              <a:gd name="connsiteX2" fmla="*/ 301 w 1760231"/>
              <a:gd name="connsiteY2" fmla="*/ 736286 h 2181780"/>
              <a:gd name="connsiteX3" fmla="*/ 843449 w 1760231"/>
              <a:gd name="connsiteY3" fmla="*/ 16 h 2181780"/>
              <a:gd name="connsiteX4" fmla="*/ 1760210 w 1760231"/>
              <a:gd name="connsiteY4" fmla="*/ 817052 h 2181780"/>
              <a:gd name="connsiteX5" fmla="*/ 1401589 w 1760231"/>
              <a:gd name="connsiteY5" fmla="*/ 1816941 h 2181780"/>
              <a:gd name="connsiteX6" fmla="*/ 1282836 w 1760231"/>
              <a:gd name="connsiteY6" fmla="*/ 2137574 h 2181780"/>
              <a:gd name="connsiteX7" fmla="*/ 463439 w 1760231"/>
              <a:gd name="connsiteY7" fmla="*/ 2137574 h 2181780"/>
              <a:gd name="connsiteX0" fmla="*/ 463194 w 1759986"/>
              <a:gd name="connsiteY0" fmla="*/ 2137574 h 2181780"/>
              <a:gd name="connsiteX1" fmla="*/ 298120 w 1759986"/>
              <a:gd name="connsiteY1" fmla="*/ 1694645 h 2181780"/>
              <a:gd name="connsiteX2" fmla="*/ 56 w 1759986"/>
              <a:gd name="connsiteY2" fmla="*/ 736286 h 2181780"/>
              <a:gd name="connsiteX3" fmla="*/ 843204 w 1759986"/>
              <a:gd name="connsiteY3" fmla="*/ 16 h 2181780"/>
              <a:gd name="connsiteX4" fmla="*/ 1759965 w 1759986"/>
              <a:gd name="connsiteY4" fmla="*/ 817052 h 2181780"/>
              <a:gd name="connsiteX5" fmla="*/ 1401344 w 1759986"/>
              <a:gd name="connsiteY5" fmla="*/ 1816941 h 2181780"/>
              <a:gd name="connsiteX6" fmla="*/ 1282591 w 1759986"/>
              <a:gd name="connsiteY6" fmla="*/ 2137574 h 2181780"/>
              <a:gd name="connsiteX7" fmla="*/ 463194 w 1759986"/>
              <a:gd name="connsiteY7" fmla="*/ 2137574 h 2181780"/>
              <a:gd name="connsiteX0" fmla="*/ 473870 w 1770657"/>
              <a:gd name="connsiteY0" fmla="*/ 2137572 h 2181778"/>
              <a:gd name="connsiteX1" fmla="*/ 308796 w 1770657"/>
              <a:gd name="connsiteY1" fmla="*/ 1694643 h 2181778"/>
              <a:gd name="connsiteX2" fmla="*/ 38 w 1770657"/>
              <a:gd name="connsiteY2" fmla="*/ 800453 h 2181778"/>
              <a:gd name="connsiteX3" fmla="*/ 853880 w 1770657"/>
              <a:gd name="connsiteY3" fmla="*/ 14 h 2181778"/>
              <a:gd name="connsiteX4" fmla="*/ 1770641 w 1770657"/>
              <a:gd name="connsiteY4" fmla="*/ 817050 h 2181778"/>
              <a:gd name="connsiteX5" fmla="*/ 1412020 w 1770657"/>
              <a:gd name="connsiteY5" fmla="*/ 1816939 h 2181778"/>
              <a:gd name="connsiteX6" fmla="*/ 1293267 w 1770657"/>
              <a:gd name="connsiteY6" fmla="*/ 2137572 h 2181778"/>
              <a:gd name="connsiteX7" fmla="*/ 473870 w 1770657"/>
              <a:gd name="connsiteY7" fmla="*/ 2137572 h 2181778"/>
              <a:gd name="connsiteX0" fmla="*/ 473870 w 1770657"/>
              <a:gd name="connsiteY0" fmla="*/ 2137565 h 2181771"/>
              <a:gd name="connsiteX1" fmla="*/ 308796 w 1770657"/>
              <a:gd name="connsiteY1" fmla="*/ 1694636 h 2181771"/>
              <a:gd name="connsiteX2" fmla="*/ 38 w 1770657"/>
              <a:gd name="connsiteY2" fmla="*/ 800446 h 2181771"/>
              <a:gd name="connsiteX3" fmla="*/ 853880 w 1770657"/>
              <a:gd name="connsiteY3" fmla="*/ 7 h 2181771"/>
              <a:gd name="connsiteX4" fmla="*/ 1770641 w 1770657"/>
              <a:gd name="connsiteY4" fmla="*/ 811695 h 2181771"/>
              <a:gd name="connsiteX5" fmla="*/ 1412020 w 1770657"/>
              <a:gd name="connsiteY5" fmla="*/ 1816932 h 2181771"/>
              <a:gd name="connsiteX6" fmla="*/ 1293267 w 1770657"/>
              <a:gd name="connsiteY6" fmla="*/ 2137565 h 2181771"/>
              <a:gd name="connsiteX7" fmla="*/ 473870 w 1770657"/>
              <a:gd name="connsiteY7" fmla="*/ 2137565 h 2181771"/>
              <a:gd name="connsiteX0" fmla="*/ 473870 w 1788602"/>
              <a:gd name="connsiteY0" fmla="*/ 2137565 h 2181771"/>
              <a:gd name="connsiteX1" fmla="*/ 308796 w 1788602"/>
              <a:gd name="connsiteY1" fmla="*/ 1694636 h 2181771"/>
              <a:gd name="connsiteX2" fmla="*/ 38 w 1788602"/>
              <a:gd name="connsiteY2" fmla="*/ 800446 h 2181771"/>
              <a:gd name="connsiteX3" fmla="*/ 853880 w 1788602"/>
              <a:gd name="connsiteY3" fmla="*/ 7 h 2181771"/>
              <a:gd name="connsiteX4" fmla="*/ 1770641 w 1788602"/>
              <a:gd name="connsiteY4" fmla="*/ 811695 h 2181771"/>
              <a:gd name="connsiteX5" fmla="*/ 1449451 w 1788602"/>
              <a:gd name="connsiteY5" fmla="*/ 1747416 h 2181771"/>
              <a:gd name="connsiteX6" fmla="*/ 1293267 w 1788602"/>
              <a:gd name="connsiteY6" fmla="*/ 2137565 h 2181771"/>
              <a:gd name="connsiteX7" fmla="*/ 473870 w 1788602"/>
              <a:gd name="connsiteY7" fmla="*/ 2137565 h 2181771"/>
              <a:gd name="connsiteX0" fmla="*/ 473870 w 1771028"/>
              <a:gd name="connsiteY0" fmla="*/ 2137565 h 2181771"/>
              <a:gd name="connsiteX1" fmla="*/ 308796 w 1771028"/>
              <a:gd name="connsiteY1" fmla="*/ 1694636 h 2181771"/>
              <a:gd name="connsiteX2" fmla="*/ 38 w 1771028"/>
              <a:gd name="connsiteY2" fmla="*/ 800446 h 2181771"/>
              <a:gd name="connsiteX3" fmla="*/ 853880 w 1771028"/>
              <a:gd name="connsiteY3" fmla="*/ 7 h 2181771"/>
              <a:gd name="connsiteX4" fmla="*/ 1770641 w 1771028"/>
              <a:gd name="connsiteY4" fmla="*/ 811695 h 2181771"/>
              <a:gd name="connsiteX5" fmla="*/ 1449451 w 1771028"/>
              <a:gd name="connsiteY5" fmla="*/ 1747416 h 2181771"/>
              <a:gd name="connsiteX6" fmla="*/ 1293267 w 1771028"/>
              <a:gd name="connsiteY6" fmla="*/ 2137565 h 2181771"/>
              <a:gd name="connsiteX7" fmla="*/ 473870 w 1771028"/>
              <a:gd name="connsiteY7" fmla="*/ 2137565 h 2181771"/>
              <a:gd name="connsiteX0" fmla="*/ 474410 w 1771568"/>
              <a:gd name="connsiteY0" fmla="*/ 2137565 h 2181771"/>
              <a:gd name="connsiteX1" fmla="*/ 309336 w 1771568"/>
              <a:gd name="connsiteY1" fmla="*/ 1694636 h 2181771"/>
              <a:gd name="connsiteX2" fmla="*/ 578 w 1771568"/>
              <a:gd name="connsiteY2" fmla="*/ 800446 h 2181771"/>
              <a:gd name="connsiteX3" fmla="*/ 854420 w 1771568"/>
              <a:gd name="connsiteY3" fmla="*/ 7 h 2181771"/>
              <a:gd name="connsiteX4" fmla="*/ 1771181 w 1771568"/>
              <a:gd name="connsiteY4" fmla="*/ 811695 h 2181771"/>
              <a:gd name="connsiteX5" fmla="*/ 1449991 w 1771568"/>
              <a:gd name="connsiteY5" fmla="*/ 1747416 h 2181771"/>
              <a:gd name="connsiteX6" fmla="*/ 1293807 w 1771568"/>
              <a:gd name="connsiteY6" fmla="*/ 2137565 h 2181771"/>
              <a:gd name="connsiteX7" fmla="*/ 474410 w 1771568"/>
              <a:gd name="connsiteY7" fmla="*/ 2137565 h 2181771"/>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2287" h="2182119">
                <a:moveTo>
                  <a:pt x="474866" y="2137913"/>
                </a:moveTo>
                <a:cubicBezTo>
                  <a:pt x="375280" y="2118606"/>
                  <a:pt x="356680" y="1917837"/>
                  <a:pt x="309792" y="1694984"/>
                </a:cubicBezTo>
                <a:cubicBezTo>
                  <a:pt x="262904" y="1472131"/>
                  <a:pt x="22481" y="1206221"/>
                  <a:pt x="1034" y="800794"/>
                </a:cubicBezTo>
                <a:cubicBezTo>
                  <a:pt x="-20413" y="395367"/>
                  <a:pt x="292407" y="14522"/>
                  <a:pt x="854876" y="355"/>
                </a:cubicBezTo>
                <a:cubicBezTo>
                  <a:pt x="1417345" y="-13812"/>
                  <a:pt x="1790017" y="397818"/>
                  <a:pt x="1771637" y="812043"/>
                </a:cubicBezTo>
                <a:cubicBezTo>
                  <a:pt x="1753257" y="1226268"/>
                  <a:pt x="1476535" y="1532134"/>
                  <a:pt x="1450447" y="1747764"/>
                </a:cubicBezTo>
                <a:cubicBezTo>
                  <a:pt x="1424359" y="1963394"/>
                  <a:pt x="1360583" y="2127288"/>
                  <a:pt x="1294263" y="2137913"/>
                </a:cubicBezTo>
                <a:cubicBezTo>
                  <a:pt x="1037173" y="2202081"/>
                  <a:pt x="646398" y="2191386"/>
                  <a:pt x="474866" y="2137913"/>
                </a:cubicBezTo>
                <a:close/>
              </a:path>
            </a:pathLst>
          </a:custGeom>
          <a:gradFill flip="none" rotWithShape="1">
            <a:gsLst>
              <a:gs pos="1000">
                <a:schemeClr val="bg1"/>
              </a:gs>
              <a:gs pos="80000">
                <a:schemeClr val="bg2">
                  <a:lumMod val="50000"/>
                  <a:alpha val="5000"/>
                </a:schemeClr>
              </a:gs>
            </a:gsLst>
            <a:path path="circle">
              <a:fillToRect l="50000" t="50000" r="50000" b="50000"/>
            </a:path>
            <a:tileRect/>
          </a:gra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71" name="WIRES"/>
          <p:cNvGrpSpPr/>
          <p:nvPr userDrawn="1"/>
        </p:nvGrpSpPr>
        <p:grpSpPr>
          <a:xfrm>
            <a:off x="7918282" y="2938024"/>
            <a:ext cx="302686" cy="358202"/>
            <a:chOff x="7495024" y="3160455"/>
            <a:chExt cx="302686" cy="358202"/>
          </a:xfrm>
        </p:grpSpPr>
        <p:sp>
          <p:nvSpPr>
            <p:cNvPr id="372" name="Vrije vorm 371"/>
            <p:cNvSpPr/>
            <p:nvPr/>
          </p:nvSpPr>
          <p:spPr>
            <a:xfrm>
              <a:off x="7495024" y="3181576"/>
              <a:ext cx="76340" cy="335228"/>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Lst>
              <a:ahLst/>
              <a:cxnLst>
                <a:cxn ang="0">
                  <a:pos x="connsiteX0" y="connsiteY0"/>
                </a:cxn>
                <a:cxn ang="0">
                  <a:pos x="connsiteX1" y="connsiteY1"/>
                </a:cxn>
                <a:cxn ang="0">
                  <a:pos x="connsiteX2" y="connsiteY2"/>
                </a:cxn>
              </a:cxnLst>
              <a:rect l="l" t="t" r="r" b="b"/>
              <a:pathLst>
                <a:path w="122990" h="540084">
                  <a:moveTo>
                    <a:pt x="122990" y="540084"/>
                  </a:moveTo>
                  <a:lnTo>
                    <a:pt x="0" y="48126"/>
                  </a:lnTo>
                  <a:cubicBezTo>
                    <a:pt x="58821" y="48126"/>
                    <a:pt x="74864" y="32084"/>
                    <a:pt x="80211" y="0"/>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373" name="Vrije vorm 372"/>
            <p:cNvSpPr/>
            <p:nvPr/>
          </p:nvSpPr>
          <p:spPr>
            <a:xfrm flipH="1">
              <a:off x="7721370" y="3181576"/>
              <a:ext cx="76340" cy="335228"/>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Lst>
              <a:ahLst/>
              <a:cxnLst>
                <a:cxn ang="0">
                  <a:pos x="connsiteX0" y="connsiteY0"/>
                </a:cxn>
                <a:cxn ang="0">
                  <a:pos x="connsiteX1" y="connsiteY1"/>
                </a:cxn>
                <a:cxn ang="0">
                  <a:pos x="connsiteX2" y="connsiteY2"/>
                </a:cxn>
              </a:cxnLst>
              <a:rect l="l" t="t" r="r" b="b"/>
              <a:pathLst>
                <a:path w="122990" h="540084">
                  <a:moveTo>
                    <a:pt x="122990" y="540084"/>
                  </a:moveTo>
                  <a:lnTo>
                    <a:pt x="0" y="48126"/>
                  </a:lnTo>
                  <a:cubicBezTo>
                    <a:pt x="58821" y="48126"/>
                    <a:pt x="74864" y="32084"/>
                    <a:pt x="80211" y="0"/>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374" name="Vrije vorm 373"/>
            <p:cNvSpPr/>
            <p:nvPr/>
          </p:nvSpPr>
          <p:spPr>
            <a:xfrm>
              <a:off x="7533193" y="3160455"/>
              <a:ext cx="90440" cy="358202"/>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01601 w 101601"/>
                <a:gd name="connsiteY0" fmla="*/ 540084 h 540084"/>
                <a:gd name="connsiteX1" fmla="*/ 0 w 101601"/>
                <a:gd name="connsiteY1" fmla="*/ 48126 h 540084"/>
                <a:gd name="connsiteX2" fmla="*/ 80211 w 101601"/>
                <a:gd name="connsiteY2" fmla="*/ 0 h 540084"/>
                <a:gd name="connsiteX0" fmla="*/ 101601 w 105811"/>
                <a:gd name="connsiteY0" fmla="*/ 540084 h 540084"/>
                <a:gd name="connsiteX1" fmla="*/ 0 w 105811"/>
                <a:gd name="connsiteY1" fmla="*/ 48126 h 540084"/>
                <a:gd name="connsiteX2" fmla="*/ 80211 w 105811"/>
                <a:gd name="connsiteY2" fmla="*/ 0 h 540084"/>
                <a:gd name="connsiteX0" fmla="*/ 74864 w 80374"/>
                <a:gd name="connsiteY0" fmla="*/ 545431 h 545431"/>
                <a:gd name="connsiteX1" fmla="*/ 0 w 80374"/>
                <a:gd name="connsiteY1" fmla="*/ 48126 h 545431"/>
                <a:gd name="connsiteX2" fmla="*/ 80211 w 80374"/>
                <a:gd name="connsiteY2" fmla="*/ 0 h 545431"/>
                <a:gd name="connsiteX0" fmla="*/ 106948 w 112295"/>
                <a:gd name="connsiteY0" fmla="*/ 545431 h 545431"/>
                <a:gd name="connsiteX1" fmla="*/ 0 w 112295"/>
                <a:gd name="connsiteY1" fmla="*/ 37431 h 545431"/>
                <a:gd name="connsiteX2" fmla="*/ 112295 w 112295"/>
                <a:gd name="connsiteY2" fmla="*/ 0 h 545431"/>
                <a:gd name="connsiteX0" fmla="*/ 136850 w 142197"/>
                <a:gd name="connsiteY0" fmla="*/ 577317 h 577317"/>
                <a:gd name="connsiteX1" fmla="*/ 29902 w 142197"/>
                <a:gd name="connsiteY1" fmla="*/ 69317 h 577317"/>
                <a:gd name="connsiteX2" fmla="*/ 142197 w 142197"/>
                <a:gd name="connsiteY2" fmla="*/ 31886 h 577317"/>
                <a:gd name="connsiteX0" fmla="*/ 136850 w 142197"/>
                <a:gd name="connsiteY0" fmla="*/ 577317 h 577317"/>
                <a:gd name="connsiteX1" fmla="*/ 29902 w 142197"/>
                <a:gd name="connsiteY1" fmla="*/ 69317 h 577317"/>
                <a:gd name="connsiteX2" fmla="*/ 142197 w 142197"/>
                <a:gd name="connsiteY2" fmla="*/ 31886 h 577317"/>
                <a:gd name="connsiteX0" fmla="*/ 135783 w 151825"/>
                <a:gd name="connsiteY0" fmla="*/ 566835 h 566835"/>
                <a:gd name="connsiteX1" fmla="*/ 28835 w 151825"/>
                <a:gd name="connsiteY1" fmla="*/ 58835 h 566835"/>
                <a:gd name="connsiteX2" fmla="*/ 151825 w 151825"/>
                <a:gd name="connsiteY2" fmla="*/ 64183 h 566835"/>
                <a:gd name="connsiteX0" fmla="*/ 146455 w 162497"/>
                <a:gd name="connsiteY0" fmla="*/ 567822 h 567822"/>
                <a:gd name="connsiteX1" fmla="*/ 39507 w 162497"/>
                <a:gd name="connsiteY1" fmla="*/ 59822 h 567822"/>
                <a:gd name="connsiteX2" fmla="*/ 162497 w 162497"/>
                <a:gd name="connsiteY2" fmla="*/ 65170 h 567822"/>
                <a:gd name="connsiteX0" fmla="*/ 112719 w 128761"/>
                <a:gd name="connsiteY0" fmla="*/ 518694 h 518694"/>
                <a:gd name="connsiteX1" fmla="*/ 5771 w 128761"/>
                <a:gd name="connsiteY1" fmla="*/ 10694 h 518694"/>
                <a:gd name="connsiteX2" fmla="*/ 128761 w 128761"/>
                <a:gd name="connsiteY2" fmla="*/ 16042 h 518694"/>
                <a:gd name="connsiteX0" fmla="*/ 132904 w 148946"/>
                <a:gd name="connsiteY0" fmla="*/ 562894 h 562894"/>
                <a:gd name="connsiteX1" fmla="*/ 4525 w 148946"/>
                <a:gd name="connsiteY1" fmla="*/ 9650 h 562894"/>
                <a:gd name="connsiteX2" fmla="*/ 148946 w 148946"/>
                <a:gd name="connsiteY2" fmla="*/ 60242 h 562894"/>
                <a:gd name="connsiteX0" fmla="*/ 138352 w 154394"/>
                <a:gd name="connsiteY0" fmla="*/ 554929 h 554929"/>
                <a:gd name="connsiteX1" fmla="*/ 9973 w 154394"/>
                <a:gd name="connsiteY1" fmla="*/ 1685 h 554929"/>
                <a:gd name="connsiteX2" fmla="*/ 154394 w 154394"/>
                <a:gd name="connsiteY2" fmla="*/ 52277 h 554929"/>
                <a:gd name="connsiteX0" fmla="*/ 131235 w 147277"/>
                <a:gd name="connsiteY0" fmla="*/ 580961 h 580961"/>
                <a:gd name="connsiteX1" fmla="*/ 2856 w 147277"/>
                <a:gd name="connsiteY1" fmla="*/ 27717 h 580961"/>
                <a:gd name="connsiteX2" fmla="*/ 50565 w 147277"/>
                <a:gd name="connsiteY2" fmla="*/ 82445 h 580961"/>
                <a:gd name="connsiteX3" fmla="*/ 147277 w 147277"/>
                <a:gd name="connsiteY3" fmla="*/ 78309 h 580961"/>
                <a:gd name="connsiteX0" fmla="*/ 142101 w 158143"/>
                <a:gd name="connsiteY0" fmla="*/ 556764 h 556764"/>
                <a:gd name="connsiteX1" fmla="*/ 13722 w 158143"/>
                <a:gd name="connsiteY1" fmla="*/ 3520 h 556764"/>
                <a:gd name="connsiteX2" fmla="*/ 61431 w 158143"/>
                <a:gd name="connsiteY2" fmla="*/ 58248 h 556764"/>
                <a:gd name="connsiteX3" fmla="*/ 158143 w 158143"/>
                <a:gd name="connsiteY3" fmla="*/ 54112 h 556764"/>
                <a:gd name="connsiteX0" fmla="*/ 142101 w 145705"/>
                <a:gd name="connsiteY0" fmla="*/ 556764 h 556764"/>
                <a:gd name="connsiteX1" fmla="*/ 13722 w 145705"/>
                <a:gd name="connsiteY1" fmla="*/ 3520 h 556764"/>
                <a:gd name="connsiteX2" fmla="*/ 61431 w 145705"/>
                <a:gd name="connsiteY2" fmla="*/ 58248 h 556764"/>
              </a:gdLst>
              <a:ahLst/>
              <a:cxnLst>
                <a:cxn ang="0">
                  <a:pos x="connsiteX0" y="connsiteY0"/>
                </a:cxn>
                <a:cxn ang="0">
                  <a:pos x="connsiteX1" y="connsiteY1"/>
                </a:cxn>
                <a:cxn ang="0">
                  <a:pos x="connsiteX2" y="connsiteY2"/>
                </a:cxn>
              </a:cxnLst>
              <a:rect l="l" t="t" r="r" b="b"/>
              <a:pathLst>
                <a:path w="145705" h="556764">
                  <a:moveTo>
                    <a:pt x="142101" y="556764"/>
                  </a:moveTo>
                  <a:cubicBezTo>
                    <a:pt x="167055" y="323263"/>
                    <a:pt x="55742" y="-39601"/>
                    <a:pt x="13722" y="3520"/>
                  </a:cubicBezTo>
                  <a:cubicBezTo>
                    <a:pt x="-28298" y="46641"/>
                    <a:pt x="37361" y="49816"/>
                    <a:pt x="61431" y="58248"/>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375" name="Vrije vorm 374"/>
            <p:cNvSpPr/>
            <p:nvPr/>
          </p:nvSpPr>
          <p:spPr>
            <a:xfrm flipH="1">
              <a:off x="7672002" y="3160455"/>
              <a:ext cx="90438" cy="358202"/>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01601 w 101601"/>
                <a:gd name="connsiteY0" fmla="*/ 540084 h 540084"/>
                <a:gd name="connsiteX1" fmla="*/ 0 w 101601"/>
                <a:gd name="connsiteY1" fmla="*/ 48126 h 540084"/>
                <a:gd name="connsiteX2" fmla="*/ 80211 w 101601"/>
                <a:gd name="connsiteY2" fmla="*/ 0 h 540084"/>
                <a:gd name="connsiteX0" fmla="*/ 101601 w 105811"/>
                <a:gd name="connsiteY0" fmla="*/ 540084 h 540084"/>
                <a:gd name="connsiteX1" fmla="*/ 0 w 105811"/>
                <a:gd name="connsiteY1" fmla="*/ 48126 h 540084"/>
                <a:gd name="connsiteX2" fmla="*/ 80211 w 105811"/>
                <a:gd name="connsiteY2" fmla="*/ 0 h 540084"/>
                <a:gd name="connsiteX0" fmla="*/ 74864 w 80374"/>
                <a:gd name="connsiteY0" fmla="*/ 545431 h 545431"/>
                <a:gd name="connsiteX1" fmla="*/ 0 w 80374"/>
                <a:gd name="connsiteY1" fmla="*/ 48126 h 545431"/>
                <a:gd name="connsiteX2" fmla="*/ 80211 w 80374"/>
                <a:gd name="connsiteY2" fmla="*/ 0 h 545431"/>
                <a:gd name="connsiteX0" fmla="*/ 106948 w 112295"/>
                <a:gd name="connsiteY0" fmla="*/ 545431 h 545431"/>
                <a:gd name="connsiteX1" fmla="*/ 0 w 112295"/>
                <a:gd name="connsiteY1" fmla="*/ 37431 h 545431"/>
                <a:gd name="connsiteX2" fmla="*/ 112295 w 112295"/>
                <a:gd name="connsiteY2" fmla="*/ 0 h 545431"/>
                <a:gd name="connsiteX0" fmla="*/ 136850 w 142197"/>
                <a:gd name="connsiteY0" fmla="*/ 577317 h 577317"/>
                <a:gd name="connsiteX1" fmla="*/ 29902 w 142197"/>
                <a:gd name="connsiteY1" fmla="*/ 69317 h 577317"/>
                <a:gd name="connsiteX2" fmla="*/ 142197 w 142197"/>
                <a:gd name="connsiteY2" fmla="*/ 31886 h 577317"/>
                <a:gd name="connsiteX0" fmla="*/ 136850 w 142197"/>
                <a:gd name="connsiteY0" fmla="*/ 577317 h 577317"/>
                <a:gd name="connsiteX1" fmla="*/ 29902 w 142197"/>
                <a:gd name="connsiteY1" fmla="*/ 69317 h 577317"/>
                <a:gd name="connsiteX2" fmla="*/ 142197 w 142197"/>
                <a:gd name="connsiteY2" fmla="*/ 31886 h 577317"/>
                <a:gd name="connsiteX0" fmla="*/ 135783 w 151825"/>
                <a:gd name="connsiteY0" fmla="*/ 566835 h 566835"/>
                <a:gd name="connsiteX1" fmla="*/ 28835 w 151825"/>
                <a:gd name="connsiteY1" fmla="*/ 58835 h 566835"/>
                <a:gd name="connsiteX2" fmla="*/ 151825 w 151825"/>
                <a:gd name="connsiteY2" fmla="*/ 64183 h 566835"/>
                <a:gd name="connsiteX0" fmla="*/ 146455 w 162497"/>
                <a:gd name="connsiteY0" fmla="*/ 567822 h 567822"/>
                <a:gd name="connsiteX1" fmla="*/ 39507 w 162497"/>
                <a:gd name="connsiteY1" fmla="*/ 59822 h 567822"/>
                <a:gd name="connsiteX2" fmla="*/ 162497 w 162497"/>
                <a:gd name="connsiteY2" fmla="*/ 65170 h 567822"/>
                <a:gd name="connsiteX0" fmla="*/ 112719 w 128761"/>
                <a:gd name="connsiteY0" fmla="*/ 518694 h 518694"/>
                <a:gd name="connsiteX1" fmla="*/ 5771 w 128761"/>
                <a:gd name="connsiteY1" fmla="*/ 10694 h 518694"/>
                <a:gd name="connsiteX2" fmla="*/ 128761 w 128761"/>
                <a:gd name="connsiteY2" fmla="*/ 16042 h 518694"/>
                <a:gd name="connsiteX0" fmla="*/ 132904 w 148946"/>
                <a:gd name="connsiteY0" fmla="*/ 562894 h 562894"/>
                <a:gd name="connsiteX1" fmla="*/ 4525 w 148946"/>
                <a:gd name="connsiteY1" fmla="*/ 9650 h 562894"/>
                <a:gd name="connsiteX2" fmla="*/ 148946 w 148946"/>
                <a:gd name="connsiteY2" fmla="*/ 60242 h 562894"/>
                <a:gd name="connsiteX0" fmla="*/ 138352 w 154394"/>
                <a:gd name="connsiteY0" fmla="*/ 554929 h 554929"/>
                <a:gd name="connsiteX1" fmla="*/ 9973 w 154394"/>
                <a:gd name="connsiteY1" fmla="*/ 1685 h 554929"/>
                <a:gd name="connsiteX2" fmla="*/ 154394 w 154394"/>
                <a:gd name="connsiteY2" fmla="*/ 52277 h 554929"/>
                <a:gd name="connsiteX0" fmla="*/ 131235 w 147277"/>
                <a:gd name="connsiteY0" fmla="*/ 580961 h 580961"/>
                <a:gd name="connsiteX1" fmla="*/ 2856 w 147277"/>
                <a:gd name="connsiteY1" fmla="*/ 27717 h 580961"/>
                <a:gd name="connsiteX2" fmla="*/ 50565 w 147277"/>
                <a:gd name="connsiteY2" fmla="*/ 82445 h 580961"/>
                <a:gd name="connsiteX3" fmla="*/ 147277 w 147277"/>
                <a:gd name="connsiteY3" fmla="*/ 78309 h 580961"/>
                <a:gd name="connsiteX0" fmla="*/ 142101 w 158143"/>
                <a:gd name="connsiteY0" fmla="*/ 556764 h 556764"/>
                <a:gd name="connsiteX1" fmla="*/ 13722 w 158143"/>
                <a:gd name="connsiteY1" fmla="*/ 3520 h 556764"/>
                <a:gd name="connsiteX2" fmla="*/ 61431 w 158143"/>
                <a:gd name="connsiteY2" fmla="*/ 58248 h 556764"/>
                <a:gd name="connsiteX3" fmla="*/ 158143 w 158143"/>
                <a:gd name="connsiteY3" fmla="*/ 54112 h 556764"/>
                <a:gd name="connsiteX0" fmla="*/ 142101 w 145705"/>
                <a:gd name="connsiteY0" fmla="*/ 556764 h 556764"/>
                <a:gd name="connsiteX1" fmla="*/ 13722 w 145705"/>
                <a:gd name="connsiteY1" fmla="*/ 3520 h 556764"/>
                <a:gd name="connsiteX2" fmla="*/ 61431 w 145705"/>
                <a:gd name="connsiteY2" fmla="*/ 58248 h 556764"/>
              </a:gdLst>
              <a:ahLst/>
              <a:cxnLst>
                <a:cxn ang="0">
                  <a:pos x="connsiteX0" y="connsiteY0"/>
                </a:cxn>
                <a:cxn ang="0">
                  <a:pos x="connsiteX1" y="connsiteY1"/>
                </a:cxn>
                <a:cxn ang="0">
                  <a:pos x="connsiteX2" y="connsiteY2"/>
                </a:cxn>
              </a:cxnLst>
              <a:rect l="l" t="t" r="r" b="b"/>
              <a:pathLst>
                <a:path w="145705" h="556764">
                  <a:moveTo>
                    <a:pt x="142101" y="556764"/>
                  </a:moveTo>
                  <a:cubicBezTo>
                    <a:pt x="167055" y="323263"/>
                    <a:pt x="55742" y="-39601"/>
                    <a:pt x="13722" y="3520"/>
                  </a:cubicBezTo>
                  <a:cubicBezTo>
                    <a:pt x="-28298" y="46641"/>
                    <a:pt x="37361" y="49816"/>
                    <a:pt x="61431" y="58248"/>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grpSp>
      <p:sp>
        <p:nvSpPr>
          <p:cNvPr id="376" name="GLASS"/>
          <p:cNvSpPr/>
          <p:nvPr userDrawn="1"/>
        </p:nvSpPr>
        <p:spPr>
          <a:xfrm>
            <a:off x="7499068" y="2086670"/>
            <a:ext cx="1118628" cy="1465084"/>
          </a:xfrm>
          <a:custGeom>
            <a:avLst/>
            <a:gdLst>
              <a:gd name="connsiteX0" fmla="*/ 463138 w 1781299"/>
              <a:gd name="connsiteY0" fmla="*/ 2137558 h 2137558"/>
              <a:gd name="connsiteX1" fmla="*/ 308759 w 1781299"/>
              <a:gd name="connsiteY1" fmla="*/ 1662545 h 2137558"/>
              <a:gd name="connsiteX2" fmla="*/ 0 w 1781299"/>
              <a:gd name="connsiteY2" fmla="*/ 736270 h 2137558"/>
              <a:gd name="connsiteX3" fmla="*/ 843148 w 1781299"/>
              <a:gd name="connsiteY3" fmla="*/ 0 h 2137558"/>
              <a:gd name="connsiteX4" fmla="*/ 1781299 w 1781299"/>
              <a:gd name="connsiteY4" fmla="*/ 795647 h 2137558"/>
              <a:gd name="connsiteX5" fmla="*/ 1401288 w 1781299"/>
              <a:gd name="connsiteY5" fmla="*/ 1816925 h 2137558"/>
              <a:gd name="connsiteX6" fmla="*/ 1282535 w 1781299"/>
              <a:gd name="connsiteY6" fmla="*/ 2137558 h 2137558"/>
              <a:gd name="connsiteX7" fmla="*/ 463138 w 1781299"/>
              <a:gd name="connsiteY7" fmla="*/ 2137558 h 2137558"/>
              <a:gd name="connsiteX0" fmla="*/ 463138 w 1781299"/>
              <a:gd name="connsiteY0" fmla="*/ 2137712 h 2137712"/>
              <a:gd name="connsiteX1" fmla="*/ 308759 w 1781299"/>
              <a:gd name="connsiteY1" fmla="*/ 1662699 h 2137712"/>
              <a:gd name="connsiteX2" fmla="*/ 0 w 1781299"/>
              <a:gd name="connsiteY2" fmla="*/ 736424 h 2137712"/>
              <a:gd name="connsiteX3" fmla="*/ 843148 w 1781299"/>
              <a:gd name="connsiteY3" fmla="*/ 154 h 2137712"/>
              <a:gd name="connsiteX4" fmla="*/ 1781299 w 1781299"/>
              <a:gd name="connsiteY4" fmla="*/ 795801 h 2137712"/>
              <a:gd name="connsiteX5" fmla="*/ 1401288 w 1781299"/>
              <a:gd name="connsiteY5" fmla="*/ 1817079 h 2137712"/>
              <a:gd name="connsiteX6" fmla="*/ 1282535 w 1781299"/>
              <a:gd name="connsiteY6" fmla="*/ 2137712 h 2137712"/>
              <a:gd name="connsiteX7" fmla="*/ 463138 w 1781299"/>
              <a:gd name="connsiteY7" fmla="*/ 2137712 h 2137712"/>
              <a:gd name="connsiteX0" fmla="*/ 463138 w 1781299"/>
              <a:gd name="connsiteY0" fmla="*/ 2138480 h 2138480"/>
              <a:gd name="connsiteX1" fmla="*/ 308759 w 1781299"/>
              <a:gd name="connsiteY1" fmla="*/ 1663467 h 2138480"/>
              <a:gd name="connsiteX2" fmla="*/ 0 w 1781299"/>
              <a:gd name="connsiteY2" fmla="*/ 737192 h 2138480"/>
              <a:gd name="connsiteX3" fmla="*/ 843148 w 1781299"/>
              <a:gd name="connsiteY3" fmla="*/ 922 h 2138480"/>
              <a:gd name="connsiteX4" fmla="*/ 1781299 w 1781299"/>
              <a:gd name="connsiteY4" fmla="*/ 796569 h 2138480"/>
              <a:gd name="connsiteX5" fmla="*/ 1401288 w 1781299"/>
              <a:gd name="connsiteY5" fmla="*/ 1817847 h 2138480"/>
              <a:gd name="connsiteX6" fmla="*/ 1282535 w 1781299"/>
              <a:gd name="connsiteY6" fmla="*/ 2138480 h 2138480"/>
              <a:gd name="connsiteX7" fmla="*/ 463138 w 1781299"/>
              <a:gd name="connsiteY7" fmla="*/ 2138480 h 2138480"/>
              <a:gd name="connsiteX0" fmla="*/ 463138 w 1804633"/>
              <a:gd name="connsiteY0" fmla="*/ 2138548 h 2138548"/>
              <a:gd name="connsiteX1" fmla="*/ 308759 w 1804633"/>
              <a:gd name="connsiteY1" fmla="*/ 1663535 h 2138548"/>
              <a:gd name="connsiteX2" fmla="*/ 0 w 1804633"/>
              <a:gd name="connsiteY2" fmla="*/ 737260 h 2138548"/>
              <a:gd name="connsiteX3" fmla="*/ 843148 w 1804633"/>
              <a:gd name="connsiteY3" fmla="*/ 990 h 2138548"/>
              <a:gd name="connsiteX4" fmla="*/ 1781299 w 1804633"/>
              <a:gd name="connsiteY4" fmla="*/ 796637 h 2138548"/>
              <a:gd name="connsiteX5" fmla="*/ 1401288 w 1804633"/>
              <a:gd name="connsiteY5" fmla="*/ 1817915 h 2138548"/>
              <a:gd name="connsiteX6" fmla="*/ 1282535 w 1804633"/>
              <a:gd name="connsiteY6" fmla="*/ 2138548 h 2138548"/>
              <a:gd name="connsiteX7" fmla="*/ 463138 w 1804633"/>
              <a:gd name="connsiteY7" fmla="*/ 2138548 h 2138548"/>
              <a:gd name="connsiteX0" fmla="*/ 478631 w 1820126"/>
              <a:gd name="connsiteY0" fmla="*/ 2138548 h 2138548"/>
              <a:gd name="connsiteX1" fmla="*/ 324252 w 1820126"/>
              <a:gd name="connsiteY1" fmla="*/ 1663535 h 2138548"/>
              <a:gd name="connsiteX2" fmla="*/ 15493 w 1820126"/>
              <a:gd name="connsiteY2" fmla="*/ 737260 h 2138548"/>
              <a:gd name="connsiteX3" fmla="*/ 858641 w 1820126"/>
              <a:gd name="connsiteY3" fmla="*/ 990 h 2138548"/>
              <a:gd name="connsiteX4" fmla="*/ 1796792 w 1820126"/>
              <a:gd name="connsiteY4" fmla="*/ 796637 h 2138548"/>
              <a:gd name="connsiteX5" fmla="*/ 1416781 w 1820126"/>
              <a:gd name="connsiteY5" fmla="*/ 1817915 h 2138548"/>
              <a:gd name="connsiteX6" fmla="*/ 1298028 w 1820126"/>
              <a:gd name="connsiteY6" fmla="*/ 2138548 h 2138548"/>
              <a:gd name="connsiteX7" fmla="*/ 478631 w 1820126"/>
              <a:gd name="connsiteY7" fmla="*/ 2138548 h 213854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67067"/>
              <a:gd name="connsiteX1" fmla="*/ 324252 w 1820126"/>
              <a:gd name="connsiteY1" fmla="*/ 1663535 h 2167067"/>
              <a:gd name="connsiteX2" fmla="*/ 15493 w 1820126"/>
              <a:gd name="connsiteY2" fmla="*/ 737260 h 2167067"/>
              <a:gd name="connsiteX3" fmla="*/ 858641 w 1820126"/>
              <a:gd name="connsiteY3" fmla="*/ 990 h 2167067"/>
              <a:gd name="connsiteX4" fmla="*/ 1796792 w 1820126"/>
              <a:gd name="connsiteY4" fmla="*/ 796637 h 2167067"/>
              <a:gd name="connsiteX5" fmla="*/ 1416781 w 1820126"/>
              <a:gd name="connsiteY5" fmla="*/ 1817915 h 2167067"/>
              <a:gd name="connsiteX6" fmla="*/ 1298028 w 1820126"/>
              <a:gd name="connsiteY6" fmla="*/ 2138548 h 2167067"/>
              <a:gd name="connsiteX7" fmla="*/ 478631 w 1820126"/>
              <a:gd name="connsiteY7" fmla="*/ 2138548 h 2167067"/>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7731 w 1819226"/>
              <a:gd name="connsiteY0" fmla="*/ 2138548 h 2182754"/>
              <a:gd name="connsiteX1" fmla="*/ 334047 w 1819226"/>
              <a:gd name="connsiteY1" fmla="*/ 1636798 h 2182754"/>
              <a:gd name="connsiteX2" fmla="*/ 14593 w 1819226"/>
              <a:gd name="connsiteY2" fmla="*/ 737260 h 2182754"/>
              <a:gd name="connsiteX3" fmla="*/ 857741 w 1819226"/>
              <a:gd name="connsiteY3" fmla="*/ 990 h 2182754"/>
              <a:gd name="connsiteX4" fmla="*/ 1795892 w 1819226"/>
              <a:gd name="connsiteY4" fmla="*/ 796637 h 2182754"/>
              <a:gd name="connsiteX5" fmla="*/ 1415881 w 1819226"/>
              <a:gd name="connsiteY5" fmla="*/ 1817915 h 2182754"/>
              <a:gd name="connsiteX6" fmla="*/ 1297128 w 1819226"/>
              <a:gd name="connsiteY6" fmla="*/ 2138548 h 2182754"/>
              <a:gd name="connsiteX7" fmla="*/ 477731 w 1819226"/>
              <a:gd name="connsiteY7" fmla="*/ 2138548 h 2182754"/>
              <a:gd name="connsiteX0" fmla="*/ 463577 w 1805072"/>
              <a:gd name="connsiteY0" fmla="*/ 2138548 h 2182754"/>
              <a:gd name="connsiteX1" fmla="*/ 319893 w 1805072"/>
              <a:gd name="connsiteY1" fmla="*/ 1636798 h 2182754"/>
              <a:gd name="connsiteX2" fmla="*/ 439 w 1805072"/>
              <a:gd name="connsiteY2" fmla="*/ 737260 h 2182754"/>
              <a:gd name="connsiteX3" fmla="*/ 843587 w 1805072"/>
              <a:gd name="connsiteY3" fmla="*/ 990 h 2182754"/>
              <a:gd name="connsiteX4" fmla="*/ 1781738 w 1805072"/>
              <a:gd name="connsiteY4" fmla="*/ 796637 h 2182754"/>
              <a:gd name="connsiteX5" fmla="*/ 1401727 w 1805072"/>
              <a:gd name="connsiteY5" fmla="*/ 1817915 h 2182754"/>
              <a:gd name="connsiteX6" fmla="*/ 1282974 w 1805072"/>
              <a:gd name="connsiteY6" fmla="*/ 2138548 h 2182754"/>
              <a:gd name="connsiteX7" fmla="*/ 463577 w 1805072"/>
              <a:gd name="connsiteY7" fmla="*/ 2138548 h 2182754"/>
              <a:gd name="connsiteX0" fmla="*/ 479579 w 1821074"/>
              <a:gd name="connsiteY0" fmla="*/ 2138548 h 2182754"/>
              <a:gd name="connsiteX1" fmla="*/ 314505 w 1821074"/>
              <a:gd name="connsiteY1" fmla="*/ 1695619 h 2182754"/>
              <a:gd name="connsiteX2" fmla="*/ 16441 w 1821074"/>
              <a:gd name="connsiteY2" fmla="*/ 737260 h 2182754"/>
              <a:gd name="connsiteX3" fmla="*/ 859589 w 1821074"/>
              <a:gd name="connsiteY3" fmla="*/ 990 h 2182754"/>
              <a:gd name="connsiteX4" fmla="*/ 1797740 w 1821074"/>
              <a:gd name="connsiteY4" fmla="*/ 796637 h 2182754"/>
              <a:gd name="connsiteX5" fmla="*/ 1417729 w 1821074"/>
              <a:gd name="connsiteY5" fmla="*/ 1817915 h 2182754"/>
              <a:gd name="connsiteX6" fmla="*/ 1298976 w 1821074"/>
              <a:gd name="connsiteY6" fmla="*/ 2138548 h 2182754"/>
              <a:gd name="connsiteX7" fmla="*/ 479579 w 1821074"/>
              <a:gd name="connsiteY7" fmla="*/ 2138548 h 2182754"/>
              <a:gd name="connsiteX0" fmla="*/ 463493 w 1804988"/>
              <a:gd name="connsiteY0" fmla="*/ 2138548 h 2182754"/>
              <a:gd name="connsiteX1" fmla="*/ 298419 w 1804988"/>
              <a:gd name="connsiteY1" fmla="*/ 1695619 h 2182754"/>
              <a:gd name="connsiteX2" fmla="*/ 355 w 1804988"/>
              <a:gd name="connsiteY2" fmla="*/ 737260 h 2182754"/>
              <a:gd name="connsiteX3" fmla="*/ 843503 w 1804988"/>
              <a:gd name="connsiteY3" fmla="*/ 990 h 2182754"/>
              <a:gd name="connsiteX4" fmla="*/ 1781654 w 1804988"/>
              <a:gd name="connsiteY4" fmla="*/ 796637 h 2182754"/>
              <a:gd name="connsiteX5" fmla="*/ 1401643 w 1804988"/>
              <a:gd name="connsiteY5" fmla="*/ 1817915 h 2182754"/>
              <a:gd name="connsiteX6" fmla="*/ 1282890 w 1804988"/>
              <a:gd name="connsiteY6" fmla="*/ 2138548 h 2182754"/>
              <a:gd name="connsiteX7" fmla="*/ 463493 w 1804988"/>
              <a:gd name="connsiteY7" fmla="*/ 2138548 h 2182754"/>
              <a:gd name="connsiteX0" fmla="*/ 463493 w 1783109"/>
              <a:gd name="connsiteY0" fmla="*/ 2138691 h 2182897"/>
              <a:gd name="connsiteX1" fmla="*/ 298419 w 1783109"/>
              <a:gd name="connsiteY1" fmla="*/ 1695762 h 2182897"/>
              <a:gd name="connsiteX2" fmla="*/ 355 w 1783109"/>
              <a:gd name="connsiteY2" fmla="*/ 737403 h 2182897"/>
              <a:gd name="connsiteX3" fmla="*/ 843503 w 1783109"/>
              <a:gd name="connsiteY3" fmla="*/ 1133 h 2182897"/>
              <a:gd name="connsiteX4" fmla="*/ 1781654 w 1783109"/>
              <a:gd name="connsiteY4" fmla="*/ 796780 h 2182897"/>
              <a:gd name="connsiteX5" fmla="*/ 1401643 w 1783109"/>
              <a:gd name="connsiteY5" fmla="*/ 1818058 h 2182897"/>
              <a:gd name="connsiteX6" fmla="*/ 1282890 w 1783109"/>
              <a:gd name="connsiteY6" fmla="*/ 2138691 h 2182897"/>
              <a:gd name="connsiteX7" fmla="*/ 463493 w 1783109"/>
              <a:gd name="connsiteY7" fmla="*/ 2138691 h 2182897"/>
              <a:gd name="connsiteX0" fmla="*/ 463493 w 1760970"/>
              <a:gd name="connsiteY0" fmla="*/ 2138007 h 2182213"/>
              <a:gd name="connsiteX1" fmla="*/ 298419 w 1760970"/>
              <a:gd name="connsiteY1" fmla="*/ 1695078 h 2182213"/>
              <a:gd name="connsiteX2" fmla="*/ 355 w 1760970"/>
              <a:gd name="connsiteY2" fmla="*/ 736719 h 2182213"/>
              <a:gd name="connsiteX3" fmla="*/ 843503 w 1760970"/>
              <a:gd name="connsiteY3" fmla="*/ 449 h 2182213"/>
              <a:gd name="connsiteX4" fmla="*/ 1760264 w 1760970"/>
              <a:gd name="connsiteY4" fmla="*/ 817485 h 2182213"/>
              <a:gd name="connsiteX5" fmla="*/ 1401643 w 1760970"/>
              <a:gd name="connsiteY5" fmla="*/ 1817374 h 2182213"/>
              <a:gd name="connsiteX6" fmla="*/ 1282890 w 1760970"/>
              <a:gd name="connsiteY6" fmla="*/ 2138007 h 2182213"/>
              <a:gd name="connsiteX7" fmla="*/ 463493 w 1760970"/>
              <a:gd name="connsiteY7" fmla="*/ 2138007 h 2182213"/>
              <a:gd name="connsiteX0" fmla="*/ 463493 w 1760707"/>
              <a:gd name="connsiteY0" fmla="*/ 2138007 h 2182213"/>
              <a:gd name="connsiteX1" fmla="*/ 298419 w 1760707"/>
              <a:gd name="connsiteY1" fmla="*/ 1695078 h 2182213"/>
              <a:gd name="connsiteX2" fmla="*/ 355 w 1760707"/>
              <a:gd name="connsiteY2" fmla="*/ 736719 h 2182213"/>
              <a:gd name="connsiteX3" fmla="*/ 843503 w 1760707"/>
              <a:gd name="connsiteY3" fmla="*/ 449 h 2182213"/>
              <a:gd name="connsiteX4" fmla="*/ 1760264 w 1760707"/>
              <a:gd name="connsiteY4" fmla="*/ 817485 h 2182213"/>
              <a:gd name="connsiteX5" fmla="*/ 1401643 w 1760707"/>
              <a:gd name="connsiteY5" fmla="*/ 1817374 h 2182213"/>
              <a:gd name="connsiteX6" fmla="*/ 1282890 w 1760707"/>
              <a:gd name="connsiteY6" fmla="*/ 2138007 h 2182213"/>
              <a:gd name="connsiteX7" fmla="*/ 463493 w 1760707"/>
              <a:gd name="connsiteY7" fmla="*/ 2138007 h 2182213"/>
              <a:gd name="connsiteX0" fmla="*/ 463493 w 1760803"/>
              <a:gd name="connsiteY0" fmla="*/ 2138369 h 2182575"/>
              <a:gd name="connsiteX1" fmla="*/ 298419 w 1760803"/>
              <a:gd name="connsiteY1" fmla="*/ 1695440 h 2182575"/>
              <a:gd name="connsiteX2" fmla="*/ 355 w 1760803"/>
              <a:gd name="connsiteY2" fmla="*/ 737081 h 2182575"/>
              <a:gd name="connsiteX3" fmla="*/ 843503 w 1760803"/>
              <a:gd name="connsiteY3" fmla="*/ 811 h 2182575"/>
              <a:gd name="connsiteX4" fmla="*/ 1760264 w 1760803"/>
              <a:gd name="connsiteY4" fmla="*/ 817847 h 2182575"/>
              <a:gd name="connsiteX5" fmla="*/ 1401643 w 1760803"/>
              <a:gd name="connsiteY5" fmla="*/ 1817736 h 2182575"/>
              <a:gd name="connsiteX6" fmla="*/ 1282890 w 1760803"/>
              <a:gd name="connsiteY6" fmla="*/ 2138369 h 2182575"/>
              <a:gd name="connsiteX7" fmla="*/ 463493 w 1760803"/>
              <a:gd name="connsiteY7" fmla="*/ 2138369 h 2182575"/>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29 w 1760713"/>
              <a:gd name="connsiteY0" fmla="*/ 2137716 h 2181922"/>
              <a:gd name="connsiteX1" fmla="*/ 298355 w 1760713"/>
              <a:gd name="connsiteY1" fmla="*/ 1694787 h 2181922"/>
              <a:gd name="connsiteX2" fmla="*/ 291 w 1760713"/>
              <a:gd name="connsiteY2" fmla="*/ 736428 h 2181922"/>
              <a:gd name="connsiteX3" fmla="*/ 843439 w 1760713"/>
              <a:gd name="connsiteY3" fmla="*/ 158 h 2181922"/>
              <a:gd name="connsiteX4" fmla="*/ 1760200 w 1760713"/>
              <a:gd name="connsiteY4" fmla="*/ 817194 h 2181922"/>
              <a:gd name="connsiteX5" fmla="*/ 1401579 w 1760713"/>
              <a:gd name="connsiteY5" fmla="*/ 1817083 h 2181922"/>
              <a:gd name="connsiteX6" fmla="*/ 1282826 w 1760713"/>
              <a:gd name="connsiteY6" fmla="*/ 2137716 h 2181922"/>
              <a:gd name="connsiteX7" fmla="*/ 463429 w 176071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228"/>
              <a:gd name="connsiteY0" fmla="*/ 2137696 h 2181902"/>
              <a:gd name="connsiteX1" fmla="*/ 298365 w 1760228"/>
              <a:gd name="connsiteY1" fmla="*/ 1694767 h 2181902"/>
              <a:gd name="connsiteX2" fmla="*/ 301 w 1760228"/>
              <a:gd name="connsiteY2" fmla="*/ 736408 h 2181902"/>
              <a:gd name="connsiteX3" fmla="*/ 843449 w 1760228"/>
              <a:gd name="connsiteY3" fmla="*/ 138 h 2181902"/>
              <a:gd name="connsiteX4" fmla="*/ 1760210 w 1760228"/>
              <a:gd name="connsiteY4" fmla="*/ 817174 h 2181902"/>
              <a:gd name="connsiteX5" fmla="*/ 1401589 w 1760228"/>
              <a:gd name="connsiteY5" fmla="*/ 1817063 h 2181902"/>
              <a:gd name="connsiteX6" fmla="*/ 1282836 w 1760228"/>
              <a:gd name="connsiteY6" fmla="*/ 2137696 h 2181902"/>
              <a:gd name="connsiteX7" fmla="*/ 463439 w 1760228"/>
              <a:gd name="connsiteY7" fmla="*/ 2137696 h 2181902"/>
              <a:gd name="connsiteX0" fmla="*/ 463439 w 1760231"/>
              <a:gd name="connsiteY0" fmla="*/ 2137574 h 2181780"/>
              <a:gd name="connsiteX1" fmla="*/ 298365 w 1760231"/>
              <a:gd name="connsiteY1" fmla="*/ 1694645 h 2181780"/>
              <a:gd name="connsiteX2" fmla="*/ 301 w 1760231"/>
              <a:gd name="connsiteY2" fmla="*/ 736286 h 2181780"/>
              <a:gd name="connsiteX3" fmla="*/ 843449 w 1760231"/>
              <a:gd name="connsiteY3" fmla="*/ 16 h 2181780"/>
              <a:gd name="connsiteX4" fmla="*/ 1760210 w 1760231"/>
              <a:gd name="connsiteY4" fmla="*/ 817052 h 2181780"/>
              <a:gd name="connsiteX5" fmla="*/ 1401589 w 1760231"/>
              <a:gd name="connsiteY5" fmla="*/ 1816941 h 2181780"/>
              <a:gd name="connsiteX6" fmla="*/ 1282836 w 1760231"/>
              <a:gd name="connsiteY6" fmla="*/ 2137574 h 2181780"/>
              <a:gd name="connsiteX7" fmla="*/ 463439 w 1760231"/>
              <a:gd name="connsiteY7" fmla="*/ 2137574 h 2181780"/>
              <a:gd name="connsiteX0" fmla="*/ 463194 w 1759986"/>
              <a:gd name="connsiteY0" fmla="*/ 2137574 h 2181780"/>
              <a:gd name="connsiteX1" fmla="*/ 298120 w 1759986"/>
              <a:gd name="connsiteY1" fmla="*/ 1694645 h 2181780"/>
              <a:gd name="connsiteX2" fmla="*/ 56 w 1759986"/>
              <a:gd name="connsiteY2" fmla="*/ 736286 h 2181780"/>
              <a:gd name="connsiteX3" fmla="*/ 843204 w 1759986"/>
              <a:gd name="connsiteY3" fmla="*/ 16 h 2181780"/>
              <a:gd name="connsiteX4" fmla="*/ 1759965 w 1759986"/>
              <a:gd name="connsiteY4" fmla="*/ 817052 h 2181780"/>
              <a:gd name="connsiteX5" fmla="*/ 1401344 w 1759986"/>
              <a:gd name="connsiteY5" fmla="*/ 1816941 h 2181780"/>
              <a:gd name="connsiteX6" fmla="*/ 1282591 w 1759986"/>
              <a:gd name="connsiteY6" fmla="*/ 2137574 h 2181780"/>
              <a:gd name="connsiteX7" fmla="*/ 463194 w 1759986"/>
              <a:gd name="connsiteY7" fmla="*/ 2137574 h 2181780"/>
              <a:gd name="connsiteX0" fmla="*/ 473870 w 1770657"/>
              <a:gd name="connsiteY0" fmla="*/ 2137572 h 2181778"/>
              <a:gd name="connsiteX1" fmla="*/ 308796 w 1770657"/>
              <a:gd name="connsiteY1" fmla="*/ 1694643 h 2181778"/>
              <a:gd name="connsiteX2" fmla="*/ 38 w 1770657"/>
              <a:gd name="connsiteY2" fmla="*/ 800453 h 2181778"/>
              <a:gd name="connsiteX3" fmla="*/ 853880 w 1770657"/>
              <a:gd name="connsiteY3" fmla="*/ 14 h 2181778"/>
              <a:gd name="connsiteX4" fmla="*/ 1770641 w 1770657"/>
              <a:gd name="connsiteY4" fmla="*/ 817050 h 2181778"/>
              <a:gd name="connsiteX5" fmla="*/ 1412020 w 1770657"/>
              <a:gd name="connsiteY5" fmla="*/ 1816939 h 2181778"/>
              <a:gd name="connsiteX6" fmla="*/ 1293267 w 1770657"/>
              <a:gd name="connsiteY6" fmla="*/ 2137572 h 2181778"/>
              <a:gd name="connsiteX7" fmla="*/ 473870 w 1770657"/>
              <a:gd name="connsiteY7" fmla="*/ 2137572 h 2181778"/>
              <a:gd name="connsiteX0" fmla="*/ 473870 w 1770657"/>
              <a:gd name="connsiteY0" fmla="*/ 2137565 h 2181771"/>
              <a:gd name="connsiteX1" fmla="*/ 308796 w 1770657"/>
              <a:gd name="connsiteY1" fmla="*/ 1694636 h 2181771"/>
              <a:gd name="connsiteX2" fmla="*/ 38 w 1770657"/>
              <a:gd name="connsiteY2" fmla="*/ 800446 h 2181771"/>
              <a:gd name="connsiteX3" fmla="*/ 853880 w 1770657"/>
              <a:gd name="connsiteY3" fmla="*/ 7 h 2181771"/>
              <a:gd name="connsiteX4" fmla="*/ 1770641 w 1770657"/>
              <a:gd name="connsiteY4" fmla="*/ 811695 h 2181771"/>
              <a:gd name="connsiteX5" fmla="*/ 1412020 w 1770657"/>
              <a:gd name="connsiteY5" fmla="*/ 1816932 h 2181771"/>
              <a:gd name="connsiteX6" fmla="*/ 1293267 w 1770657"/>
              <a:gd name="connsiteY6" fmla="*/ 2137565 h 2181771"/>
              <a:gd name="connsiteX7" fmla="*/ 473870 w 1770657"/>
              <a:gd name="connsiteY7" fmla="*/ 2137565 h 2181771"/>
              <a:gd name="connsiteX0" fmla="*/ 473870 w 1788602"/>
              <a:gd name="connsiteY0" fmla="*/ 2137565 h 2181771"/>
              <a:gd name="connsiteX1" fmla="*/ 308796 w 1788602"/>
              <a:gd name="connsiteY1" fmla="*/ 1694636 h 2181771"/>
              <a:gd name="connsiteX2" fmla="*/ 38 w 1788602"/>
              <a:gd name="connsiteY2" fmla="*/ 800446 h 2181771"/>
              <a:gd name="connsiteX3" fmla="*/ 853880 w 1788602"/>
              <a:gd name="connsiteY3" fmla="*/ 7 h 2181771"/>
              <a:gd name="connsiteX4" fmla="*/ 1770641 w 1788602"/>
              <a:gd name="connsiteY4" fmla="*/ 811695 h 2181771"/>
              <a:gd name="connsiteX5" fmla="*/ 1449451 w 1788602"/>
              <a:gd name="connsiteY5" fmla="*/ 1747416 h 2181771"/>
              <a:gd name="connsiteX6" fmla="*/ 1293267 w 1788602"/>
              <a:gd name="connsiteY6" fmla="*/ 2137565 h 2181771"/>
              <a:gd name="connsiteX7" fmla="*/ 473870 w 1788602"/>
              <a:gd name="connsiteY7" fmla="*/ 2137565 h 2181771"/>
              <a:gd name="connsiteX0" fmla="*/ 473870 w 1771028"/>
              <a:gd name="connsiteY0" fmla="*/ 2137565 h 2181771"/>
              <a:gd name="connsiteX1" fmla="*/ 308796 w 1771028"/>
              <a:gd name="connsiteY1" fmla="*/ 1694636 h 2181771"/>
              <a:gd name="connsiteX2" fmla="*/ 38 w 1771028"/>
              <a:gd name="connsiteY2" fmla="*/ 800446 h 2181771"/>
              <a:gd name="connsiteX3" fmla="*/ 853880 w 1771028"/>
              <a:gd name="connsiteY3" fmla="*/ 7 h 2181771"/>
              <a:gd name="connsiteX4" fmla="*/ 1770641 w 1771028"/>
              <a:gd name="connsiteY4" fmla="*/ 811695 h 2181771"/>
              <a:gd name="connsiteX5" fmla="*/ 1449451 w 1771028"/>
              <a:gd name="connsiteY5" fmla="*/ 1747416 h 2181771"/>
              <a:gd name="connsiteX6" fmla="*/ 1293267 w 1771028"/>
              <a:gd name="connsiteY6" fmla="*/ 2137565 h 2181771"/>
              <a:gd name="connsiteX7" fmla="*/ 473870 w 1771028"/>
              <a:gd name="connsiteY7" fmla="*/ 2137565 h 2181771"/>
              <a:gd name="connsiteX0" fmla="*/ 474410 w 1771568"/>
              <a:gd name="connsiteY0" fmla="*/ 2137565 h 2181771"/>
              <a:gd name="connsiteX1" fmla="*/ 309336 w 1771568"/>
              <a:gd name="connsiteY1" fmla="*/ 1694636 h 2181771"/>
              <a:gd name="connsiteX2" fmla="*/ 578 w 1771568"/>
              <a:gd name="connsiteY2" fmla="*/ 800446 h 2181771"/>
              <a:gd name="connsiteX3" fmla="*/ 854420 w 1771568"/>
              <a:gd name="connsiteY3" fmla="*/ 7 h 2181771"/>
              <a:gd name="connsiteX4" fmla="*/ 1771181 w 1771568"/>
              <a:gd name="connsiteY4" fmla="*/ 811695 h 2181771"/>
              <a:gd name="connsiteX5" fmla="*/ 1449991 w 1771568"/>
              <a:gd name="connsiteY5" fmla="*/ 1747416 h 2181771"/>
              <a:gd name="connsiteX6" fmla="*/ 1293807 w 1771568"/>
              <a:gd name="connsiteY6" fmla="*/ 2137565 h 2181771"/>
              <a:gd name="connsiteX7" fmla="*/ 474410 w 1771568"/>
              <a:gd name="connsiteY7" fmla="*/ 2137565 h 2181771"/>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71225"/>
              <a:gd name="connsiteX1" fmla="*/ 309792 w 1772287"/>
              <a:gd name="connsiteY1" fmla="*/ 1694984 h 2171225"/>
              <a:gd name="connsiteX2" fmla="*/ 1034 w 1772287"/>
              <a:gd name="connsiteY2" fmla="*/ 800794 h 2171225"/>
              <a:gd name="connsiteX3" fmla="*/ 854876 w 1772287"/>
              <a:gd name="connsiteY3" fmla="*/ 355 h 2171225"/>
              <a:gd name="connsiteX4" fmla="*/ 1771637 w 1772287"/>
              <a:gd name="connsiteY4" fmla="*/ 812043 h 2171225"/>
              <a:gd name="connsiteX5" fmla="*/ 1450447 w 1772287"/>
              <a:gd name="connsiteY5" fmla="*/ 1747764 h 2171225"/>
              <a:gd name="connsiteX6" fmla="*/ 1294263 w 1772287"/>
              <a:gd name="connsiteY6" fmla="*/ 2137913 h 2171225"/>
              <a:gd name="connsiteX7" fmla="*/ 474866 w 1772287"/>
              <a:gd name="connsiteY7" fmla="*/ 2137913 h 2171225"/>
              <a:gd name="connsiteX0" fmla="*/ 474866 w 1772287"/>
              <a:gd name="connsiteY0" fmla="*/ 2137913 h 2155960"/>
              <a:gd name="connsiteX1" fmla="*/ 309792 w 1772287"/>
              <a:gd name="connsiteY1" fmla="*/ 1694984 h 2155960"/>
              <a:gd name="connsiteX2" fmla="*/ 1034 w 1772287"/>
              <a:gd name="connsiteY2" fmla="*/ 800794 h 2155960"/>
              <a:gd name="connsiteX3" fmla="*/ 854876 w 1772287"/>
              <a:gd name="connsiteY3" fmla="*/ 355 h 2155960"/>
              <a:gd name="connsiteX4" fmla="*/ 1771637 w 1772287"/>
              <a:gd name="connsiteY4" fmla="*/ 812043 h 2155960"/>
              <a:gd name="connsiteX5" fmla="*/ 1450447 w 1772287"/>
              <a:gd name="connsiteY5" fmla="*/ 1747764 h 2155960"/>
              <a:gd name="connsiteX6" fmla="*/ 1294263 w 1772287"/>
              <a:gd name="connsiteY6" fmla="*/ 2137913 h 2155960"/>
              <a:gd name="connsiteX7" fmla="*/ 474866 w 1772287"/>
              <a:gd name="connsiteY7" fmla="*/ 2137913 h 2155960"/>
              <a:gd name="connsiteX0" fmla="*/ 474866 w 1772287"/>
              <a:gd name="connsiteY0" fmla="*/ 2137913 h 2165022"/>
              <a:gd name="connsiteX1" fmla="*/ 309792 w 1772287"/>
              <a:gd name="connsiteY1" fmla="*/ 1694984 h 2165022"/>
              <a:gd name="connsiteX2" fmla="*/ 1034 w 1772287"/>
              <a:gd name="connsiteY2" fmla="*/ 800794 h 2165022"/>
              <a:gd name="connsiteX3" fmla="*/ 854876 w 1772287"/>
              <a:gd name="connsiteY3" fmla="*/ 355 h 2165022"/>
              <a:gd name="connsiteX4" fmla="*/ 1771637 w 1772287"/>
              <a:gd name="connsiteY4" fmla="*/ 812043 h 2165022"/>
              <a:gd name="connsiteX5" fmla="*/ 1450447 w 1772287"/>
              <a:gd name="connsiteY5" fmla="*/ 1747764 h 2165022"/>
              <a:gd name="connsiteX6" fmla="*/ 1294263 w 1772287"/>
              <a:gd name="connsiteY6" fmla="*/ 2137913 h 2165022"/>
              <a:gd name="connsiteX7" fmla="*/ 474866 w 1772287"/>
              <a:gd name="connsiteY7" fmla="*/ 2137913 h 2165022"/>
              <a:gd name="connsiteX0" fmla="*/ 474866 w 1772287"/>
              <a:gd name="connsiteY0" fmla="*/ 2137913 h 2165023"/>
              <a:gd name="connsiteX1" fmla="*/ 309792 w 1772287"/>
              <a:gd name="connsiteY1" fmla="*/ 1694984 h 2165023"/>
              <a:gd name="connsiteX2" fmla="*/ 1034 w 1772287"/>
              <a:gd name="connsiteY2" fmla="*/ 800794 h 2165023"/>
              <a:gd name="connsiteX3" fmla="*/ 854876 w 1772287"/>
              <a:gd name="connsiteY3" fmla="*/ 355 h 2165023"/>
              <a:gd name="connsiteX4" fmla="*/ 1771637 w 1772287"/>
              <a:gd name="connsiteY4" fmla="*/ 812043 h 2165023"/>
              <a:gd name="connsiteX5" fmla="*/ 1450447 w 1772287"/>
              <a:gd name="connsiteY5" fmla="*/ 1747764 h 2165023"/>
              <a:gd name="connsiteX6" fmla="*/ 1294263 w 1772287"/>
              <a:gd name="connsiteY6" fmla="*/ 2137913 h 2165023"/>
              <a:gd name="connsiteX7" fmla="*/ 474866 w 1772287"/>
              <a:gd name="connsiteY7" fmla="*/ 2137913 h 216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2287" h="2165023">
                <a:moveTo>
                  <a:pt x="474866" y="2137913"/>
                </a:moveTo>
                <a:cubicBezTo>
                  <a:pt x="363355" y="2094758"/>
                  <a:pt x="356680" y="1917837"/>
                  <a:pt x="309792" y="1694984"/>
                </a:cubicBezTo>
                <a:cubicBezTo>
                  <a:pt x="262904" y="1472131"/>
                  <a:pt x="22481" y="1206221"/>
                  <a:pt x="1034" y="800794"/>
                </a:cubicBezTo>
                <a:cubicBezTo>
                  <a:pt x="-20413" y="395367"/>
                  <a:pt x="292407" y="14522"/>
                  <a:pt x="854876" y="355"/>
                </a:cubicBezTo>
                <a:cubicBezTo>
                  <a:pt x="1417345" y="-13812"/>
                  <a:pt x="1790017" y="397818"/>
                  <a:pt x="1771637" y="812043"/>
                </a:cubicBezTo>
                <a:cubicBezTo>
                  <a:pt x="1753257" y="1226268"/>
                  <a:pt x="1476535" y="1532134"/>
                  <a:pt x="1450447" y="1747764"/>
                </a:cubicBezTo>
                <a:cubicBezTo>
                  <a:pt x="1448207" y="1939546"/>
                  <a:pt x="1372489" y="2109518"/>
                  <a:pt x="1294263" y="2137913"/>
                </a:cubicBezTo>
                <a:cubicBezTo>
                  <a:pt x="1216037" y="2166308"/>
                  <a:pt x="586377" y="2181068"/>
                  <a:pt x="474866" y="2137913"/>
                </a:cubicBezTo>
                <a:close/>
              </a:path>
            </a:pathLst>
          </a:custGeom>
          <a:gradFill flip="none" rotWithShape="1">
            <a:gsLst>
              <a:gs pos="9000">
                <a:schemeClr val="bg2">
                  <a:lumMod val="90000"/>
                  <a:alpha val="25000"/>
                </a:schemeClr>
              </a:gs>
              <a:gs pos="86000">
                <a:schemeClr val="bg1">
                  <a:alpha val="0"/>
                </a:schemeClr>
              </a:gs>
            </a:gsLst>
            <a:lin ang="2700000" scaled="1"/>
            <a:tileRect/>
          </a:gradFill>
          <a:ln w="3175">
            <a:noFill/>
          </a:ln>
          <a:scene3d>
            <a:camera prst="orthographicFront"/>
            <a:lightRig rig="threePt" dir="t">
              <a:rot lat="0" lon="0" rev="1800000"/>
            </a:lightRig>
          </a:scene3d>
          <a:sp3d prstMaterial="metal">
            <a:bevelT w="317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77" name="SChroefdraad"/>
          <p:cNvGrpSpPr/>
          <p:nvPr userDrawn="1"/>
        </p:nvGrpSpPr>
        <p:grpSpPr>
          <a:xfrm>
            <a:off x="7794459" y="3294373"/>
            <a:ext cx="506891" cy="812909"/>
            <a:chOff x="7371201" y="3516804"/>
            <a:chExt cx="506891" cy="812909"/>
          </a:xfrm>
          <a:effectLst>
            <a:reflection blurRad="63500" stA="40000" endPos="50000" dir="5400000" sy="-100000" algn="bl" rotWithShape="0"/>
          </a:effectLst>
        </p:grpSpPr>
        <p:sp>
          <p:nvSpPr>
            <p:cNvPr id="378" name="Maan 65"/>
            <p:cNvSpPr/>
            <p:nvPr/>
          </p:nvSpPr>
          <p:spPr>
            <a:xfrm rot="16200000">
              <a:off x="7603405" y="4091591"/>
              <a:ext cx="61325" cy="314766"/>
            </a:xfrm>
            <a:custGeom>
              <a:avLst/>
              <a:gdLst>
                <a:gd name="connsiteX0" fmla="*/ 60226 w 60226"/>
                <a:gd name="connsiteY0" fmla="*/ 415835 h 415835"/>
                <a:gd name="connsiteX1" fmla="*/ 0 w 60226"/>
                <a:gd name="connsiteY1" fmla="*/ 207917 h 415835"/>
                <a:gd name="connsiteX2" fmla="*/ 60226 w 60226"/>
                <a:gd name="connsiteY2" fmla="*/ -1 h 415835"/>
                <a:gd name="connsiteX3" fmla="*/ 44362 w 60226"/>
                <a:gd name="connsiteY3" fmla="*/ 207917 h 415835"/>
                <a:gd name="connsiteX4" fmla="*/ 60226 w 60226"/>
                <a:gd name="connsiteY4" fmla="*/ 415835 h 415835"/>
                <a:gd name="connsiteX0" fmla="*/ 60226 w 60226"/>
                <a:gd name="connsiteY0" fmla="*/ 415836 h 415836"/>
                <a:gd name="connsiteX1" fmla="*/ 0 w 60226"/>
                <a:gd name="connsiteY1" fmla="*/ 207918 h 415836"/>
                <a:gd name="connsiteX2" fmla="*/ 60226 w 60226"/>
                <a:gd name="connsiteY2" fmla="*/ 0 h 415836"/>
                <a:gd name="connsiteX3" fmla="*/ 44362 w 60226"/>
                <a:gd name="connsiteY3" fmla="*/ 207918 h 415836"/>
                <a:gd name="connsiteX4" fmla="*/ 60226 w 60226"/>
                <a:gd name="connsiteY4" fmla="*/ 415836 h 415836"/>
                <a:gd name="connsiteX0" fmla="*/ 60226 w 60226"/>
                <a:gd name="connsiteY0" fmla="*/ 415836 h 415836"/>
                <a:gd name="connsiteX1" fmla="*/ 0 w 60226"/>
                <a:gd name="connsiteY1" fmla="*/ 207918 h 415836"/>
                <a:gd name="connsiteX2" fmla="*/ 60226 w 60226"/>
                <a:gd name="connsiteY2" fmla="*/ 0 h 415836"/>
                <a:gd name="connsiteX3" fmla="*/ 44362 w 60226"/>
                <a:gd name="connsiteY3" fmla="*/ 207918 h 415836"/>
                <a:gd name="connsiteX4" fmla="*/ 60226 w 60226"/>
                <a:gd name="connsiteY4" fmla="*/ 415836 h 415836"/>
                <a:gd name="connsiteX0" fmla="*/ 60399 w 60399"/>
                <a:gd name="connsiteY0" fmla="*/ 415836 h 415836"/>
                <a:gd name="connsiteX1" fmla="*/ 173 w 60399"/>
                <a:gd name="connsiteY1" fmla="*/ 207918 h 415836"/>
                <a:gd name="connsiteX2" fmla="*/ 60399 w 60399"/>
                <a:gd name="connsiteY2" fmla="*/ 0 h 415836"/>
                <a:gd name="connsiteX3" fmla="*/ 44535 w 60399"/>
                <a:gd name="connsiteY3" fmla="*/ 207918 h 415836"/>
                <a:gd name="connsiteX4" fmla="*/ 60399 w 60399"/>
                <a:gd name="connsiteY4" fmla="*/ 415836 h 415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99" h="415836">
                  <a:moveTo>
                    <a:pt x="60399" y="415836"/>
                  </a:moveTo>
                  <a:cubicBezTo>
                    <a:pt x="19991" y="377739"/>
                    <a:pt x="-2208" y="296554"/>
                    <a:pt x="173" y="207918"/>
                  </a:cubicBezTo>
                  <a:cubicBezTo>
                    <a:pt x="2554" y="119282"/>
                    <a:pt x="19993" y="38100"/>
                    <a:pt x="60399" y="0"/>
                  </a:cubicBezTo>
                  <a:cubicBezTo>
                    <a:pt x="50000" y="63416"/>
                    <a:pt x="44535" y="135046"/>
                    <a:pt x="44535" y="207918"/>
                  </a:cubicBezTo>
                  <a:cubicBezTo>
                    <a:pt x="44535" y="280790"/>
                    <a:pt x="50000" y="352420"/>
                    <a:pt x="60399" y="41583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379" name="Maan 378"/>
            <p:cNvSpPr/>
            <p:nvPr/>
          </p:nvSpPr>
          <p:spPr>
            <a:xfrm rot="16200000" flipV="1">
              <a:off x="7611207" y="4198644"/>
              <a:ext cx="45719" cy="161986"/>
            </a:xfrm>
            <a:prstGeom prst="moon">
              <a:avLst>
                <a:gd name="adj" fmla="val 8556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380" name="Trapezium 63"/>
            <p:cNvSpPr/>
            <p:nvPr/>
          </p:nvSpPr>
          <p:spPr>
            <a:xfrm>
              <a:off x="7412551" y="3898783"/>
              <a:ext cx="450032" cy="336508"/>
            </a:xfrm>
            <a:custGeom>
              <a:avLst/>
              <a:gdLst>
                <a:gd name="connsiteX0" fmla="*/ 24873 w 542595"/>
                <a:gd name="connsiteY0" fmla="*/ 0 h 380260"/>
                <a:gd name="connsiteX1" fmla="*/ 517722 w 542595"/>
                <a:gd name="connsiteY1" fmla="*/ 0 h 380260"/>
                <a:gd name="connsiteX2" fmla="*/ 542595 w 542595"/>
                <a:gd name="connsiteY2" fmla="*/ 24873 h 380260"/>
                <a:gd name="connsiteX3" fmla="*/ 542595 w 542595"/>
                <a:gd name="connsiteY3" fmla="*/ 190130 h 380260"/>
                <a:gd name="connsiteX4" fmla="*/ 352465 w 542595"/>
                <a:gd name="connsiteY4" fmla="*/ 380260 h 380260"/>
                <a:gd name="connsiteX5" fmla="*/ 190130 w 542595"/>
                <a:gd name="connsiteY5" fmla="*/ 380260 h 380260"/>
                <a:gd name="connsiteX6" fmla="*/ 0 w 542595"/>
                <a:gd name="connsiteY6" fmla="*/ 190130 h 380260"/>
                <a:gd name="connsiteX7" fmla="*/ 0 w 542595"/>
                <a:gd name="connsiteY7" fmla="*/ 24873 h 380260"/>
                <a:gd name="connsiteX8" fmla="*/ 24873 w 542595"/>
                <a:gd name="connsiteY8" fmla="*/ 0 h 380260"/>
                <a:gd name="connsiteX0" fmla="*/ 24873 w 542595"/>
                <a:gd name="connsiteY0" fmla="*/ 0 h 380260"/>
                <a:gd name="connsiteX1" fmla="*/ 517722 w 542595"/>
                <a:gd name="connsiteY1" fmla="*/ 0 h 380260"/>
                <a:gd name="connsiteX2" fmla="*/ 542595 w 542595"/>
                <a:gd name="connsiteY2" fmla="*/ 24873 h 380260"/>
                <a:gd name="connsiteX3" fmla="*/ 542595 w 542595"/>
                <a:gd name="connsiteY3" fmla="*/ 190130 h 380260"/>
                <a:gd name="connsiteX4" fmla="*/ 352465 w 542595"/>
                <a:gd name="connsiteY4" fmla="*/ 380260 h 380260"/>
                <a:gd name="connsiteX5" fmla="*/ 190130 w 542595"/>
                <a:gd name="connsiteY5" fmla="*/ 380260 h 380260"/>
                <a:gd name="connsiteX6" fmla="*/ 0 w 542595"/>
                <a:gd name="connsiteY6" fmla="*/ 190130 h 380260"/>
                <a:gd name="connsiteX7" fmla="*/ 116681 w 542595"/>
                <a:gd name="connsiteY7" fmla="*/ 115360 h 380260"/>
                <a:gd name="connsiteX8" fmla="*/ 24873 w 542595"/>
                <a:gd name="connsiteY8" fmla="*/ 0 h 380260"/>
                <a:gd name="connsiteX0" fmla="*/ 108217 w 542595"/>
                <a:gd name="connsiteY0" fmla="*/ 4762 h 380260"/>
                <a:gd name="connsiteX1" fmla="*/ 517722 w 542595"/>
                <a:gd name="connsiteY1" fmla="*/ 0 h 380260"/>
                <a:gd name="connsiteX2" fmla="*/ 542595 w 542595"/>
                <a:gd name="connsiteY2" fmla="*/ 24873 h 380260"/>
                <a:gd name="connsiteX3" fmla="*/ 542595 w 542595"/>
                <a:gd name="connsiteY3" fmla="*/ 190130 h 380260"/>
                <a:gd name="connsiteX4" fmla="*/ 352465 w 542595"/>
                <a:gd name="connsiteY4" fmla="*/ 380260 h 380260"/>
                <a:gd name="connsiteX5" fmla="*/ 190130 w 542595"/>
                <a:gd name="connsiteY5" fmla="*/ 380260 h 380260"/>
                <a:gd name="connsiteX6" fmla="*/ 0 w 542595"/>
                <a:gd name="connsiteY6" fmla="*/ 190130 h 380260"/>
                <a:gd name="connsiteX7" fmla="*/ 116681 w 542595"/>
                <a:gd name="connsiteY7" fmla="*/ 115360 h 380260"/>
                <a:gd name="connsiteX8" fmla="*/ 108217 w 542595"/>
                <a:gd name="connsiteY8" fmla="*/ 4762 h 380260"/>
                <a:gd name="connsiteX0" fmla="*/ 108217 w 542595"/>
                <a:gd name="connsiteY0" fmla="*/ 16668 h 392166"/>
                <a:gd name="connsiteX1" fmla="*/ 458191 w 542595"/>
                <a:gd name="connsiteY1" fmla="*/ 0 h 392166"/>
                <a:gd name="connsiteX2" fmla="*/ 542595 w 542595"/>
                <a:gd name="connsiteY2" fmla="*/ 36779 h 392166"/>
                <a:gd name="connsiteX3" fmla="*/ 542595 w 542595"/>
                <a:gd name="connsiteY3" fmla="*/ 202036 h 392166"/>
                <a:gd name="connsiteX4" fmla="*/ 352465 w 542595"/>
                <a:gd name="connsiteY4" fmla="*/ 392166 h 392166"/>
                <a:gd name="connsiteX5" fmla="*/ 190130 w 542595"/>
                <a:gd name="connsiteY5" fmla="*/ 392166 h 392166"/>
                <a:gd name="connsiteX6" fmla="*/ 0 w 542595"/>
                <a:gd name="connsiteY6" fmla="*/ 202036 h 392166"/>
                <a:gd name="connsiteX7" fmla="*/ 116681 w 542595"/>
                <a:gd name="connsiteY7" fmla="*/ 127266 h 392166"/>
                <a:gd name="connsiteX8" fmla="*/ 108217 w 542595"/>
                <a:gd name="connsiteY8" fmla="*/ 16668 h 392166"/>
                <a:gd name="connsiteX0" fmla="*/ 108217 w 542595"/>
                <a:gd name="connsiteY0" fmla="*/ 16668 h 392166"/>
                <a:gd name="connsiteX1" fmla="*/ 458191 w 542595"/>
                <a:gd name="connsiteY1" fmla="*/ 0 h 392166"/>
                <a:gd name="connsiteX2" fmla="*/ 409245 w 542595"/>
                <a:gd name="connsiteY2" fmla="*/ 89167 h 392166"/>
                <a:gd name="connsiteX3" fmla="*/ 542595 w 542595"/>
                <a:gd name="connsiteY3" fmla="*/ 202036 h 392166"/>
                <a:gd name="connsiteX4" fmla="*/ 352465 w 542595"/>
                <a:gd name="connsiteY4" fmla="*/ 392166 h 392166"/>
                <a:gd name="connsiteX5" fmla="*/ 190130 w 542595"/>
                <a:gd name="connsiteY5" fmla="*/ 392166 h 392166"/>
                <a:gd name="connsiteX6" fmla="*/ 0 w 542595"/>
                <a:gd name="connsiteY6" fmla="*/ 202036 h 392166"/>
                <a:gd name="connsiteX7" fmla="*/ 116681 w 542595"/>
                <a:gd name="connsiteY7" fmla="*/ 127266 h 392166"/>
                <a:gd name="connsiteX8" fmla="*/ 108217 w 542595"/>
                <a:gd name="connsiteY8" fmla="*/ 16668 h 392166"/>
                <a:gd name="connsiteX0" fmla="*/ 108217 w 542595"/>
                <a:gd name="connsiteY0" fmla="*/ 21430 h 396928"/>
                <a:gd name="connsiteX1" fmla="*/ 396278 w 542595"/>
                <a:gd name="connsiteY1" fmla="*/ 0 h 396928"/>
                <a:gd name="connsiteX2" fmla="*/ 409245 w 542595"/>
                <a:gd name="connsiteY2" fmla="*/ 93929 h 396928"/>
                <a:gd name="connsiteX3" fmla="*/ 542595 w 542595"/>
                <a:gd name="connsiteY3" fmla="*/ 206798 h 396928"/>
                <a:gd name="connsiteX4" fmla="*/ 352465 w 542595"/>
                <a:gd name="connsiteY4" fmla="*/ 396928 h 396928"/>
                <a:gd name="connsiteX5" fmla="*/ 190130 w 542595"/>
                <a:gd name="connsiteY5" fmla="*/ 396928 h 396928"/>
                <a:gd name="connsiteX6" fmla="*/ 0 w 542595"/>
                <a:gd name="connsiteY6" fmla="*/ 206798 h 396928"/>
                <a:gd name="connsiteX7" fmla="*/ 116681 w 542595"/>
                <a:gd name="connsiteY7" fmla="*/ 132028 h 396928"/>
                <a:gd name="connsiteX8" fmla="*/ 108217 w 542595"/>
                <a:gd name="connsiteY8" fmla="*/ 21430 h 396928"/>
                <a:gd name="connsiteX0" fmla="*/ 98692 w 533070"/>
                <a:gd name="connsiteY0" fmla="*/ 21430 h 396928"/>
                <a:gd name="connsiteX1" fmla="*/ 386753 w 533070"/>
                <a:gd name="connsiteY1" fmla="*/ 0 h 396928"/>
                <a:gd name="connsiteX2" fmla="*/ 399720 w 533070"/>
                <a:gd name="connsiteY2" fmla="*/ 93929 h 396928"/>
                <a:gd name="connsiteX3" fmla="*/ 533070 w 533070"/>
                <a:gd name="connsiteY3" fmla="*/ 206798 h 396928"/>
                <a:gd name="connsiteX4" fmla="*/ 342940 w 533070"/>
                <a:gd name="connsiteY4" fmla="*/ 396928 h 396928"/>
                <a:gd name="connsiteX5" fmla="*/ 180605 w 533070"/>
                <a:gd name="connsiteY5" fmla="*/ 396928 h 396928"/>
                <a:gd name="connsiteX6" fmla="*/ 0 w 533070"/>
                <a:gd name="connsiteY6" fmla="*/ 221085 h 396928"/>
                <a:gd name="connsiteX7" fmla="*/ 107156 w 533070"/>
                <a:gd name="connsiteY7" fmla="*/ 132028 h 396928"/>
                <a:gd name="connsiteX8" fmla="*/ 98692 w 533070"/>
                <a:gd name="connsiteY8" fmla="*/ 21430 h 396928"/>
                <a:gd name="connsiteX0" fmla="*/ 98692 w 530689"/>
                <a:gd name="connsiteY0" fmla="*/ 21430 h 396928"/>
                <a:gd name="connsiteX1" fmla="*/ 386753 w 530689"/>
                <a:gd name="connsiteY1" fmla="*/ 0 h 396928"/>
                <a:gd name="connsiteX2" fmla="*/ 399720 w 530689"/>
                <a:gd name="connsiteY2" fmla="*/ 93929 h 396928"/>
                <a:gd name="connsiteX3" fmla="*/ 530689 w 530689"/>
                <a:gd name="connsiteY3" fmla="*/ 213942 h 396928"/>
                <a:gd name="connsiteX4" fmla="*/ 342940 w 530689"/>
                <a:gd name="connsiteY4" fmla="*/ 396928 h 396928"/>
                <a:gd name="connsiteX5" fmla="*/ 180605 w 530689"/>
                <a:gd name="connsiteY5" fmla="*/ 396928 h 396928"/>
                <a:gd name="connsiteX6" fmla="*/ 0 w 530689"/>
                <a:gd name="connsiteY6" fmla="*/ 221085 h 396928"/>
                <a:gd name="connsiteX7" fmla="*/ 107156 w 530689"/>
                <a:gd name="connsiteY7" fmla="*/ 132028 h 396928"/>
                <a:gd name="connsiteX8" fmla="*/ 98692 w 530689"/>
                <a:gd name="connsiteY8" fmla="*/ 21430 h 396928"/>
                <a:gd name="connsiteX0" fmla="*/ 98692 w 530689"/>
                <a:gd name="connsiteY0" fmla="*/ 21430 h 396928"/>
                <a:gd name="connsiteX1" fmla="*/ 386753 w 530689"/>
                <a:gd name="connsiteY1" fmla="*/ 0 h 396928"/>
                <a:gd name="connsiteX2" fmla="*/ 399720 w 530689"/>
                <a:gd name="connsiteY2" fmla="*/ 93929 h 396928"/>
                <a:gd name="connsiteX3" fmla="*/ 530689 w 530689"/>
                <a:gd name="connsiteY3" fmla="*/ 213942 h 396928"/>
                <a:gd name="connsiteX4" fmla="*/ 342940 w 530689"/>
                <a:gd name="connsiteY4" fmla="*/ 396928 h 396928"/>
                <a:gd name="connsiteX5" fmla="*/ 180605 w 530689"/>
                <a:gd name="connsiteY5" fmla="*/ 396928 h 396928"/>
                <a:gd name="connsiteX6" fmla="*/ 0 w 530689"/>
                <a:gd name="connsiteY6" fmla="*/ 221085 h 396928"/>
                <a:gd name="connsiteX7" fmla="*/ 107156 w 530689"/>
                <a:gd name="connsiteY7" fmla="*/ 132028 h 396928"/>
                <a:gd name="connsiteX8" fmla="*/ 98692 w 530689"/>
                <a:gd name="connsiteY8" fmla="*/ 21430 h 396928"/>
                <a:gd name="connsiteX0" fmla="*/ 98692 w 530689"/>
                <a:gd name="connsiteY0" fmla="*/ 21430 h 396928"/>
                <a:gd name="connsiteX1" fmla="*/ 386753 w 530689"/>
                <a:gd name="connsiteY1" fmla="*/ 0 h 396928"/>
                <a:gd name="connsiteX2" fmla="*/ 399720 w 530689"/>
                <a:gd name="connsiteY2" fmla="*/ 93929 h 396928"/>
                <a:gd name="connsiteX3" fmla="*/ 530689 w 530689"/>
                <a:gd name="connsiteY3" fmla="*/ 213942 h 396928"/>
                <a:gd name="connsiteX4" fmla="*/ 342940 w 530689"/>
                <a:gd name="connsiteY4" fmla="*/ 396928 h 396928"/>
                <a:gd name="connsiteX5" fmla="*/ 180605 w 530689"/>
                <a:gd name="connsiteY5" fmla="*/ 396928 h 396928"/>
                <a:gd name="connsiteX6" fmla="*/ 0 w 530689"/>
                <a:gd name="connsiteY6" fmla="*/ 261566 h 396928"/>
                <a:gd name="connsiteX7" fmla="*/ 107156 w 530689"/>
                <a:gd name="connsiteY7" fmla="*/ 132028 h 396928"/>
                <a:gd name="connsiteX8" fmla="*/ 98692 w 530689"/>
                <a:gd name="connsiteY8" fmla="*/ 21430 h 396928"/>
                <a:gd name="connsiteX0" fmla="*/ 98839 w 530836"/>
                <a:gd name="connsiteY0" fmla="*/ 21430 h 396928"/>
                <a:gd name="connsiteX1" fmla="*/ 386900 w 530836"/>
                <a:gd name="connsiteY1" fmla="*/ 0 h 396928"/>
                <a:gd name="connsiteX2" fmla="*/ 399867 w 530836"/>
                <a:gd name="connsiteY2" fmla="*/ 93929 h 396928"/>
                <a:gd name="connsiteX3" fmla="*/ 530836 w 530836"/>
                <a:gd name="connsiteY3" fmla="*/ 213942 h 396928"/>
                <a:gd name="connsiteX4" fmla="*/ 343087 w 530836"/>
                <a:gd name="connsiteY4" fmla="*/ 396928 h 396928"/>
                <a:gd name="connsiteX5" fmla="*/ 180752 w 530836"/>
                <a:gd name="connsiteY5" fmla="*/ 396928 h 396928"/>
                <a:gd name="connsiteX6" fmla="*/ 147 w 530836"/>
                <a:gd name="connsiteY6" fmla="*/ 261566 h 396928"/>
                <a:gd name="connsiteX7" fmla="*/ 107303 w 530836"/>
                <a:gd name="connsiteY7" fmla="*/ 132028 h 396928"/>
                <a:gd name="connsiteX8" fmla="*/ 98839 w 530836"/>
                <a:gd name="connsiteY8" fmla="*/ 21430 h 39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836" h="396928">
                  <a:moveTo>
                    <a:pt x="98839" y="21430"/>
                  </a:moveTo>
                  <a:lnTo>
                    <a:pt x="386900" y="0"/>
                  </a:lnTo>
                  <a:cubicBezTo>
                    <a:pt x="400637" y="0"/>
                    <a:pt x="399867" y="80192"/>
                    <a:pt x="399867" y="93929"/>
                  </a:cubicBezTo>
                  <a:cubicBezTo>
                    <a:pt x="443523" y="133933"/>
                    <a:pt x="453842" y="209657"/>
                    <a:pt x="530836" y="213942"/>
                  </a:cubicBezTo>
                  <a:cubicBezTo>
                    <a:pt x="530836" y="318948"/>
                    <a:pt x="448093" y="396928"/>
                    <a:pt x="343087" y="396928"/>
                  </a:cubicBezTo>
                  <a:lnTo>
                    <a:pt x="180752" y="396928"/>
                  </a:lnTo>
                  <a:cubicBezTo>
                    <a:pt x="75746" y="396928"/>
                    <a:pt x="4910" y="330853"/>
                    <a:pt x="147" y="261566"/>
                  </a:cubicBezTo>
                  <a:cubicBezTo>
                    <a:pt x="-4616" y="192279"/>
                    <a:pt x="107303" y="187114"/>
                    <a:pt x="107303" y="132028"/>
                  </a:cubicBezTo>
                  <a:cubicBezTo>
                    <a:pt x="107303" y="118291"/>
                    <a:pt x="85102" y="21430"/>
                    <a:pt x="98839" y="21430"/>
                  </a:cubicBezTo>
                  <a:close/>
                </a:path>
              </a:pathLst>
            </a:custGeom>
            <a:gradFill flip="none" rotWithShape="1">
              <a:gsLst>
                <a:gs pos="47000">
                  <a:schemeClr val="bg1"/>
                </a:gs>
                <a:gs pos="31000">
                  <a:schemeClr val="bg2">
                    <a:lumMod val="75000"/>
                  </a:schemeClr>
                </a:gs>
                <a:gs pos="2917">
                  <a:schemeClr val="bg2">
                    <a:lumMod val="25000"/>
                  </a:schemeClr>
                </a:gs>
                <a:gs pos="92083">
                  <a:schemeClr val="bg2">
                    <a:lumMod val="25000"/>
                  </a:schemeClr>
                </a:gs>
                <a:gs pos="75000">
                  <a:schemeClr val="bg2">
                    <a:lumMod val="75000"/>
                  </a:schemeClr>
                </a:gs>
              </a:gsLst>
              <a:lin ang="0" scaled="1"/>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sp>
          <p:nvSpPr>
            <p:cNvPr id="381" name="Trapezium 63"/>
            <p:cNvSpPr/>
            <p:nvPr/>
          </p:nvSpPr>
          <p:spPr>
            <a:xfrm>
              <a:off x="7511203" y="3516804"/>
              <a:ext cx="258460" cy="315116"/>
            </a:xfrm>
            <a:custGeom>
              <a:avLst/>
              <a:gdLst>
                <a:gd name="connsiteX0" fmla="*/ 0 w 376964"/>
                <a:gd name="connsiteY0" fmla="*/ 521175 h 521175"/>
                <a:gd name="connsiteX1" fmla="*/ 94241 w 376964"/>
                <a:gd name="connsiteY1" fmla="*/ 0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94241 w 376964"/>
                <a:gd name="connsiteY1" fmla="*/ 0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94241 w 376964"/>
                <a:gd name="connsiteY1" fmla="*/ 0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313077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313077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313077 w 376964"/>
                <a:gd name="connsiteY2" fmla="*/ 0 h 521175"/>
                <a:gd name="connsiteX3" fmla="*/ 376964 w 376964"/>
                <a:gd name="connsiteY3" fmla="*/ 521175 h 521175"/>
                <a:gd name="connsiteX4" fmla="*/ 0 w 376964"/>
                <a:gd name="connsiteY4" fmla="*/ 521175 h 521175"/>
                <a:gd name="connsiteX0" fmla="*/ 0 w 376964"/>
                <a:gd name="connsiteY0" fmla="*/ 521175 h 548794"/>
                <a:gd name="connsiteX1" fmla="*/ 75270 w 376964"/>
                <a:gd name="connsiteY1" fmla="*/ 3795 h 548794"/>
                <a:gd name="connsiteX2" fmla="*/ 313077 w 376964"/>
                <a:gd name="connsiteY2" fmla="*/ 0 h 548794"/>
                <a:gd name="connsiteX3" fmla="*/ 376964 w 376964"/>
                <a:gd name="connsiteY3" fmla="*/ 521175 h 548794"/>
                <a:gd name="connsiteX4" fmla="*/ 0 w 376964"/>
                <a:gd name="connsiteY4" fmla="*/ 521175 h 548794"/>
                <a:gd name="connsiteX0" fmla="*/ 0 w 376964"/>
                <a:gd name="connsiteY0" fmla="*/ 521175 h 558453"/>
                <a:gd name="connsiteX1" fmla="*/ 75270 w 376964"/>
                <a:gd name="connsiteY1" fmla="*/ 3795 h 558453"/>
                <a:gd name="connsiteX2" fmla="*/ 313077 w 376964"/>
                <a:gd name="connsiteY2" fmla="*/ 0 h 558453"/>
                <a:gd name="connsiteX3" fmla="*/ 376964 w 376964"/>
                <a:gd name="connsiteY3" fmla="*/ 521175 h 558453"/>
                <a:gd name="connsiteX4" fmla="*/ 0 w 376964"/>
                <a:gd name="connsiteY4" fmla="*/ 521175 h 55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964" h="558453">
                  <a:moveTo>
                    <a:pt x="0" y="521175"/>
                  </a:moveTo>
                  <a:cubicBezTo>
                    <a:pt x="130063" y="286743"/>
                    <a:pt x="78004" y="185108"/>
                    <a:pt x="75270" y="3795"/>
                  </a:cubicBezTo>
                  <a:lnTo>
                    <a:pt x="313077" y="0"/>
                  </a:lnTo>
                  <a:cubicBezTo>
                    <a:pt x="310343" y="181314"/>
                    <a:pt x="243107" y="324685"/>
                    <a:pt x="376964" y="521175"/>
                  </a:cubicBezTo>
                  <a:cubicBezTo>
                    <a:pt x="203088" y="583319"/>
                    <a:pt x="53324" y="556686"/>
                    <a:pt x="0" y="521175"/>
                  </a:cubicBezTo>
                  <a:close/>
                </a:path>
              </a:pathLst>
            </a:custGeom>
            <a:gradFill flip="none" rotWithShape="1">
              <a:gsLst>
                <a:gs pos="45000">
                  <a:srgbClr val="758085">
                    <a:lumMod val="0"/>
                    <a:lumOff val="100000"/>
                  </a:srgbClr>
                </a:gs>
                <a:gs pos="27000">
                  <a:srgbClr val="ADB4B7"/>
                </a:gs>
                <a:gs pos="72000">
                  <a:srgbClr val="758085">
                    <a:lumMod val="100000"/>
                  </a:srgbClr>
                </a:gs>
              </a:gsLst>
              <a:lin ang="0" scaled="1"/>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sp>
          <p:nvSpPr>
            <p:cNvPr id="382" name="Trapezium 63"/>
            <p:cNvSpPr/>
            <p:nvPr/>
          </p:nvSpPr>
          <p:spPr>
            <a:xfrm>
              <a:off x="7400716" y="3743557"/>
              <a:ext cx="468042" cy="376430"/>
            </a:xfrm>
            <a:custGeom>
              <a:avLst/>
              <a:gdLst>
                <a:gd name="connsiteX0" fmla="*/ 29043 w 548021"/>
                <a:gd name="connsiteY0" fmla="*/ 0 h 444018"/>
                <a:gd name="connsiteX1" fmla="*/ 518978 w 548021"/>
                <a:gd name="connsiteY1" fmla="*/ 0 h 444018"/>
                <a:gd name="connsiteX2" fmla="*/ 548021 w 548021"/>
                <a:gd name="connsiteY2" fmla="*/ 29043 h 444018"/>
                <a:gd name="connsiteX3" fmla="*/ 548021 w 548021"/>
                <a:gd name="connsiteY3" fmla="*/ 401397 h 444018"/>
                <a:gd name="connsiteX4" fmla="*/ 505400 w 548021"/>
                <a:gd name="connsiteY4" fmla="*/ 444018 h 444018"/>
                <a:gd name="connsiteX5" fmla="*/ 42621 w 548021"/>
                <a:gd name="connsiteY5" fmla="*/ 444018 h 444018"/>
                <a:gd name="connsiteX6" fmla="*/ 0 w 548021"/>
                <a:gd name="connsiteY6" fmla="*/ 401397 h 444018"/>
                <a:gd name="connsiteX7" fmla="*/ 0 w 548021"/>
                <a:gd name="connsiteY7" fmla="*/ 29043 h 444018"/>
                <a:gd name="connsiteX8" fmla="*/ 29043 w 548021"/>
                <a:gd name="connsiteY8" fmla="*/ 0 h 444018"/>
                <a:gd name="connsiteX0" fmla="*/ 29043 w 548021"/>
                <a:gd name="connsiteY0" fmla="*/ 0 h 444018"/>
                <a:gd name="connsiteX1" fmla="*/ 518978 w 548021"/>
                <a:gd name="connsiteY1" fmla="*/ 0 h 444018"/>
                <a:gd name="connsiteX2" fmla="*/ 548021 w 548021"/>
                <a:gd name="connsiteY2" fmla="*/ 29043 h 444018"/>
                <a:gd name="connsiteX3" fmla="*/ 546327 w 548021"/>
                <a:gd name="connsiteY3" fmla="*/ 195212 h 444018"/>
                <a:gd name="connsiteX4" fmla="*/ 548021 w 548021"/>
                <a:gd name="connsiteY4" fmla="*/ 401397 h 444018"/>
                <a:gd name="connsiteX5" fmla="*/ 505400 w 548021"/>
                <a:gd name="connsiteY5" fmla="*/ 444018 h 444018"/>
                <a:gd name="connsiteX6" fmla="*/ 42621 w 548021"/>
                <a:gd name="connsiteY6" fmla="*/ 444018 h 444018"/>
                <a:gd name="connsiteX7" fmla="*/ 0 w 548021"/>
                <a:gd name="connsiteY7" fmla="*/ 401397 h 444018"/>
                <a:gd name="connsiteX8" fmla="*/ 0 w 548021"/>
                <a:gd name="connsiteY8" fmla="*/ 29043 h 444018"/>
                <a:gd name="connsiteX9" fmla="*/ 29043 w 548021"/>
                <a:gd name="connsiteY9" fmla="*/ 0 h 444018"/>
                <a:gd name="connsiteX0" fmla="*/ 29043 w 550718"/>
                <a:gd name="connsiteY0" fmla="*/ 0 h 444018"/>
                <a:gd name="connsiteX1" fmla="*/ 518978 w 550718"/>
                <a:gd name="connsiteY1" fmla="*/ 0 h 444018"/>
                <a:gd name="connsiteX2" fmla="*/ 548021 w 550718"/>
                <a:gd name="connsiteY2" fmla="*/ 29043 h 444018"/>
                <a:gd name="connsiteX3" fmla="*/ 546327 w 550718"/>
                <a:gd name="connsiteY3" fmla="*/ 195212 h 444018"/>
                <a:gd name="connsiteX4" fmla="*/ 546327 w 550718"/>
                <a:gd name="connsiteY4" fmla="*/ 297605 h 444018"/>
                <a:gd name="connsiteX5" fmla="*/ 548021 w 550718"/>
                <a:gd name="connsiteY5" fmla="*/ 401397 h 444018"/>
                <a:gd name="connsiteX6" fmla="*/ 505400 w 550718"/>
                <a:gd name="connsiteY6" fmla="*/ 444018 h 444018"/>
                <a:gd name="connsiteX7" fmla="*/ 42621 w 550718"/>
                <a:gd name="connsiteY7" fmla="*/ 444018 h 444018"/>
                <a:gd name="connsiteX8" fmla="*/ 0 w 550718"/>
                <a:gd name="connsiteY8" fmla="*/ 401397 h 444018"/>
                <a:gd name="connsiteX9" fmla="*/ 0 w 550718"/>
                <a:gd name="connsiteY9" fmla="*/ 29043 h 444018"/>
                <a:gd name="connsiteX10" fmla="*/ 29043 w 550718"/>
                <a:gd name="connsiteY10" fmla="*/ 0 h 444018"/>
                <a:gd name="connsiteX0" fmla="*/ 29043 w 550718"/>
                <a:gd name="connsiteY0" fmla="*/ 0 h 444018"/>
                <a:gd name="connsiteX1" fmla="*/ 518978 w 550718"/>
                <a:gd name="connsiteY1" fmla="*/ 0 h 444018"/>
                <a:gd name="connsiteX2" fmla="*/ 548021 w 550718"/>
                <a:gd name="connsiteY2" fmla="*/ 29043 h 444018"/>
                <a:gd name="connsiteX3" fmla="*/ 546327 w 550718"/>
                <a:gd name="connsiteY3" fmla="*/ 195212 h 444018"/>
                <a:gd name="connsiteX4" fmla="*/ 546327 w 550718"/>
                <a:gd name="connsiteY4" fmla="*/ 297605 h 444018"/>
                <a:gd name="connsiteX5" fmla="*/ 546326 w 550718"/>
                <a:gd name="connsiteY5" fmla="*/ 376187 h 444018"/>
                <a:gd name="connsiteX6" fmla="*/ 548021 w 550718"/>
                <a:gd name="connsiteY6" fmla="*/ 401397 h 444018"/>
                <a:gd name="connsiteX7" fmla="*/ 505400 w 550718"/>
                <a:gd name="connsiteY7" fmla="*/ 444018 h 444018"/>
                <a:gd name="connsiteX8" fmla="*/ 42621 w 550718"/>
                <a:gd name="connsiteY8" fmla="*/ 444018 h 444018"/>
                <a:gd name="connsiteX9" fmla="*/ 0 w 550718"/>
                <a:gd name="connsiteY9" fmla="*/ 401397 h 444018"/>
                <a:gd name="connsiteX10" fmla="*/ 0 w 550718"/>
                <a:gd name="connsiteY10" fmla="*/ 29043 h 444018"/>
                <a:gd name="connsiteX11" fmla="*/ 29043 w 550718"/>
                <a:gd name="connsiteY11" fmla="*/ 0 h 444018"/>
                <a:gd name="connsiteX0" fmla="*/ 29043 w 550718"/>
                <a:gd name="connsiteY0" fmla="*/ 0 h 444018"/>
                <a:gd name="connsiteX1" fmla="*/ 518978 w 550718"/>
                <a:gd name="connsiteY1" fmla="*/ 0 h 444018"/>
                <a:gd name="connsiteX2" fmla="*/ 548021 w 550718"/>
                <a:gd name="connsiteY2" fmla="*/ 29043 h 444018"/>
                <a:gd name="connsiteX3" fmla="*/ 543945 w 550718"/>
                <a:gd name="connsiteY3" fmla="*/ 102343 h 444018"/>
                <a:gd name="connsiteX4" fmla="*/ 546327 w 550718"/>
                <a:gd name="connsiteY4" fmla="*/ 195212 h 444018"/>
                <a:gd name="connsiteX5" fmla="*/ 546327 w 550718"/>
                <a:gd name="connsiteY5" fmla="*/ 297605 h 444018"/>
                <a:gd name="connsiteX6" fmla="*/ 546326 w 550718"/>
                <a:gd name="connsiteY6" fmla="*/ 376187 h 444018"/>
                <a:gd name="connsiteX7" fmla="*/ 548021 w 550718"/>
                <a:gd name="connsiteY7" fmla="*/ 401397 h 444018"/>
                <a:gd name="connsiteX8" fmla="*/ 505400 w 550718"/>
                <a:gd name="connsiteY8" fmla="*/ 444018 h 444018"/>
                <a:gd name="connsiteX9" fmla="*/ 42621 w 550718"/>
                <a:gd name="connsiteY9" fmla="*/ 444018 h 444018"/>
                <a:gd name="connsiteX10" fmla="*/ 0 w 550718"/>
                <a:gd name="connsiteY10" fmla="*/ 401397 h 444018"/>
                <a:gd name="connsiteX11" fmla="*/ 0 w 550718"/>
                <a:gd name="connsiteY11" fmla="*/ 29043 h 444018"/>
                <a:gd name="connsiteX12" fmla="*/ 29043 w 550718"/>
                <a:gd name="connsiteY12" fmla="*/ 0 h 444018"/>
                <a:gd name="connsiteX0" fmla="*/ 29043 w 550718"/>
                <a:gd name="connsiteY0" fmla="*/ 0 h 444018"/>
                <a:gd name="connsiteX1" fmla="*/ 518978 w 550718"/>
                <a:gd name="connsiteY1" fmla="*/ 0 h 444018"/>
                <a:gd name="connsiteX2" fmla="*/ 548021 w 550718"/>
                <a:gd name="connsiteY2" fmla="*/ 29043 h 444018"/>
                <a:gd name="connsiteX3" fmla="*/ 543945 w 550718"/>
                <a:gd name="connsiteY3" fmla="*/ 102343 h 444018"/>
                <a:gd name="connsiteX4" fmla="*/ 546327 w 550718"/>
                <a:gd name="connsiteY4" fmla="*/ 195212 h 444018"/>
                <a:gd name="connsiteX5" fmla="*/ 546327 w 550718"/>
                <a:gd name="connsiteY5" fmla="*/ 297605 h 444018"/>
                <a:gd name="connsiteX6" fmla="*/ 546326 w 550718"/>
                <a:gd name="connsiteY6" fmla="*/ 376187 h 444018"/>
                <a:gd name="connsiteX7" fmla="*/ 548021 w 550718"/>
                <a:gd name="connsiteY7" fmla="*/ 401397 h 444018"/>
                <a:gd name="connsiteX8" fmla="*/ 505400 w 550718"/>
                <a:gd name="connsiteY8" fmla="*/ 444018 h 444018"/>
                <a:gd name="connsiteX9" fmla="*/ 42621 w 550718"/>
                <a:gd name="connsiteY9" fmla="*/ 444018 h 444018"/>
                <a:gd name="connsiteX10" fmla="*/ 0 w 550718"/>
                <a:gd name="connsiteY10" fmla="*/ 401397 h 444018"/>
                <a:gd name="connsiteX11" fmla="*/ 1020 w 550718"/>
                <a:gd name="connsiteY11" fmla="*/ 147587 h 444018"/>
                <a:gd name="connsiteX12" fmla="*/ 0 w 550718"/>
                <a:gd name="connsiteY12" fmla="*/ 29043 h 444018"/>
                <a:gd name="connsiteX13" fmla="*/ 29043 w 550718"/>
                <a:gd name="connsiteY1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7689 w 552080"/>
                <a:gd name="connsiteY4" fmla="*/ 195212 h 444018"/>
                <a:gd name="connsiteX5" fmla="*/ 547689 w 552080"/>
                <a:gd name="connsiteY5" fmla="*/ 297605 h 444018"/>
                <a:gd name="connsiteX6" fmla="*/ 547688 w 552080"/>
                <a:gd name="connsiteY6" fmla="*/ 376187 h 444018"/>
                <a:gd name="connsiteX7" fmla="*/ 549383 w 552080"/>
                <a:gd name="connsiteY7" fmla="*/ 401397 h 444018"/>
                <a:gd name="connsiteX8" fmla="*/ 506762 w 552080"/>
                <a:gd name="connsiteY8" fmla="*/ 444018 h 444018"/>
                <a:gd name="connsiteX9" fmla="*/ 43983 w 552080"/>
                <a:gd name="connsiteY9" fmla="*/ 444018 h 444018"/>
                <a:gd name="connsiteX10" fmla="*/ 1362 w 552080"/>
                <a:gd name="connsiteY10" fmla="*/ 401397 h 444018"/>
                <a:gd name="connsiteX11" fmla="*/ 0 w 552080"/>
                <a:gd name="connsiteY11" fmla="*/ 340468 h 444018"/>
                <a:gd name="connsiteX12" fmla="*/ 2382 w 552080"/>
                <a:gd name="connsiteY12" fmla="*/ 147587 h 444018"/>
                <a:gd name="connsiteX13" fmla="*/ 1362 w 552080"/>
                <a:gd name="connsiteY13" fmla="*/ 29043 h 444018"/>
                <a:gd name="connsiteX14" fmla="*/ 30405 w 552080"/>
                <a:gd name="connsiteY14"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7689 w 552080"/>
                <a:gd name="connsiteY4" fmla="*/ 195212 h 444018"/>
                <a:gd name="connsiteX5" fmla="*/ 547689 w 552080"/>
                <a:gd name="connsiteY5" fmla="*/ 297605 h 444018"/>
                <a:gd name="connsiteX6" fmla="*/ 547688 w 552080"/>
                <a:gd name="connsiteY6" fmla="*/ 376187 h 444018"/>
                <a:gd name="connsiteX7" fmla="*/ 549383 w 552080"/>
                <a:gd name="connsiteY7" fmla="*/ 401397 h 444018"/>
                <a:gd name="connsiteX8" fmla="*/ 506762 w 552080"/>
                <a:gd name="connsiteY8" fmla="*/ 444018 h 444018"/>
                <a:gd name="connsiteX9" fmla="*/ 43983 w 552080"/>
                <a:gd name="connsiteY9" fmla="*/ 444018 h 444018"/>
                <a:gd name="connsiteX10" fmla="*/ 1362 w 552080"/>
                <a:gd name="connsiteY10" fmla="*/ 401397 h 444018"/>
                <a:gd name="connsiteX11" fmla="*/ 0 w 552080"/>
                <a:gd name="connsiteY11" fmla="*/ 340468 h 444018"/>
                <a:gd name="connsiteX12" fmla="*/ 0 w 552080"/>
                <a:gd name="connsiteY12" fmla="*/ 240455 h 444018"/>
                <a:gd name="connsiteX13" fmla="*/ 2382 w 552080"/>
                <a:gd name="connsiteY13" fmla="*/ 147587 h 444018"/>
                <a:gd name="connsiteX14" fmla="*/ 1362 w 552080"/>
                <a:gd name="connsiteY14" fmla="*/ 29043 h 444018"/>
                <a:gd name="connsiteX15" fmla="*/ 30405 w 552080"/>
                <a:gd name="connsiteY15"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7689 w 552080"/>
                <a:gd name="connsiteY4" fmla="*/ 195212 h 444018"/>
                <a:gd name="connsiteX5" fmla="*/ 547689 w 552080"/>
                <a:gd name="connsiteY5" fmla="*/ 297605 h 444018"/>
                <a:gd name="connsiteX6" fmla="*/ 547688 w 552080"/>
                <a:gd name="connsiteY6" fmla="*/ 376187 h 444018"/>
                <a:gd name="connsiteX7" fmla="*/ 549383 w 552080"/>
                <a:gd name="connsiteY7" fmla="*/ 401397 h 444018"/>
                <a:gd name="connsiteX8" fmla="*/ 506762 w 552080"/>
                <a:gd name="connsiteY8" fmla="*/ 444018 h 444018"/>
                <a:gd name="connsiteX9" fmla="*/ 43983 w 552080"/>
                <a:gd name="connsiteY9" fmla="*/ 444018 h 444018"/>
                <a:gd name="connsiteX10" fmla="*/ 1362 w 552080"/>
                <a:gd name="connsiteY10" fmla="*/ 401397 h 444018"/>
                <a:gd name="connsiteX11" fmla="*/ 0 w 552080"/>
                <a:gd name="connsiteY11" fmla="*/ 340468 h 444018"/>
                <a:gd name="connsiteX12" fmla="*/ 0 w 552080"/>
                <a:gd name="connsiteY12" fmla="*/ 240455 h 444018"/>
                <a:gd name="connsiteX13" fmla="*/ 2382 w 552080"/>
                <a:gd name="connsiteY13" fmla="*/ 147587 h 444018"/>
                <a:gd name="connsiteX14" fmla="*/ 0 w 552080"/>
                <a:gd name="connsiteY14" fmla="*/ 66624 h 444018"/>
                <a:gd name="connsiteX15" fmla="*/ 1362 w 552080"/>
                <a:gd name="connsiteY15" fmla="*/ 29043 h 444018"/>
                <a:gd name="connsiteX16" fmla="*/ 30405 w 552080"/>
                <a:gd name="connsiteY16"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7689 w 552080"/>
                <a:gd name="connsiteY6" fmla="*/ 297605 h 444018"/>
                <a:gd name="connsiteX7" fmla="*/ 547688 w 552080"/>
                <a:gd name="connsiteY7" fmla="*/ 376187 h 444018"/>
                <a:gd name="connsiteX8" fmla="*/ 549383 w 552080"/>
                <a:gd name="connsiteY8" fmla="*/ 401397 h 444018"/>
                <a:gd name="connsiteX9" fmla="*/ 506762 w 552080"/>
                <a:gd name="connsiteY9" fmla="*/ 444018 h 444018"/>
                <a:gd name="connsiteX10" fmla="*/ 43983 w 552080"/>
                <a:gd name="connsiteY10" fmla="*/ 444018 h 444018"/>
                <a:gd name="connsiteX11" fmla="*/ 1362 w 552080"/>
                <a:gd name="connsiteY11" fmla="*/ 401397 h 444018"/>
                <a:gd name="connsiteX12" fmla="*/ 0 w 552080"/>
                <a:gd name="connsiteY12" fmla="*/ 340468 h 444018"/>
                <a:gd name="connsiteX13" fmla="*/ 0 w 552080"/>
                <a:gd name="connsiteY13" fmla="*/ 240455 h 444018"/>
                <a:gd name="connsiteX14" fmla="*/ 2382 w 552080"/>
                <a:gd name="connsiteY14" fmla="*/ 147587 h 444018"/>
                <a:gd name="connsiteX15" fmla="*/ 0 w 552080"/>
                <a:gd name="connsiteY15" fmla="*/ 66624 h 444018"/>
                <a:gd name="connsiteX16" fmla="*/ 1362 w 552080"/>
                <a:gd name="connsiteY16" fmla="*/ 29043 h 444018"/>
                <a:gd name="connsiteX17" fmla="*/ 30405 w 552080"/>
                <a:gd name="connsiteY17"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76187 h 444018"/>
                <a:gd name="connsiteX9" fmla="*/ 549383 w 552080"/>
                <a:gd name="connsiteY9" fmla="*/ 401397 h 444018"/>
                <a:gd name="connsiteX10" fmla="*/ 506762 w 552080"/>
                <a:gd name="connsiteY10" fmla="*/ 444018 h 444018"/>
                <a:gd name="connsiteX11" fmla="*/ 43983 w 552080"/>
                <a:gd name="connsiteY11" fmla="*/ 444018 h 444018"/>
                <a:gd name="connsiteX12" fmla="*/ 1362 w 552080"/>
                <a:gd name="connsiteY12" fmla="*/ 401397 h 444018"/>
                <a:gd name="connsiteX13" fmla="*/ 0 w 552080"/>
                <a:gd name="connsiteY13" fmla="*/ 340468 h 444018"/>
                <a:gd name="connsiteX14" fmla="*/ 0 w 552080"/>
                <a:gd name="connsiteY14" fmla="*/ 240455 h 444018"/>
                <a:gd name="connsiteX15" fmla="*/ 2382 w 552080"/>
                <a:gd name="connsiteY15" fmla="*/ 147587 h 444018"/>
                <a:gd name="connsiteX16" fmla="*/ 0 w 552080"/>
                <a:gd name="connsiteY16" fmla="*/ 66624 h 444018"/>
                <a:gd name="connsiteX17" fmla="*/ 1362 w 552080"/>
                <a:gd name="connsiteY17" fmla="*/ 29043 h 444018"/>
                <a:gd name="connsiteX18" fmla="*/ 30405 w 552080"/>
                <a:gd name="connsiteY18"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0 w 552080"/>
                <a:gd name="connsiteY14" fmla="*/ 340468 h 444018"/>
                <a:gd name="connsiteX15" fmla="*/ 0 w 552080"/>
                <a:gd name="connsiteY15" fmla="*/ 240455 h 444018"/>
                <a:gd name="connsiteX16" fmla="*/ 2382 w 552080"/>
                <a:gd name="connsiteY16" fmla="*/ 147587 h 444018"/>
                <a:gd name="connsiteX17" fmla="*/ 0 w 552080"/>
                <a:gd name="connsiteY17" fmla="*/ 66624 h 444018"/>
                <a:gd name="connsiteX18" fmla="*/ 1362 w 552080"/>
                <a:gd name="connsiteY18" fmla="*/ 29043 h 444018"/>
                <a:gd name="connsiteX19" fmla="*/ 30405 w 552080"/>
                <a:gd name="connsiteY19"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0 w 552080"/>
                <a:gd name="connsiteY14" fmla="*/ 373805 h 444018"/>
                <a:gd name="connsiteX15" fmla="*/ 0 w 552080"/>
                <a:gd name="connsiteY15" fmla="*/ 340468 h 444018"/>
                <a:gd name="connsiteX16" fmla="*/ 0 w 552080"/>
                <a:gd name="connsiteY16" fmla="*/ 240455 h 444018"/>
                <a:gd name="connsiteX17" fmla="*/ 2382 w 552080"/>
                <a:gd name="connsiteY17" fmla="*/ 147587 h 444018"/>
                <a:gd name="connsiteX18" fmla="*/ 0 w 552080"/>
                <a:gd name="connsiteY18" fmla="*/ 66624 h 444018"/>
                <a:gd name="connsiteX19" fmla="*/ 1362 w 552080"/>
                <a:gd name="connsiteY19" fmla="*/ 29043 h 444018"/>
                <a:gd name="connsiteX20" fmla="*/ 30405 w 552080"/>
                <a:gd name="connsiteY20"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4763 w 554461"/>
                <a:gd name="connsiteY18" fmla="*/ 147587 h 444018"/>
                <a:gd name="connsiteX19" fmla="*/ 2381 w 554461"/>
                <a:gd name="connsiteY19" fmla="*/ 66624 h 444018"/>
                <a:gd name="connsiteX20" fmla="*/ 3743 w 554461"/>
                <a:gd name="connsiteY20" fmla="*/ 29043 h 444018"/>
                <a:gd name="connsiteX21" fmla="*/ 32786 w 554461"/>
                <a:gd name="connsiteY21"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1 w 554461"/>
                <a:gd name="connsiteY18" fmla="*/ 195212 h 444018"/>
                <a:gd name="connsiteX19" fmla="*/ 4763 w 554461"/>
                <a:gd name="connsiteY19" fmla="*/ 147587 h 444018"/>
                <a:gd name="connsiteX20" fmla="*/ 2381 w 554461"/>
                <a:gd name="connsiteY20" fmla="*/ 66624 h 444018"/>
                <a:gd name="connsiteX21" fmla="*/ 3743 w 554461"/>
                <a:gd name="connsiteY21" fmla="*/ 29043 h 444018"/>
                <a:gd name="connsiteX22" fmla="*/ 32786 w 554461"/>
                <a:gd name="connsiteY22"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1 w 554461"/>
                <a:gd name="connsiteY18" fmla="*/ 195212 h 444018"/>
                <a:gd name="connsiteX19" fmla="*/ 4763 w 554461"/>
                <a:gd name="connsiteY19" fmla="*/ 147587 h 444018"/>
                <a:gd name="connsiteX20" fmla="*/ 1 w 554461"/>
                <a:gd name="connsiteY20" fmla="*/ 107105 h 444018"/>
                <a:gd name="connsiteX21" fmla="*/ 2381 w 554461"/>
                <a:gd name="connsiteY21" fmla="*/ 66624 h 444018"/>
                <a:gd name="connsiteX22" fmla="*/ 3743 w 554461"/>
                <a:gd name="connsiteY22" fmla="*/ 29043 h 444018"/>
                <a:gd name="connsiteX23" fmla="*/ 32786 w 554461"/>
                <a:gd name="connsiteY23"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1 w 554461"/>
                <a:gd name="connsiteY18" fmla="*/ 195212 h 444018"/>
                <a:gd name="connsiteX19" fmla="*/ 4763 w 554461"/>
                <a:gd name="connsiteY19" fmla="*/ 147587 h 444018"/>
                <a:gd name="connsiteX20" fmla="*/ 23813 w 554461"/>
                <a:gd name="connsiteY20" fmla="*/ 111868 h 444018"/>
                <a:gd name="connsiteX21" fmla="*/ 2381 w 554461"/>
                <a:gd name="connsiteY21" fmla="*/ 66624 h 444018"/>
                <a:gd name="connsiteX22" fmla="*/ 3743 w 554461"/>
                <a:gd name="connsiteY22" fmla="*/ 29043 h 444018"/>
                <a:gd name="connsiteX23" fmla="*/ 32786 w 554461"/>
                <a:gd name="connsiteY23"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26194 w 554461"/>
                <a:gd name="connsiteY18" fmla="*/ 199975 h 444018"/>
                <a:gd name="connsiteX19" fmla="*/ 4763 w 554461"/>
                <a:gd name="connsiteY19" fmla="*/ 147587 h 444018"/>
                <a:gd name="connsiteX20" fmla="*/ 23813 w 554461"/>
                <a:gd name="connsiteY20" fmla="*/ 111868 h 444018"/>
                <a:gd name="connsiteX21" fmla="*/ 2381 w 554461"/>
                <a:gd name="connsiteY21" fmla="*/ 66624 h 444018"/>
                <a:gd name="connsiteX22" fmla="*/ 3743 w 554461"/>
                <a:gd name="connsiteY22" fmla="*/ 29043 h 444018"/>
                <a:gd name="connsiteX23" fmla="*/ 32786 w 554461"/>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0 w 552080"/>
                <a:gd name="connsiteY14" fmla="*/ 373805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28639 w 552080"/>
                <a:gd name="connsiteY4" fmla="*/ 154731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28639 w 552080"/>
                <a:gd name="connsiteY4" fmla="*/ 154731 h 444018"/>
                <a:gd name="connsiteX5" fmla="*/ 547689 w 552080"/>
                <a:gd name="connsiteY5" fmla="*/ 195212 h 444018"/>
                <a:gd name="connsiteX6" fmla="*/ 528638 w 552080"/>
                <a:gd name="connsiteY6" fmla="*/ 249980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28639 w 552080"/>
                <a:gd name="connsiteY4" fmla="*/ 154731 h 444018"/>
                <a:gd name="connsiteX5" fmla="*/ 547689 w 552080"/>
                <a:gd name="connsiteY5" fmla="*/ 195212 h 444018"/>
                <a:gd name="connsiteX6" fmla="*/ 528638 w 552080"/>
                <a:gd name="connsiteY6" fmla="*/ 249980 h 444018"/>
                <a:gd name="connsiteX7" fmla="*/ 547689 w 552080"/>
                <a:gd name="connsiteY7" fmla="*/ 297605 h 444018"/>
                <a:gd name="connsiteX8" fmla="*/ 531019 w 552080"/>
                <a:gd name="connsiteY8" fmla="*/ 345230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2080" h="444018">
                  <a:moveTo>
                    <a:pt x="30405" y="0"/>
                  </a:moveTo>
                  <a:lnTo>
                    <a:pt x="520340" y="0"/>
                  </a:lnTo>
                  <a:cubicBezTo>
                    <a:pt x="536380" y="0"/>
                    <a:pt x="549383" y="13003"/>
                    <a:pt x="549383" y="29043"/>
                  </a:cubicBezTo>
                  <a:cubicBezTo>
                    <a:pt x="553544" y="46100"/>
                    <a:pt x="545589" y="74648"/>
                    <a:pt x="545307" y="102343"/>
                  </a:cubicBezTo>
                  <a:cubicBezTo>
                    <a:pt x="544628" y="122497"/>
                    <a:pt x="528242" y="139253"/>
                    <a:pt x="528639" y="154731"/>
                  </a:cubicBezTo>
                  <a:cubicBezTo>
                    <a:pt x="529036" y="170209"/>
                    <a:pt x="547689" y="179337"/>
                    <a:pt x="547689" y="195212"/>
                  </a:cubicBezTo>
                  <a:cubicBezTo>
                    <a:pt x="547689" y="211087"/>
                    <a:pt x="528638" y="232915"/>
                    <a:pt x="528638" y="249980"/>
                  </a:cubicBezTo>
                  <a:cubicBezTo>
                    <a:pt x="528638" y="267045"/>
                    <a:pt x="547292" y="282524"/>
                    <a:pt x="547689" y="297605"/>
                  </a:cubicBezTo>
                  <a:cubicBezTo>
                    <a:pt x="548086" y="312686"/>
                    <a:pt x="531019" y="332133"/>
                    <a:pt x="531019" y="345230"/>
                  </a:cubicBezTo>
                  <a:cubicBezTo>
                    <a:pt x="531019" y="358327"/>
                    <a:pt x="547405" y="365238"/>
                    <a:pt x="547688" y="376187"/>
                  </a:cubicBezTo>
                  <a:cubicBezTo>
                    <a:pt x="547971" y="387136"/>
                    <a:pt x="556204" y="390092"/>
                    <a:pt x="549383" y="401397"/>
                  </a:cubicBezTo>
                  <a:cubicBezTo>
                    <a:pt x="549383" y="424936"/>
                    <a:pt x="530301" y="444018"/>
                    <a:pt x="506762" y="444018"/>
                  </a:cubicBezTo>
                  <a:lnTo>
                    <a:pt x="43983" y="444018"/>
                  </a:lnTo>
                  <a:cubicBezTo>
                    <a:pt x="20444" y="444018"/>
                    <a:pt x="1362" y="424936"/>
                    <a:pt x="1362" y="401397"/>
                  </a:cubicBezTo>
                  <a:lnTo>
                    <a:pt x="19050" y="380948"/>
                  </a:lnTo>
                  <a:lnTo>
                    <a:pt x="0" y="340468"/>
                  </a:lnTo>
                  <a:lnTo>
                    <a:pt x="23813" y="292842"/>
                  </a:lnTo>
                  <a:lnTo>
                    <a:pt x="0" y="240455"/>
                  </a:lnTo>
                  <a:lnTo>
                    <a:pt x="23813" y="199975"/>
                  </a:lnTo>
                  <a:lnTo>
                    <a:pt x="2382" y="147587"/>
                  </a:lnTo>
                  <a:lnTo>
                    <a:pt x="21432" y="111868"/>
                  </a:lnTo>
                  <a:lnTo>
                    <a:pt x="0" y="66624"/>
                  </a:lnTo>
                  <a:lnTo>
                    <a:pt x="1362" y="29043"/>
                  </a:lnTo>
                  <a:cubicBezTo>
                    <a:pt x="1362" y="13003"/>
                    <a:pt x="14365" y="0"/>
                    <a:pt x="30405" y="0"/>
                  </a:cubicBezTo>
                  <a:close/>
                </a:path>
              </a:pathLst>
            </a:custGeom>
            <a:gradFill flip="none" rotWithShape="1">
              <a:gsLst>
                <a:gs pos="33000">
                  <a:schemeClr val="bg1"/>
                </a:gs>
                <a:gs pos="16000">
                  <a:schemeClr val="bg2">
                    <a:lumMod val="50000"/>
                  </a:schemeClr>
                </a:gs>
                <a:gs pos="90000">
                  <a:schemeClr val="bg2">
                    <a:lumMod val="25000"/>
                  </a:schemeClr>
                </a:gs>
                <a:gs pos="51000">
                  <a:schemeClr val="bg2">
                    <a:lumMod val="50000"/>
                  </a:schemeClr>
                </a:gs>
              </a:gsLst>
              <a:lin ang="0" scaled="1"/>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sp>
          <p:nvSpPr>
            <p:cNvPr id="383" name="Trapezium 63"/>
            <p:cNvSpPr/>
            <p:nvPr/>
          </p:nvSpPr>
          <p:spPr>
            <a:xfrm>
              <a:off x="7397096" y="3694740"/>
              <a:ext cx="473944" cy="70502"/>
            </a:xfrm>
            <a:prstGeom prst="ellipse">
              <a:avLst/>
            </a:prstGeom>
            <a:gradFill flip="none" rotWithShape="1">
              <a:gsLst>
                <a:gs pos="45000">
                  <a:srgbClr val="758085">
                    <a:lumMod val="0"/>
                    <a:lumOff val="100000"/>
                  </a:srgbClr>
                </a:gs>
                <a:gs pos="27000">
                  <a:srgbClr val="ADB4B7"/>
                </a:gs>
                <a:gs pos="72000">
                  <a:srgbClr val="758085">
                    <a:lumMod val="100000"/>
                  </a:srgbClr>
                </a:gs>
              </a:gsLst>
              <a:path path="circle">
                <a:fillToRect l="50000" t="50000" r="50000" b="50000"/>
              </a:path>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grpSp>
          <p:nvGrpSpPr>
            <p:cNvPr id="384" name="Groep 383"/>
            <p:cNvGrpSpPr/>
            <p:nvPr/>
          </p:nvGrpSpPr>
          <p:grpSpPr>
            <a:xfrm>
              <a:off x="7379036" y="3775107"/>
              <a:ext cx="499056" cy="359322"/>
              <a:chOff x="2172806" y="4005064"/>
              <a:chExt cx="828388" cy="578901"/>
            </a:xfrm>
          </p:grpSpPr>
          <p:sp>
            <p:nvSpPr>
              <p:cNvPr id="387" name="Vrije vorm 386"/>
              <p:cNvSpPr/>
              <p:nvPr/>
            </p:nvSpPr>
            <p:spPr>
              <a:xfrm>
                <a:off x="2181050" y="4068527"/>
                <a:ext cx="820144"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388" name="Vrije vorm 387"/>
              <p:cNvSpPr/>
              <p:nvPr/>
            </p:nvSpPr>
            <p:spPr>
              <a:xfrm>
                <a:off x="2172806" y="4005064"/>
                <a:ext cx="426214" cy="81333"/>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43575"/>
                  <a:gd name="connsiteY0" fmla="*/ 72090 h 153423"/>
                  <a:gd name="connsiteX1" fmla="*/ 426214 w 843575"/>
                  <a:gd name="connsiteY1" fmla="*/ 91061 h 153423"/>
                  <a:gd name="connsiteX2" fmla="*/ 843575 w 843575"/>
                  <a:gd name="connsiteY2" fmla="*/ 0 h 153423"/>
                  <a:gd name="connsiteX3" fmla="*/ 426214 w 843575"/>
                  <a:gd name="connsiteY3" fmla="*/ 151768 h 153423"/>
                  <a:gd name="connsiteX4" fmla="*/ 31618 w 843575"/>
                  <a:gd name="connsiteY4" fmla="*/ 136591 h 153423"/>
                  <a:gd name="connsiteX5" fmla="*/ 20235 w 843575"/>
                  <a:gd name="connsiteY5" fmla="*/ 72090 h 153423"/>
                  <a:gd name="connsiteX0" fmla="*/ 20235 w 476252"/>
                  <a:gd name="connsiteY0" fmla="*/ 0 h 81333"/>
                  <a:gd name="connsiteX1" fmla="*/ 426214 w 476252"/>
                  <a:gd name="connsiteY1" fmla="*/ 18971 h 81333"/>
                  <a:gd name="connsiteX2" fmla="*/ 426214 w 476252"/>
                  <a:gd name="connsiteY2" fmla="*/ 79678 h 81333"/>
                  <a:gd name="connsiteX3" fmla="*/ 31618 w 476252"/>
                  <a:gd name="connsiteY3" fmla="*/ 64501 h 81333"/>
                  <a:gd name="connsiteX4" fmla="*/ 20235 w 476252"/>
                  <a:gd name="connsiteY4" fmla="*/ 0 h 81333"/>
                  <a:gd name="connsiteX0" fmla="*/ 20235 w 426214"/>
                  <a:gd name="connsiteY0" fmla="*/ 0 h 81333"/>
                  <a:gd name="connsiteX1" fmla="*/ 426214 w 426214"/>
                  <a:gd name="connsiteY1" fmla="*/ 79678 h 81333"/>
                  <a:gd name="connsiteX2" fmla="*/ 31618 w 426214"/>
                  <a:gd name="connsiteY2" fmla="*/ 64501 h 81333"/>
                  <a:gd name="connsiteX3" fmla="*/ 20235 w 426214"/>
                  <a:gd name="connsiteY3" fmla="*/ 0 h 81333"/>
                </a:gdLst>
                <a:ahLst/>
                <a:cxnLst>
                  <a:cxn ang="0">
                    <a:pos x="connsiteX0" y="connsiteY0"/>
                  </a:cxn>
                  <a:cxn ang="0">
                    <a:pos x="connsiteX1" y="connsiteY1"/>
                  </a:cxn>
                  <a:cxn ang="0">
                    <a:pos x="connsiteX2" y="connsiteY2"/>
                  </a:cxn>
                  <a:cxn ang="0">
                    <a:pos x="connsiteX3" y="connsiteY3"/>
                  </a:cxn>
                </a:cxnLst>
                <a:rect l="l" t="t" r="r" b="b"/>
                <a:pathLst>
                  <a:path w="426214" h="81333">
                    <a:moveTo>
                      <a:pt x="20235" y="0"/>
                    </a:moveTo>
                    <a:cubicBezTo>
                      <a:pt x="86001" y="2530"/>
                      <a:pt x="424317" y="68928"/>
                      <a:pt x="426214" y="79678"/>
                    </a:cubicBezTo>
                    <a:cubicBezTo>
                      <a:pt x="269387" y="84737"/>
                      <a:pt x="99281" y="77781"/>
                      <a:pt x="31618" y="64501"/>
                    </a:cubicBezTo>
                    <a:cubicBezTo>
                      <a:pt x="-6324" y="61972"/>
                      <a:pt x="-10118" y="2530"/>
                      <a:pt x="20235" y="0"/>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389" name="Vrije vorm 388"/>
              <p:cNvSpPr/>
              <p:nvPr/>
            </p:nvSpPr>
            <p:spPr>
              <a:xfrm>
                <a:off x="2181050" y="4192920"/>
                <a:ext cx="820143"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390" name="Vrije vorm 389"/>
              <p:cNvSpPr/>
              <p:nvPr/>
            </p:nvSpPr>
            <p:spPr>
              <a:xfrm>
                <a:off x="2181050" y="4317311"/>
                <a:ext cx="820143"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391" name="Vrije vorm 390"/>
              <p:cNvSpPr/>
              <p:nvPr/>
            </p:nvSpPr>
            <p:spPr>
              <a:xfrm>
                <a:off x="2196460" y="4441703"/>
                <a:ext cx="796023"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grpSp>
        <p:sp>
          <p:nvSpPr>
            <p:cNvPr id="385" name="Afgeronde rechthoek 31"/>
            <p:cNvSpPr/>
            <p:nvPr/>
          </p:nvSpPr>
          <p:spPr>
            <a:xfrm>
              <a:off x="7494805" y="3726323"/>
              <a:ext cx="365126" cy="603390"/>
            </a:xfrm>
            <a:custGeom>
              <a:avLst/>
              <a:gdLst>
                <a:gd name="connsiteX0" fmla="*/ 0 w 252498"/>
                <a:gd name="connsiteY0" fmla="*/ 76242 h 628386"/>
                <a:gd name="connsiteX1" fmla="*/ 76242 w 252498"/>
                <a:gd name="connsiteY1" fmla="*/ 0 h 628386"/>
                <a:gd name="connsiteX2" fmla="*/ 176256 w 252498"/>
                <a:gd name="connsiteY2" fmla="*/ 0 h 628386"/>
                <a:gd name="connsiteX3" fmla="*/ 252498 w 252498"/>
                <a:gd name="connsiteY3" fmla="*/ 76242 h 628386"/>
                <a:gd name="connsiteX4" fmla="*/ 252498 w 252498"/>
                <a:gd name="connsiteY4" fmla="*/ 552144 h 628386"/>
                <a:gd name="connsiteX5" fmla="*/ 176256 w 252498"/>
                <a:gd name="connsiteY5" fmla="*/ 628386 h 628386"/>
                <a:gd name="connsiteX6" fmla="*/ 76242 w 252498"/>
                <a:gd name="connsiteY6" fmla="*/ 628386 h 628386"/>
                <a:gd name="connsiteX7" fmla="*/ 0 w 252498"/>
                <a:gd name="connsiteY7" fmla="*/ 552144 h 628386"/>
                <a:gd name="connsiteX8" fmla="*/ 0 w 252498"/>
                <a:gd name="connsiteY8" fmla="*/ 76242 h 628386"/>
                <a:gd name="connsiteX0" fmla="*/ 65335 w 317833"/>
                <a:gd name="connsiteY0" fmla="*/ 76242 h 647436"/>
                <a:gd name="connsiteX1" fmla="*/ 141577 w 317833"/>
                <a:gd name="connsiteY1" fmla="*/ 0 h 647436"/>
                <a:gd name="connsiteX2" fmla="*/ 241591 w 317833"/>
                <a:gd name="connsiteY2" fmla="*/ 0 h 647436"/>
                <a:gd name="connsiteX3" fmla="*/ 317833 w 317833"/>
                <a:gd name="connsiteY3" fmla="*/ 76242 h 647436"/>
                <a:gd name="connsiteX4" fmla="*/ 317833 w 317833"/>
                <a:gd name="connsiteY4" fmla="*/ 552144 h 647436"/>
                <a:gd name="connsiteX5" fmla="*/ 241591 w 317833"/>
                <a:gd name="connsiteY5" fmla="*/ 628386 h 647436"/>
                <a:gd name="connsiteX6" fmla="*/ 10608 w 317833"/>
                <a:gd name="connsiteY6" fmla="*/ 647436 h 647436"/>
                <a:gd name="connsiteX7" fmla="*/ 65335 w 317833"/>
                <a:gd name="connsiteY7" fmla="*/ 552144 h 647436"/>
                <a:gd name="connsiteX8" fmla="*/ 65335 w 317833"/>
                <a:gd name="connsiteY8" fmla="*/ 76242 h 647436"/>
                <a:gd name="connsiteX0" fmla="*/ 65335 w 317833"/>
                <a:gd name="connsiteY0" fmla="*/ 76242 h 666486"/>
                <a:gd name="connsiteX1" fmla="*/ 141577 w 317833"/>
                <a:gd name="connsiteY1" fmla="*/ 0 h 666486"/>
                <a:gd name="connsiteX2" fmla="*/ 241591 w 317833"/>
                <a:gd name="connsiteY2" fmla="*/ 0 h 666486"/>
                <a:gd name="connsiteX3" fmla="*/ 317833 w 317833"/>
                <a:gd name="connsiteY3" fmla="*/ 76242 h 666486"/>
                <a:gd name="connsiteX4" fmla="*/ 317833 w 317833"/>
                <a:gd name="connsiteY4" fmla="*/ 552144 h 666486"/>
                <a:gd name="connsiteX5" fmla="*/ 82048 w 317833"/>
                <a:gd name="connsiteY5" fmla="*/ 666486 h 666486"/>
                <a:gd name="connsiteX6" fmla="*/ 10608 w 317833"/>
                <a:gd name="connsiteY6" fmla="*/ 647436 h 666486"/>
                <a:gd name="connsiteX7" fmla="*/ 65335 w 317833"/>
                <a:gd name="connsiteY7" fmla="*/ 552144 h 666486"/>
                <a:gd name="connsiteX8" fmla="*/ 65335 w 317833"/>
                <a:gd name="connsiteY8" fmla="*/ 76242 h 666486"/>
                <a:gd name="connsiteX0" fmla="*/ 62421 w 314919"/>
                <a:gd name="connsiteY0" fmla="*/ 76242 h 666486"/>
                <a:gd name="connsiteX1" fmla="*/ 138663 w 314919"/>
                <a:gd name="connsiteY1" fmla="*/ 0 h 666486"/>
                <a:gd name="connsiteX2" fmla="*/ 238677 w 314919"/>
                <a:gd name="connsiteY2" fmla="*/ 0 h 666486"/>
                <a:gd name="connsiteX3" fmla="*/ 314919 w 314919"/>
                <a:gd name="connsiteY3" fmla="*/ 76242 h 666486"/>
                <a:gd name="connsiteX4" fmla="*/ 314919 w 314919"/>
                <a:gd name="connsiteY4" fmla="*/ 552144 h 666486"/>
                <a:gd name="connsiteX5" fmla="*/ 79134 w 314919"/>
                <a:gd name="connsiteY5" fmla="*/ 666486 h 666486"/>
                <a:gd name="connsiteX6" fmla="*/ 7694 w 314919"/>
                <a:gd name="connsiteY6" fmla="*/ 647436 h 666486"/>
                <a:gd name="connsiteX7" fmla="*/ 110046 w 314919"/>
                <a:gd name="connsiteY7" fmla="*/ 537856 h 666486"/>
                <a:gd name="connsiteX8" fmla="*/ 62421 w 314919"/>
                <a:gd name="connsiteY8" fmla="*/ 76242 h 666486"/>
                <a:gd name="connsiteX0" fmla="*/ 107664 w 314919"/>
                <a:gd name="connsiteY0" fmla="*/ 83386 h 666486"/>
                <a:gd name="connsiteX1" fmla="*/ 138663 w 314919"/>
                <a:gd name="connsiteY1" fmla="*/ 0 h 666486"/>
                <a:gd name="connsiteX2" fmla="*/ 238677 w 314919"/>
                <a:gd name="connsiteY2" fmla="*/ 0 h 666486"/>
                <a:gd name="connsiteX3" fmla="*/ 314919 w 314919"/>
                <a:gd name="connsiteY3" fmla="*/ 76242 h 666486"/>
                <a:gd name="connsiteX4" fmla="*/ 314919 w 314919"/>
                <a:gd name="connsiteY4" fmla="*/ 552144 h 666486"/>
                <a:gd name="connsiteX5" fmla="*/ 79134 w 314919"/>
                <a:gd name="connsiteY5" fmla="*/ 666486 h 666486"/>
                <a:gd name="connsiteX6" fmla="*/ 7694 w 314919"/>
                <a:gd name="connsiteY6" fmla="*/ 647436 h 666486"/>
                <a:gd name="connsiteX7" fmla="*/ 110046 w 314919"/>
                <a:gd name="connsiteY7" fmla="*/ 537856 h 666486"/>
                <a:gd name="connsiteX8" fmla="*/ 107664 w 314919"/>
                <a:gd name="connsiteY8" fmla="*/ 83386 h 666486"/>
                <a:gd name="connsiteX0" fmla="*/ 107664 w 314919"/>
                <a:gd name="connsiteY0" fmla="*/ 83386 h 666486"/>
                <a:gd name="connsiteX1" fmla="*/ 138663 w 314919"/>
                <a:gd name="connsiteY1" fmla="*/ 33337 h 666486"/>
                <a:gd name="connsiteX2" fmla="*/ 238677 w 314919"/>
                <a:gd name="connsiteY2" fmla="*/ 0 h 666486"/>
                <a:gd name="connsiteX3" fmla="*/ 314919 w 314919"/>
                <a:gd name="connsiteY3" fmla="*/ 76242 h 666486"/>
                <a:gd name="connsiteX4" fmla="*/ 314919 w 314919"/>
                <a:gd name="connsiteY4" fmla="*/ 552144 h 666486"/>
                <a:gd name="connsiteX5" fmla="*/ 79134 w 314919"/>
                <a:gd name="connsiteY5" fmla="*/ 666486 h 666486"/>
                <a:gd name="connsiteX6" fmla="*/ 7694 w 314919"/>
                <a:gd name="connsiteY6" fmla="*/ 647436 h 666486"/>
                <a:gd name="connsiteX7" fmla="*/ 110046 w 314919"/>
                <a:gd name="connsiteY7" fmla="*/ 537856 h 666486"/>
                <a:gd name="connsiteX8" fmla="*/ 107664 w 314919"/>
                <a:gd name="connsiteY8" fmla="*/ 83386 h 666486"/>
                <a:gd name="connsiteX0" fmla="*/ 107664 w 314919"/>
                <a:gd name="connsiteY0" fmla="*/ 54811 h 637911"/>
                <a:gd name="connsiteX1" fmla="*/ 138663 w 314919"/>
                <a:gd name="connsiteY1" fmla="*/ 4762 h 637911"/>
                <a:gd name="connsiteX2" fmla="*/ 238677 w 314919"/>
                <a:gd name="connsiteY2" fmla="*/ 0 h 637911"/>
                <a:gd name="connsiteX3" fmla="*/ 314919 w 314919"/>
                <a:gd name="connsiteY3" fmla="*/ 47667 h 637911"/>
                <a:gd name="connsiteX4" fmla="*/ 314919 w 314919"/>
                <a:gd name="connsiteY4" fmla="*/ 523569 h 637911"/>
                <a:gd name="connsiteX5" fmla="*/ 79134 w 314919"/>
                <a:gd name="connsiteY5" fmla="*/ 637911 h 637911"/>
                <a:gd name="connsiteX6" fmla="*/ 7694 w 314919"/>
                <a:gd name="connsiteY6" fmla="*/ 618861 h 637911"/>
                <a:gd name="connsiteX7" fmla="*/ 110046 w 314919"/>
                <a:gd name="connsiteY7" fmla="*/ 509281 h 637911"/>
                <a:gd name="connsiteX8" fmla="*/ 107664 w 314919"/>
                <a:gd name="connsiteY8" fmla="*/ 54811 h 637911"/>
                <a:gd name="connsiteX0" fmla="*/ 183842 w 391097"/>
                <a:gd name="connsiteY0" fmla="*/ 54811 h 637911"/>
                <a:gd name="connsiteX1" fmla="*/ 214841 w 391097"/>
                <a:gd name="connsiteY1" fmla="*/ 4762 h 637911"/>
                <a:gd name="connsiteX2" fmla="*/ 314855 w 391097"/>
                <a:gd name="connsiteY2" fmla="*/ 0 h 637911"/>
                <a:gd name="connsiteX3" fmla="*/ 391097 w 391097"/>
                <a:gd name="connsiteY3" fmla="*/ 47667 h 637911"/>
                <a:gd name="connsiteX4" fmla="*/ 391097 w 391097"/>
                <a:gd name="connsiteY4" fmla="*/ 523569 h 637911"/>
                <a:gd name="connsiteX5" fmla="*/ 155312 w 391097"/>
                <a:gd name="connsiteY5" fmla="*/ 637911 h 637911"/>
                <a:gd name="connsiteX6" fmla="*/ 5291 w 391097"/>
                <a:gd name="connsiteY6" fmla="*/ 597430 h 637911"/>
                <a:gd name="connsiteX7" fmla="*/ 186224 w 391097"/>
                <a:gd name="connsiteY7" fmla="*/ 509281 h 637911"/>
                <a:gd name="connsiteX8" fmla="*/ 183842 w 391097"/>
                <a:gd name="connsiteY8" fmla="*/ 54811 h 637911"/>
                <a:gd name="connsiteX0" fmla="*/ 184275 w 391530"/>
                <a:gd name="connsiteY0" fmla="*/ 54811 h 637911"/>
                <a:gd name="connsiteX1" fmla="*/ 215274 w 391530"/>
                <a:gd name="connsiteY1" fmla="*/ 4762 h 637911"/>
                <a:gd name="connsiteX2" fmla="*/ 315288 w 391530"/>
                <a:gd name="connsiteY2" fmla="*/ 0 h 637911"/>
                <a:gd name="connsiteX3" fmla="*/ 391530 w 391530"/>
                <a:gd name="connsiteY3" fmla="*/ 47667 h 637911"/>
                <a:gd name="connsiteX4" fmla="*/ 391530 w 391530"/>
                <a:gd name="connsiteY4" fmla="*/ 523569 h 637911"/>
                <a:gd name="connsiteX5" fmla="*/ 155745 w 391530"/>
                <a:gd name="connsiteY5" fmla="*/ 637911 h 637911"/>
                <a:gd name="connsiteX6" fmla="*/ 5724 w 391530"/>
                <a:gd name="connsiteY6" fmla="*/ 597430 h 637911"/>
                <a:gd name="connsiteX7" fmla="*/ 167607 w 391530"/>
                <a:gd name="connsiteY7" fmla="*/ 497375 h 637911"/>
                <a:gd name="connsiteX8" fmla="*/ 184275 w 391530"/>
                <a:gd name="connsiteY8" fmla="*/ 54811 h 637911"/>
                <a:gd name="connsiteX0" fmla="*/ 184275 w 391530"/>
                <a:gd name="connsiteY0" fmla="*/ 54811 h 711730"/>
                <a:gd name="connsiteX1" fmla="*/ 215274 w 391530"/>
                <a:gd name="connsiteY1" fmla="*/ 4762 h 711730"/>
                <a:gd name="connsiteX2" fmla="*/ 315288 w 391530"/>
                <a:gd name="connsiteY2" fmla="*/ 0 h 711730"/>
                <a:gd name="connsiteX3" fmla="*/ 391530 w 391530"/>
                <a:gd name="connsiteY3" fmla="*/ 47667 h 711730"/>
                <a:gd name="connsiteX4" fmla="*/ 391530 w 391530"/>
                <a:gd name="connsiteY4" fmla="*/ 523569 h 711730"/>
                <a:gd name="connsiteX5" fmla="*/ 127170 w 391530"/>
                <a:gd name="connsiteY5" fmla="*/ 711730 h 711730"/>
                <a:gd name="connsiteX6" fmla="*/ 5724 w 391530"/>
                <a:gd name="connsiteY6" fmla="*/ 597430 h 711730"/>
                <a:gd name="connsiteX7" fmla="*/ 167607 w 391530"/>
                <a:gd name="connsiteY7" fmla="*/ 497375 h 711730"/>
                <a:gd name="connsiteX8" fmla="*/ 184275 w 391530"/>
                <a:gd name="connsiteY8" fmla="*/ 54811 h 71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530" h="711730">
                  <a:moveTo>
                    <a:pt x="184275" y="54811"/>
                  </a:moveTo>
                  <a:cubicBezTo>
                    <a:pt x="184275" y="12704"/>
                    <a:pt x="173167" y="4762"/>
                    <a:pt x="215274" y="4762"/>
                  </a:cubicBezTo>
                  <a:lnTo>
                    <a:pt x="315288" y="0"/>
                  </a:lnTo>
                  <a:cubicBezTo>
                    <a:pt x="357395" y="0"/>
                    <a:pt x="391530" y="5560"/>
                    <a:pt x="391530" y="47667"/>
                  </a:cubicBezTo>
                  <a:lnTo>
                    <a:pt x="391530" y="523569"/>
                  </a:lnTo>
                  <a:cubicBezTo>
                    <a:pt x="391530" y="565676"/>
                    <a:pt x="169277" y="711730"/>
                    <a:pt x="127170" y="711730"/>
                  </a:cubicBezTo>
                  <a:cubicBezTo>
                    <a:pt x="93832" y="711730"/>
                    <a:pt x="39062" y="597430"/>
                    <a:pt x="5724" y="597430"/>
                  </a:cubicBezTo>
                  <a:cubicBezTo>
                    <a:pt x="-36383" y="597430"/>
                    <a:pt x="167607" y="539482"/>
                    <a:pt x="167607" y="497375"/>
                  </a:cubicBezTo>
                  <a:lnTo>
                    <a:pt x="184275" y="54811"/>
                  </a:lnTo>
                  <a:close/>
                </a:path>
              </a:pathLst>
            </a:custGeom>
            <a:solidFill>
              <a:srgbClr val="353535">
                <a:alpha val="50196"/>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6" name="Maan 385"/>
            <p:cNvSpPr/>
            <p:nvPr/>
          </p:nvSpPr>
          <p:spPr>
            <a:xfrm rot="16200000">
              <a:off x="7597010" y="3440615"/>
              <a:ext cx="51362" cy="502980"/>
            </a:xfrm>
            <a:prstGeom prst="moon">
              <a:avLst>
                <a:gd name="adj" fmla="val 42321"/>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92" name="Glance"/>
          <p:cNvSpPr/>
          <p:nvPr userDrawn="1"/>
        </p:nvSpPr>
        <p:spPr>
          <a:xfrm rot="3600000">
            <a:off x="7895032" y="2174258"/>
            <a:ext cx="889398" cy="460596"/>
          </a:xfrm>
          <a:custGeom>
            <a:avLst/>
            <a:gdLst>
              <a:gd name="connsiteX0" fmla="*/ 0 w 1001681"/>
              <a:gd name="connsiteY0" fmla="*/ 272863 h 545726"/>
              <a:gd name="connsiteX1" fmla="*/ 500841 w 1001681"/>
              <a:gd name="connsiteY1" fmla="*/ 0 h 545726"/>
              <a:gd name="connsiteX2" fmla="*/ 1001682 w 1001681"/>
              <a:gd name="connsiteY2" fmla="*/ 272863 h 545726"/>
              <a:gd name="connsiteX3" fmla="*/ 500841 w 1001681"/>
              <a:gd name="connsiteY3" fmla="*/ 545726 h 545726"/>
              <a:gd name="connsiteX4" fmla="*/ 0 w 1001681"/>
              <a:gd name="connsiteY4" fmla="*/ 272863 h 545726"/>
              <a:gd name="connsiteX0" fmla="*/ 7 w 1001689"/>
              <a:gd name="connsiteY0" fmla="*/ 272863 h 363820"/>
              <a:gd name="connsiteX1" fmla="*/ 500848 w 1001689"/>
              <a:gd name="connsiteY1" fmla="*/ 0 h 363820"/>
              <a:gd name="connsiteX2" fmla="*/ 1001689 w 1001689"/>
              <a:gd name="connsiteY2" fmla="*/ 272863 h 363820"/>
              <a:gd name="connsiteX3" fmla="*/ 509725 w 1001689"/>
              <a:gd name="connsiteY3" fmla="*/ 341540 h 363820"/>
              <a:gd name="connsiteX4" fmla="*/ 7 w 1001689"/>
              <a:gd name="connsiteY4" fmla="*/ 272863 h 363820"/>
              <a:gd name="connsiteX0" fmla="*/ 7 w 1001689"/>
              <a:gd name="connsiteY0" fmla="*/ 272863 h 410634"/>
              <a:gd name="connsiteX1" fmla="*/ 500848 w 1001689"/>
              <a:gd name="connsiteY1" fmla="*/ 0 h 410634"/>
              <a:gd name="connsiteX2" fmla="*/ 1001689 w 1001689"/>
              <a:gd name="connsiteY2" fmla="*/ 272863 h 410634"/>
              <a:gd name="connsiteX3" fmla="*/ 509725 w 1001689"/>
              <a:gd name="connsiteY3" fmla="*/ 341540 h 410634"/>
              <a:gd name="connsiteX4" fmla="*/ 7 w 1001689"/>
              <a:gd name="connsiteY4" fmla="*/ 272863 h 410634"/>
              <a:gd name="connsiteX0" fmla="*/ 3266 w 1004960"/>
              <a:gd name="connsiteY0" fmla="*/ 272863 h 461767"/>
              <a:gd name="connsiteX1" fmla="*/ 504107 w 1004960"/>
              <a:gd name="connsiteY1" fmla="*/ 0 h 461767"/>
              <a:gd name="connsiteX2" fmla="*/ 1004948 w 1004960"/>
              <a:gd name="connsiteY2" fmla="*/ 272863 h 461767"/>
              <a:gd name="connsiteX3" fmla="*/ 717171 w 1004960"/>
              <a:gd name="connsiteY3" fmla="*/ 412561 h 461767"/>
              <a:gd name="connsiteX4" fmla="*/ 3266 w 1004960"/>
              <a:gd name="connsiteY4" fmla="*/ 272863 h 461767"/>
              <a:gd name="connsiteX0" fmla="*/ 5121 w 1006803"/>
              <a:gd name="connsiteY0" fmla="*/ 272863 h 413390"/>
              <a:gd name="connsiteX1" fmla="*/ 505962 w 1006803"/>
              <a:gd name="connsiteY1" fmla="*/ 0 h 413390"/>
              <a:gd name="connsiteX2" fmla="*/ 1006803 w 1006803"/>
              <a:gd name="connsiteY2" fmla="*/ 272863 h 413390"/>
              <a:gd name="connsiteX3" fmla="*/ 719026 w 1006803"/>
              <a:gd name="connsiteY3" fmla="*/ 412561 h 413390"/>
              <a:gd name="connsiteX4" fmla="*/ 274201 w 1006803"/>
              <a:gd name="connsiteY4" fmla="*/ 328232 h 413390"/>
              <a:gd name="connsiteX5" fmla="*/ 5121 w 1006803"/>
              <a:gd name="connsiteY5" fmla="*/ 272863 h 413390"/>
              <a:gd name="connsiteX0" fmla="*/ 7661 w 1009343"/>
              <a:gd name="connsiteY0" fmla="*/ 272863 h 452661"/>
              <a:gd name="connsiteX1" fmla="*/ 508502 w 1009343"/>
              <a:gd name="connsiteY1" fmla="*/ 0 h 452661"/>
              <a:gd name="connsiteX2" fmla="*/ 1009343 w 1009343"/>
              <a:gd name="connsiteY2" fmla="*/ 272863 h 452661"/>
              <a:gd name="connsiteX3" fmla="*/ 721566 w 1009343"/>
              <a:gd name="connsiteY3" fmla="*/ 412561 h 452661"/>
              <a:gd name="connsiteX4" fmla="*/ 241230 w 1009343"/>
              <a:gd name="connsiteY4" fmla="*/ 443641 h 452661"/>
              <a:gd name="connsiteX5" fmla="*/ 7661 w 1009343"/>
              <a:gd name="connsiteY5" fmla="*/ 272863 h 452661"/>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7662 w 1009344"/>
              <a:gd name="connsiteY0" fmla="*/ 272863 h 475469"/>
              <a:gd name="connsiteX1" fmla="*/ 508503 w 1009344"/>
              <a:gd name="connsiteY1" fmla="*/ 0 h 475469"/>
              <a:gd name="connsiteX2" fmla="*/ 1009344 w 1009344"/>
              <a:gd name="connsiteY2" fmla="*/ 272863 h 475469"/>
              <a:gd name="connsiteX3" fmla="*/ 721567 w 1009344"/>
              <a:gd name="connsiteY3" fmla="*/ 456949 h 475469"/>
              <a:gd name="connsiteX4" fmla="*/ 241231 w 1009344"/>
              <a:gd name="connsiteY4" fmla="*/ 443641 h 475469"/>
              <a:gd name="connsiteX5" fmla="*/ 7662 w 1009344"/>
              <a:gd name="connsiteY5" fmla="*/ 272863 h 475469"/>
              <a:gd name="connsiteX0" fmla="*/ 8764 w 1010446"/>
              <a:gd name="connsiteY0" fmla="*/ 272863 h 475469"/>
              <a:gd name="connsiteX1" fmla="*/ 509605 w 1010446"/>
              <a:gd name="connsiteY1" fmla="*/ 0 h 475469"/>
              <a:gd name="connsiteX2" fmla="*/ 1010446 w 1010446"/>
              <a:gd name="connsiteY2" fmla="*/ 272863 h 475469"/>
              <a:gd name="connsiteX3" fmla="*/ 722669 w 1010446"/>
              <a:gd name="connsiteY3" fmla="*/ 456949 h 475469"/>
              <a:gd name="connsiteX4" fmla="*/ 242333 w 1010446"/>
              <a:gd name="connsiteY4" fmla="*/ 443641 h 475469"/>
              <a:gd name="connsiteX5" fmla="*/ 8764 w 1010446"/>
              <a:gd name="connsiteY5" fmla="*/ 272863 h 47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0446" h="475469">
                <a:moveTo>
                  <a:pt x="8764" y="272863"/>
                </a:moveTo>
                <a:cubicBezTo>
                  <a:pt x="53309" y="198923"/>
                  <a:pt x="232998" y="0"/>
                  <a:pt x="509605" y="0"/>
                </a:cubicBezTo>
                <a:cubicBezTo>
                  <a:pt x="786212" y="0"/>
                  <a:pt x="1010446" y="122165"/>
                  <a:pt x="1010446" y="272863"/>
                </a:cubicBezTo>
                <a:cubicBezTo>
                  <a:pt x="1010446" y="423561"/>
                  <a:pt x="832933" y="517263"/>
                  <a:pt x="722669" y="456949"/>
                </a:cubicBezTo>
                <a:cubicBezTo>
                  <a:pt x="612405" y="396635"/>
                  <a:pt x="387950" y="421056"/>
                  <a:pt x="242333" y="443641"/>
                </a:cubicBezTo>
                <a:cubicBezTo>
                  <a:pt x="96716" y="466226"/>
                  <a:pt x="-35781" y="346803"/>
                  <a:pt x="8764" y="272863"/>
                </a:cubicBezTo>
                <a:close/>
              </a:path>
            </a:pathLst>
          </a:custGeom>
          <a:gradFill flip="none" rotWithShape="1">
            <a:gsLst>
              <a:gs pos="5000">
                <a:schemeClr val="bg2">
                  <a:lumMod val="90000"/>
                  <a:alpha val="40000"/>
                </a:schemeClr>
              </a:gs>
              <a:gs pos="74000">
                <a:schemeClr val="bg1">
                  <a:alpha val="0"/>
                </a:schemeClr>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393" name="Glance"/>
          <p:cNvSpPr/>
          <p:nvPr userDrawn="1"/>
        </p:nvSpPr>
        <p:spPr>
          <a:xfrm rot="18000000">
            <a:off x="7391257" y="2252097"/>
            <a:ext cx="862774" cy="491238"/>
          </a:xfrm>
          <a:custGeom>
            <a:avLst/>
            <a:gdLst>
              <a:gd name="connsiteX0" fmla="*/ 0 w 1001681"/>
              <a:gd name="connsiteY0" fmla="*/ 272863 h 545726"/>
              <a:gd name="connsiteX1" fmla="*/ 500841 w 1001681"/>
              <a:gd name="connsiteY1" fmla="*/ 0 h 545726"/>
              <a:gd name="connsiteX2" fmla="*/ 1001682 w 1001681"/>
              <a:gd name="connsiteY2" fmla="*/ 272863 h 545726"/>
              <a:gd name="connsiteX3" fmla="*/ 500841 w 1001681"/>
              <a:gd name="connsiteY3" fmla="*/ 545726 h 545726"/>
              <a:gd name="connsiteX4" fmla="*/ 0 w 1001681"/>
              <a:gd name="connsiteY4" fmla="*/ 272863 h 545726"/>
              <a:gd name="connsiteX0" fmla="*/ 7 w 1001689"/>
              <a:gd name="connsiteY0" fmla="*/ 272863 h 363820"/>
              <a:gd name="connsiteX1" fmla="*/ 500848 w 1001689"/>
              <a:gd name="connsiteY1" fmla="*/ 0 h 363820"/>
              <a:gd name="connsiteX2" fmla="*/ 1001689 w 1001689"/>
              <a:gd name="connsiteY2" fmla="*/ 272863 h 363820"/>
              <a:gd name="connsiteX3" fmla="*/ 509725 w 1001689"/>
              <a:gd name="connsiteY3" fmla="*/ 341540 h 363820"/>
              <a:gd name="connsiteX4" fmla="*/ 7 w 1001689"/>
              <a:gd name="connsiteY4" fmla="*/ 272863 h 363820"/>
              <a:gd name="connsiteX0" fmla="*/ 7 w 1001689"/>
              <a:gd name="connsiteY0" fmla="*/ 272863 h 410634"/>
              <a:gd name="connsiteX1" fmla="*/ 500848 w 1001689"/>
              <a:gd name="connsiteY1" fmla="*/ 0 h 410634"/>
              <a:gd name="connsiteX2" fmla="*/ 1001689 w 1001689"/>
              <a:gd name="connsiteY2" fmla="*/ 272863 h 410634"/>
              <a:gd name="connsiteX3" fmla="*/ 509725 w 1001689"/>
              <a:gd name="connsiteY3" fmla="*/ 341540 h 410634"/>
              <a:gd name="connsiteX4" fmla="*/ 7 w 1001689"/>
              <a:gd name="connsiteY4" fmla="*/ 272863 h 410634"/>
              <a:gd name="connsiteX0" fmla="*/ 3266 w 1004960"/>
              <a:gd name="connsiteY0" fmla="*/ 272863 h 461767"/>
              <a:gd name="connsiteX1" fmla="*/ 504107 w 1004960"/>
              <a:gd name="connsiteY1" fmla="*/ 0 h 461767"/>
              <a:gd name="connsiteX2" fmla="*/ 1004948 w 1004960"/>
              <a:gd name="connsiteY2" fmla="*/ 272863 h 461767"/>
              <a:gd name="connsiteX3" fmla="*/ 717171 w 1004960"/>
              <a:gd name="connsiteY3" fmla="*/ 412561 h 461767"/>
              <a:gd name="connsiteX4" fmla="*/ 3266 w 1004960"/>
              <a:gd name="connsiteY4" fmla="*/ 272863 h 461767"/>
              <a:gd name="connsiteX0" fmla="*/ 5121 w 1006803"/>
              <a:gd name="connsiteY0" fmla="*/ 272863 h 413390"/>
              <a:gd name="connsiteX1" fmla="*/ 505962 w 1006803"/>
              <a:gd name="connsiteY1" fmla="*/ 0 h 413390"/>
              <a:gd name="connsiteX2" fmla="*/ 1006803 w 1006803"/>
              <a:gd name="connsiteY2" fmla="*/ 272863 h 413390"/>
              <a:gd name="connsiteX3" fmla="*/ 719026 w 1006803"/>
              <a:gd name="connsiteY3" fmla="*/ 412561 h 413390"/>
              <a:gd name="connsiteX4" fmla="*/ 274201 w 1006803"/>
              <a:gd name="connsiteY4" fmla="*/ 328232 h 413390"/>
              <a:gd name="connsiteX5" fmla="*/ 5121 w 1006803"/>
              <a:gd name="connsiteY5" fmla="*/ 272863 h 413390"/>
              <a:gd name="connsiteX0" fmla="*/ 7661 w 1009343"/>
              <a:gd name="connsiteY0" fmla="*/ 272863 h 452661"/>
              <a:gd name="connsiteX1" fmla="*/ 508502 w 1009343"/>
              <a:gd name="connsiteY1" fmla="*/ 0 h 452661"/>
              <a:gd name="connsiteX2" fmla="*/ 1009343 w 1009343"/>
              <a:gd name="connsiteY2" fmla="*/ 272863 h 452661"/>
              <a:gd name="connsiteX3" fmla="*/ 721566 w 1009343"/>
              <a:gd name="connsiteY3" fmla="*/ 412561 h 452661"/>
              <a:gd name="connsiteX4" fmla="*/ 241230 w 1009343"/>
              <a:gd name="connsiteY4" fmla="*/ 443641 h 452661"/>
              <a:gd name="connsiteX5" fmla="*/ 7661 w 1009343"/>
              <a:gd name="connsiteY5" fmla="*/ 272863 h 452661"/>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7662 w 1009344"/>
              <a:gd name="connsiteY0" fmla="*/ 272863 h 475469"/>
              <a:gd name="connsiteX1" fmla="*/ 508503 w 1009344"/>
              <a:gd name="connsiteY1" fmla="*/ 0 h 475469"/>
              <a:gd name="connsiteX2" fmla="*/ 1009344 w 1009344"/>
              <a:gd name="connsiteY2" fmla="*/ 272863 h 475469"/>
              <a:gd name="connsiteX3" fmla="*/ 721567 w 1009344"/>
              <a:gd name="connsiteY3" fmla="*/ 456949 h 475469"/>
              <a:gd name="connsiteX4" fmla="*/ 241231 w 1009344"/>
              <a:gd name="connsiteY4" fmla="*/ 443641 h 475469"/>
              <a:gd name="connsiteX5" fmla="*/ 7662 w 1009344"/>
              <a:gd name="connsiteY5" fmla="*/ 272863 h 475469"/>
              <a:gd name="connsiteX0" fmla="*/ 8764 w 1010446"/>
              <a:gd name="connsiteY0" fmla="*/ 272863 h 475469"/>
              <a:gd name="connsiteX1" fmla="*/ 509605 w 1010446"/>
              <a:gd name="connsiteY1" fmla="*/ 0 h 475469"/>
              <a:gd name="connsiteX2" fmla="*/ 1010446 w 1010446"/>
              <a:gd name="connsiteY2" fmla="*/ 272863 h 475469"/>
              <a:gd name="connsiteX3" fmla="*/ 722669 w 1010446"/>
              <a:gd name="connsiteY3" fmla="*/ 456949 h 475469"/>
              <a:gd name="connsiteX4" fmla="*/ 242333 w 1010446"/>
              <a:gd name="connsiteY4" fmla="*/ 443641 h 475469"/>
              <a:gd name="connsiteX5" fmla="*/ 8764 w 1010446"/>
              <a:gd name="connsiteY5" fmla="*/ 272863 h 47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0446" h="475469">
                <a:moveTo>
                  <a:pt x="8764" y="272863"/>
                </a:moveTo>
                <a:cubicBezTo>
                  <a:pt x="53309" y="198923"/>
                  <a:pt x="232998" y="0"/>
                  <a:pt x="509605" y="0"/>
                </a:cubicBezTo>
                <a:cubicBezTo>
                  <a:pt x="786212" y="0"/>
                  <a:pt x="1010446" y="122165"/>
                  <a:pt x="1010446" y="272863"/>
                </a:cubicBezTo>
                <a:cubicBezTo>
                  <a:pt x="1010446" y="423561"/>
                  <a:pt x="832933" y="517263"/>
                  <a:pt x="722669" y="456949"/>
                </a:cubicBezTo>
                <a:cubicBezTo>
                  <a:pt x="612405" y="396635"/>
                  <a:pt x="387950" y="421056"/>
                  <a:pt x="242333" y="443641"/>
                </a:cubicBezTo>
                <a:cubicBezTo>
                  <a:pt x="96716" y="466226"/>
                  <a:pt x="-35781" y="346803"/>
                  <a:pt x="8764" y="272863"/>
                </a:cubicBezTo>
                <a:close/>
              </a:path>
            </a:pathLst>
          </a:custGeom>
          <a:gradFill flip="none" rotWithShape="1">
            <a:gsLst>
              <a:gs pos="5000">
                <a:schemeClr val="bg2">
                  <a:lumMod val="90000"/>
                  <a:alpha val="40000"/>
                </a:schemeClr>
              </a:gs>
              <a:gs pos="74000">
                <a:schemeClr val="bg1">
                  <a:alpha val="0"/>
                </a:schemeClr>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394" name="Glance"/>
          <p:cNvSpPr/>
          <p:nvPr userDrawn="1"/>
        </p:nvSpPr>
        <p:spPr>
          <a:xfrm rot="21240000">
            <a:off x="7650010" y="2095737"/>
            <a:ext cx="643602" cy="333134"/>
          </a:xfrm>
          <a:custGeom>
            <a:avLst/>
            <a:gdLst>
              <a:gd name="connsiteX0" fmla="*/ 0 w 1001681"/>
              <a:gd name="connsiteY0" fmla="*/ 272863 h 545726"/>
              <a:gd name="connsiteX1" fmla="*/ 500841 w 1001681"/>
              <a:gd name="connsiteY1" fmla="*/ 0 h 545726"/>
              <a:gd name="connsiteX2" fmla="*/ 1001682 w 1001681"/>
              <a:gd name="connsiteY2" fmla="*/ 272863 h 545726"/>
              <a:gd name="connsiteX3" fmla="*/ 500841 w 1001681"/>
              <a:gd name="connsiteY3" fmla="*/ 545726 h 545726"/>
              <a:gd name="connsiteX4" fmla="*/ 0 w 1001681"/>
              <a:gd name="connsiteY4" fmla="*/ 272863 h 545726"/>
              <a:gd name="connsiteX0" fmla="*/ 7 w 1001689"/>
              <a:gd name="connsiteY0" fmla="*/ 272863 h 363820"/>
              <a:gd name="connsiteX1" fmla="*/ 500848 w 1001689"/>
              <a:gd name="connsiteY1" fmla="*/ 0 h 363820"/>
              <a:gd name="connsiteX2" fmla="*/ 1001689 w 1001689"/>
              <a:gd name="connsiteY2" fmla="*/ 272863 h 363820"/>
              <a:gd name="connsiteX3" fmla="*/ 509725 w 1001689"/>
              <a:gd name="connsiteY3" fmla="*/ 341540 h 363820"/>
              <a:gd name="connsiteX4" fmla="*/ 7 w 1001689"/>
              <a:gd name="connsiteY4" fmla="*/ 272863 h 363820"/>
              <a:gd name="connsiteX0" fmla="*/ 7 w 1001689"/>
              <a:gd name="connsiteY0" fmla="*/ 272863 h 410634"/>
              <a:gd name="connsiteX1" fmla="*/ 500848 w 1001689"/>
              <a:gd name="connsiteY1" fmla="*/ 0 h 410634"/>
              <a:gd name="connsiteX2" fmla="*/ 1001689 w 1001689"/>
              <a:gd name="connsiteY2" fmla="*/ 272863 h 410634"/>
              <a:gd name="connsiteX3" fmla="*/ 509725 w 1001689"/>
              <a:gd name="connsiteY3" fmla="*/ 341540 h 410634"/>
              <a:gd name="connsiteX4" fmla="*/ 7 w 1001689"/>
              <a:gd name="connsiteY4" fmla="*/ 272863 h 410634"/>
              <a:gd name="connsiteX0" fmla="*/ 3266 w 1004960"/>
              <a:gd name="connsiteY0" fmla="*/ 272863 h 461767"/>
              <a:gd name="connsiteX1" fmla="*/ 504107 w 1004960"/>
              <a:gd name="connsiteY1" fmla="*/ 0 h 461767"/>
              <a:gd name="connsiteX2" fmla="*/ 1004948 w 1004960"/>
              <a:gd name="connsiteY2" fmla="*/ 272863 h 461767"/>
              <a:gd name="connsiteX3" fmla="*/ 717171 w 1004960"/>
              <a:gd name="connsiteY3" fmla="*/ 412561 h 461767"/>
              <a:gd name="connsiteX4" fmla="*/ 3266 w 1004960"/>
              <a:gd name="connsiteY4" fmla="*/ 272863 h 461767"/>
              <a:gd name="connsiteX0" fmla="*/ 5121 w 1006803"/>
              <a:gd name="connsiteY0" fmla="*/ 272863 h 413390"/>
              <a:gd name="connsiteX1" fmla="*/ 505962 w 1006803"/>
              <a:gd name="connsiteY1" fmla="*/ 0 h 413390"/>
              <a:gd name="connsiteX2" fmla="*/ 1006803 w 1006803"/>
              <a:gd name="connsiteY2" fmla="*/ 272863 h 413390"/>
              <a:gd name="connsiteX3" fmla="*/ 719026 w 1006803"/>
              <a:gd name="connsiteY3" fmla="*/ 412561 h 413390"/>
              <a:gd name="connsiteX4" fmla="*/ 274201 w 1006803"/>
              <a:gd name="connsiteY4" fmla="*/ 328232 h 413390"/>
              <a:gd name="connsiteX5" fmla="*/ 5121 w 1006803"/>
              <a:gd name="connsiteY5" fmla="*/ 272863 h 413390"/>
              <a:gd name="connsiteX0" fmla="*/ 7661 w 1009343"/>
              <a:gd name="connsiteY0" fmla="*/ 272863 h 452661"/>
              <a:gd name="connsiteX1" fmla="*/ 508502 w 1009343"/>
              <a:gd name="connsiteY1" fmla="*/ 0 h 452661"/>
              <a:gd name="connsiteX2" fmla="*/ 1009343 w 1009343"/>
              <a:gd name="connsiteY2" fmla="*/ 272863 h 452661"/>
              <a:gd name="connsiteX3" fmla="*/ 721566 w 1009343"/>
              <a:gd name="connsiteY3" fmla="*/ 412561 h 452661"/>
              <a:gd name="connsiteX4" fmla="*/ 241230 w 1009343"/>
              <a:gd name="connsiteY4" fmla="*/ 443641 h 452661"/>
              <a:gd name="connsiteX5" fmla="*/ 7661 w 1009343"/>
              <a:gd name="connsiteY5" fmla="*/ 272863 h 452661"/>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7662 w 1009344"/>
              <a:gd name="connsiteY0" fmla="*/ 272863 h 475469"/>
              <a:gd name="connsiteX1" fmla="*/ 508503 w 1009344"/>
              <a:gd name="connsiteY1" fmla="*/ 0 h 475469"/>
              <a:gd name="connsiteX2" fmla="*/ 1009344 w 1009344"/>
              <a:gd name="connsiteY2" fmla="*/ 272863 h 475469"/>
              <a:gd name="connsiteX3" fmla="*/ 721567 w 1009344"/>
              <a:gd name="connsiteY3" fmla="*/ 456949 h 475469"/>
              <a:gd name="connsiteX4" fmla="*/ 241231 w 1009344"/>
              <a:gd name="connsiteY4" fmla="*/ 443641 h 475469"/>
              <a:gd name="connsiteX5" fmla="*/ 7662 w 1009344"/>
              <a:gd name="connsiteY5" fmla="*/ 272863 h 475469"/>
              <a:gd name="connsiteX0" fmla="*/ 8764 w 1010446"/>
              <a:gd name="connsiteY0" fmla="*/ 272863 h 475469"/>
              <a:gd name="connsiteX1" fmla="*/ 509605 w 1010446"/>
              <a:gd name="connsiteY1" fmla="*/ 0 h 475469"/>
              <a:gd name="connsiteX2" fmla="*/ 1010446 w 1010446"/>
              <a:gd name="connsiteY2" fmla="*/ 272863 h 475469"/>
              <a:gd name="connsiteX3" fmla="*/ 722669 w 1010446"/>
              <a:gd name="connsiteY3" fmla="*/ 456949 h 475469"/>
              <a:gd name="connsiteX4" fmla="*/ 242333 w 1010446"/>
              <a:gd name="connsiteY4" fmla="*/ 443641 h 475469"/>
              <a:gd name="connsiteX5" fmla="*/ 8764 w 1010446"/>
              <a:gd name="connsiteY5" fmla="*/ 272863 h 47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0446" h="475469">
                <a:moveTo>
                  <a:pt x="8764" y="272863"/>
                </a:moveTo>
                <a:cubicBezTo>
                  <a:pt x="53309" y="198923"/>
                  <a:pt x="232998" y="0"/>
                  <a:pt x="509605" y="0"/>
                </a:cubicBezTo>
                <a:cubicBezTo>
                  <a:pt x="786212" y="0"/>
                  <a:pt x="1010446" y="122165"/>
                  <a:pt x="1010446" y="272863"/>
                </a:cubicBezTo>
                <a:cubicBezTo>
                  <a:pt x="1010446" y="423561"/>
                  <a:pt x="832933" y="517263"/>
                  <a:pt x="722669" y="456949"/>
                </a:cubicBezTo>
                <a:cubicBezTo>
                  <a:pt x="612405" y="396635"/>
                  <a:pt x="387950" y="421056"/>
                  <a:pt x="242333" y="443641"/>
                </a:cubicBezTo>
                <a:cubicBezTo>
                  <a:pt x="96716" y="466226"/>
                  <a:pt x="-35781" y="346803"/>
                  <a:pt x="8764" y="272863"/>
                </a:cubicBezTo>
                <a:close/>
              </a:path>
            </a:pathLst>
          </a:custGeom>
          <a:gradFill flip="none" rotWithShape="1">
            <a:gsLst>
              <a:gs pos="42000">
                <a:schemeClr val="bg1"/>
              </a:gs>
              <a:gs pos="100000">
                <a:schemeClr val="bg1">
                  <a:alpha val="0"/>
                </a:schemeClr>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395" name="Gloeidraad"/>
          <p:cNvSpPr/>
          <p:nvPr userDrawn="1"/>
        </p:nvSpPr>
        <p:spPr>
          <a:xfrm>
            <a:off x="7930216" y="2935447"/>
            <a:ext cx="286002" cy="65700"/>
          </a:xfrm>
          <a:custGeom>
            <a:avLst/>
            <a:gdLst>
              <a:gd name="connsiteX0" fmla="*/ 0 w 337351"/>
              <a:gd name="connsiteY0" fmla="*/ 71021 h 97654"/>
              <a:gd name="connsiteX1" fmla="*/ 115410 w 337351"/>
              <a:gd name="connsiteY1" fmla="*/ 53266 h 97654"/>
              <a:gd name="connsiteX2" fmla="*/ 115410 w 337351"/>
              <a:gd name="connsiteY2" fmla="*/ 53266 h 97654"/>
              <a:gd name="connsiteX3" fmla="*/ 44388 w 337351"/>
              <a:gd name="connsiteY3" fmla="*/ 0 h 97654"/>
              <a:gd name="connsiteX4" fmla="*/ 97654 w 337351"/>
              <a:gd name="connsiteY4" fmla="*/ 97654 h 97654"/>
              <a:gd name="connsiteX5" fmla="*/ 248575 w 337351"/>
              <a:gd name="connsiteY5" fmla="*/ 53266 h 97654"/>
              <a:gd name="connsiteX6" fmla="*/ 301841 w 337351"/>
              <a:gd name="connsiteY6" fmla="*/ 0 h 97654"/>
              <a:gd name="connsiteX7" fmla="*/ 301841 w 337351"/>
              <a:gd name="connsiteY7" fmla="*/ 0 h 97654"/>
              <a:gd name="connsiteX8" fmla="*/ 239697 w 337351"/>
              <a:gd name="connsiteY8" fmla="*/ 79899 h 97654"/>
              <a:gd name="connsiteX9" fmla="*/ 337351 w 337351"/>
              <a:gd name="connsiteY9" fmla="*/ 79899 h 97654"/>
              <a:gd name="connsiteX0" fmla="*/ 0 w 337351"/>
              <a:gd name="connsiteY0" fmla="*/ 71741 h 98374"/>
              <a:gd name="connsiteX1" fmla="*/ 115410 w 337351"/>
              <a:gd name="connsiteY1" fmla="*/ 53986 h 98374"/>
              <a:gd name="connsiteX2" fmla="*/ 115410 w 337351"/>
              <a:gd name="connsiteY2" fmla="*/ 53986 h 98374"/>
              <a:gd name="connsiteX3" fmla="*/ 44388 w 337351"/>
              <a:gd name="connsiteY3" fmla="*/ 720 h 98374"/>
              <a:gd name="connsiteX4" fmla="*/ 97654 w 337351"/>
              <a:gd name="connsiteY4" fmla="*/ 98374 h 98374"/>
              <a:gd name="connsiteX5" fmla="*/ 248575 w 337351"/>
              <a:gd name="connsiteY5" fmla="*/ 53986 h 98374"/>
              <a:gd name="connsiteX6" fmla="*/ 301841 w 337351"/>
              <a:gd name="connsiteY6" fmla="*/ 720 h 98374"/>
              <a:gd name="connsiteX7" fmla="*/ 301841 w 337351"/>
              <a:gd name="connsiteY7" fmla="*/ 720 h 98374"/>
              <a:gd name="connsiteX8" fmla="*/ 239697 w 337351"/>
              <a:gd name="connsiteY8" fmla="*/ 80619 h 98374"/>
              <a:gd name="connsiteX9" fmla="*/ 337351 w 337351"/>
              <a:gd name="connsiteY9" fmla="*/ 80619 h 98374"/>
              <a:gd name="connsiteX0" fmla="*/ 0 w 337351"/>
              <a:gd name="connsiteY0" fmla="*/ 71741 h 98374"/>
              <a:gd name="connsiteX1" fmla="*/ 115410 w 337351"/>
              <a:gd name="connsiteY1" fmla="*/ 53986 h 98374"/>
              <a:gd name="connsiteX2" fmla="*/ 115410 w 337351"/>
              <a:gd name="connsiteY2" fmla="*/ 53986 h 98374"/>
              <a:gd name="connsiteX3" fmla="*/ 44388 w 337351"/>
              <a:gd name="connsiteY3" fmla="*/ 720 h 98374"/>
              <a:gd name="connsiteX4" fmla="*/ 97654 w 337351"/>
              <a:gd name="connsiteY4" fmla="*/ 98374 h 98374"/>
              <a:gd name="connsiteX5" fmla="*/ 248575 w 337351"/>
              <a:gd name="connsiteY5" fmla="*/ 53986 h 98374"/>
              <a:gd name="connsiteX6" fmla="*/ 301841 w 337351"/>
              <a:gd name="connsiteY6" fmla="*/ 720 h 98374"/>
              <a:gd name="connsiteX7" fmla="*/ 301841 w 337351"/>
              <a:gd name="connsiteY7" fmla="*/ 720 h 98374"/>
              <a:gd name="connsiteX8" fmla="*/ 239697 w 337351"/>
              <a:gd name="connsiteY8" fmla="*/ 80619 h 98374"/>
              <a:gd name="connsiteX9" fmla="*/ 337351 w 337351"/>
              <a:gd name="connsiteY9" fmla="*/ 80619 h 98374"/>
              <a:gd name="connsiteX0" fmla="*/ 0 w 337351"/>
              <a:gd name="connsiteY0" fmla="*/ 71741 h 80619"/>
              <a:gd name="connsiteX1" fmla="*/ 115410 w 337351"/>
              <a:gd name="connsiteY1" fmla="*/ 53986 h 80619"/>
              <a:gd name="connsiteX2" fmla="*/ 115410 w 337351"/>
              <a:gd name="connsiteY2" fmla="*/ 53986 h 80619"/>
              <a:gd name="connsiteX3" fmla="*/ 44388 w 337351"/>
              <a:gd name="connsiteY3" fmla="*/ 720 h 80619"/>
              <a:gd name="connsiteX4" fmla="*/ 90510 w 337351"/>
              <a:gd name="connsiteY4" fmla="*/ 65037 h 80619"/>
              <a:gd name="connsiteX5" fmla="*/ 248575 w 337351"/>
              <a:gd name="connsiteY5" fmla="*/ 53986 h 80619"/>
              <a:gd name="connsiteX6" fmla="*/ 301841 w 337351"/>
              <a:gd name="connsiteY6" fmla="*/ 720 h 80619"/>
              <a:gd name="connsiteX7" fmla="*/ 301841 w 337351"/>
              <a:gd name="connsiteY7" fmla="*/ 720 h 80619"/>
              <a:gd name="connsiteX8" fmla="*/ 239697 w 337351"/>
              <a:gd name="connsiteY8" fmla="*/ 80619 h 80619"/>
              <a:gd name="connsiteX9" fmla="*/ 337351 w 337351"/>
              <a:gd name="connsiteY9" fmla="*/ 80619 h 80619"/>
              <a:gd name="connsiteX0" fmla="*/ 0 w 337351"/>
              <a:gd name="connsiteY0" fmla="*/ 71021 h 79899"/>
              <a:gd name="connsiteX1" fmla="*/ 115410 w 337351"/>
              <a:gd name="connsiteY1" fmla="*/ 53266 h 79899"/>
              <a:gd name="connsiteX2" fmla="*/ 44388 w 337351"/>
              <a:gd name="connsiteY2" fmla="*/ 0 h 79899"/>
              <a:gd name="connsiteX3" fmla="*/ 90510 w 337351"/>
              <a:gd name="connsiteY3" fmla="*/ 64317 h 79899"/>
              <a:gd name="connsiteX4" fmla="*/ 248575 w 337351"/>
              <a:gd name="connsiteY4" fmla="*/ 53266 h 79899"/>
              <a:gd name="connsiteX5" fmla="*/ 301841 w 337351"/>
              <a:gd name="connsiteY5" fmla="*/ 0 h 79899"/>
              <a:gd name="connsiteX6" fmla="*/ 301841 w 337351"/>
              <a:gd name="connsiteY6" fmla="*/ 0 h 79899"/>
              <a:gd name="connsiteX7" fmla="*/ 239697 w 337351"/>
              <a:gd name="connsiteY7" fmla="*/ 79899 h 79899"/>
              <a:gd name="connsiteX8" fmla="*/ 337351 w 337351"/>
              <a:gd name="connsiteY8" fmla="*/ 79899 h 79899"/>
              <a:gd name="connsiteX0" fmla="*/ 0 w 337351"/>
              <a:gd name="connsiteY0" fmla="*/ 71021 h 79899"/>
              <a:gd name="connsiteX1" fmla="*/ 44388 w 337351"/>
              <a:gd name="connsiteY1" fmla="*/ 0 h 79899"/>
              <a:gd name="connsiteX2" fmla="*/ 90510 w 337351"/>
              <a:gd name="connsiteY2" fmla="*/ 64317 h 79899"/>
              <a:gd name="connsiteX3" fmla="*/ 248575 w 337351"/>
              <a:gd name="connsiteY3" fmla="*/ 53266 h 79899"/>
              <a:gd name="connsiteX4" fmla="*/ 301841 w 337351"/>
              <a:gd name="connsiteY4" fmla="*/ 0 h 79899"/>
              <a:gd name="connsiteX5" fmla="*/ 301841 w 337351"/>
              <a:gd name="connsiteY5" fmla="*/ 0 h 79899"/>
              <a:gd name="connsiteX6" fmla="*/ 239697 w 337351"/>
              <a:gd name="connsiteY6" fmla="*/ 79899 h 79899"/>
              <a:gd name="connsiteX7" fmla="*/ 337351 w 337351"/>
              <a:gd name="connsiteY7" fmla="*/ 79899 h 79899"/>
              <a:gd name="connsiteX0" fmla="*/ 0 w 337351"/>
              <a:gd name="connsiteY0" fmla="*/ 71021 h 79899"/>
              <a:gd name="connsiteX1" fmla="*/ 68201 w 337351"/>
              <a:gd name="connsiteY1" fmla="*/ 69057 h 79899"/>
              <a:gd name="connsiteX2" fmla="*/ 90510 w 337351"/>
              <a:gd name="connsiteY2" fmla="*/ 64317 h 79899"/>
              <a:gd name="connsiteX3" fmla="*/ 248575 w 337351"/>
              <a:gd name="connsiteY3" fmla="*/ 53266 h 79899"/>
              <a:gd name="connsiteX4" fmla="*/ 301841 w 337351"/>
              <a:gd name="connsiteY4" fmla="*/ 0 h 79899"/>
              <a:gd name="connsiteX5" fmla="*/ 301841 w 337351"/>
              <a:gd name="connsiteY5" fmla="*/ 0 h 79899"/>
              <a:gd name="connsiteX6" fmla="*/ 239697 w 337351"/>
              <a:gd name="connsiteY6" fmla="*/ 79899 h 79899"/>
              <a:gd name="connsiteX7" fmla="*/ 337351 w 337351"/>
              <a:gd name="connsiteY7" fmla="*/ 79899 h 79899"/>
              <a:gd name="connsiteX0" fmla="*/ 0 w 337351"/>
              <a:gd name="connsiteY0" fmla="*/ 71021 h 79899"/>
              <a:gd name="connsiteX1" fmla="*/ 68201 w 337351"/>
              <a:gd name="connsiteY1" fmla="*/ 69057 h 79899"/>
              <a:gd name="connsiteX2" fmla="*/ 52410 w 337351"/>
              <a:gd name="connsiteY2" fmla="*/ 2405 h 79899"/>
              <a:gd name="connsiteX3" fmla="*/ 248575 w 337351"/>
              <a:gd name="connsiteY3" fmla="*/ 53266 h 79899"/>
              <a:gd name="connsiteX4" fmla="*/ 301841 w 337351"/>
              <a:gd name="connsiteY4" fmla="*/ 0 h 79899"/>
              <a:gd name="connsiteX5" fmla="*/ 301841 w 337351"/>
              <a:gd name="connsiteY5" fmla="*/ 0 h 79899"/>
              <a:gd name="connsiteX6" fmla="*/ 239697 w 337351"/>
              <a:gd name="connsiteY6" fmla="*/ 79899 h 79899"/>
              <a:gd name="connsiteX7" fmla="*/ 337351 w 337351"/>
              <a:gd name="connsiteY7" fmla="*/ 79899 h 79899"/>
              <a:gd name="connsiteX0" fmla="*/ 0 w 337351"/>
              <a:gd name="connsiteY0" fmla="*/ 77759 h 86637"/>
              <a:gd name="connsiteX1" fmla="*/ 68201 w 337351"/>
              <a:gd name="connsiteY1" fmla="*/ 75795 h 86637"/>
              <a:gd name="connsiteX2" fmla="*/ 52410 w 337351"/>
              <a:gd name="connsiteY2" fmla="*/ 9143 h 86637"/>
              <a:gd name="connsiteX3" fmla="*/ 248575 w 337351"/>
              <a:gd name="connsiteY3" fmla="*/ 60004 h 86637"/>
              <a:gd name="connsiteX4" fmla="*/ 301841 w 337351"/>
              <a:gd name="connsiteY4" fmla="*/ 6738 h 86637"/>
              <a:gd name="connsiteX5" fmla="*/ 301841 w 337351"/>
              <a:gd name="connsiteY5" fmla="*/ 6738 h 86637"/>
              <a:gd name="connsiteX6" fmla="*/ 239697 w 337351"/>
              <a:gd name="connsiteY6" fmla="*/ 86637 h 86637"/>
              <a:gd name="connsiteX7" fmla="*/ 337351 w 337351"/>
              <a:gd name="connsiteY7" fmla="*/ 86637 h 86637"/>
              <a:gd name="connsiteX0" fmla="*/ 0 w 337351"/>
              <a:gd name="connsiteY0" fmla="*/ 71021 h 79899"/>
              <a:gd name="connsiteX1" fmla="*/ 52410 w 337351"/>
              <a:gd name="connsiteY1" fmla="*/ 2405 h 79899"/>
              <a:gd name="connsiteX2" fmla="*/ 248575 w 337351"/>
              <a:gd name="connsiteY2" fmla="*/ 53266 h 79899"/>
              <a:gd name="connsiteX3" fmla="*/ 301841 w 337351"/>
              <a:gd name="connsiteY3" fmla="*/ 0 h 79899"/>
              <a:gd name="connsiteX4" fmla="*/ 301841 w 337351"/>
              <a:gd name="connsiteY4" fmla="*/ 0 h 79899"/>
              <a:gd name="connsiteX5" fmla="*/ 239697 w 337351"/>
              <a:gd name="connsiteY5" fmla="*/ 79899 h 79899"/>
              <a:gd name="connsiteX6" fmla="*/ 337351 w 337351"/>
              <a:gd name="connsiteY6" fmla="*/ 79899 h 79899"/>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239697 w 337351"/>
              <a:gd name="connsiteY5" fmla="*/ 85907 h 85907"/>
              <a:gd name="connsiteX6" fmla="*/ 337351 w 337351"/>
              <a:gd name="connsiteY6"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337351 w 337351"/>
              <a:gd name="connsiteY5"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299853 w 337351"/>
              <a:gd name="connsiteY5" fmla="*/ 14863 h 85907"/>
              <a:gd name="connsiteX6" fmla="*/ 337351 w 337351"/>
              <a:gd name="connsiteY6"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337351 w 337351"/>
              <a:gd name="connsiteY5"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37351 w 337351"/>
              <a:gd name="connsiteY4" fmla="*/ 85907 h 85907"/>
              <a:gd name="connsiteX0" fmla="*/ 0 w 337351"/>
              <a:gd name="connsiteY0" fmla="*/ 77029 h 85907"/>
              <a:gd name="connsiteX1" fmla="*/ 52410 w 337351"/>
              <a:gd name="connsiteY1" fmla="*/ 8413 h 85907"/>
              <a:gd name="connsiteX2" fmla="*/ 248575 w 337351"/>
              <a:gd name="connsiteY2" fmla="*/ 59274 h 85907"/>
              <a:gd name="connsiteX3" fmla="*/ 337351 w 337351"/>
              <a:gd name="connsiteY3" fmla="*/ 85907 h 85907"/>
              <a:gd name="connsiteX0" fmla="*/ 0 w 337351"/>
              <a:gd name="connsiteY0" fmla="*/ 77029 h 85907"/>
              <a:gd name="connsiteX1" fmla="*/ 52410 w 337351"/>
              <a:gd name="connsiteY1" fmla="*/ 8413 h 85907"/>
              <a:gd name="connsiteX2" fmla="*/ 248575 w 337351"/>
              <a:gd name="connsiteY2" fmla="*/ 59274 h 85907"/>
              <a:gd name="connsiteX3" fmla="*/ 337351 w 337351"/>
              <a:gd name="connsiteY3" fmla="*/ 85907 h 85907"/>
              <a:gd name="connsiteX0" fmla="*/ 0 w 337351"/>
              <a:gd name="connsiteY0" fmla="*/ 72277 h 81155"/>
              <a:gd name="connsiteX1" fmla="*/ 52410 w 337351"/>
              <a:gd name="connsiteY1" fmla="*/ 3661 h 81155"/>
              <a:gd name="connsiteX2" fmla="*/ 279531 w 337351"/>
              <a:gd name="connsiteY2" fmla="*/ 23566 h 81155"/>
              <a:gd name="connsiteX3" fmla="*/ 337351 w 337351"/>
              <a:gd name="connsiteY3" fmla="*/ 81155 h 81155"/>
              <a:gd name="connsiteX0" fmla="*/ 0 w 337351"/>
              <a:gd name="connsiteY0" fmla="*/ 69308 h 78186"/>
              <a:gd name="connsiteX1" fmla="*/ 52410 w 337351"/>
              <a:gd name="connsiteY1" fmla="*/ 692 h 78186"/>
              <a:gd name="connsiteX2" fmla="*/ 279531 w 337351"/>
              <a:gd name="connsiteY2" fmla="*/ 20597 h 78186"/>
              <a:gd name="connsiteX3" fmla="*/ 337351 w 337351"/>
              <a:gd name="connsiteY3" fmla="*/ 78186 h 78186"/>
              <a:gd name="connsiteX0" fmla="*/ 0 w 337351"/>
              <a:gd name="connsiteY0" fmla="*/ 72135 h 81013"/>
              <a:gd name="connsiteX1" fmla="*/ 52410 w 337351"/>
              <a:gd name="connsiteY1" fmla="*/ 3519 h 81013"/>
              <a:gd name="connsiteX2" fmla="*/ 279531 w 337351"/>
              <a:gd name="connsiteY2" fmla="*/ 23424 h 81013"/>
              <a:gd name="connsiteX3" fmla="*/ 337351 w 337351"/>
              <a:gd name="connsiteY3" fmla="*/ 81013 h 81013"/>
              <a:gd name="connsiteX0" fmla="*/ 0 w 337351"/>
              <a:gd name="connsiteY0" fmla="*/ 72135 h 81013"/>
              <a:gd name="connsiteX1" fmla="*/ 52410 w 337351"/>
              <a:gd name="connsiteY1" fmla="*/ 3519 h 81013"/>
              <a:gd name="connsiteX2" fmla="*/ 159359 w 337351"/>
              <a:gd name="connsiteY2" fmla="*/ 33782 h 81013"/>
              <a:gd name="connsiteX3" fmla="*/ 279531 w 337351"/>
              <a:gd name="connsiteY3" fmla="*/ 23424 h 81013"/>
              <a:gd name="connsiteX4" fmla="*/ 337351 w 337351"/>
              <a:gd name="connsiteY4" fmla="*/ 81013 h 81013"/>
              <a:gd name="connsiteX0" fmla="*/ 0 w 337351"/>
              <a:gd name="connsiteY0" fmla="*/ 68671 h 77549"/>
              <a:gd name="connsiteX1" fmla="*/ 52410 w 337351"/>
              <a:gd name="connsiteY1" fmla="*/ 55 h 77549"/>
              <a:gd name="connsiteX2" fmla="*/ 154597 w 337351"/>
              <a:gd name="connsiteY2" fmla="*/ 56512 h 77549"/>
              <a:gd name="connsiteX3" fmla="*/ 279531 w 337351"/>
              <a:gd name="connsiteY3" fmla="*/ 19960 h 77549"/>
              <a:gd name="connsiteX4" fmla="*/ 337351 w 337351"/>
              <a:gd name="connsiteY4" fmla="*/ 77549 h 77549"/>
              <a:gd name="connsiteX0" fmla="*/ 0 w 337351"/>
              <a:gd name="connsiteY0" fmla="*/ 68667 h 77545"/>
              <a:gd name="connsiteX1" fmla="*/ 52410 w 337351"/>
              <a:gd name="connsiteY1" fmla="*/ 51 h 77545"/>
              <a:gd name="connsiteX2" fmla="*/ 154597 w 337351"/>
              <a:gd name="connsiteY2" fmla="*/ 56508 h 77545"/>
              <a:gd name="connsiteX3" fmla="*/ 279531 w 337351"/>
              <a:gd name="connsiteY3" fmla="*/ 19956 h 77545"/>
              <a:gd name="connsiteX4" fmla="*/ 337351 w 337351"/>
              <a:gd name="connsiteY4" fmla="*/ 77545 h 77545"/>
              <a:gd name="connsiteX0" fmla="*/ 0 w 337351"/>
              <a:gd name="connsiteY0" fmla="*/ 68667 h 77545"/>
              <a:gd name="connsiteX1" fmla="*/ 52410 w 337351"/>
              <a:gd name="connsiteY1" fmla="*/ 51 h 77545"/>
              <a:gd name="connsiteX2" fmla="*/ 154597 w 337351"/>
              <a:gd name="connsiteY2" fmla="*/ 56508 h 77545"/>
              <a:gd name="connsiteX3" fmla="*/ 279531 w 337351"/>
              <a:gd name="connsiteY3" fmla="*/ 19956 h 77545"/>
              <a:gd name="connsiteX4" fmla="*/ 337351 w 337351"/>
              <a:gd name="connsiteY4" fmla="*/ 77545 h 77545"/>
              <a:gd name="connsiteX0" fmla="*/ 0 w 337351"/>
              <a:gd name="connsiteY0" fmla="*/ 68618 h 77496"/>
              <a:gd name="connsiteX1" fmla="*/ 52410 w 337351"/>
              <a:gd name="connsiteY1" fmla="*/ 2 h 77496"/>
              <a:gd name="connsiteX2" fmla="*/ 154597 w 337351"/>
              <a:gd name="connsiteY2" fmla="*/ 56459 h 77496"/>
              <a:gd name="connsiteX3" fmla="*/ 279531 w 337351"/>
              <a:gd name="connsiteY3" fmla="*/ 19907 h 77496"/>
              <a:gd name="connsiteX4" fmla="*/ 337351 w 337351"/>
              <a:gd name="connsiteY4" fmla="*/ 77496 h 77496"/>
              <a:gd name="connsiteX0" fmla="*/ 0 w 337351"/>
              <a:gd name="connsiteY0" fmla="*/ 68618 h 77496"/>
              <a:gd name="connsiteX1" fmla="*/ 52410 w 337351"/>
              <a:gd name="connsiteY1" fmla="*/ 2 h 77496"/>
              <a:gd name="connsiteX2" fmla="*/ 154597 w 337351"/>
              <a:gd name="connsiteY2" fmla="*/ 56459 h 77496"/>
              <a:gd name="connsiteX3" fmla="*/ 270006 w 337351"/>
              <a:gd name="connsiteY3" fmla="*/ 8001 h 77496"/>
              <a:gd name="connsiteX4" fmla="*/ 337351 w 337351"/>
              <a:gd name="connsiteY4" fmla="*/ 77496 h 77496"/>
              <a:gd name="connsiteX0" fmla="*/ 0 w 337351"/>
              <a:gd name="connsiteY0" fmla="*/ 68618 h 77496"/>
              <a:gd name="connsiteX1" fmla="*/ 52410 w 337351"/>
              <a:gd name="connsiteY1" fmla="*/ 2 h 77496"/>
              <a:gd name="connsiteX2" fmla="*/ 154597 w 337351"/>
              <a:gd name="connsiteY2" fmla="*/ 56459 h 77496"/>
              <a:gd name="connsiteX3" fmla="*/ 270006 w 337351"/>
              <a:gd name="connsiteY3" fmla="*/ 8001 h 77496"/>
              <a:gd name="connsiteX4" fmla="*/ 337351 w 337351"/>
              <a:gd name="connsiteY4" fmla="*/ 77496 h 77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351" h="77496">
                <a:moveTo>
                  <a:pt x="0" y="68618"/>
                </a:moveTo>
                <a:cubicBezTo>
                  <a:pt x="10919" y="54323"/>
                  <a:pt x="124275" y="-353"/>
                  <a:pt x="52410" y="2"/>
                </a:cubicBezTo>
                <a:cubicBezTo>
                  <a:pt x="-19455" y="357"/>
                  <a:pt x="87375" y="55126"/>
                  <a:pt x="154597" y="56459"/>
                </a:cubicBezTo>
                <a:cubicBezTo>
                  <a:pt x="221819" y="57792"/>
                  <a:pt x="349084" y="6876"/>
                  <a:pt x="270006" y="8001"/>
                </a:cubicBezTo>
                <a:cubicBezTo>
                  <a:pt x="190928" y="9126"/>
                  <a:pt x="307759" y="68618"/>
                  <a:pt x="337351" y="77496"/>
                </a:cubicBezTo>
              </a:path>
            </a:pathLst>
          </a:custGeom>
          <a:noFill/>
          <a:ln w="57150" cap="rnd">
            <a:solidFill>
              <a:schemeClr val="bg1"/>
            </a:solidFill>
          </a:ln>
          <a:effectLst>
            <a:glow rad="546100">
              <a:schemeClr val="accent4">
                <a:alpha val="27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6" name="GLOW"/>
          <p:cNvSpPr/>
          <p:nvPr userDrawn="1"/>
        </p:nvSpPr>
        <p:spPr>
          <a:xfrm>
            <a:off x="7549914" y="2384633"/>
            <a:ext cx="1016934" cy="1252092"/>
          </a:xfrm>
          <a:custGeom>
            <a:avLst/>
            <a:gdLst>
              <a:gd name="connsiteX0" fmla="*/ 463138 w 1781299"/>
              <a:gd name="connsiteY0" fmla="*/ 2137558 h 2137558"/>
              <a:gd name="connsiteX1" fmla="*/ 308759 w 1781299"/>
              <a:gd name="connsiteY1" fmla="*/ 1662545 h 2137558"/>
              <a:gd name="connsiteX2" fmla="*/ 0 w 1781299"/>
              <a:gd name="connsiteY2" fmla="*/ 736270 h 2137558"/>
              <a:gd name="connsiteX3" fmla="*/ 843148 w 1781299"/>
              <a:gd name="connsiteY3" fmla="*/ 0 h 2137558"/>
              <a:gd name="connsiteX4" fmla="*/ 1781299 w 1781299"/>
              <a:gd name="connsiteY4" fmla="*/ 795647 h 2137558"/>
              <a:gd name="connsiteX5" fmla="*/ 1401288 w 1781299"/>
              <a:gd name="connsiteY5" fmla="*/ 1816925 h 2137558"/>
              <a:gd name="connsiteX6" fmla="*/ 1282535 w 1781299"/>
              <a:gd name="connsiteY6" fmla="*/ 2137558 h 2137558"/>
              <a:gd name="connsiteX7" fmla="*/ 463138 w 1781299"/>
              <a:gd name="connsiteY7" fmla="*/ 2137558 h 2137558"/>
              <a:gd name="connsiteX0" fmla="*/ 463138 w 1781299"/>
              <a:gd name="connsiteY0" fmla="*/ 2137712 h 2137712"/>
              <a:gd name="connsiteX1" fmla="*/ 308759 w 1781299"/>
              <a:gd name="connsiteY1" fmla="*/ 1662699 h 2137712"/>
              <a:gd name="connsiteX2" fmla="*/ 0 w 1781299"/>
              <a:gd name="connsiteY2" fmla="*/ 736424 h 2137712"/>
              <a:gd name="connsiteX3" fmla="*/ 843148 w 1781299"/>
              <a:gd name="connsiteY3" fmla="*/ 154 h 2137712"/>
              <a:gd name="connsiteX4" fmla="*/ 1781299 w 1781299"/>
              <a:gd name="connsiteY4" fmla="*/ 795801 h 2137712"/>
              <a:gd name="connsiteX5" fmla="*/ 1401288 w 1781299"/>
              <a:gd name="connsiteY5" fmla="*/ 1817079 h 2137712"/>
              <a:gd name="connsiteX6" fmla="*/ 1282535 w 1781299"/>
              <a:gd name="connsiteY6" fmla="*/ 2137712 h 2137712"/>
              <a:gd name="connsiteX7" fmla="*/ 463138 w 1781299"/>
              <a:gd name="connsiteY7" fmla="*/ 2137712 h 2137712"/>
              <a:gd name="connsiteX0" fmla="*/ 463138 w 1781299"/>
              <a:gd name="connsiteY0" fmla="*/ 2138480 h 2138480"/>
              <a:gd name="connsiteX1" fmla="*/ 308759 w 1781299"/>
              <a:gd name="connsiteY1" fmla="*/ 1663467 h 2138480"/>
              <a:gd name="connsiteX2" fmla="*/ 0 w 1781299"/>
              <a:gd name="connsiteY2" fmla="*/ 737192 h 2138480"/>
              <a:gd name="connsiteX3" fmla="*/ 843148 w 1781299"/>
              <a:gd name="connsiteY3" fmla="*/ 922 h 2138480"/>
              <a:gd name="connsiteX4" fmla="*/ 1781299 w 1781299"/>
              <a:gd name="connsiteY4" fmla="*/ 796569 h 2138480"/>
              <a:gd name="connsiteX5" fmla="*/ 1401288 w 1781299"/>
              <a:gd name="connsiteY5" fmla="*/ 1817847 h 2138480"/>
              <a:gd name="connsiteX6" fmla="*/ 1282535 w 1781299"/>
              <a:gd name="connsiteY6" fmla="*/ 2138480 h 2138480"/>
              <a:gd name="connsiteX7" fmla="*/ 463138 w 1781299"/>
              <a:gd name="connsiteY7" fmla="*/ 2138480 h 2138480"/>
              <a:gd name="connsiteX0" fmla="*/ 463138 w 1804633"/>
              <a:gd name="connsiteY0" fmla="*/ 2138548 h 2138548"/>
              <a:gd name="connsiteX1" fmla="*/ 308759 w 1804633"/>
              <a:gd name="connsiteY1" fmla="*/ 1663535 h 2138548"/>
              <a:gd name="connsiteX2" fmla="*/ 0 w 1804633"/>
              <a:gd name="connsiteY2" fmla="*/ 737260 h 2138548"/>
              <a:gd name="connsiteX3" fmla="*/ 843148 w 1804633"/>
              <a:gd name="connsiteY3" fmla="*/ 990 h 2138548"/>
              <a:gd name="connsiteX4" fmla="*/ 1781299 w 1804633"/>
              <a:gd name="connsiteY4" fmla="*/ 796637 h 2138548"/>
              <a:gd name="connsiteX5" fmla="*/ 1401288 w 1804633"/>
              <a:gd name="connsiteY5" fmla="*/ 1817915 h 2138548"/>
              <a:gd name="connsiteX6" fmla="*/ 1282535 w 1804633"/>
              <a:gd name="connsiteY6" fmla="*/ 2138548 h 2138548"/>
              <a:gd name="connsiteX7" fmla="*/ 463138 w 1804633"/>
              <a:gd name="connsiteY7" fmla="*/ 2138548 h 2138548"/>
              <a:gd name="connsiteX0" fmla="*/ 478631 w 1820126"/>
              <a:gd name="connsiteY0" fmla="*/ 2138548 h 2138548"/>
              <a:gd name="connsiteX1" fmla="*/ 324252 w 1820126"/>
              <a:gd name="connsiteY1" fmla="*/ 1663535 h 2138548"/>
              <a:gd name="connsiteX2" fmla="*/ 15493 w 1820126"/>
              <a:gd name="connsiteY2" fmla="*/ 737260 h 2138548"/>
              <a:gd name="connsiteX3" fmla="*/ 858641 w 1820126"/>
              <a:gd name="connsiteY3" fmla="*/ 990 h 2138548"/>
              <a:gd name="connsiteX4" fmla="*/ 1796792 w 1820126"/>
              <a:gd name="connsiteY4" fmla="*/ 796637 h 2138548"/>
              <a:gd name="connsiteX5" fmla="*/ 1416781 w 1820126"/>
              <a:gd name="connsiteY5" fmla="*/ 1817915 h 2138548"/>
              <a:gd name="connsiteX6" fmla="*/ 1298028 w 1820126"/>
              <a:gd name="connsiteY6" fmla="*/ 2138548 h 2138548"/>
              <a:gd name="connsiteX7" fmla="*/ 478631 w 1820126"/>
              <a:gd name="connsiteY7" fmla="*/ 2138548 h 213854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67067"/>
              <a:gd name="connsiteX1" fmla="*/ 324252 w 1820126"/>
              <a:gd name="connsiteY1" fmla="*/ 1663535 h 2167067"/>
              <a:gd name="connsiteX2" fmla="*/ 15493 w 1820126"/>
              <a:gd name="connsiteY2" fmla="*/ 737260 h 2167067"/>
              <a:gd name="connsiteX3" fmla="*/ 858641 w 1820126"/>
              <a:gd name="connsiteY3" fmla="*/ 990 h 2167067"/>
              <a:gd name="connsiteX4" fmla="*/ 1796792 w 1820126"/>
              <a:gd name="connsiteY4" fmla="*/ 796637 h 2167067"/>
              <a:gd name="connsiteX5" fmla="*/ 1416781 w 1820126"/>
              <a:gd name="connsiteY5" fmla="*/ 1817915 h 2167067"/>
              <a:gd name="connsiteX6" fmla="*/ 1298028 w 1820126"/>
              <a:gd name="connsiteY6" fmla="*/ 2138548 h 2167067"/>
              <a:gd name="connsiteX7" fmla="*/ 478631 w 1820126"/>
              <a:gd name="connsiteY7" fmla="*/ 2138548 h 2167067"/>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7731 w 1819226"/>
              <a:gd name="connsiteY0" fmla="*/ 2138548 h 2182754"/>
              <a:gd name="connsiteX1" fmla="*/ 334047 w 1819226"/>
              <a:gd name="connsiteY1" fmla="*/ 1636798 h 2182754"/>
              <a:gd name="connsiteX2" fmla="*/ 14593 w 1819226"/>
              <a:gd name="connsiteY2" fmla="*/ 737260 h 2182754"/>
              <a:gd name="connsiteX3" fmla="*/ 857741 w 1819226"/>
              <a:gd name="connsiteY3" fmla="*/ 990 h 2182754"/>
              <a:gd name="connsiteX4" fmla="*/ 1795892 w 1819226"/>
              <a:gd name="connsiteY4" fmla="*/ 796637 h 2182754"/>
              <a:gd name="connsiteX5" fmla="*/ 1415881 w 1819226"/>
              <a:gd name="connsiteY5" fmla="*/ 1817915 h 2182754"/>
              <a:gd name="connsiteX6" fmla="*/ 1297128 w 1819226"/>
              <a:gd name="connsiteY6" fmla="*/ 2138548 h 2182754"/>
              <a:gd name="connsiteX7" fmla="*/ 477731 w 1819226"/>
              <a:gd name="connsiteY7" fmla="*/ 2138548 h 2182754"/>
              <a:gd name="connsiteX0" fmla="*/ 463577 w 1805072"/>
              <a:gd name="connsiteY0" fmla="*/ 2138548 h 2182754"/>
              <a:gd name="connsiteX1" fmla="*/ 319893 w 1805072"/>
              <a:gd name="connsiteY1" fmla="*/ 1636798 h 2182754"/>
              <a:gd name="connsiteX2" fmla="*/ 439 w 1805072"/>
              <a:gd name="connsiteY2" fmla="*/ 737260 h 2182754"/>
              <a:gd name="connsiteX3" fmla="*/ 843587 w 1805072"/>
              <a:gd name="connsiteY3" fmla="*/ 990 h 2182754"/>
              <a:gd name="connsiteX4" fmla="*/ 1781738 w 1805072"/>
              <a:gd name="connsiteY4" fmla="*/ 796637 h 2182754"/>
              <a:gd name="connsiteX5" fmla="*/ 1401727 w 1805072"/>
              <a:gd name="connsiteY5" fmla="*/ 1817915 h 2182754"/>
              <a:gd name="connsiteX6" fmla="*/ 1282974 w 1805072"/>
              <a:gd name="connsiteY6" fmla="*/ 2138548 h 2182754"/>
              <a:gd name="connsiteX7" fmla="*/ 463577 w 1805072"/>
              <a:gd name="connsiteY7" fmla="*/ 2138548 h 2182754"/>
              <a:gd name="connsiteX0" fmla="*/ 479579 w 1821074"/>
              <a:gd name="connsiteY0" fmla="*/ 2138548 h 2182754"/>
              <a:gd name="connsiteX1" fmla="*/ 314505 w 1821074"/>
              <a:gd name="connsiteY1" fmla="*/ 1695619 h 2182754"/>
              <a:gd name="connsiteX2" fmla="*/ 16441 w 1821074"/>
              <a:gd name="connsiteY2" fmla="*/ 737260 h 2182754"/>
              <a:gd name="connsiteX3" fmla="*/ 859589 w 1821074"/>
              <a:gd name="connsiteY3" fmla="*/ 990 h 2182754"/>
              <a:gd name="connsiteX4" fmla="*/ 1797740 w 1821074"/>
              <a:gd name="connsiteY4" fmla="*/ 796637 h 2182754"/>
              <a:gd name="connsiteX5" fmla="*/ 1417729 w 1821074"/>
              <a:gd name="connsiteY5" fmla="*/ 1817915 h 2182754"/>
              <a:gd name="connsiteX6" fmla="*/ 1298976 w 1821074"/>
              <a:gd name="connsiteY6" fmla="*/ 2138548 h 2182754"/>
              <a:gd name="connsiteX7" fmla="*/ 479579 w 1821074"/>
              <a:gd name="connsiteY7" fmla="*/ 2138548 h 2182754"/>
              <a:gd name="connsiteX0" fmla="*/ 463493 w 1804988"/>
              <a:gd name="connsiteY0" fmla="*/ 2138548 h 2182754"/>
              <a:gd name="connsiteX1" fmla="*/ 298419 w 1804988"/>
              <a:gd name="connsiteY1" fmla="*/ 1695619 h 2182754"/>
              <a:gd name="connsiteX2" fmla="*/ 355 w 1804988"/>
              <a:gd name="connsiteY2" fmla="*/ 737260 h 2182754"/>
              <a:gd name="connsiteX3" fmla="*/ 843503 w 1804988"/>
              <a:gd name="connsiteY3" fmla="*/ 990 h 2182754"/>
              <a:gd name="connsiteX4" fmla="*/ 1781654 w 1804988"/>
              <a:gd name="connsiteY4" fmla="*/ 796637 h 2182754"/>
              <a:gd name="connsiteX5" fmla="*/ 1401643 w 1804988"/>
              <a:gd name="connsiteY5" fmla="*/ 1817915 h 2182754"/>
              <a:gd name="connsiteX6" fmla="*/ 1282890 w 1804988"/>
              <a:gd name="connsiteY6" fmla="*/ 2138548 h 2182754"/>
              <a:gd name="connsiteX7" fmla="*/ 463493 w 1804988"/>
              <a:gd name="connsiteY7" fmla="*/ 2138548 h 2182754"/>
              <a:gd name="connsiteX0" fmla="*/ 463493 w 1783109"/>
              <a:gd name="connsiteY0" fmla="*/ 2138691 h 2182897"/>
              <a:gd name="connsiteX1" fmla="*/ 298419 w 1783109"/>
              <a:gd name="connsiteY1" fmla="*/ 1695762 h 2182897"/>
              <a:gd name="connsiteX2" fmla="*/ 355 w 1783109"/>
              <a:gd name="connsiteY2" fmla="*/ 737403 h 2182897"/>
              <a:gd name="connsiteX3" fmla="*/ 843503 w 1783109"/>
              <a:gd name="connsiteY3" fmla="*/ 1133 h 2182897"/>
              <a:gd name="connsiteX4" fmla="*/ 1781654 w 1783109"/>
              <a:gd name="connsiteY4" fmla="*/ 796780 h 2182897"/>
              <a:gd name="connsiteX5" fmla="*/ 1401643 w 1783109"/>
              <a:gd name="connsiteY5" fmla="*/ 1818058 h 2182897"/>
              <a:gd name="connsiteX6" fmla="*/ 1282890 w 1783109"/>
              <a:gd name="connsiteY6" fmla="*/ 2138691 h 2182897"/>
              <a:gd name="connsiteX7" fmla="*/ 463493 w 1783109"/>
              <a:gd name="connsiteY7" fmla="*/ 2138691 h 2182897"/>
              <a:gd name="connsiteX0" fmla="*/ 463493 w 1760970"/>
              <a:gd name="connsiteY0" fmla="*/ 2138007 h 2182213"/>
              <a:gd name="connsiteX1" fmla="*/ 298419 w 1760970"/>
              <a:gd name="connsiteY1" fmla="*/ 1695078 h 2182213"/>
              <a:gd name="connsiteX2" fmla="*/ 355 w 1760970"/>
              <a:gd name="connsiteY2" fmla="*/ 736719 h 2182213"/>
              <a:gd name="connsiteX3" fmla="*/ 843503 w 1760970"/>
              <a:gd name="connsiteY3" fmla="*/ 449 h 2182213"/>
              <a:gd name="connsiteX4" fmla="*/ 1760264 w 1760970"/>
              <a:gd name="connsiteY4" fmla="*/ 817485 h 2182213"/>
              <a:gd name="connsiteX5" fmla="*/ 1401643 w 1760970"/>
              <a:gd name="connsiteY5" fmla="*/ 1817374 h 2182213"/>
              <a:gd name="connsiteX6" fmla="*/ 1282890 w 1760970"/>
              <a:gd name="connsiteY6" fmla="*/ 2138007 h 2182213"/>
              <a:gd name="connsiteX7" fmla="*/ 463493 w 1760970"/>
              <a:gd name="connsiteY7" fmla="*/ 2138007 h 2182213"/>
              <a:gd name="connsiteX0" fmla="*/ 463493 w 1760707"/>
              <a:gd name="connsiteY0" fmla="*/ 2138007 h 2182213"/>
              <a:gd name="connsiteX1" fmla="*/ 298419 w 1760707"/>
              <a:gd name="connsiteY1" fmla="*/ 1695078 h 2182213"/>
              <a:gd name="connsiteX2" fmla="*/ 355 w 1760707"/>
              <a:gd name="connsiteY2" fmla="*/ 736719 h 2182213"/>
              <a:gd name="connsiteX3" fmla="*/ 843503 w 1760707"/>
              <a:gd name="connsiteY3" fmla="*/ 449 h 2182213"/>
              <a:gd name="connsiteX4" fmla="*/ 1760264 w 1760707"/>
              <a:gd name="connsiteY4" fmla="*/ 817485 h 2182213"/>
              <a:gd name="connsiteX5" fmla="*/ 1401643 w 1760707"/>
              <a:gd name="connsiteY5" fmla="*/ 1817374 h 2182213"/>
              <a:gd name="connsiteX6" fmla="*/ 1282890 w 1760707"/>
              <a:gd name="connsiteY6" fmla="*/ 2138007 h 2182213"/>
              <a:gd name="connsiteX7" fmla="*/ 463493 w 1760707"/>
              <a:gd name="connsiteY7" fmla="*/ 2138007 h 2182213"/>
              <a:gd name="connsiteX0" fmla="*/ 463493 w 1760803"/>
              <a:gd name="connsiteY0" fmla="*/ 2138369 h 2182575"/>
              <a:gd name="connsiteX1" fmla="*/ 298419 w 1760803"/>
              <a:gd name="connsiteY1" fmla="*/ 1695440 h 2182575"/>
              <a:gd name="connsiteX2" fmla="*/ 355 w 1760803"/>
              <a:gd name="connsiteY2" fmla="*/ 737081 h 2182575"/>
              <a:gd name="connsiteX3" fmla="*/ 843503 w 1760803"/>
              <a:gd name="connsiteY3" fmla="*/ 811 h 2182575"/>
              <a:gd name="connsiteX4" fmla="*/ 1760264 w 1760803"/>
              <a:gd name="connsiteY4" fmla="*/ 817847 h 2182575"/>
              <a:gd name="connsiteX5" fmla="*/ 1401643 w 1760803"/>
              <a:gd name="connsiteY5" fmla="*/ 1817736 h 2182575"/>
              <a:gd name="connsiteX6" fmla="*/ 1282890 w 1760803"/>
              <a:gd name="connsiteY6" fmla="*/ 2138369 h 2182575"/>
              <a:gd name="connsiteX7" fmla="*/ 463493 w 1760803"/>
              <a:gd name="connsiteY7" fmla="*/ 2138369 h 2182575"/>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29 w 1760713"/>
              <a:gd name="connsiteY0" fmla="*/ 2137716 h 2181922"/>
              <a:gd name="connsiteX1" fmla="*/ 298355 w 1760713"/>
              <a:gd name="connsiteY1" fmla="*/ 1694787 h 2181922"/>
              <a:gd name="connsiteX2" fmla="*/ 291 w 1760713"/>
              <a:gd name="connsiteY2" fmla="*/ 736428 h 2181922"/>
              <a:gd name="connsiteX3" fmla="*/ 843439 w 1760713"/>
              <a:gd name="connsiteY3" fmla="*/ 158 h 2181922"/>
              <a:gd name="connsiteX4" fmla="*/ 1760200 w 1760713"/>
              <a:gd name="connsiteY4" fmla="*/ 817194 h 2181922"/>
              <a:gd name="connsiteX5" fmla="*/ 1401579 w 1760713"/>
              <a:gd name="connsiteY5" fmla="*/ 1817083 h 2181922"/>
              <a:gd name="connsiteX6" fmla="*/ 1282826 w 1760713"/>
              <a:gd name="connsiteY6" fmla="*/ 2137716 h 2181922"/>
              <a:gd name="connsiteX7" fmla="*/ 463429 w 176071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228"/>
              <a:gd name="connsiteY0" fmla="*/ 2137696 h 2181902"/>
              <a:gd name="connsiteX1" fmla="*/ 298365 w 1760228"/>
              <a:gd name="connsiteY1" fmla="*/ 1694767 h 2181902"/>
              <a:gd name="connsiteX2" fmla="*/ 301 w 1760228"/>
              <a:gd name="connsiteY2" fmla="*/ 736408 h 2181902"/>
              <a:gd name="connsiteX3" fmla="*/ 843449 w 1760228"/>
              <a:gd name="connsiteY3" fmla="*/ 138 h 2181902"/>
              <a:gd name="connsiteX4" fmla="*/ 1760210 w 1760228"/>
              <a:gd name="connsiteY4" fmla="*/ 817174 h 2181902"/>
              <a:gd name="connsiteX5" fmla="*/ 1401589 w 1760228"/>
              <a:gd name="connsiteY5" fmla="*/ 1817063 h 2181902"/>
              <a:gd name="connsiteX6" fmla="*/ 1282836 w 1760228"/>
              <a:gd name="connsiteY6" fmla="*/ 2137696 h 2181902"/>
              <a:gd name="connsiteX7" fmla="*/ 463439 w 1760228"/>
              <a:gd name="connsiteY7" fmla="*/ 2137696 h 2181902"/>
              <a:gd name="connsiteX0" fmla="*/ 463439 w 1760231"/>
              <a:gd name="connsiteY0" fmla="*/ 2137574 h 2181780"/>
              <a:gd name="connsiteX1" fmla="*/ 298365 w 1760231"/>
              <a:gd name="connsiteY1" fmla="*/ 1694645 h 2181780"/>
              <a:gd name="connsiteX2" fmla="*/ 301 w 1760231"/>
              <a:gd name="connsiteY2" fmla="*/ 736286 h 2181780"/>
              <a:gd name="connsiteX3" fmla="*/ 843449 w 1760231"/>
              <a:gd name="connsiteY3" fmla="*/ 16 h 2181780"/>
              <a:gd name="connsiteX4" fmla="*/ 1760210 w 1760231"/>
              <a:gd name="connsiteY4" fmla="*/ 817052 h 2181780"/>
              <a:gd name="connsiteX5" fmla="*/ 1401589 w 1760231"/>
              <a:gd name="connsiteY5" fmla="*/ 1816941 h 2181780"/>
              <a:gd name="connsiteX6" fmla="*/ 1282836 w 1760231"/>
              <a:gd name="connsiteY6" fmla="*/ 2137574 h 2181780"/>
              <a:gd name="connsiteX7" fmla="*/ 463439 w 1760231"/>
              <a:gd name="connsiteY7" fmla="*/ 2137574 h 2181780"/>
              <a:gd name="connsiteX0" fmla="*/ 463194 w 1759986"/>
              <a:gd name="connsiteY0" fmla="*/ 2137574 h 2181780"/>
              <a:gd name="connsiteX1" fmla="*/ 298120 w 1759986"/>
              <a:gd name="connsiteY1" fmla="*/ 1694645 h 2181780"/>
              <a:gd name="connsiteX2" fmla="*/ 56 w 1759986"/>
              <a:gd name="connsiteY2" fmla="*/ 736286 h 2181780"/>
              <a:gd name="connsiteX3" fmla="*/ 843204 w 1759986"/>
              <a:gd name="connsiteY3" fmla="*/ 16 h 2181780"/>
              <a:gd name="connsiteX4" fmla="*/ 1759965 w 1759986"/>
              <a:gd name="connsiteY4" fmla="*/ 817052 h 2181780"/>
              <a:gd name="connsiteX5" fmla="*/ 1401344 w 1759986"/>
              <a:gd name="connsiteY5" fmla="*/ 1816941 h 2181780"/>
              <a:gd name="connsiteX6" fmla="*/ 1282591 w 1759986"/>
              <a:gd name="connsiteY6" fmla="*/ 2137574 h 2181780"/>
              <a:gd name="connsiteX7" fmla="*/ 463194 w 1759986"/>
              <a:gd name="connsiteY7" fmla="*/ 2137574 h 2181780"/>
              <a:gd name="connsiteX0" fmla="*/ 473870 w 1770657"/>
              <a:gd name="connsiteY0" fmla="*/ 2137572 h 2181778"/>
              <a:gd name="connsiteX1" fmla="*/ 308796 w 1770657"/>
              <a:gd name="connsiteY1" fmla="*/ 1694643 h 2181778"/>
              <a:gd name="connsiteX2" fmla="*/ 38 w 1770657"/>
              <a:gd name="connsiteY2" fmla="*/ 800453 h 2181778"/>
              <a:gd name="connsiteX3" fmla="*/ 853880 w 1770657"/>
              <a:gd name="connsiteY3" fmla="*/ 14 h 2181778"/>
              <a:gd name="connsiteX4" fmla="*/ 1770641 w 1770657"/>
              <a:gd name="connsiteY4" fmla="*/ 817050 h 2181778"/>
              <a:gd name="connsiteX5" fmla="*/ 1412020 w 1770657"/>
              <a:gd name="connsiteY5" fmla="*/ 1816939 h 2181778"/>
              <a:gd name="connsiteX6" fmla="*/ 1293267 w 1770657"/>
              <a:gd name="connsiteY6" fmla="*/ 2137572 h 2181778"/>
              <a:gd name="connsiteX7" fmla="*/ 473870 w 1770657"/>
              <a:gd name="connsiteY7" fmla="*/ 2137572 h 2181778"/>
              <a:gd name="connsiteX0" fmla="*/ 473870 w 1770657"/>
              <a:gd name="connsiteY0" fmla="*/ 2137565 h 2181771"/>
              <a:gd name="connsiteX1" fmla="*/ 308796 w 1770657"/>
              <a:gd name="connsiteY1" fmla="*/ 1694636 h 2181771"/>
              <a:gd name="connsiteX2" fmla="*/ 38 w 1770657"/>
              <a:gd name="connsiteY2" fmla="*/ 800446 h 2181771"/>
              <a:gd name="connsiteX3" fmla="*/ 853880 w 1770657"/>
              <a:gd name="connsiteY3" fmla="*/ 7 h 2181771"/>
              <a:gd name="connsiteX4" fmla="*/ 1770641 w 1770657"/>
              <a:gd name="connsiteY4" fmla="*/ 811695 h 2181771"/>
              <a:gd name="connsiteX5" fmla="*/ 1412020 w 1770657"/>
              <a:gd name="connsiteY5" fmla="*/ 1816932 h 2181771"/>
              <a:gd name="connsiteX6" fmla="*/ 1293267 w 1770657"/>
              <a:gd name="connsiteY6" fmla="*/ 2137565 h 2181771"/>
              <a:gd name="connsiteX7" fmla="*/ 473870 w 1770657"/>
              <a:gd name="connsiteY7" fmla="*/ 2137565 h 2181771"/>
              <a:gd name="connsiteX0" fmla="*/ 473870 w 1788602"/>
              <a:gd name="connsiteY0" fmla="*/ 2137565 h 2181771"/>
              <a:gd name="connsiteX1" fmla="*/ 308796 w 1788602"/>
              <a:gd name="connsiteY1" fmla="*/ 1694636 h 2181771"/>
              <a:gd name="connsiteX2" fmla="*/ 38 w 1788602"/>
              <a:gd name="connsiteY2" fmla="*/ 800446 h 2181771"/>
              <a:gd name="connsiteX3" fmla="*/ 853880 w 1788602"/>
              <a:gd name="connsiteY3" fmla="*/ 7 h 2181771"/>
              <a:gd name="connsiteX4" fmla="*/ 1770641 w 1788602"/>
              <a:gd name="connsiteY4" fmla="*/ 811695 h 2181771"/>
              <a:gd name="connsiteX5" fmla="*/ 1449451 w 1788602"/>
              <a:gd name="connsiteY5" fmla="*/ 1747416 h 2181771"/>
              <a:gd name="connsiteX6" fmla="*/ 1293267 w 1788602"/>
              <a:gd name="connsiteY6" fmla="*/ 2137565 h 2181771"/>
              <a:gd name="connsiteX7" fmla="*/ 473870 w 1788602"/>
              <a:gd name="connsiteY7" fmla="*/ 2137565 h 2181771"/>
              <a:gd name="connsiteX0" fmla="*/ 473870 w 1771028"/>
              <a:gd name="connsiteY0" fmla="*/ 2137565 h 2181771"/>
              <a:gd name="connsiteX1" fmla="*/ 308796 w 1771028"/>
              <a:gd name="connsiteY1" fmla="*/ 1694636 h 2181771"/>
              <a:gd name="connsiteX2" fmla="*/ 38 w 1771028"/>
              <a:gd name="connsiteY2" fmla="*/ 800446 h 2181771"/>
              <a:gd name="connsiteX3" fmla="*/ 853880 w 1771028"/>
              <a:gd name="connsiteY3" fmla="*/ 7 h 2181771"/>
              <a:gd name="connsiteX4" fmla="*/ 1770641 w 1771028"/>
              <a:gd name="connsiteY4" fmla="*/ 811695 h 2181771"/>
              <a:gd name="connsiteX5" fmla="*/ 1449451 w 1771028"/>
              <a:gd name="connsiteY5" fmla="*/ 1747416 h 2181771"/>
              <a:gd name="connsiteX6" fmla="*/ 1293267 w 1771028"/>
              <a:gd name="connsiteY6" fmla="*/ 2137565 h 2181771"/>
              <a:gd name="connsiteX7" fmla="*/ 473870 w 1771028"/>
              <a:gd name="connsiteY7" fmla="*/ 2137565 h 2181771"/>
              <a:gd name="connsiteX0" fmla="*/ 474410 w 1771568"/>
              <a:gd name="connsiteY0" fmla="*/ 2137565 h 2181771"/>
              <a:gd name="connsiteX1" fmla="*/ 309336 w 1771568"/>
              <a:gd name="connsiteY1" fmla="*/ 1694636 h 2181771"/>
              <a:gd name="connsiteX2" fmla="*/ 578 w 1771568"/>
              <a:gd name="connsiteY2" fmla="*/ 800446 h 2181771"/>
              <a:gd name="connsiteX3" fmla="*/ 854420 w 1771568"/>
              <a:gd name="connsiteY3" fmla="*/ 7 h 2181771"/>
              <a:gd name="connsiteX4" fmla="*/ 1771181 w 1771568"/>
              <a:gd name="connsiteY4" fmla="*/ 811695 h 2181771"/>
              <a:gd name="connsiteX5" fmla="*/ 1449991 w 1771568"/>
              <a:gd name="connsiteY5" fmla="*/ 1747416 h 2181771"/>
              <a:gd name="connsiteX6" fmla="*/ 1293807 w 1771568"/>
              <a:gd name="connsiteY6" fmla="*/ 2137565 h 2181771"/>
              <a:gd name="connsiteX7" fmla="*/ 474410 w 1771568"/>
              <a:gd name="connsiteY7" fmla="*/ 2137565 h 2181771"/>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2287" h="2182119">
                <a:moveTo>
                  <a:pt x="474866" y="2137913"/>
                </a:moveTo>
                <a:cubicBezTo>
                  <a:pt x="375280" y="2118606"/>
                  <a:pt x="356680" y="1917837"/>
                  <a:pt x="309792" y="1694984"/>
                </a:cubicBezTo>
                <a:cubicBezTo>
                  <a:pt x="262904" y="1472131"/>
                  <a:pt x="22481" y="1206221"/>
                  <a:pt x="1034" y="800794"/>
                </a:cubicBezTo>
                <a:cubicBezTo>
                  <a:pt x="-20413" y="395367"/>
                  <a:pt x="292407" y="14522"/>
                  <a:pt x="854876" y="355"/>
                </a:cubicBezTo>
                <a:cubicBezTo>
                  <a:pt x="1417345" y="-13812"/>
                  <a:pt x="1790017" y="397818"/>
                  <a:pt x="1771637" y="812043"/>
                </a:cubicBezTo>
                <a:cubicBezTo>
                  <a:pt x="1753257" y="1226268"/>
                  <a:pt x="1476535" y="1532134"/>
                  <a:pt x="1450447" y="1747764"/>
                </a:cubicBezTo>
                <a:cubicBezTo>
                  <a:pt x="1424359" y="1963394"/>
                  <a:pt x="1360583" y="2127288"/>
                  <a:pt x="1294263" y="2137913"/>
                </a:cubicBezTo>
                <a:cubicBezTo>
                  <a:pt x="1037173" y="2202081"/>
                  <a:pt x="646398" y="2191386"/>
                  <a:pt x="474866" y="2137913"/>
                </a:cubicBezTo>
                <a:close/>
              </a:path>
            </a:pathLst>
          </a:custGeom>
          <a:gradFill flip="none" rotWithShape="1">
            <a:gsLst>
              <a:gs pos="0">
                <a:schemeClr val="bg1"/>
              </a:gs>
              <a:gs pos="100000">
                <a:schemeClr val="accent4">
                  <a:lumMod val="40000"/>
                  <a:lumOff val="60000"/>
                  <a:shade val="100000"/>
                  <a:satMod val="115000"/>
                </a:schemeClr>
              </a:gs>
            </a:gsLst>
            <a:path path="circle">
              <a:fillToRect l="50000" t="50000" r="50000" b="50000"/>
            </a:path>
            <a:tileRect/>
          </a:gradFill>
          <a:ln w="9525">
            <a:noFill/>
          </a:ln>
          <a:effectLst>
            <a:glow rad="266700">
              <a:schemeClr val="bg1">
                <a:alpha val="20000"/>
              </a:schemeClr>
            </a:glow>
            <a:outerShdw blurRad="304800" sx="99000" sy="99000" algn="ctr" rotWithShape="0">
              <a:schemeClr val="accent4">
                <a:lumMod val="40000"/>
                <a:lumOff val="60000"/>
                <a:alpha val="59000"/>
              </a:scheme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397" name="WHITE GLOW"/>
          <p:cNvSpPr/>
          <p:nvPr userDrawn="1"/>
        </p:nvSpPr>
        <p:spPr>
          <a:xfrm>
            <a:off x="7499068" y="2087249"/>
            <a:ext cx="1118628" cy="1476654"/>
          </a:xfrm>
          <a:custGeom>
            <a:avLst/>
            <a:gdLst>
              <a:gd name="connsiteX0" fmla="*/ 463138 w 1781299"/>
              <a:gd name="connsiteY0" fmla="*/ 2137558 h 2137558"/>
              <a:gd name="connsiteX1" fmla="*/ 308759 w 1781299"/>
              <a:gd name="connsiteY1" fmla="*/ 1662545 h 2137558"/>
              <a:gd name="connsiteX2" fmla="*/ 0 w 1781299"/>
              <a:gd name="connsiteY2" fmla="*/ 736270 h 2137558"/>
              <a:gd name="connsiteX3" fmla="*/ 843148 w 1781299"/>
              <a:gd name="connsiteY3" fmla="*/ 0 h 2137558"/>
              <a:gd name="connsiteX4" fmla="*/ 1781299 w 1781299"/>
              <a:gd name="connsiteY4" fmla="*/ 795647 h 2137558"/>
              <a:gd name="connsiteX5" fmla="*/ 1401288 w 1781299"/>
              <a:gd name="connsiteY5" fmla="*/ 1816925 h 2137558"/>
              <a:gd name="connsiteX6" fmla="*/ 1282535 w 1781299"/>
              <a:gd name="connsiteY6" fmla="*/ 2137558 h 2137558"/>
              <a:gd name="connsiteX7" fmla="*/ 463138 w 1781299"/>
              <a:gd name="connsiteY7" fmla="*/ 2137558 h 2137558"/>
              <a:gd name="connsiteX0" fmla="*/ 463138 w 1781299"/>
              <a:gd name="connsiteY0" fmla="*/ 2137712 h 2137712"/>
              <a:gd name="connsiteX1" fmla="*/ 308759 w 1781299"/>
              <a:gd name="connsiteY1" fmla="*/ 1662699 h 2137712"/>
              <a:gd name="connsiteX2" fmla="*/ 0 w 1781299"/>
              <a:gd name="connsiteY2" fmla="*/ 736424 h 2137712"/>
              <a:gd name="connsiteX3" fmla="*/ 843148 w 1781299"/>
              <a:gd name="connsiteY3" fmla="*/ 154 h 2137712"/>
              <a:gd name="connsiteX4" fmla="*/ 1781299 w 1781299"/>
              <a:gd name="connsiteY4" fmla="*/ 795801 h 2137712"/>
              <a:gd name="connsiteX5" fmla="*/ 1401288 w 1781299"/>
              <a:gd name="connsiteY5" fmla="*/ 1817079 h 2137712"/>
              <a:gd name="connsiteX6" fmla="*/ 1282535 w 1781299"/>
              <a:gd name="connsiteY6" fmla="*/ 2137712 h 2137712"/>
              <a:gd name="connsiteX7" fmla="*/ 463138 w 1781299"/>
              <a:gd name="connsiteY7" fmla="*/ 2137712 h 2137712"/>
              <a:gd name="connsiteX0" fmla="*/ 463138 w 1781299"/>
              <a:gd name="connsiteY0" fmla="*/ 2138480 h 2138480"/>
              <a:gd name="connsiteX1" fmla="*/ 308759 w 1781299"/>
              <a:gd name="connsiteY1" fmla="*/ 1663467 h 2138480"/>
              <a:gd name="connsiteX2" fmla="*/ 0 w 1781299"/>
              <a:gd name="connsiteY2" fmla="*/ 737192 h 2138480"/>
              <a:gd name="connsiteX3" fmla="*/ 843148 w 1781299"/>
              <a:gd name="connsiteY3" fmla="*/ 922 h 2138480"/>
              <a:gd name="connsiteX4" fmla="*/ 1781299 w 1781299"/>
              <a:gd name="connsiteY4" fmla="*/ 796569 h 2138480"/>
              <a:gd name="connsiteX5" fmla="*/ 1401288 w 1781299"/>
              <a:gd name="connsiteY5" fmla="*/ 1817847 h 2138480"/>
              <a:gd name="connsiteX6" fmla="*/ 1282535 w 1781299"/>
              <a:gd name="connsiteY6" fmla="*/ 2138480 h 2138480"/>
              <a:gd name="connsiteX7" fmla="*/ 463138 w 1781299"/>
              <a:gd name="connsiteY7" fmla="*/ 2138480 h 2138480"/>
              <a:gd name="connsiteX0" fmla="*/ 463138 w 1804633"/>
              <a:gd name="connsiteY0" fmla="*/ 2138548 h 2138548"/>
              <a:gd name="connsiteX1" fmla="*/ 308759 w 1804633"/>
              <a:gd name="connsiteY1" fmla="*/ 1663535 h 2138548"/>
              <a:gd name="connsiteX2" fmla="*/ 0 w 1804633"/>
              <a:gd name="connsiteY2" fmla="*/ 737260 h 2138548"/>
              <a:gd name="connsiteX3" fmla="*/ 843148 w 1804633"/>
              <a:gd name="connsiteY3" fmla="*/ 990 h 2138548"/>
              <a:gd name="connsiteX4" fmla="*/ 1781299 w 1804633"/>
              <a:gd name="connsiteY4" fmla="*/ 796637 h 2138548"/>
              <a:gd name="connsiteX5" fmla="*/ 1401288 w 1804633"/>
              <a:gd name="connsiteY5" fmla="*/ 1817915 h 2138548"/>
              <a:gd name="connsiteX6" fmla="*/ 1282535 w 1804633"/>
              <a:gd name="connsiteY6" fmla="*/ 2138548 h 2138548"/>
              <a:gd name="connsiteX7" fmla="*/ 463138 w 1804633"/>
              <a:gd name="connsiteY7" fmla="*/ 2138548 h 2138548"/>
              <a:gd name="connsiteX0" fmla="*/ 478631 w 1820126"/>
              <a:gd name="connsiteY0" fmla="*/ 2138548 h 2138548"/>
              <a:gd name="connsiteX1" fmla="*/ 324252 w 1820126"/>
              <a:gd name="connsiteY1" fmla="*/ 1663535 h 2138548"/>
              <a:gd name="connsiteX2" fmla="*/ 15493 w 1820126"/>
              <a:gd name="connsiteY2" fmla="*/ 737260 h 2138548"/>
              <a:gd name="connsiteX3" fmla="*/ 858641 w 1820126"/>
              <a:gd name="connsiteY3" fmla="*/ 990 h 2138548"/>
              <a:gd name="connsiteX4" fmla="*/ 1796792 w 1820126"/>
              <a:gd name="connsiteY4" fmla="*/ 796637 h 2138548"/>
              <a:gd name="connsiteX5" fmla="*/ 1416781 w 1820126"/>
              <a:gd name="connsiteY5" fmla="*/ 1817915 h 2138548"/>
              <a:gd name="connsiteX6" fmla="*/ 1298028 w 1820126"/>
              <a:gd name="connsiteY6" fmla="*/ 2138548 h 2138548"/>
              <a:gd name="connsiteX7" fmla="*/ 478631 w 1820126"/>
              <a:gd name="connsiteY7" fmla="*/ 2138548 h 213854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67067"/>
              <a:gd name="connsiteX1" fmla="*/ 324252 w 1820126"/>
              <a:gd name="connsiteY1" fmla="*/ 1663535 h 2167067"/>
              <a:gd name="connsiteX2" fmla="*/ 15493 w 1820126"/>
              <a:gd name="connsiteY2" fmla="*/ 737260 h 2167067"/>
              <a:gd name="connsiteX3" fmla="*/ 858641 w 1820126"/>
              <a:gd name="connsiteY3" fmla="*/ 990 h 2167067"/>
              <a:gd name="connsiteX4" fmla="*/ 1796792 w 1820126"/>
              <a:gd name="connsiteY4" fmla="*/ 796637 h 2167067"/>
              <a:gd name="connsiteX5" fmla="*/ 1416781 w 1820126"/>
              <a:gd name="connsiteY5" fmla="*/ 1817915 h 2167067"/>
              <a:gd name="connsiteX6" fmla="*/ 1298028 w 1820126"/>
              <a:gd name="connsiteY6" fmla="*/ 2138548 h 2167067"/>
              <a:gd name="connsiteX7" fmla="*/ 478631 w 1820126"/>
              <a:gd name="connsiteY7" fmla="*/ 2138548 h 2167067"/>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7731 w 1819226"/>
              <a:gd name="connsiteY0" fmla="*/ 2138548 h 2182754"/>
              <a:gd name="connsiteX1" fmla="*/ 334047 w 1819226"/>
              <a:gd name="connsiteY1" fmla="*/ 1636798 h 2182754"/>
              <a:gd name="connsiteX2" fmla="*/ 14593 w 1819226"/>
              <a:gd name="connsiteY2" fmla="*/ 737260 h 2182754"/>
              <a:gd name="connsiteX3" fmla="*/ 857741 w 1819226"/>
              <a:gd name="connsiteY3" fmla="*/ 990 h 2182754"/>
              <a:gd name="connsiteX4" fmla="*/ 1795892 w 1819226"/>
              <a:gd name="connsiteY4" fmla="*/ 796637 h 2182754"/>
              <a:gd name="connsiteX5" fmla="*/ 1415881 w 1819226"/>
              <a:gd name="connsiteY5" fmla="*/ 1817915 h 2182754"/>
              <a:gd name="connsiteX6" fmla="*/ 1297128 w 1819226"/>
              <a:gd name="connsiteY6" fmla="*/ 2138548 h 2182754"/>
              <a:gd name="connsiteX7" fmla="*/ 477731 w 1819226"/>
              <a:gd name="connsiteY7" fmla="*/ 2138548 h 2182754"/>
              <a:gd name="connsiteX0" fmla="*/ 463577 w 1805072"/>
              <a:gd name="connsiteY0" fmla="*/ 2138548 h 2182754"/>
              <a:gd name="connsiteX1" fmla="*/ 319893 w 1805072"/>
              <a:gd name="connsiteY1" fmla="*/ 1636798 h 2182754"/>
              <a:gd name="connsiteX2" fmla="*/ 439 w 1805072"/>
              <a:gd name="connsiteY2" fmla="*/ 737260 h 2182754"/>
              <a:gd name="connsiteX3" fmla="*/ 843587 w 1805072"/>
              <a:gd name="connsiteY3" fmla="*/ 990 h 2182754"/>
              <a:gd name="connsiteX4" fmla="*/ 1781738 w 1805072"/>
              <a:gd name="connsiteY4" fmla="*/ 796637 h 2182754"/>
              <a:gd name="connsiteX5" fmla="*/ 1401727 w 1805072"/>
              <a:gd name="connsiteY5" fmla="*/ 1817915 h 2182754"/>
              <a:gd name="connsiteX6" fmla="*/ 1282974 w 1805072"/>
              <a:gd name="connsiteY6" fmla="*/ 2138548 h 2182754"/>
              <a:gd name="connsiteX7" fmla="*/ 463577 w 1805072"/>
              <a:gd name="connsiteY7" fmla="*/ 2138548 h 2182754"/>
              <a:gd name="connsiteX0" fmla="*/ 479579 w 1821074"/>
              <a:gd name="connsiteY0" fmla="*/ 2138548 h 2182754"/>
              <a:gd name="connsiteX1" fmla="*/ 314505 w 1821074"/>
              <a:gd name="connsiteY1" fmla="*/ 1695619 h 2182754"/>
              <a:gd name="connsiteX2" fmla="*/ 16441 w 1821074"/>
              <a:gd name="connsiteY2" fmla="*/ 737260 h 2182754"/>
              <a:gd name="connsiteX3" fmla="*/ 859589 w 1821074"/>
              <a:gd name="connsiteY3" fmla="*/ 990 h 2182754"/>
              <a:gd name="connsiteX4" fmla="*/ 1797740 w 1821074"/>
              <a:gd name="connsiteY4" fmla="*/ 796637 h 2182754"/>
              <a:gd name="connsiteX5" fmla="*/ 1417729 w 1821074"/>
              <a:gd name="connsiteY5" fmla="*/ 1817915 h 2182754"/>
              <a:gd name="connsiteX6" fmla="*/ 1298976 w 1821074"/>
              <a:gd name="connsiteY6" fmla="*/ 2138548 h 2182754"/>
              <a:gd name="connsiteX7" fmla="*/ 479579 w 1821074"/>
              <a:gd name="connsiteY7" fmla="*/ 2138548 h 2182754"/>
              <a:gd name="connsiteX0" fmla="*/ 463493 w 1804988"/>
              <a:gd name="connsiteY0" fmla="*/ 2138548 h 2182754"/>
              <a:gd name="connsiteX1" fmla="*/ 298419 w 1804988"/>
              <a:gd name="connsiteY1" fmla="*/ 1695619 h 2182754"/>
              <a:gd name="connsiteX2" fmla="*/ 355 w 1804988"/>
              <a:gd name="connsiteY2" fmla="*/ 737260 h 2182754"/>
              <a:gd name="connsiteX3" fmla="*/ 843503 w 1804988"/>
              <a:gd name="connsiteY3" fmla="*/ 990 h 2182754"/>
              <a:gd name="connsiteX4" fmla="*/ 1781654 w 1804988"/>
              <a:gd name="connsiteY4" fmla="*/ 796637 h 2182754"/>
              <a:gd name="connsiteX5" fmla="*/ 1401643 w 1804988"/>
              <a:gd name="connsiteY5" fmla="*/ 1817915 h 2182754"/>
              <a:gd name="connsiteX6" fmla="*/ 1282890 w 1804988"/>
              <a:gd name="connsiteY6" fmla="*/ 2138548 h 2182754"/>
              <a:gd name="connsiteX7" fmla="*/ 463493 w 1804988"/>
              <a:gd name="connsiteY7" fmla="*/ 2138548 h 2182754"/>
              <a:gd name="connsiteX0" fmla="*/ 463493 w 1783109"/>
              <a:gd name="connsiteY0" fmla="*/ 2138691 h 2182897"/>
              <a:gd name="connsiteX1" fmla="*/ 298419 w 1783109"/>
              <a:gd name="connsiteY1" fmla="*/ 1695762 h 2182897"/>
              <a:gd name="connsiteX2" fmla="*/ 355 w 1783109"/>
              <a:gd name="connsiteY2" fmla="*/ 737403 h 2182897"/>
              <a:gd name="connsiteX3" fmla="*/ 843503 w 1783109"/>
              <a:gd name="connsiteY3" fmla="*/ 1133 h 2182897"/>
              <a:gd name="connsiteX4" fmla="*/ 1781654 w 1783109"/>
              <a:gd name="connsiteY4" fmla="*/ 796780 h 2182897"/>
              <a:gd name="connsiteX5" fmla="*/ 1401643 w 1783109"/>
              <a:gd name="connsiteY5" fmla="*/ 1818058 h 2182897"/>
              <a:gd name="connsiteX6" fmla="*/ 1282890 w 1783109"/>
              <a:gd name="connsiteY6" fmla="*/ 2138691 h 2182897"/>
              <a:gd name="connsiteX7" fmla="*/ 463493 w 1783109"/>
              <a:gd name="connsiteY7" fmla="*/ 2138691 h 2182897"/>
              <a:gd name="connsiteX0" fmla="*/ 463493 w 1760970"/>
              <a:gd name="connsiteY0" fmla="*/ 2138007 h 2182213"/>
              <a:gd name="connsiteX1" fmla="*/ 298419 w 1760970"/>
              <a:gd name="connsiteY1" fmla="*/ 1695078 h 2182213"/>
              <a:gd name="connsiteX2" fmla="*/ 355 w 1760970"/>
              <a:gd name="connsiteY2" fmla="*/ 736719 h 2182213"/>
              <a:gd name="connsiteX3" fmla="*/ 843503 w 1760970"/>
              <a:gd name="connsiteY3" fmla="*/ 449 h 2182213"/>
              <a:gd name="connsiteX4" fmla="*/ 1760264 w 1760970"/>
              <a:gd name="connsiteY4" fmla="*/ 817485 h 2182213"/>
              <a:gd name="connsiteX5" fmla="*/ 1401643 w 1760970"/>
              <a:gd name="connsiteY5" fmla="*/ 1817374 h 2182213"/>
              <a:gd name="connsiteX6" fmla="*/ 1282890 w 1760970"/>
              <a:gd name="connsiteY6" fmla="*/ 2138007 h 2182213"/>
              <a:gd name="connsiteX7" fmla="*/ 463493 w 1760970"/>
              <a:gd name="connsiteY7" fmla="*/ 2138007 h 2182213"/>
              <a:gd name="connsiteX0" fmla="*/ 463493 w 1760707"/>
              <a:gd name="connsiteY0" fmla="*/ 2138007 h 2182213"/>
              <a:gd name="connsiteX1" fmla="*/ 298419 w 1760707"/>
              <a:gd name="connsiteY1" fmla="*/ 1695078 h 2182213"/>
              <a:gd name="connsiteX2" fmla="*/ 355 w 1760707"/>
              <a:gd name="connsiteY2" fmla="*/ 736719 h 2182213"/>
              <a:gd name="connsiteX3" fmla="*/ 843503 w 1760707"/>
              <a:gd name="connsiteY3" fmla="*/ 449 h 2182213"/>
              <a:gd name="connsiteX4" fmla="*/ 1760264 w 1760707"/>
              <a:gd name="connsiteY4" fmla="*/ 817485 h 2182213"/>
              <a:gd name="connsiteX5" fmla="*/ 1401643 w 1760707"/>
              <a:gd name="connsiteY5" fmla="*/ 1817374 h 2182213"/>
              <a:gd name="connsiteX6" fmla="*/ 1282890 w 1760707"/>
              <a:gd name="connsiteY6" fmla="*/ 2138007 h 2182213"/>
              <a:gd name="connsiteX7" fmla="*/ 463493 w 1760707"/>
              <a:gd name="connsiteY7" fmla="*/ 2138007 h 2182213"/>
              <a:gd name="connsiteX0" fmla="*/ 463493 w 1760803"/>
              <a:gd name="connsiteY0" fmla="*/ 2138369 h 2182575"/>
              <a:gd name="connsiteX1" fmla="*/ 298419 w 1760803"/>
              <a:gd name="connsiteY1" fmla="*/ 1695440 h 2182575"/>
              <a:gd name="connsiteX2" fmla="*/ 355 w 1760803"/>
              <a:gd name="connsiteY2" fmla="*/ 737081 h 2182575"/>
              <a:gd name="connsiteX3" fmla="*/ 843503 w 1760803"/>
              <a:gd name="connsiteY3" fmla="*/ 811 h 2182575"/>
              <a:gd name="connsiteX4" fmla="*/ 1760264 w 1760803"/>
              <a:gd name="connsiteY4" fmla="*/ 817847 h 2182575"/>
              <a:gd name="connsiteX5" fmla="*/ 1401643 w 1760803"/>
              <a:gd name="connsiteY5" fmla="*/ 1817736 h 2182575"/>
              <a:gd name="connsiteX6" fmla="*/ 1282890 w 1760803"/>
              <a:gd name="connsiteY6" fmla="*/ 2138369 h 2182575"/>
              <a:gd name="connsiteX7" fmla="*/ 463493 w 1760803"/>
              <a:gd name="connsiteY7" fmla="*/ 2138369 h 2182575"/>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29 w 1760713"/>
              <a:gd name="connsiteY0" fmla="*/ 2137716 h 2181922"/>
              <a:gd name="connsiteX1" fmla="*/ 298355 w 1760713"/>
              <a:gd name="connsiteY1" fmla="*/ 1694787 h 2181922"/>
              <a:gd name="connsiteX2" fmla="*/ 291 w 1760713"/>
              <a:gd name="connsiteY2" fmla="*/ 736428 h 2181922"/>
              <a:gd name="connsiteX3" fmla="*/ 843439 w 1760713"/>
              <a:gd name="connsiteY3" fmla="*/ 158 h 2181922"/>
              <a:gd name="connsiteX4" fmla="*/ 1760200 w 1760713"/>
              <a:gd name="connsiteY4" fmla="*/ 817194 h 2181922"/>
              <a:gd name="connsiteX5" fmla="*/ 1401579 w 1760713"/>
              <a:gd name="connsiteY5" fmla="*/ 1817083 h 2181922"/>
              <a:gd name="connsiteX6" fmla="*/ 1282826 w 1760713"/>
              <a:gd name="connsiteY6" fmla="*/ 2137716 h 2181922"/>
              <a:gd name="connsiteX7" fmla="*/ 463429 w 176071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228"/>
              <a:gd name="connsiteY0" fmla="*/ 2137696 h 2181902"/>
              <a:gd name="connsiteX1" fmla="*/ 298365 w 1760228"/>
              <a:gd name="connsiteY1" fmla="*/ 1694767 h 2181902"/>
              <a:gd name="connsiteX2" fmla="*/ 301 w 1760228"/>
              <a:gd name="connsiteY2" fmla="*/ 736408 h 2181902"/>
              <a:gd name="connsiteX3" fmla="*/ 843449 w 1760228"/>
              <a:gd name="connsiteY3" fmla="*/ 138 h 2181902"/>
              <a:gd name="connsiteX4" fmla="*/ 1760210 w 1760228"/>
              <a:gd name="connsiteY4" fmla="*/ 817174 h 2181902"/>
              <a:gd name="connsiteX5" fmla="*/ 1401589 w 1760228"/>
              <a:gd name="connsiteY5" fmla="*/ 1817063 h 2181902"/>
              <a:gd name="connsiteX6" fmla="*/ 1282836 w 1760228"/>
              <a:gd name="connsiteY6" fmla="*/ 2137696 h 2181902"/>
              <a:gd name="connsiteX7" fmla="*/ 463439 w 1760228"/>
              <a:gd name="connsiteY7" fmla="*/ 2137696 h 2181902"/>
              <a:gd name="connsiteX0" fmla="*/ 463439 w 1760231"/>
              <a:gd name="connsiteY0" fmla="*/ 2137574 h 2181780"/>
              <a:gd name="connsiteX1" fmla="*/ 298365 w 1760231"/>
              <a:gd name="connsiteY1" fmla="*/ 1694645 h 2181780"/>
              <a:gd name="connsiteX2" fmla="*/ 301 w 1760231"/>
              <a:gd name="connsiteY2" fmla="*/ 736286 h 2181780"/>
              <a:gd name="connsiteX3" fmla="*/ 843449 w 1760231"/>
              <a:gd name="connsiteY3" fmla="*/ 16 h 2181780"/>
              <a:gd name="connsiteX4" fmla="*/ 1760210 w 1760231"/>
              <a:gd name="connsiteY4" fmla="*/ 817052 h 2181780"/>
              <a:gd name="connsiteX5" fmla="*/ 1401589 w 1760231"/>
              <a:gd name="connsiteY5" fmla="*/ 1816941 h 2181780"/>
              <a:gd name="connsiteX6" fmla="*/ 1282836 w 1760231"/>
              <a:gd name="connsiteY6" fmla="*/ 2137574 h 2181780"/>
              <a:gd name="connsiteX7" fmla="*/ 463439 w 1760231"/>
              <a:gd name="connsiteY7" fmla="*/ 2137574 h 2181780"/>
              <a:gd name="connsiteX0" fmla="*/ 463194 w 1759986"/>
              <a:gd name="connsiteY0" fmla="*/ 2137574 h 2181780"/>
              <a:gd name="connsiteX1" fmla="*/ 298120 w 1759986"/>
              <a:gd name="connsiteY1" fmla="*/ 1694645 h 2181780"/>
              <a:gd name="connsiteX2" fmla="*/ 56 w 1759986"/>
              <a:gd name="connsiteY2" fmla="*/ 736286 h 2181780"/>
              <a:gd name="connsiteX3" fmla="*/ 843204 w 1759986"/>
              <a:gd name="connsiteY3" fmla="*/ 16 h 2181780"/>
              <a:gd name="connsiteX4" fmla="*/ 1759965 w 1759986"/>
              <a:gd name="connsiteY4" fmla="*/ 817052 h 2181780"/>
              <a:gd name="connsiteX5" fmla="*/ 1401344 w 1759986"/>
              <a:gd name="connsiteY5" fmla="*/ 1816941 h 2181780"/>
              <a:gd name="connsiteX6" fmla="*/ 1282591 w 1759986"/>
              <a:gd name="connsiteY6" fmla="*/ 2137574 h 2181780"/>
              <a:gd name="connsiteX7" fmla="*/ 463194 w 1759986"/>
              <a:gd name="connsiteY7" fmla="*/ 2137574 h 2181780"/>
              <a:gd name="connsiteX0" fmla="*/ 473870 w 1770657"/>
              <a:gd name="connsiteY0" fmla="*/ 2137572 h 2181778"/>
              <a:gd name="connsiteX1" fmla="*/ 308796 w 1770657"/>
              <a:gd name="connsiteY1" fmla="*/ 1694643 h 2181778"/>
              <a:gd name="connsiteX2" fmla="*/ 38 w 1770657"/>
              <a:gd name="connsiteY2" fmla="*/ 800453 h 2181778"/>
              <a:gd name="connsiteX3" fmla="*/ 853880 w 1770657"/>
              <a:gd name="connsiteY3" fmla="*/ 14 h 2181778"/>
              <a:gd name="connsiteX4" fmla="*/ 1770641 w 1770657"/>
              <a:gd name="connsiteY4" fmla="*/ 817050 h 2181778"/>
              <a:gd name="connsiteX5" fmla="*/ 1412020 w 1770657"/>
              <a:gd name="connsiteY5" fmla="*/ 1816939 h 2181778"/>
              <a:gd name="connsiteX6" fmla="*/ 1293267 w 1770657"/>
              <a:gd name="connsiteY6" fmla="*/ 2137572 h 2181778"/>
              <a:gd name="connsiteX7" fmla="*/ 473870 w 1770657"/>
              <a:gd name="connsiteY7" fmla="*/ 2137572 h 2181778"/>
              <a:gd name="connsiteX0" fmla="*/ 473870 w 1770657"/>
              <a:gd name="connsiteY0" fmla="*/ 2137565 h 2181771"/>
              <a:gd name="connsiteX1" fmla="*/ 308796 w 1770657"/>
              <a:gd name="connsiteY1" fmla="*/ 1694636 h 2181771"/>
              <a:gd name="connsiteX2" fmla="*/ 38 w 1770657"/>
              <a:gd name="connsiteY2" fmla="*/ 800446 h 2181771"/>
              <a:gd name="connsiteX3" fmla="*/ 853880 w 1770657"/>
              <a:gd name="connsiteY3" fmla="*/ 7 h 2181771"/>
              <a:gd name="connsiteX4" fmla="*/ 1770641 w 1770657"/>
              <a:gd name="connsiteY4" fmla="*/ 811695 h 2181771"/>
              <a:gd name="connsiteX5" fmla="*/ 1412020 w 1770657"/>
              <a:gd name="connsiteY5" fmla="*/ 1816932 h 2181771"/>
              <a:gd name="connsiteX6" fmla="*/ 1293267 w 1770657"/>
              <a:gd name="connsiteY6" fmla="*/ 2137565 h 2181771"/>
              <a:gd name="connsiteX7" fmla="*/ 473870 w 1770657"/>
              <a:gd name="connsiteY7" fmla="*/ 2137565 h 2181771"/>
              <a:gd name="connsiteX0" fmla="*/ 473870 w 1788602"/>
              <a:gd name="connsiteY0" fmla="*/ 2137565 h 2181771"/>
              <a:gd name="connsiteX1" fmla="*/ 308796 w 1788602"/>
              <a:gd name="connsiteY1" fmla="*/ 1694636 h 2181771"/>
              <a:gd name="connsiteX2" fmla="*/ 38 w 1788602"/>
              <a:gd name="connsiteY2" fmla="*/ 800446 h 2181771"/>
              <a:gd name="connsiteX3" fmla="*/ 853880 w 1788602"/>
              <a:gd name="connsiteY3" fmla="*/ 7 h 2181771"/>
              <a:gd name="connsiteX4" fmla="*/ 1770641 w 1788602"/>
              <a:gd name="connsiteY4" fmla="*/ 811695 h 2181771"/>
              <a:gd name="connsiteX5" fmla="*/ 1449451 w 1788602"/>
              <a:gd name="connsiteY5" fmla="*/ 1747416 h 2181771"/>
              <a:gd name="connsiteX6" fmla="*/ 1293267 w 1788602"/>
              <a:gd name="connsiteY6" fmla="*/ 2137565 h 2181771"/>
              <a:gd name="connsiteX7" fmla="*/ 473870 w 1788602"/>
              <a:gd name="connsiteY7" fmla="*/ 2137565 h 2181771"/>
              <a:gd name="connsiteX0" fmla="*/ 473870 w 1771028"/>
              <a:gd name="connsiteY0" fmla="*/ 2137565 h 2181771"/>
              <a:gd name="connsiteX1" fmla="*/ 308796 w 1771028"/>
              <a:gd name="connsiteY1" fmla="*/ 1694636 h 2181771"/>
              <a:gd name="connsiteX2" fmla="*/ 38 w 1771028"/>
              <a:gd name="connsiteY2" fmla="*/ 800446 h 2181771"/>
              <a:gd name="connsiteX3" fmla="*/ 853880 w 1771028"/>
              <a:gd name="connsiteY3" fmla="*/ 7 h 2181771"/>
              <a:gd name="connsiteX4" fmla="*/ 1770641 w 1771028"/>
              <a:gd name="connsiteY4" fmla="*/ 811695 h 2181771"/>
              <a:gd name="connsiteX5" fmla="*/ 1449451 w 1771028"/>
              <a:gd name="connsiteY5" fmla="*/ 1747416 h 2181771"/>
              <a:gd name="connsiteX6" fmla="*/ 1293267 w 1771028"/>
              <a:gd name="connsiteY6" fmla="*/ 2137565 h 2181771"/>
              <a:gd name="connsiteX7" fmla="*/ 473870 w 1771028"/>
              <a:gd name="connsiteY7" fmla="*/ 2137565 h 2181771"/>
              <a:gd name="connsiteX0" fmla="*/ 474410 w 1771568"/>
              <a:gd name="connsiteY0" fmla="*/ 2137565 h 2181771"/>
              <a:gd name="connsiteX1" fmla="*/ 309336 w 1771568"/>
              <a:gd name="connsiteY1" fmla="*/ 1694636 h 2181771"/>
              <a:gd name="connsiteX2" fmla="*/ 578 w 1771568"/>
              <a:gd name="connsiteY2" fmla="*/ 800446 h 2181771"/>
              <a:gd name="connsiteX3" fmla="*/ 854420 w 1771568"/>
              <a:gd name="connsiteY3" fmla="*/ 7 h 2181771"/>
              <a:gd name="connsiteX4" fmla="*/ 1771181 w 1771568"/>
              <a:gd name="connsiteY4" fmla="*/ 811695 h 2181771"/>
              <a:gd name="connsiteX5" fmla="*/ 1449991 w 1771568"/>
              <a:gd name="connsiteY5" fmla="*/ 1747416 h 2181771"/>
              <a:gd name="connsiteX6" fmla="*/ 1293807 w 1771568"/>
              <a:gd name="connsiteY6" fmla="*/ 2137565 h 2181771"/>
              <a:gd name="connsiteX7" fmla="*/ 474410 w 1771568"/>
              <a:gd name="connsiteY7" fmla="*/ 2137565 h 2181771"/>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2287" h="2182119">
                <a:moveTo>
                  <a:pt x="474866" y="2137913"/>
                </a:moveTo>
                <a:cubicBezTo>
                  <a:pt x="375280" y="2118606"/>
                  <a:pt x="356680" y="1917837"/>
                  <a:pt x="309792" y="1694984"/>
                </a:cubicBezTo>
                <a:cubicBezTo>
                  <a:pt x="262904" y="1472131"/>
                  <a:pt x="22481" y="1206221"/>
                  <a:pt x="1034" y="800794"/>
                </a:cubicBezTo>
                <a:cubicBezTo>
                  <a:pt x="-20413" y="395367"/>
                  <a:pt x="292407" y="14522"/>
                  <a:pt x="854876" y="355"/>
                </a:cubicBezTo>
                <a:cubicBezTo>
                  <a:pt x="1417345" y="-13812"/>
                  <a:pt x="1790017" y="397818"/>
                  <a:pt x="1771637" y="812043"/>
                </a:cubicBezTo>
                <a:cubicBezTo>
                  <a:pt x="1753257" y="1226268"/>
                  <a:pt x="1476535" y="1532134"/>
                  <a:pt x="1450447" y="1747764"/>
                </a:cubicBezTo>
                <a:cubicBezTo>
                  <a:pt x="1424359" y="1963394"/>
                  <a:pt x="1360583" y="2127288"/>
                  <a:pt x="1294263" y="2137913"/>
                </a:cubicBezTo>
                <a:cubicBezTo>
                  <a:pt x="1037173" y="2202081"/>
                  <a:pt x="646398" y="2191386"/>
                  <a:pt x="474866" y="2137913"/>
                </a:cubicBezTo>
                <a:close/>
              </a:path>
            </a:pathLst>
          </a:custGeom>
          <a:solidFill>
            <a:srgbClr val="FFFFFF"/>
          </a:solidFill>
          <a:ln>
            <a:noFill/>
          </a:ln>
          <a:effectLst>
            <a:outerShdw blurRad="3175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8" name="Glance"/>
          <p:cNvSpPr/>
          <p:nvPr userDrawn="1"/>
        </p:nvSpPr>
        <p:spPr>
          <a:xfrm rot="3240000">
            <a:off x="8273120" y="2260948"/>
            <a:ext cx="319016" cy="188046"/>
          </a:xfrm>
          <a:prstGeom prst="ellipse">
            <a:avLst/>
          </a:prstGeom>
          <a:gradFill flip="none" rotWithShape="1">
            <a:gsLst>
              <a:gs pos="42000">
                <a:schemeClr val="bg1"/>
              </a:gs>
              <a:gs pos="100000">
                <a:schemeClr val="bg1">
                  <a:alpha val="0"/>
                </a:schemeClr>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399" name="Tijdelijke aanduiding voor tekst 11"/>
          <p:cNvSpPr>
            <a:spLocks noGrp="1"/>
          </p:cNvSpPr>
          <p:nvPr>
            <p:ph type="body" sz="quarter" idx="14" hasCustomPrompt="1"/>
          </p:nvPr>
        </p:nvSpPr>
        <p:spPr>
          <a:xfrm>
            <a:off x="-13494" y="5581651"/>
            <a:ext cx="12225338" cy="348800"/>
          </a:xfrm>
          <a:custGeom>
            <a:avLst/>
            <a:gdLst>
              <a:gd name="connsiteX0" fmla="*/ 0 w 12225338"/>
              <a:gd name="connsiteY0" fmla="*/ 0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0 h 338137"/>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44173 h 382310"/>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282505 h 382310"/>
              <a:gd name="connsiteX6" fmla="*/ 0 w 12225338"/>
              <a:gd name="connsiteY6" fmla="*/ 44173 h 382310"/>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338" h="338137">
                <a:moveTo>
                  <a:pt x="0" y="238332"/>
                </a:moveTo>
                <a:cubicBezTo>
                  <a:pt x="5257870" y="-49834"/>
                  <a:pt x="8329129" y="39687"/>
                  <a:pt x="12225338" y="0"/>
                </a:cubicBezTo>
                <a:lnTo>
                  <a:pt x="12225338" y="0"/>
                </a:lnTo>
                <a:lnTo>
                  <a:pt x="12225338" y="338137"/>
                </a:lnTo>
                <a:lnTo>
                  <a:pt x="0" y="338137"/>
                </a:lnTo>
                <a:lnTo>
                  <a:pt x="0" y="238332"/>
                </a:lnTo>
                <a:close/>
              </a:path>
            </a:pathLst>
          </a:custGeom>
          <a:solidFill>
            <a:schemeClr val="bg1"/>
          </a:solidFill>
          <a:ln w="12700">
            <a:solidFill>
              <a:schemeClr val="tx2"/>
            </a:solid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LIJN ORANJE (Niet verwijderen!)</a:t>
            </a:r>
          </a:p>
        </p:txBody>
      </p:sp>
      <p:sp>
        <p:nvSpPr>
          <p:cNvPr id="400" name="Tijdelijke aanduiding voor tekst 11"/>
          <p:cNvSpPr>
            <a:spLocks noGrp="1"/>
          </p:cNvSpPr>
          <p:nvPr>
            <p:ph type="body" sz="quarter" idx="15" hasCustomPrompt="1"/>
          </p:nvPr>
        </p:nvSpPr>
        <p:spPr>
          <a:xfrm>
            <a:off x="-13494" y="5876129"/>
            <a:ext cx="12225338" cy="62735"/>
          </a:xfrm>
          <a:prstGeom prst="rect">
            <a:avLst/>
          </a:prstGeom>
          <a:solidFill>
            <a:schemeClr val="bg1"/>
          </a:solidFill>
          <a:ln w="12700">
            <a:no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BALK WIT (Niet verwijderen!)</a:t>
            </a:r>
          </a:p>
        </p:txBody>
      </p:sp>
      <p:sp>
        <p:nvSpPr>
          <p:cNvPr id="401" name="Rechthoek 400"/>
          <p:cNvSpPr/>
          <p:nvPr userDrawn="1"/>
        </p:nvSpPr>
        <p:spPr>
          <a:xfrm>
            <a:off x="0" y="-459432"/>
            <a:ext cx="6315199" cy="459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1600" dirty="0"/>
              <a:t>Titelslide oranje</a:t>
            </a:r>
          </a:p>
        </p:txBody>
      </p:sp>
    </p:spTree>
    <p:extLst>
      <p:ext uri="{BB962C8B-B14F-4D97-AF65-F5344CB8AC3E}">
        <p14:creationId xmlns:p14="http://schemas.microsoft.com/office/powerpoint/2010/main" val="295138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60"/>
                                        </p:tgtEl>
                                        <p:attrNameLst>
                                          <p:attrName>style.visibility</p:attrName>
                                        </p:attrNameLst>
                                      </p:cBhvr>
                                      <p:to>
                                        <p:strVal val="visible"/>
                                      </p:to>
                                    </p:set>
                                    <p:anim calcmode="lin" valueType="num">
                                      <p:cBhvr>
                                        <p:cTn id="7" dur="250" fill="hold"/>
                                        <p:tgtEl>
                                          <p:spTgt spid="360"/>
                                        </p:tgtEl>
                                        <p:attrNameLst>
                                          <p:attrName>ppt_w</p:attrName>
                                        </p:attrNameLst>
                                      </p:cBhvr>
                                      <p:tavLst>
                                        <p:tav tm="0">
                                          <p:val>
                                            <p:fltVal val="0"/>
                                          </p:val>
                                        </p:tav>
                                        <p:tav tm="100000">
                                          <p:val>
                                            <p:strVal val="#ppt_w"/>
                                          </p:val>
                                        </p:tav>
                                      </p:tavLst>
                                    </p:anim>
                                    <p:anim calcmode="lin" valueType="num">
                                      <p:cBhvr>
                                        <p:cTn id="8" dur="250" fill="hold"/>
                                        <p:tgtEl>
                                          <p:spTgt spid="360"/>
                                        </p:tgtEl>
                                        <p:attrNameLst>
                                          <p:attrName>ppt_h</p:attrName>
                                        </p:attrNameLst>
                                      </p:cBhvr>
                                      <p:tavLst>
                                        <p:tav tm="0">
                                          <p:val>
                                            <p:fltVal val="0"/>
                                          </p:val>
                                        </p:tav>
                                        <p:tav tm="100000">
                                          <p:val>
                                            <p:strVal val="#ppt_h"/>
                                          </p:val>
                                        </p:tav>
                                      </p:tavLst>
                                    </p:anim>
                                    <p:animEffect transition="in" filter="fade">
                                      <p:cBhvr>
                                        <p:cTn id="9" dur="250"/>
                                        <p:tgtEl>
                                          <p:spTgt spid="360"/>
                                        </p:tgtEl>
                                      </p:cBhvr>
                                    </p:animEffect>
                                  </p:childTnLst>
                                </p:cTn>
                              </p:par>
                            </p:childTnLst>
                          </p:cTn>
                        </p:par>
                        <p:par>
                          <p:cTn id="10" fill="hold">
                            <p:stCondLst>
                              <p:cond delay="250"/>
                            </p:stCondLst>
                            <p:childTnLst>
                              <p:par>
                                <p:cTn id="11" presetID="53" presetClass="entr" presetSubtype="16" fill="hold" nodeType="afterEffect">
                                  <p:stCondLst>
                                    <p:cond delay="0"/>
                                  </p:stCondLst>
                                  <p:childTnLst>
                                    <p:set>
                                      <p:cBhvr>
                                        <p:cTn id="12" dur="1" fill="hold">
                                          <p:stCondLst>
                                            <p:cond delay="0"/>
                                          </p:stCondLst>
                                        </p:cTn>
                                        <p:tgtEl>
                                          <p:spTgt spid="363"/>
                                        </p:tgtEl>
                                        <p:attrNameLst>
                                          <p:attrName>style.visibility</p:attrName>
                                        </p:attrNameLst>
                                      </p:cBhvr>
                                      <p:to>
                                        <p:strVal val="visible"/>
                                      </p:to>
                                    </p:set>
                                    <p:anim calcmode="lin" valueType="num">
                                      <p:cBhvr>
                                        <p:cTn id="13" dur="250" fill="hold"/>
                                        <p:tgtEl>
                                          <p:spTgt spid="363"/>
                                        </p:tgtEl>
                                        <p:attrNameLst>
                                          <p:attrName>ppt_w</p:attrName>
                                        </p:attrNameLst>
                                      </p:cBhvr>
                                      <p:tavLst>
                                        <p:tav tm="0">
                                          <p:val>
                                            <p:fltVal val="0"/>
                                          </p:val>
                                        </p:tav>
                                        <p:tav tm="100000">
                                          <p:val>
                                            <p:strVal val="#ppt_w"/>
                                          </p:val>
                                        </p:tav>
                                      </p:tavLst>
                                    </p:anim>
                                    <p:anim calcmode="lin" valueType="num">
                                      <p:cBhvr>
                                        <p:cTn id="14" dur="250" fill="hold"/>
                                        <p:tgtEl>
                                          <p:spTgt spid="363"/>
                                        </p:tgtEl>
                                        <p:attrNameLst>
                                          <p:attrName>ppt_h</p:attrName>
                                        </p:attrNameLst>
                                      </p:cBhvr>
                                      <p:tavLst>
                                        <p:tav tm="0">
                                          <p:val>
                                            <p:fltVal val="0"/>
                                          </p:val>
                                        </p:tav>
                                        <p:tav tm="100000">
                                          <p:val>
                                            <p:strVal val="#ppt_h"/>
                                          </p:val>
                                        </p:tav>
                                      </p:tavLst>
                                    </p:anim>
                                    <p:animEffect transition="in" filter="fade">
                                      <p:cBhvr>
                                        <p:cTn id="15" dur="250"/>
                                        <p:tgtEl>
                                          <p:spTgt spid="363"/>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36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67"/>
                                        </p:tgtEl>
                                        <p:attrNameLst>
                                          <p:attrName>style.visibility</p:attrName>
                                        </p:attrNameLst>
                                      </p:cBhvr>
                                      <p:to>
                                        <p:strVal val="visible"/>
                                      </p:to>
                                    </p:se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95"/>
                                        </p:tgtEl>
                                        <p:attrNameLst>
                                          <p:attrName>style.visibility</p:attrName>
                                        </p:attrNameLst>
                                      </p:cBhvr>
                                      <p:to>
                                        <p:strVal val="visible"/>
                                      </p:to>
                                    </p:set>
                                    <p:animEffect transition="in" filter="fade">
                                      <p:cBhvr>
                                        <p:cTn id="23" dur="1000"/>
                                        <p:tgtEl>
                                          <p:spTgt spid="395"/>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396"/>
                                        </p:tgtEl>
                                        <p:attrNameLst>
                                          <p:attrName>style.visibility</p:attrName>
                                        </p:attrNameLst>
                                      </p:cBhvr>
                                      <p:to>
                                        <p:strVal val="visible"/>
                                      </p:to>
                                    </p:set>
                                    <p:animEffect transition="in" filter="fade">
                                      <p:cBhvr>
                                        <p:cTn id="27" dur="1500"/>
                                        <p:tgtEl>
                                          <p:spTgt spid="39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69"/>
                                        </p:tgtEl>
                                        <p:attrNameLst>
                                          <p:attrName>style.visibility</p:attrName>
                                        </p:attrNameLst>
                                      </p:cBhvr>
                                      <p:to>
                                        <p:strVal val="visible"/>
                                      </p:to>
                                    </p:set>
                                    <p:animEffect transition="in" filter="fade">
                                      <p:cBhvr>
                                        <p:cTn id="30" dur="1500"/>
                                        <p:tgtEl>
                                          <p:spTgt spid="36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97"/>
                                        </p:tgtEl>
                                        <p:attrNameLst>
                                          <p:attrName>style.visibility</p:attrName>
                                        </p:attrNameLst>
                                      </p:cBhvr>
                                      <p:to>
                                        <p:strVal val="visible"/>
                                      </p:to>
                                    </p:set>
                                    <p:animEffect transition="in" filter="fade">
                                      <p:cBhvr>
                                        <p:cTn id="33" dur="1500"/>
                                        <p:tgtEl>
                                          <p:spTgt spid="39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2"/>
                                        </p:tgtEl>
                                        <p:attrNameLst>
                                          <p:attrName>style.visibility</p:attrName>
                                        </p:attrNameLst>
                                      </p:cBhvr>
                                      <p:to>
                                        <p:strVal val="visible"/>
                                      </p:to>
                                    </p:set>
                                    <p:animEffect transition="in" filter="fade">
                                      <p:cBhvr>
                                        <p:cTn id="36" dur="1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 grpId="0" animBg="1"/>
      <p:bldP spid="367" grpId="0" animBg="1"/>
      <p:bldP spid="368" grpId="0" animBg="1"/>
      <p:bldP spid="369" grpId="0" animBg="1"/>
      <p:bldP spid="395" grpId="0" animBg="1"/>
      <p:bldP spid="396" grpId="0" animBg="1"/>
      <p:bldP spid="397"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pic>
        <p:nvPicPr>
          <p:cNvPr id="94" name="Tijdelijke aanduiding voor afbeelding 18"/>
          <p:cNvPicPr>
            <a:picLocks noChangeAspect="1"/>
          </p:cNvPicPr>
          <p:nvPr userDrawn="1"/>
        </p:nvPicPr>
        <p:blipFill>
          <a:blip r:embed="rId2" cstate="print">
            <a:extLst>
              <a:ext uri="{28A0092B-C50C-407E-A947-70E740481C1C}">
                <a14:useLocalDpi xmlns:a14="http://schemas.microsoft.com/office/drawing/2010/main" val="0"/>
              </a:ext>
            </a:extLst>
          </a:blip>
          <a:srcRect t="3743" b="3743"/>
          <a:stretch>
            <a:fillRect/>
          </a:stretch>
        </p:blipFill>
        <p:spPr>
          <a:xfrm>
            <a:off x="4656541" y="1071657"/>
            <a:ext cx="7539335" cy="4649892"/>
          </a:xfrm>
          <a:prstGeom prst="rect">
            <a:avLst/>
          </a:prstGeom>
        </p:spPr>
      </p:pic>
      <p:sp>
        <p:nvSpPr>
          <p:cNvPr id="12" name="Tijdelijke aanduiding voor tekst 11"/>
          <p:cNvSpPr>
            <a:spLocks noGrp="1"/>
          </p:cNvSpPr>
          <p:nvPr>
            <p:ph type="body" sz="quarter" idx="14" hasCustomPrompt="1"/>
          </p:nvPr>
        </p:nvSpPr>
        <p:spPr>
          <a:xfrm>
            <a:off x="-13494" y="5581651"/>
            <a:ext cx="12225338" cy="348800"/>
          </a:xfrm>
          <a:custGeom>
            <a:avLst/>
            <a:gdLst>
              <a:gd name="connsiteX0" fmla="*/ 0 w 12225338"/>
              <a:gd name="connsiteY0" fmla="*/ 0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0 h 338137"/>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44173 h 382310"/>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282505 h 382310"/>
              <a:gd name="connsiteX6" fmla="*/ 0 w 12225338"/>
              <a:gd name="connsiteY6" fmla="*/ 44173 h 382310"/>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338" h="338137">
                <a:moveTo>
                  <a:pt x="0" y="238332"/>
                </a:moveTo>
                <a:cubicBezTo>
                  <a:pt x="5257870" y="-49834"/>
                  <a:pt x="8329129" y="39687"/>
                  <a:pt x="12225338" y="0"/>
                </a:cubicBezTo>
                <a:lnTo>
                  <a:pt x="12225338" y="0"/>
                </a:lnTo>
                <a:lnTo>
                  <a:pt x="12225338" y="338137"/>
                </a:lnTo>
                <a:lnTo>
                  <a:pt x="0" y="338137"/>
                </a:lnTo>
                <a:lnTo>
                  <a:pt x="0" y="238332"/>
                </a:lnTo>
                <a:close/>
              </a:path>
            </a:pathLst>
          </a:custGeom>
          <a:solidFill>
            <a:schemeClr val="bg1"/>
          </a:solidFill>
          <a:ln w="9525">
            <a:solidFill>
              <a:schemeClr val="tx2"/>
            </a:solidFill>
          </a:ln>
        </p:spPr>
        <p:txBody>
          <a:bodyPr vert="horz" lIns="0" tIns="0" rIns="0" bIns="0" rtlCol="0" anchor="ctr">
            <a:noAutofit/>
          </a:bodyPr>
          <a:lstStyle>
            <a:lvl1pPr>
              <a:defRPr lang="nl-NL" sz="1200" baseline="0" dirty="0">
                <a:solidFill>
                  <a:schemeClr val="bg2"/>
                </a:solidFill>
                <a:latin typeface="Arial Narrow" panose="020B0606020202030204" pitchFamily="34" charset="0"/>
              </a:defRPr>
            </a:lvl1pPr>
          </a:lstStyle>
          <a:p>
            <a:pPr lvl="0" algn="ctr"/>
            <a:r>
              <a:rPr lang="nl-NL" dirty="0"/>
              <a:t>LIJN ORANJE (Niet verwijderen!)</a:t>
            </a:r>
          </a:p>
        </p:txBody>
      </p:sp>
      <p:sp>
        <p:nvSpPr>
          <p:cNvPr id="13" name="Tijdelijke aanduiding voor tekst 11"/>
          <p:cNvSpPr>
            <a:spLocks noGrp="1"/>
          </p:cNvSpPr>
          <p:nvPr>
            <p:ph type="body" sz="quarter" idx="15" hasCustomPrompt="1"/>
          </p:nvPr>
        </p:nvSpPr>
        <p:spPr>
          <a:xfrm>
            <a:off x="-13494" y="5876129"/>
            <a:ext cx="12225338" cy="62735"/>
          </a:xfrm>
          <a:prstGeom prst="rect">
            <a:avLst/>
          </a:prstGeom>
          <a:solidFill>
            <a:schemeClr val="bg1"/>
          </a:solidFill>
          <a:ln w="12700">
            <a:no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BALK WIT (Niet verwijderen!)</a:t>
            </a:r>
          </a:p>
        </p:txBody>
      </p:sp>
      <p:sp>
        <p:nvSpPr>
          <p:cNvPr id="3" name="Tijdelijke aanduiding voor verticale tekst 2"/>
          <p:cNvSpPr>
            <a:spLocks noGrp="1"/>
          </p:cNvSpPr>
          <p:nvPr>
            <p:ph type="body" orient="vert" idx="1"/>
          </p:nvPr>
        </p:nvSpPr>
        <p:spPr>
          <a:xfrm>
            <a:off x="555025" y="1083007"/>
            <a:ext cx="3743950" cy="4177763"/>
          </a:xfrm>
        </p:spPr>
        <p:txBody>
          <a:bodyPr vert="horz"/>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427769-0C94-4714-9308-5CB730222FA0}" type="slidenum">
              <a:rPr lang="nl-NL" smtClean="0"/>
              <a:pPr/>
              <a:t>‹nr.›</a:t>
            </a:fld>
            <a:endParaRPr lang="nl-NL"/>
          </a:p>
        </p:txBody>
      </p:sp>
      <p:sp>
        <p:nvSpPr>
          <p:cNvPr id="10" name="Rechthoek 9"/>
          <p:cNvSpPr/>
          <p:nvPr userDrawn="1"/>
        </p:nvSpPr>
        <p:spPr>
          <a:xfrm>
            <a:off x="0" y="-459432"/>
            <a:ext cx="6315199" cy="459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1600" dirty="0"/>
              <a:t>Tekst &amp; Beeld (M)</a:t>
            </a:r>
          </a:p>
        </p:txBody>
      </p:sp>
      <p:sp>
        <p:nvSpPr>
          <p:cNvPr id="2" name="Titel 1"/>
          <p:cNvSpPr>
            <a:spLocks noGrp="1"/>
          </p:cNvSpPr>
          <p:nvPr>
            <p:ph type="title" hasCustomPrompt="1"/>
          </p:nvPr>
        </p:nvSpPr>
        <p:spPr/>
        <p:txBody>
          <a:bodyPr/>
          <a:lstStyle/>
          <a:p>
            <a:r>
              <a:rPr lang="nl-NL" dirty="0"/>
              <a:t>Klik om de titel te bewerken</a:t>
            </a:r>
          </a:p>
        </p:txBody>
      </p:sp>
      <p:grpSp>
        <p:nvGrpSpPr>
          <p:cNvPr id="96" name="Groep 95"/>
          <p:cNvGrpSpPr/>
          <p:nvPr userDrawn="1"/>
        </p:nvGrpSpPr>
        <p:grpSpPr>
          <a:xfrm>
            <a:off x="12363871" y="-26002"/>
            <a:ext cx="3064812" cy="4530930"/>
            <a:chOff x="15419739" y="-26002"/>
            <a:chExt cx="3064812" cy="4530930"/>
          </a:xfrm>
        </p:grpSpPr>
        <p:sp>
          <p:nvSpPr>
            <p:cNvPr id="97" name="Tekstvak 33"/>
            <p:cNvSpPr txBox="1"/>
            <p:nvPr userDrawn="1"/>
          </p:nvSpPr>
          <p:spPr>
            <a:xfrm>
              <a:off x="15593549" y="1001584"/>
              <a:ext cx="2285302" cy="646331"/>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Klik op het icoontje om een nieuwe afbeelding in te voegen.</a:t>
              </a:r>
              <a:endPar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endParaRPr>
            </a:p>
          </p:txBody>
        </p:sp>
        <p:sp>
          <p:nvSpPr>
            <p:cNvPr id="98" name="Tekstvak 33"/>
            <p:cNvSpPr txBox="1"/>
            <p:nvPr userDrawn="1"/>
          </p:nvSpPr>
          <p:spPr>
            <a:xfrm>
              <a:off x="15593549" y="3140968"/>
              <a:ext cx="2142447" cy="646331"/>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Zoek en selecteer de gewenste afbeelding. </a:t>
              </a:r>
              <a:b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br>
              <a: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Klik op </a:t>
              </a:r>
              <a:r>
                <a:rPr kumimoji="0" lang="en-US" sz="1400" b="1" i="0" u="none" strike="noStrike" kern="0" cap="none" spc="0" normalizeH="0" baseline="0" noProof="0" dirty="0">
                  <a:ln>
                    <a:noFill/>
                  </a:ln>
                  <a:solidFill>
                    <a:schemeClr val="tx2"/>
                  </a:solidFill>
                  <a:effectLst/>
                  <a:uLnTx/>
                  <a:uFillTx/>
                  <a:latin typeface="Calibri"/>
                  <a:ea typeface="Tahoma" pitchFamily="34" charset="0"/>
                  <a:cs typeface="Arial" pitchFamily="34" charset="0"/>
                </a:rPr>
                <a:t>´Invoegen´</a:t>
              </a:r>
              <a:endParaRPr kumimoji="0" lang="nl-NL" sz="1400" b="1" i="0" u="none" strike="noStrike" kern="0" cap="none" spc="0" normalizeH="0" baseline="0" noProof="0" dirty="0">
                <a:ln>
                  <a:noFill/>
                </a:ln>
                <a:solidFill>
                  <a:schemeClr val="tx2"/>
                </a:solidFill>
                <a:effectLst/>
                <a:uLnTx/>
                <a:uFillTx/>
                <a:latin typeface="Calibri"/>
                <a:ea typeface="Tahoma" pitchFamily="34" charset="0"/>
                <a:cs typeface="Arial" pitchFamily="34" charset="0"/>
              </a:endParaRPr>
            </a:p>
          </p:txBody>
        </p:sp>
        <p:sp>
          <p:nvSpPr>
            <p:cNvPr id="99" name="Ovaal 98"/>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white"/>
                  </a:solidFill>
                  <a:effectLst/>
                  <a:uLnTx/>
                  <a:uFillTx/>
                  <a:latin typeface="Calibri"/>
                </a:rPr>
                <a:t>1</a:t>
              </a:r>
            </a:p>
          </p:txBody>
        </p:sp>
        <p:sp>
          <p:nvSpPr>
            <p:cNvPr id="100" name="Ovaal 99"/>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white"/>
                  </a:solidFill>
                  <a:effectLst/>
                  <a:uLnTx/>
                  <a:uFillTx/>
                  <a:latin typeface="Calibri"/>
                </a:rPr>
                <a:t>2</a:t>
              </a:r>
            </a:p>
          </p:txBody>
        </p:sp>
        <p:pic>
          <p:nvPicPr>
            <p:cNvPr id="101"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102"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0004" t="23401" r="80712" b="21471"/>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03" name="Tekstvak 102"/>
            <p:cNvSpPr txBox="1"/>
            <p:nvPr userDrawn="1"/>
          </p:nvSpPr>
          <p:spPr>
            <a:xfrm>
              <a:off x="15673080" y="4020160"/>
              <a:ext cx="779464" cy="261610"/>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err="1">
                  <a:ln>
                    <a:noFill/>
                  </a:ln>
                  <a:solidFill>
                    <a:srgbClr val="005634">
                      <a:lumMod val="25000"/>
                    </a:srgbClr>
                  </a:solidFill>
                  <a:effectLst>
                    <a:outerShdw blurRad="25400" algn="ctr" rotWithShape="0">
                      <a:prstClr val="white"/>
                    </a:outerShdw>
                  </a:effectLst>
                  <a:uLnTx/>
                  <a:uFillTx/>
                </a:rPr>
                <a:t>Invoegen</a:t>
              </a:r>
              <a:endParaRPr kumimoji="0" lang="en-GB" sz="1050" b="1" i="0" u="none" strike="noStrike" kern="0" cap="none" spc="0" normalizeH="0" baseline="0" noProof="0" dirty="0">
                <a:ln>
                  <a:noFill/>
                </a:ln>
                <a:solidFill>
                  <a:srgbClr val="005634">
                    <a:lumMod val="25000"/>
                  </a:srgbClr>
                </a:solidFill>
                <a:effectLst>
                  <a:outerShdw blurRad="25400" algn="ctr" rotWithShape="0">
                    <a:prstClr val="white"/>
                  </a:outerShdw>
                </a:effectLst>
                <a:uLnTx/>
                <a:uFillTx/>
              </a:endParaRPr>
            </a:p>
          </p:txBody>
        </p:sp>
        <p:sp>
          <p:nvSpPr>
            <p:cNvPr id="104" name="Rechthoek 103"/>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AFBEELDING INVOEGEN</a:t>
              </a:r>
            </a:p>
          </p:txBody>
        </p:sp>
        <p:grpSp>
          <p:nvGrpSpPr>
            <p:cNvPr id="105" name="Groep 104"/>
            <p:cNvGrpSpPr/>
            <p:nvPr userDrawn="1"/>
          </p:nvGrpSpPr>
          <p:grpSpPr>
            <a:xfrm>
              <a:off x="15563079" y="358984"/>
              <a:ext cx="2489424" cy="4145944"/>
              <a:chOff x="15563079" y="358984"/>
              <a:chExt cx="2315772" cy="4145944"/>
            </a:xfrm>
          </p:grpSpPr>
          <p:cxnSp>
            <p:nvCxnSpPr>
              <p:cNvPr id="107" name="Rechte verbindingslijn 106"/>
              <p:cNvCxnSpPr/>
              <p:nvPr userDrawn="1"/>
            </p:nvCxnSpPr>
            <p:spPr>
              <a:xfrm>
                <a:off x="15563418" y="358984"/>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8" name="Rechte verbindingslijn 107"/>
              <p:cNvCxnSpPr/>
              <p:nvPr userDrawn="1"/>
            </p:nvCxnSpPr>
            <p:spPr>
              <a:xfrm>
                <a:off x="15563079" y="2564904"/>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9" name="Rechte verbindingslijn 108"/>
              <p:cNvCxnSpPr/>
              <p:nvPr userDrawn="1"/>
            </p:nvCxnSpPr>
            <p:spPr>
              <a:xfrm>
                <a:off x="15563418" y="4504928"/>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106" name="Afbeelding 10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593549" y="1810798"/>
              <a:ext cx="610090" cy="610090"/>
            </a:xfrm>
            <a:prstGeom prst="rect">
              <a:avLst/>
            </a:prstGeom>
          </p:spPr>
        </p:pic>
      </p:grpSp>
      <p:grpSp>
        <p:nvGrpSpPr>
          <p:cNvPr id="110" name="Groep 109"/>
          <p:cNvGrpSpPr/>
          <p:nvPr userDrawn="1"/>
        </p:nvGrpSpPr>
        <p:grpSpPr>
          <a:xfrm>
            <a:off x="-2973833" y="0"/>
            <a:ext cx="2808312" cy="5805264"/>
            <a:chOff x="-2973833" y="0"/>
            <a:chExt cx="2808312" cy="5805264"/>
          </a:xfrm>
        </p:grpSpPr>
        <p:sp>
          <p:nvSpPr>
            <p:cNvPr id="111" name="Rechthoek 110"/>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TEXT LEVELS</a:t>
              </a:r>
            </a:p>
          </p:txBody>
        </p:sp>
        <p:sp>
          <p:nvSpPr>
            <p:cNvPr id="112" name="Textfield placeholde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200" b="0" dirty="0">
                  <a:solidFill>
                    <a:schemeClr val="tx1"/>
                  </a:solidFill>
                </a:rPr>
                <a:t>Lees-tekst</a:t>
              </a:r>
            </a:p>
          </p:txBody>
        </p:sp>
        <p:sp>
          <p:nvSpPr>
            <p:cNvPr id="113" name="Ovaal 112"/>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1</a:t>
              </a:r>
            </a:p>
          </p:txBody>
        </p:sp>
        <p:sp>
          <p:nvSpPr>
            <p:cNvPr id="114" name="Ovaal 113"/>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2</a:t>
              </a:r>
            </a:p>
          </p:txBody>
        </p:sp>
        <p:sp>
          <p:nvSpPr>
            <p:cNvPr id="115" name="Ovaal 114"/>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3</a:t>
              </a:r>
            </a:p>
          </p:txBody>
        </p:sp>
        <p:sp>
          <p:nvSpPr>
            <p:cNvPr id="116" name="Ovaal 115"/>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4</a:t>
              </a:r>
            </a:p>
          </p:txBody>
        </p:sp>
        <p:sp>
          <p:nvSpPr>
            <p:cNvPr id="117" name="Textfield placeholder"/>
            <p:cNvSpPr txBox="1">
              <a:spLocks/>
            </p:cNvSpPr>
            <p:nvPr userDrawn="1"/>
          </p:nvSpPr>
          <p:spPr>
            <a:xfrm>
              <a:off x="-2379688" y="2284403"/>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1" dirty="0">
                  <a:solidFill>
                    <a:schemeClr val="tx2"/>
                  </a:solidFill>
                </a:rPr>
                <a:t>Sub-kop</a:t>
              </a:r>
            </a:p>
          </p:txBody>
        </p:sp>
        <p:sp>
          <p:nvSpPr>
            <p:cNvPr id="118" name="Textfield placeholder"/>
            <p:cNvSpPr txBox="1">
              <a:spLocks/>
            </p:cNvSpPr>
            <p:nvPr userDrawn="1"/>
          </p:nvSpPr>
          <p:spPr>
            <a:xfrm>
              <a:off x="-2379688" y="273084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36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Bullet</a:t>
              </a:r>
            </a:p>
          </p:txBody>
        </p:sp>
        <p:sp>
          <p:nvSpPr>
            <p:cNvPr id="119" name="Textfield placeholder"/>
            <p:cNvSpPr txBox="1">
              <a:spLocks/>
            </p:cNvSpPr>
            <p:nvPr userDrawn="1"/>
          </p:nvSpPr>
          <p:spPr>
            <a:xfrm>
              <a:off x="-2379688" y="317729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11138" lvl="3" indent="-117475" algn="l" defTabSz="914400" rtl="0" eaLnBrk="1" latinLnBrk="0" hangingPunct="1">
                <a:lnSpc>
                  <a:spcPts val="1700"/>
                </a:lnSpc>
                <a:spcBef>
                  <a:spcPts val="600"/>
                </a:spcBef>
                <a:spcAft>
                  <a:spcPts val="600"/>
                </a:spcAft>
                <a:buClr>
                  <a:schemeClr val="tx2"/>
                </a:buClr>
                <a:buSzPct val="85000"/>
                <a:buFont typeface="Arial" panose="020B0604020202020204" pitchFamily="34" charset="0"/>
                <a:buChar char="−"/>
                <a:tabLst>
                  <a:tab pos="1074738" algn="l"/>
                </a:tabLst>
              </a:pPr>
              <a:r>
                <a:rPr lang="en-GB" sz="1200" b="0" kern="1200" dirty="0">
                  <a:solidFill>
                    <a:schemeClr val="tx1"/>
                  </a:solidFill>
                  <a:latin typeface="+mn-lt"/>
                  <a:ea typeface="+mn-ea"/>
                  <a:cs typeface="+mn-cs"/>
                </a:rPr>
                <a:t>Sub-bullet</a:t>
              </a:r>
            </a:p>
          </p:txBody>
        </p:sp>
        <p:cxnSp>
          <p:nvCxnSpPr>
            <p:cNvPr id="120" name="Rechte verbindingslijn 119"/>
            <p:cNvCxnSpPr/>
            <p:nvPr userDrawn="1"/>
          </p:nvCxnSpPr>
          <p:spPr>
            <a:xfrm>
              <a:off x="-2812233" y="387386"/>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1" name="Rechte verbindingslijn 120"/>
            <p:cNvCxnSpPr/>
            <p:nvPr userDrawn="1"/>
          </p:nvCxnSpPr>
          <p:spPr>
            <a:xfrm>
              <a:off x="-2812233" y="1628800"/>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2" name="Rechte verbindingslijn 121"/>
            <p:cNvCxnSpPr/>
            <p:nvPr userDrawn="1"/>
          </p:nvCxnSpPr>
          <p:spPr>
            <a:xfrm>
              <a:off x="-2812233" y="5805264"/>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23" name="Picture 3"/>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t="1" r="75697" b="23577"/>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4" name="Picture 4"/>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80548"/>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5" name="Groep 124"/>
            <p:cNvGrpSpPr/>
            <p:nvPr userDrawn="1"/>
          </p:nvGrpSpPr>
          <p:grpSpPr>
            <a:xfrm>
              <a:off x="-2098870" y="523279"/>
              <a:ext cx="435437" cy="427699"/>
              <a:chOff x="-1085063" y="758027"/>
              <a:chExt cx="633800" cy="622540"/>
            </a:xfrm>
          </p:grpSpPr>
          <p:sp>
            <p:nvSpPr>
              <p:cNvPr id="166" name="Afgeronde rechthoek 165"/>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dirty="0"/>
              </a:p>
            </p:txBody>
          </p:sp>
          <p:grpSp>
            <p:nvGrpSpPr>
              <p:cNvPr id="167" name="Groep 166"/>
              <p:cNvGrpSpPr/>
              <p:nvPr userDrawn="1"/>
            </p:nvGrpSpPr>
            <p:grpSpPr>
              <a:xfrm>
                <a:off x="-977746" y="864082"/>
                <a:ext cx="419166" cy="410430"/>
                <a:chOff x="6366933" y="309013"/>
                <a:chExt cx="1901295" cy="1861668"/>
              </a:xfrm>
              <a:solidFill>
                <a:schemeClr val="tx1"/>
              </a:solidFill>
            </p:grpSpPr>
            <p:sp>
              <p:nvSpPr>
                <p:cNvPr id="168" name="Rechthoek 167"/>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9" name="Rechthoek 168"/>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0" name="Rechthoek 169"/>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1" name="Rechthoek 170"/>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2" name="Rechthoek 171"/>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3" name="Rechthoek 172"/>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4" name="Rechthoek 173"/>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5" name="Rechthoek 174"/>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6" name="Rechthoek 175"/>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7" name="Rechthoek 176"/>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8" name="Vrije vorm 177"/>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nvGrpSpPr>
            <p:cNvPr id="126" name="Groep 125"/>
            <p:cNvGrpSpPr/>
            <p:nvPr userDrawn="1"/>
          </p:nvGrpSpPr>
          <p:grpSpPr>
            <a:xfrm>
              <a:off x="-2095303" y="1071657"/>
              <a:ext cx="435437" cy="427699"/>
              <a:chOff x="-1845083" y="758027"/>
              <a:chExt cx="633800" cy="622540"/>
            </a:xfrm>
          </p:grpSpPr>
          <p:sp>
            <p:nvSpPr>
              <p:cNvPr id="153" name="Afgeronde rechthoek 152"/>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4" name="Groep 153"/>
              <p:cNvGrpSpPr/>
              <p:nvPr userDrawn="1"/>
            </p:nvGrpSpPr>
            <p:grpSpPr>
              <a:xfrm>
                <a:off x="-1737766" y="864082"/>
                <a:ext cx="419166" cy="410430"/>
                <a:chOff x="3708400" y="309013"/>
                <a:chExt cx="1901295" cy="1861668"/>
              </a:xfrm>
              <a:solidFill>
                <a:schemeClr val="tx1"/>
              </a:solidFill>
            </p:grpSpPr>
            <p:sp>
              <p:nvSpPr>
                <p:cNvPr id="155" name="Rechthoek 154"/>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6" name="Rechthoek 155"/>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7" name="Rechthoek 156"/>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8" name="Rechthoek 157"/>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9" name="Rechthoek 158"/>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0" name="Rechthoek 159"/>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1" name="Rechthoek 160"/>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2" name="Rechthoek 161"/>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3" name="Rechthoek 162"/>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4" name="Rechthoek 163"/>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5" name="Vrije vorm 164"/>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cxnSp>
          <p:nvCxnSpPr>
            <p:cNvPr id="127" name="Rechte verbindingslijn 126"/>
            <p:cNvCxnSpPr>
              <a:stCxn id="129" idx="2"/>
              <a:endCxn id="153"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28" name="Rechte verbindingslijn 127"/>
            <p:cNvCxnSpPr>
              <a:stCxn id="130" idx="3"/>
              <a:endCxn id="166"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129" name="Ovaal 128"/>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al 129"/>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field placeholde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vooruit</a:t>
              </a:r>
            </a:p>
          </p:txBody>
        </p:sp>
        <p:sp>
          <p:nvSpPr>
            <p:cNvPr id="132" name="Textfield placeholde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terug</a:t>
              </a:r>
            </a:p>
          </p:txBody>
        </p:sp>
        <p:sp>
          <p:nvSpPr>
            <p:cNvPr id="133" name="Ovaal 132"/>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5</a:t>
              </a:r>
            </a:p>
          </p:txBody>
        </p:sp>
        <p:sp>
          <p:nvSpPr>
            <p:cNvPr id="134" name="Ovaal 133"/>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6</a:t>
              </a:r>
            </a:p>
          </p:txBody>
        </p:sp>
        <p:sp>
          <p:nvSpPr>
            <p:cNvPr id="135" name="Ovaal 134"/>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7</a:t>
              </a:r>
            </a:p>
          </p:txBody>
        </p:sp>
        <p:sp>
          <p:nvSpPr>
            <p:cNvPr id="136" name="Ovaal 135"/>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8</a:t>
              </a:r>
            </a:p>
          </p:txBody>
        </p:sp>
        <p:sp>
          <p:nvSpPr>
            <p:cNvPr id="137" name="Ovaal 136"/>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9</a:t>
              </a:r>
            </a:p>
          </p:txBody>
        </p:sp>
        <p:sp>
          <p:nvSpPr>
            <p:cNvPr id="138" name="Textfield placeholder"/>
            <p:cNvSpPr txBox="1">
              <a:spLocks/>
            </p:cNvSpPr>
            <p:nvPr userDrawn="1"/>
          </p:nvSpPr>
          <p:spPr>
            <a:xfrm>
              <a:off x="-2379688" y="363289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100" b="0" i="1" dirty="0" err="1">
                  <a:solidFill>
                    <a:schemeClr val="bg2">
                      <a:lumMod val="75000"/>
                    </a:schemeClr>
                  </a:solidFill>
                </a:rPr>
                <a:t>Cursief</a:t>
              </a:r>
              <a:r>
                <a:rPr lang="en-GB" sz="1100" b="0" i="1" dirty="0">
                  <a:solidFill>
                    <a:schemeClr val="bg2">
                      <a:lumMod val="75000"/>
                    </a:schemeClr>
                  </a:solidFill>
                </a:rPr>
                <a:t> </a:t>
              </a:r>
            </a:p>
          </p:txBody>
        </p:sp>
        <p:sp>
          <p:nvSpPr>
            <p:cNvPr id="139" name="Textfield placeholder"/>
            <p:cNvSpPr txBox="1">
              <a:spLocks/>
            </p:cNvSpPr>
            <p:nvPr userDrawn="1"/>
          </p:nvSpPr>
          <p:spPr>
            <a:xfrm>
              <a:off x="-2379688" y="4079336"/>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0" dirty="0">
                  <a:solidFill>
                    <a:schemeClr val="bg2">
                      <a:lumMod val="75000"/>
                    </a:schemeClr>
                  </a:solidFill>
                </a:rPr>
                <a:t>Sub-tekst</a:t>
              </a:r>
            </a:p>
          </p:txBody>
        </p:sp>
        <p:sp>
          <p:nvSpPr>
            <p:cNvPr id="140" name="Textfield placeholder"/>
            <p:cNvSpPr txBox="1">
              <a:spLocks/>
            </p:cNvSpPr>
            <p:nvPr userDrawn="1"/>
          </p:nvSpPr>
          <p:spPr>
            <a:xfrm>
              <a:off x="-2379688" y="4525782"/>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77800" lvl="2" indent="-177800" algn="l" defTabSz="914400" rtl="0" eaLnBrk="1" latinLnBrk="0" hangingPunct="1">
                <a:lnSpc>
                  <a:spcPts val="1800"/>
                </a:lnSpc>
                <a:spcBef>
                  <a:spcPts val="600"/>
                </a:spcBef>
                <a:spcAft>
                  <a:spcPts val="600"/>
                </a:spcAft>
                <a:buClr>
                  <a:schemeClr val="tx2"/>
                </a:buClr>
                <a:buFont typeface="+mj-lt"/>
                <a:buAutoNum type="arabicPeriod"/>
                <a:tabLst>
                  <a:tab pos="1074738" algn="l"/>
                  <a:tab pos="4394200" algn="l"/>
                </a:tabLst>
              </a:pPr>
              <a:r>
                <a:rPr lang="nl-NL" sz="1200" kern="1200" noProof="0" dirty="0">
                  <a:solidFill>
                    <a:schemeClr val="tx1"/>
                  </a:solidFill>
                  <a:latin typeface="+mn-lt"/>
                  <a:ea typeface="+mn-ea"/>
                  <a:cs typeface="+mn-cs"/>
                </a:rPr>
                <a:t>Numeriek</a:t>
              </a:r>
              <a:endParaRPr lang="en-GB" sz="1200" kern="1200" dirty="0">
                <a:solidFill>
                  <a:schemeClr val="tx1"/>
                </a:solidFill>
                <a:latin typeface="+mn-lt"/>
                <a:ea typeface="+mn-ea"/>
                <a:cs typeface="+mn-cs"/>
              </a:endParaRPr>
            </a:p>
          </p:txBody>
        </p:sp>
        <p:sp>
          <p:nvSpPr>
            <p:cNvPr id="141" name="Textfield placeholder"/>
            <p:cNvSpPr txBox="1">
              <a:spLocks/>
            </p:cNvSpPr>
            <p:nvPr userDrawn="1"/>
          </p:nvSpPr>
          <p:spPr>
            <a:xfrm>
              <a:off x="-2379688" y="540952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1074738" rtl="0" eaLnBrk="1" latinLnBrk="0" hangingPunct="1">
                <a:lnSpc>
                  <a:spcPts val="1700"/>
                </a:lnSpc>
                <a:spcBef>
                  <a:spcPts val="600"/>
                </a:spcBef>
                <a:spcAft>
                  <a:spcPts val="600"/>
                </a:spcAft>
                <a:buFont typeface="Arial" panose="020B0604020202020204" pitchFamily="34" charset="0"/>
                <a:buNone/>
              </a:pPr>
              <a:r>
                <a:rPr lang="en-GB" sz="1200" b="0" i="1" kern="1200" dirty="0" err="1">
                  <a:solidFill>
                    <a:schemeClr val="tx1"/>
                  </a:solidFill>
                  <a:latin typeface="+mn-lt"/>
                  <a:ea typeface="+mn-ea"/>
                  <a:cs typeface="+mn-cs"/>
                </a:rPr>
                <a:t>Cursief</a:t>
              </a:r>
              <a:endParaRPr lang="en-GB" sz="1200" b="0" i="1" kern="1200" dirty="0">
                <a:solidFill>
                  <a:schemeClr val="tx1"/>
                </a:solidFill>
                <a:latin typeface="+mn-lt"/>
                <a:ea typeface="+mn-ea"/>
                <a:cs typeface="+mn-cs"/>
              </a:endParaRPr>
            </a:p>
          </p:txBody>
        </p:sp>
        <p:sp>
          <p:nvSpPr>
            <p:cNvPr id="142" name="Textfield placeholder"/>
            <p:cNvSpPr txBox="1">
              <a:spLocks/>
            </p:cNvSpPr>
            <p:nvPr userDrawn="1"/>
          </p:nvSpPr>
          <p:spPr>
            <a:xfrm>
              <a:off x="-2379688" y="496307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714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Num. Bullet</a:t>
              </a:r>
            </a:p>
          </p:txBody>
        </p:sp>
        <p:grpSp>
          <p:nvGrpSpPr>
            <p:cNvPr id="143" name="Groep 142"/>
            <p:cNvGrpSpPr/>
            <p:nvPr userDrawn="1"/>
          </p:nvGrpSpPr>
          <p:grpSpPr>
            <a:xfrm>
              <a:off x="-950342" y="1837957"/>
              <a:ext cx="687412" cy="3758146"/>
              <a:chOff x="-740196" y="1837957"/>
              <a:chExt cx="1374825" cy="3758146"/>
            </a:xfrm>
          </p:grpSpPr>
          <p:sp>
            <p:nvSpPr>
              <p:cNvPr id="144" name="Textfield placeholde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145" name="Textfield placeholde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20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146" name="Textfield placeholde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147" name="Textfield placeholde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148" name="Textfield placeholde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14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149" name="Textfield placeholde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150" name="Textfield placeholde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151" name="Textfield placeholde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16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152" name="Textfield placeholde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grpSp>
      </p:grpSp>
    </p:spTree>
    <p:extLst>
      <p:ext uri="{BB962C8B-B14F-4D97-AF65-F5344CB8AC3E}">
        <p14:creationId xmlns:p14="http://schemas.microsoft.com/office/powerpoint/2010/main" val="52194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amp; Beeld (S)">
    <p:spTree>
      <p:nvGrpSpPr>
        <p:cNvPr id="1" name=""/>
        <p:cNvGrpSpPr/>
        <p:nvPr/>
      </p:nvGrpSpPr>
      <p:grpSpPr>
        <a:xfrm>
          <a:off x="0" y="0"/>
          <a:ext cx="0" cy="0"/>
          <a:chOff x="0" y="0"/>
          <a:chExt cx="0" cy="0"/>
        </a:xfrm>
      </p:grpSpPr>
      <p:sp>
        <p:nvSpPr>
          <p:cNvPr id="7" name="Tijdelijke aanduiding voor afbeelding 2"/>
          <p:cNvSpPr>
            <a:spLocks noGrp="1"/>
          </p:cNvSpPr>
          <p:nvPr>
            <p:ph type="pic" idx="13"/>
          </p:nvPr>
        </p:nvSpPr>
        <p:spPr>
          <a:xfrm>
            <a:off x="7539335" y="1083364"/>
            <a:ext cx="4659015" cy="4649892"/>
          </a:xfrm>
          <a:solidFill>
            <a:schemeClr val="accent4"/>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2" name="Tijdelijke aanduiding voor tekst 11"/>
          <p:cNvSpPr>
            <a:spLocks noGrp="1"/>
          </p:cNvSpPr>
          <p:nvPr>
            <p:ph type="body" sz="quarter" idx="14" hasCustomPrompt="1"/>
          </p:nvPr>
        </p:nvSpPr>
        <p:spPr>
          <a:xfrm>
            <a:off x="-13494" y="5581651"/>
            <a:ext cx="12225338" cy="348800"/>
          </a:xfrm>
          <a:custGeom>
            <a:avLst/>
            <a:gdLst>
              <a:gd name="connsiteX0" fmla="*/ 0 w 12225338"/>
              <a:gd name="connsiteY0" fmla="*/ 0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0 h 338137"/>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44173 h 382310"/>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282505 h 382310"/>
              <a:gd name="connsiteX6" fmla="*/ 0 w 12225338"/>
              <a:gd name="connsiteY6" fmla="*/ 44173 h 382310"/>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338" h="338137">
                <a:moveTo>
                  <a:pt x="0" y="238332"/>
                </a:moveTo>
                <a:cubicBezTo>
                  <a:pt x="5257870" y="-49834"/>
                  <a:pt x="8329129" y="39687"/>
                  <a:pt x="12225338" y="0"/>
                </a:cubicBezTo>
                <a:lnTo>
                  <a:pt x="12225338" y="0"/>
                </a:lnTo>
                <a:lnTo>
                  <a:pt x="12225338" y="338137"/>
                </a:lnTo>
                <a:lnTo>
                  <a:pt x="0" y="338137"/>
                </a:lnTo>
                <a:lnTo>
                  <a:pt x="0" y="238332"/>
                </a:lnTo>
                <a:close/>
              </a:path>
            </a:pathLst>
          </a:custGeom>
          <a:solidFill>
            <a:schemeClr val="bg1"/>
          </a:solidFill>
          <a:ln w="9525">
            <a:solidFill>
              <a:schemeClr val="tx2"/>
            </a:solidFill>
          </a:ln>
        </p:spPr>
        <p:txBody>
          <a:bodyPr vert="horz" lIns="0" tIns="0" rIns="0" bIns="0" rtlCol="0" anchor="ctr">
            <a:noAutofit/>
          </a:bodyPr>
          <a:lstStyle>
            <a:lvl1pPr>
              <a:defRPr lang="nl-NL" sz="1200" baseline="0" dirty="0">
                <a:solidFill>
                  <a:schemeClr val="bg2"/>
                </a:solidFill>
                <a:latin typeface="Arial Narrow" panose="020B0606020202030204" pitchFamily="34" charset="0"/>
              </a:defRPr>
            </a:lvl1pPr>
          </a:lstStyle>
          <a:p>
            <a:pPr lvl="0" algn="ctr"/>
            <a:r>
              <a:rPr lang="nl-NL" dirty="0"/>
              <a:t>LIJN ORANJE (Niet verwijderen!)</a:t>
            </a:r>
          </a:p>
        </p:txBody>
      </p:sp>
      <p:sp>
        <p:nvSpPr>
          <p:cNvPr id="13" name="Tijdelijke aanduiding voor tekst 11"/>
          <p:cNvSpPr>
            <a:spLocks noGrp="1"/>
          </p:cNvSpPr>
          <p:nvPr>
            <p:ph type="body" sz="quarter" idx="15" hasCustomPrompt="1"/>
          </p:nvPr>
        </p:nvSpPr>
        <p:spPr>
          <a:xfrm>
            <a:off x="-13494" y="5876129"/>
            <a:ext cx="12225338" cy="62735"/>
          </a:xfrm>
          <a:prstGeom prst="rect">
            <a:avLst/>
          </a:prstGeom>
          <a:solidFill>
            <a:schemeClr val="bg1"/>
          </a:solidFill>
          <a:ln w="12700">
            <a:no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BALK WIT (Niet verwijderen!)</a:t>
            </a:r>
          </a:p>
        </p:txBody>
      </p:sp>
      <p:sp>
        <p:nvSpPr>
          <p:cNvPr id="3" name="Tijdelijke aanduiding voor verticale tekst 2"/>
          <p:cNvSpPr>
            <a:spLocks noGrp="1"/>
          </p:cNvSpPr>
          <p:nvPr>
            <p:ph type="body" orient="vert" idx="1"/>
          </p:nvPr>
        </p:nvSpPr>
        <p:spPr>
          <a:xfrm>
            <a:off x="555025" y="1083007"/>
            <a:ext cx="6624270" cy="4177763"/>
          </a:xfrm>
        </p:spPr>
        <p:txBody>
          <a:bodyPr vert="horz"/>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427769-0C94-4714-9308-5CB730222FA0}" type="slidenum">
              <a:rPr lang="nl-NL" smtClean="0"/>
              <a:pPr/>
              <a:t>‹nr.›</a:t>
            </a:fld>
            <a:endParaRPr lang="nl-NL"/>
          </a:p>
        </p:txBody>
      </p:sp>
      <p:sp>
        <p:nvSpPr>
          <p:cNvPr id="10" name="Rechthoek 9"/>
          <p:cNvSpPr/>
          <p:nvPr userDrawn="1"/>
        </p:nvSpPr>
        <p:spPr>
          <a:xfrm>
            <a:off x="0" y="-459432"/>
            <a:ext cx="6315199" cy="459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1600" dirty="0"/>
              <a:t>Tekst &amp; Beeld (S)</a:t>
            </a:r>
          </a:p>
        </p:txBody>
      </p:sp>
      <p:grpSp>
        <p:nvGrpSpPr>
          <p:cNvPr id="9" name="Groep 8"/>
          <p:cNvGrpSpPr/>
          <p:nvPr userDrawn="1"/>
        </p:nvGrpSpPr>
        <p:grpSpPr>
          <a:xfrm>
            <a:off x="12363871" y="-26002"/>
            <a:ext cx="3064812" cy="4530930"/>
            <a:chOff x="15419739" y="-26002"/>
            <a:chExt cx="3064812" cy="4530930"/>
          </a:xfrm>
        </p:grpSpPr>
        <p:sp>
          <p:nvSpPr>
            <p:cNvPr id="14" name="Tekstvak 33"/>
            <p:cNvSpPr txBox="1"/>
            <p:nvPr userDrawn="1"/>
          </p:nvSpPr>
          <p:spPr>
            <a:xfrm>
              <a:off x="15593549" y="1001584"/>
              <a:ext cx="2285302" cy="646331"/>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Klik op het icoontje om een nieuwe afbeelding in te voegen.</a:t>
              </a:r>
              <a:endPar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endParaRPr>
            </a:p>
          </p:txBody>
        </p:sp>
        <p:sp>
          <p:nvSpPr>
            <p:cNvPr id="15" name="Tekstvak 33"/>
            <p:cNvSpPr txBox="1"/>
            <p:nvPr userDrawn="1"/>
          </p:nvSpPr>
          <p:spPr>
            <a:xfrm>
              <a:off x="15593549" y="3140968"/>
              <a:ext cx="2142447" cy="646331"/>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Zoek en selecteer de gewenste afbeelding. </a:t>
              </a:r>
              <a:b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br>
              <a: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Klik op </a:t>
              </a:r>
              <a:r>
                <a:rPr kumimoji="0" lang="en-US" sz="1400" b="1" i="0" u="none" strike="noStrike" kern="0" cap="none" spc="0" normalizeH="0" baseline="0" noProof="0" dirty="0">
                  <a:ln>
                    <a:noFill/>
                  </a:ln>
                  <a:solidFill>
                    <a:schemeClr val="tx2"/>
                  </a:solidFill>
                  <a:effectLst/>
                  <a:uLnTx/>
                  <a:uFillTx/>
                  <a:latin typeface="Calibri"/>
                  <a:ea typeface="Tahoma" pitchFamily="34" charset="0"/>
                  <a:cs typeface="Arial" pitchFamily="34" charset="0"/>
                </a:rPr>
                <a:t>´Invoegen´</a:t>
              </a:r>
              <a:endParaRPr kumimoji="0" lang="nl-NL" sz="1400" b="1" i="0" u="none" strike="noStrike" kern="0" cap="none" spc="0" normalizeH="0" baseline="0" noProof="0" dirty="0">
                <a:ln>
                  <a:noFill/>
                </a:ln>
                <a:solidFill>
                  <a:schemeClr val="tx2"/>
                </a:solidFill>
                <a:effectLst/>
                <a:uLnTx/>
                <a:uFillTx/>
                <a:latin typeface="Calibri"/>
                <a:ea typeface="Tahoma" pitchFamily="34" charset="0"/>
                <a:cs typeface="Arial" pitchFamily="34" charset="0"/>
              </a:endParaRPr>
            </a:p>
          </p:txBody>
        </p:sp>
        <p:sp>
          <p:nvSpPr>
            <p:cNvPr id="16" name="Ovaal 15"/>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white"/>
                  </a:solidFill>
                  <a:effectLst/>
                  <a:uLnTx/>
                  <a:uFillTx/>
                  <a:latin typeface="Calibri"/>
                </a:rPr>
                <a:t>1</a:t>
              </a:r>
            </a:p>
          </p:txBody>
        </p:sp>
        <p:sp>
          <p:nvSpPr>
            <p:cNvPr id="17" name="Ovaal 16"/>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white"/>
                  </a:solidFill>
                  <a:effectLst/>
                  <a:uLnTx/>
                  <a:uFillTx/>
                  <a:latin typeface="Calibri"/>
                </a:rPr>
                <a:t>2</a:t>
              </a:r>
            </a:p>
          </p:txBody>
        </p:sp>
        <p:pic>
          <p:nvPicPr>
            <p:cNvPr id="1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0004" t="23401" r="80712" b="21471"/>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0" name="Tekstvak 19"/>
            <p:cNvSpPr txBox="1"/>
            <p:nvPr userDrawn="1"/>
          </p:nvSpPr>
          <p:spPr>
            <a:xfrm>
              <a:off x="15673080" y="4020160"/>
              <a:ext cx="779464" cy="261610"/>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err="1">
                  <a:ln>
                    <a:noFill/>
                  </a:ln>
                  <a:solidFill>
                    <a:srgbClr val="005634">
                      <a:lumMod val="25000"/>
                    </a:srgbClr>
                  </a:solidFill>
                  <a:effectLst>
                    <a:outerShdw blurRad="25400" algn="ctr" rotWithShape="0">
                      <a:prstClr val="white"/>
                    </a:outerShdw>
                  </a:effectLst>
                  <a:uLnTx/>
                  <a:uFillTx/>
                </a:rPr>
                <a:t>Invoegen</a:t>
              </a:r>
              <a:endParaRPr kumimoji="0" lang="en-GB" sz="1050" b="1" i="0" u="none" strike="noStrike" kern="0" cap="none" spc="0" normalizeH="0" baseline="0" noProof="0" dirty="0">
                <a:ln>
                  <a:noFill/>
                </a:ln>
                <a:solidFill>
                  <a:srgbClr val="005634">
                    <a:lumMod val="25000"/>
                  </a:srgbClr>
                </a:solidFill>
                <a:effectLst>
                  <a:outerShdw blurRad="25400" algn="ctr" rotWithShape="0">
                    <a:prstClr val="white"/>
                  </a:outerShdw>
                </a:effectLst>
                <a:uLnTx/>
                <a:uFillTx/>
              </a:endParaRPr>
            </a:p>
          </p:txBody>
        </p:sp>
        <p:sp>
          <p:nvSpPr>
            <p:cNvPr id="21" name="Rechthoek 20"/>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AFBEELDING INVOEGEN</a:t>
              </a:r>
            </a:p>
          </p:txBody>
        </p:sp>
        <p:grpSp>
          <p:nvGrpSpPr>
            <p:cNvPr id="8" name="Groep 7"/>
            <p:cNvGrpSpPr/>
            <p:nvPr userDrawn="1"/>
          </p:nvGrpSpPr>
          <p:grpSpPr>
            <a:xfrm>
              <a:off x="15563079" y="358984"/>
              <a:ext cx="2489424" cy="4145944"/>
              <a:chOff x="15563079" y="358984"/>
              <a:chExt cx="2315772" cy="4145944"/>
            </a:xfrm>
          </p:grpSpPr>
          <p:cxnSp>
            <p:nvCxnSpPr>
              <p:cNvPr id="22" name="Rechte verbindingslijn 21"/>
              <p:cNvCxnSpPr/>
              <p:nvPr userDrawn="1"/>
            </p:nvCxnSpPr>
            <p:spPr>
              <a:xfrm>
                <a:off x="15563418" y="358984"/>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userDrawn="1"/>
            </p:nvCxnSpPr>
            <p:spPr>
              <a:xfrm>
                <a:off x="15563079" y="2564904"/>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a:off x="15563418" y="4504928"/>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25" name="Afbeelding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593549" y="1810798"/>
              <a:ext cx="610090" cy="610090"/>
            </a:xfrm>
            <a:prstGeom prst="rect">
              <a:avLst/>
            </a:prstGeom>
          </p:spPr>
        </p:pic>
      </p:grpSp>
      <p:grpSp>
        <p:nvGrpSpPr>
          <p:cNvPr id="26" name="Groep 25"/>
          <p:cNvGrpSpPr/>
          <p:nvPr userDrawn="1"/>
        </p:nvGrpSpPr>
        <p:grpSpPr>
          <a:xfrm>
            <a:off x="-2973833" y="0"/>
            <a:ext cx="2808312" cy="5805264"/>
            <a:chOff x="-2973833" y="0"/>
            <a:chExt cx="2808312" cy="5805264"/>
          </a:xfrm>
        </p:grpSpPr>
        <p:sp>
          <p:nvSpPr>
            <p:cNvPr id="27" name="Rechthoek 26"/>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TEXT LEVELS</a:t>
              </a:r>
            </a:p>
          </p:txBody>
        </p:sp>
        <p:sp>
          <p:nvSpPr>
            <p:cNvPr id="28" name="Textfield placeholde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200" b="0" dirty="0">
                  <a:solidFill>
                    <a:schemeClr val="tx1"/>
                  </a:solidFill>
                </a:rPr>
                <a:t>Lees-tekst</a:t>
              </a:r>
            </a:p>
          </p:txBody>
        </p:sp>
        <p:sp>
          <p:nvSpPr>
            <p:cNvPr id="29" name="Ovaal 28"/>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1</a:t>
              </a:r>
            </a:p>
          </p:txBody>
        </p:sp>
        <p:sp>
          <p:nvSpPr>
            <p:cNvPr id="30" name="Ovaal 29"/>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2</a:t>
              </a:r>
            </a:p>
          </p:txBody>
        </p:sp>
        <p:sp>
          <p:nvSpPr>
            <p:cNvPr id="31" name="Ovaal 30"/>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3</a:t>
              </a:r>
            </a:p>
          </p:txBody>
        </p:sp>
        <p:sp>
          <p:nvSpPr>
            <p:cNvPr id="32" name="Ovaal 31"/>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4</a:t>
              </a:r>
            </a:p>
          </p:txBody>
        </p:sp>
        <p:sp>
          <p:nvSpPr>
            <p:cNvPr id="33" name="Textfield placeholder"/>
            <p:cNvSpPr txBox="1">
              <a:spLocks/>
            </p:cNvSpPr>
            <p:nvPr userDrawn="1"/>
          </p:nvSpPr>
          <p:spPr>
            <a:xfrm>
              <a:off x="-2379688" y="2284403"/>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1" dirty="0">
                  <a:solidFill>
                    <a:schemeClr val="tx2"/>
                  </a:solidFill>
                </a:rPr>
                <a:t>Sub-kop</a:t>
              </a:r>
            </a:p>
          </p:txBody>
        </p:sp>
        <p:sp>
          <p:nvSpPr>
            <p:cNvPr id="34" name="Textfield placeholder"/>
            <p:cNvSpPr txBox="1">
              <a:spLocks/>
            </p:cNvSpPr>
            <p:nvPr userDrawn="1"/>
          </p:nvSpPr>
          <p:spPr>
            <a:xfrm>
              <a:off x="-2379688" y="273084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36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Bullet</a:t>
              </a:r>
            </a:p>
          </p:txBody>
        </p:sp>
        <p:sp>
          <p:nvSpPr>
            <p:cNvPr id="35" name="Textfield placeholder"/>
            <p:cNvSpPr txBox="1">
              <a:spLocks/>
            </p:cNvSpPr>
            <p:nvPr userDrawn="1"/>
          </p:nvSpPr>
          <p:spPr>
            <a:xfrm>
              <a:off x="-2379688" y="317729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11138" lvl="3" indent="-117475" algn="l" defTabSz="914400" rtl="0" eaLnBrk="1" latinLnBrk="0" hangingPunct="1">
                <a:lnSpc>
                  <a:spcPts val="1700"/>
                </a:lnSpc>
                <a:spcBef>
                  <a:spcPts val="600"/>
                </a:spcBef>
                <a:spcAft>
                  <a:spcPts val="600"/>
                </a:spcAft>
                <a:buClr>
                  <a:schemeClr val="tx2"/>
                </a:buClr>
                <a:buSzPct val="85000"/>
                <a:buFont typeface="Arial" panose="020B0604020202020204" pitchFamily="34" charset="0"/>
                <a:buChar char="−"/>
                <a:tabLst>
                  <a:tab pos="1074738" algn="l"/>
                </a:tabLst>
              </a:pPr>
              <a:r>
                <a:rPr lang="en-GB" sz="1200" b="0" kern="1200" dirty="0">
                  <a:solidFill>
                    <a:schemeClr val="tx1"/>
                  </a:solidFill>
                  <a:latin typeface="+mn-lt"/>
                  <a:ea typeface="+mn-ea"/>
                  <a:cs typeface="+mn-cs"/>
                </a:rPr>
                <a:t>Sub-bullet</a:t>
              </a:r>
            </a:p>
          </p:txBody>
        </p:sp>
        <p:cxnSp>
          <p:nvCxnSpPr>
            <p:cNvPr id="36" name="Rechte verbindingslijn 35"/>
            <p:cNvCxnSpPr/>
            <p:nvPr userDrawn="1"/>
          </p:nvCxnSpPr>
          <p:spPr>
            <a:xfrm>
              <a:off x="-2812233" y="387386"/>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2812233" y="1628800"/>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2812233" y="5805264"/>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39" name="Picture 3"/>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t="1" r="75697" b="23577"/>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4"/>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r="80548"/>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1" name="Groep 40"/>
            <p:cNvGrpSpPr/>
            <p:nvPr userDrawn="1"/>
          </p:nvGrpSpPr>
          <p:grpSpPr>
            <a:xfrm>
              <a:off x="-2098870" y="523279"/>
              <a:ext cx="435437" cy="427699"/>
              <a:chOff x="-1085063" y="758027"/>
              <a:chExt cx="633800" cy="622540"/>
            </a:xfrm>
          </p:grpSpPr>
          <p:sp>
            <p:nvSpPr>
              <p:cNvPr id="82" name="Afgeronde rechthoek 81"/>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dirty="0"/>
              </a:p>
            </p:txBody>
          </p:sp>
          <p:grpSp>
            <p:nvGrpSpPr>
              <p:cNvPr id="83" name="Groep 82"/>
              <p:cNvGrpSpPr/>
              <p:nvPr userDrawn="1"/>
            </p:nvGrpSpPr>
            <p:grpSpPr>
              <a:xfrm>
                <a:off x="-977746" y="864082"/>
                <a:ext cx="419166" cy="410430"/>
                <a:chOff x="6366933" y="309013"/>
                <a:chExt cx="1901295" cy="1861668"/>
              </a:xfrm>
              <a:solidFill>
                <a:schemeClr val="tx1"/>
              </a:solidFill>
            </p:grpSpPr>
            <p:sp>
              <p:nvSpPr>
                <p:cNvPr id="84" name="Rechthoek 83"/>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5" name="Rechthoek 84"/>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6" name="Rechthoek 85"/>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7" name="Rechthoek 86"/>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8" name="Rechthoek 87"/>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9" name="Rechthoek 88"/>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0" name="Rechthoek 89"/>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1" name="Rechthoek 90"/>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2" name="Rechthoek 91"/>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3" name="Rechthoek 92"/>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4" name="Vrije vorm 93"/>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nvGrpSpPr>
            <p:cNvPr id="42" name="Groep 41"/>
            <p:cNvGrpSpPr/>
            <p:nvPr userDrawn="1"/>
          </p:nvGrpSpPr>
          <p:grpSpPr>
            <a:xfrm>
              <a:off x="-2095303" y="1071657"/>
              <a:ext cx="435437" cy="427699"/>
              <a:chOff x="-1845083" y="758027"/>
              <a:chExt cx="633800" cy="622540"/>
            </a:xfrm>
          </p:grpSpPr>
          <p:sp>
            <p:nvSpPr>
              <p:cNvPr id="69" name="Afgeronde rechthoek 68"/>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70" name="Groep 69"/>
              <p:cNvGrpSpPr/>
              <p:nvPr userDrawn="1"/>
            </p:nvGrpSpPr>
            <p:grpSpPr>
              <a:xfrm>
                <a:off x="-1737766" y="864082"/>
                <a:ext cx="419166" cy="410430"/>
                <a:chOff x="3708400" y="309013"/>
                <a:chExt cx="1901295" cy="1861668"/>
              </a:xfrm>
              <a:solidFill>
                <a:schemeClr val="tx1"/>
              </a:solidFill>
            </p:grpSpPr>
            <p:sp>
              <p:nvSpPr>
                <p:cNvPr id="71" name="Rechthoek 70"/>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2" name="Rechthoek 71"/>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Rechthoek 72"/>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4" name="Rechthoek 73"/>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5" name="Rechthoek 74"/>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6" name="Rechthoek 75"/>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7" name="Rechthoek 76"/>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8" name="Rechthoek 77"/>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9" name="Rechthoek 78"/>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0" name="Rechthoek 79"/>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1" name="Vrije vorm 80"/>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cxnSp>
          <p:nvCxnSpPr>
            <p:cNvPr id="43" name="Rechte verbindingslijn 42"/>
            <p:cNvCxnSpPr>
              <a:stCxn id="45" idx="2"/>
              <a:endCxn id="69"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a:stCxn id="46" idx="3"/>
              <a:endCxn id="82"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45" name="Ovaal 44"/>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al 45"/>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field placeholde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vooruit</a:t>
              </a:r>
            </a:p>
          </p:txBody>
        </p:sp>
        <p:sp>
          <p:nvSpPr>
            <p:cNvPr id="48" name="Textfield placeholde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terug</a:t>
              </a:r>
            </a:p>
          </p:txBody>
        </p:sp>
        <p:sp>
          <p:nvSpPr>
            <p:cNvPr id="49" name="Ovaal 48"/>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5</a:t>
              </a:r>
            </a:p>
          </p:txBody>
        </p:sp>
        <p:sp>
          <p:nvSpPr>
            <p:cNvPr id="50" name="Ovaal 49"/>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6</a:t>
              </a:r>
            </a:p>
          </p:txBody>
        </p:sp>
        <p:sp>
          <p:nvSpPr>
            <p:cNvPr id="51" name="Ovaal 50"/>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7</a:t>
              </a:r>
            </a:p>
          </p:txBody>
        </p:sp>
        <p:sp>
          <p:nvSpPr>
            <p:cNvPr id="52" name="Ovaal 51"/>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8</a:t>
              </a:r>
            </a:p>
          </p:txBody>
        </p:sp>
        <p:sp>
          <p:nvSpPr>
            <p:cNvPr id="53" name="Ovaal 52"/>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9</a:t>
              </a:r>
            </a:p>
          </p:txBody>
        </p:sp>
        <p:sp>
          <p:nvSpPr>
            <p:cNvPr id="54" name="Textfield placeholder"/>
            <p:cNvSpPr txBox="1">
              <a:spLocks/>
            </p:cNvSpPr>
            <p:nvPr userDrawn="1"/>
          </p:nvSpPr>
          <p:spPr>
            <a:xfrm>
              <a:off x="-2379688" y="363289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100" b="0" i="1" dirty="0" err="1">
                  <a:solidFill>
                    <a:schemeClr val="bg2">
                      <a:lumMod val="75000"/>
                    </a:schemeClr>
                  </a:solidFill>
                </a:rPr>
                <a:t>Cursief</a:t>
              </a:r>
              <a:r>
                <a:rPr lang="en-GB" sz="1100" b="0" i="1" dirty="0">
                  <a:solidFill>
                    <a:schemeClr val="bg2">
                      <a:lumMod val="75000"/>
                    </a:schemeClr>
                  </a:solidFill>
                </a:rPr>
                <a:t> </a:t>
              </a:r>
            </a:p>
          </p:txBody>
        </p:sp>
        <p:sp>
          <p:nvSpPr>
            <p:cNvPr id="55" name="Textfield placeholder"/>
            <p:cNvSpPr txBox="1">
              <a:spLocks/>
            </p:cNvSpPr>
            <p:nvPr userDrawn="1"/>
          </p:nvSpPr>
          <p:spPr>
            <a:xfrm>
              <a:off x="-2379688" y="4079336"/>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0" dirty="0">
                  <a:solidFill>
                    <a:schemeClr val="bg2">
                      <a:lumMod val="75000"/>
                    </a:schemeClr>
                  </a:solidFill>
                </a:rPr>
                <a:t>Sub-tekst</a:t>
              </a:r>
            </a:p>
          </p:txBody>
        </p:sp>
        <p:sp>
          <p:nvSpPr>
            <p:cNvPr id="56" name="Textfield placeholder"/>
            <p:cNvSpPr txBox="1">
              <a:spLocks/>
            </p:cNvSpPr>
            <p:nvPr userDrawn="1"/>
          </p:nvSpPr>
          <p:spPr>
            <a:xfrm>
              <a:off x="-2379688" y="4525782"/>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77800" lvl="2" indent="-177800" algn="l" defTabSz="914400" rtl="0" eaLnBrk="1" latinLnBrk="0" hangingPunct="1">
                <a:lnSpc>
                  <a:spcPts val="1800"/>
                </a:lnSpc>
                <a:spcBef>
                  <a:spcPts val="600"/>
                </a:spcBef>
                <a:spcAft>
                  <a:spcPts val="600"/>
                </a:spcAft>
                <a:buClr>
                  <a:schemeClr val="tx2"/>
                </a:buClr>
                <a:buFont typeface="+mj-lt"/>
                <a:buAutoNum type="arabicPeriod"/>
                <a:tabLst>
                  <a:tab pos="1074738" algn="l"/>
                  <a:tab pos="4394200" algn="l"/>
                </a:tabLst>
              </a:pPr>
              <a:r>
                <a:rPr lang="nl-NL" sz="1200" kern="1200" noProof="0" dirty="0">
                  <a:solidFill>
                    <a:schemeClr val="tx1"/>
                  </a:solidFill>
                  <a:latin typeface="+mn-lt"/>
                  <a:ea typeface="+mn-ea"/>
                  <a:cs typeface="+mn-cs"/>
                </a:rPr>
                <a:t>Numeriek</a:t>
              </a:r>
              <a:endParaRPr lang="en-GB" sz="1200" kern="1200" dirty="0">
                <a:solidFill>
                  <a:schemeClr val="tx1"/>
                </a:solidFill>
                <a:latin typeface="+mn-lt"/>
                <a:ea typeface="+mn-ea"/>
                <a:cs typeface="+mn-cs"/>
              </a:endParaRPr>
            </a:p>
          </p:txBody>
        </p:sp>
        <p:sp>
          <p:nvSpPr>
            <p:cNvPr id="57" name="Textfield placeholder"/>
            <p:cNvSpPr txBox="1">
              <a:spLocks/>
            </p:cNvSpPr>
            <p:nvPr userDrawn="1"/>
          </p:nvSpPr>
          <p:spPr>
            <a:xfrm>
              <a:off x="-2379688" y="540952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1074738" rtl="0" eaLnBrk="1" latinLnBrk="0" hangingPunct="1">
                <a:lnSpc>
                  <a:spcPts val="1700"/>
                </a:lnSpc>
                <a:spcBef>
                  <a:spcPts val="600"/>
                </a:spcBef>
                <a:spcAft>
                  <a:spcPts val="600"/>
                </a:spcAft>
                <a:buFont typeface="Arial" panose="020B0604020202020204" pitchFamily="34" charset="0"/>
                <a:buNone/>
              </a:pPr>
              <a:r>
                <a:rPr lang="en-GB" sz="1200" b="0" i="1" kern="1200" dirty="0" err="1">
                  <a:solidFill>
                    <a:schemeClr val="tx1"/>
                  </a:solidFill>
                  <a:latin typeface="+mn-lt"/>
                  <a:ea typeface="+mn-ea"/>
                  <a:cs typeface="+mn-cs"/>
                </a:rPr>
                <a:t>Cursief</a:t>
              </a:r>
              <a:endParaRPr lang="en-GB" sz="1200" b="0" i="1" kern="1200" dirty="0">
                <a:solidFill>
                  <a:schemeClr val="tx1"/>
                </a:solidFill>
                <a:latin typeface="+mn-lt"/>
                <a:ea typeface="+mn-ea"/>
                <a:cs typeface="+mn-cs"/>
              </a:endParaRPr>
            </a:p>
          </p:txBody>
        </p:sp>
        <p:sp>
          <p:nvSpPr>
            <p:cNvPr id="58" name="Textfield placeholder"/>
            <p:cNvSpPr txBox="1">
              <a:spLocks/>
            </p:cNvSpPr>
            <p:nvPr userDrawn="1"/>
          </p:nvSpPr>
          <p:spPr>
            <a:xfrm>
              <a:off x="-2379688" y="496307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714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Num. Bullet</a:t>
              </a:r>
            </a:p>
          </p:txBody>
        </p:sp>
        <p:grpSp>
          <p:nvGrpSpPr>
            <p:cNvPr id="59" name="Groep 58"/>
            <p:cNvGrpSpPr/>
            <p:nvPr userDrawn="1"/>
          </p:nvGrpSpPr>
          <p:grpSpPr>
            <a:xfrm>
              <a:off x="-950342" y="1837957"/>
              <a:ext cx="687412" cy="3758146"/>
              <a:chOff x="-740196" y="1837957"/>
              <a:chExt cx="1374825" cy="3758146"/>
            </a:xfrm>
          </p:grpSpPr>
          <p:sp>
            <p:nvSpPr>
              <p:cNvPr id="60" name="Textfield placeholde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1" name="Textfield placeholde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20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2" name="Textfield placeholde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3" name="Textfield placeholde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4" name="Textfield placeholde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14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5" name="Textfield placeholde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6" name="Textfield placeholde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7" name="Textfield placeholde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16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8" name="Textfield placeholde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grpSp>
      </p:grpSp>
      <p:sp>
        <p:nvSpPr>
          <p:cNvPr id="2" name="Titel 1"/>
          <p:cNvSpPr>
            <a:spLocks noGrp="1"/>
          </p:cNvSpPr>
          <p:nvPr>
            <p:ph type="title" hasCustomPrompt="1"/>
          </p:nvPr>
        </p:nvSpPr>
        <p:spPr/>
        <p:txBody>
          <a:bodyPr/>
          <a:lstStyle/>
          <a:p>
            <a:r>
              <a:rPr lang="nl-NL" dirty="0"/>
              <a:t>Klik om de titel te bewerken</a:t>
            </a:r>
          </a:p>
        </p:txBody>
      </p:sp>
    </p:spTree>
    <p:extLst>
      <p:ext uri="{BB962C8B-B14F-4D97-AF65-F5344CB8AC3E}">
        <p14:creationId xmlns:p14="http://schemas.microsoft.com/office/powerpoint/2010/main" val="43874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amp; Beeld 2x (S)">
    <p:spTree>
      <p:nvGrpSpPr>
        <p:cNvPr id="1" name=""/>
        <p:cNvGrpSpPr/>
        <p:nvPr/>
      </p:nvGrpSpPr>
      <p:grpSpPr>
        <a:xfrm>
          <a:off x="0" y="0"/>
          <a:ext cx="0" cy="0"/>
          <a:chOff x="0" y="0"/>
          <a:chExt cx="0" cy="0"/>
        </a:xfrm>
      </p:grpSpPr>
      <p:sp>
        <p:nvSpPr>
          <p:cNvPr id="7" name="Tijdelijke aanduiding voor afbeelding 2"/>
          <p:cNvSpPr>
            <a:spLocks noGrp="1"/>
          </p:cNvSpPr>
          <p:nvPr>
            <p:ph type="pic" idx="13"/>
          </p:nvPr>
        </p:nvSpPr>
        <p:spPr>
          <a:xfrm>
            <a:off x="7539335" y="3444314"/>
            <a:ext cx="4672663" cy="2288941"/>
          </a:xfrm>
          <a:solidFill>
            <a:schemeClr val="accent4"/>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6" name="Tijdelijke aanduiding voor afbeelding 2"/>
          <p:cNvSpPr>
            <a:spLocks noGrp="1"/>
          </p:cNvSpPr>
          <p:nvPr>
            <p:ph type="pic" idx="17"/>
          </p:nvPr>
        </p:nvSpPr>
        <p:spPr>
          <a:xfrm>
            <a:off x="7539335" y="1083365"/>
            <a:ext cx="4672663" cy="2288941"/>
          </a:xfrm>
          <a:solidFill>
            <a:schemeClr val="accent4"/>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2" name="Tijdelijke aanduiding voor tekst 11"/>
          <p:cNvSpPr>
            <a:spLocks noGrp="1"/>
          </p:cNvSpPr>
          <p:nvPr>
            <p:ph type="body" sz="quarter" idx="14" hasCustomPrompt="1"/>
          </p:nvPr>
        </p:nvSpPr>
        <p:spPr>
          <a:xfrm>
            <a:off x="-13494" y="5581651"/>
            <a:ext cx="12225338" cy="348800"/>
          </a:xfrm>
          <a:custGeom>
            <a:avLst/>
            <a:gdLst>
              <a:gd name="connsiteX0" fmla="*/ 0 w 12225338"/>
              <a:gd name="connsiteY0" fmla="*/ 0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0 h 338137"/>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44173 h 382310"/>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282505 h 382310"/>
              <a:gd name="connsiteX6" fmla="*/ 0 w 12225338"/>
              <a:gd name="connsiteY6" fmla="*/ 44173 h 382310"/>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338" h="338137">
                <a:moveTo>
                  <a:pt x="0" y="238332"/>
                </a:moveTo>
                <a:cubicBezTo>
                  <a:pt x="5257870" y="-49834"/>
                  <a:pt x="8329129" y="39687"/>
                  <a:pt x="12225338" y="0"/>
                </a:cubicBezTo>
                <a:lnTo>
                  <a:pt x="12225338" y="0"/>
                </a:lnTo>
                <a:lnTo>
                  <a:pt x="12225338" y="338137"/>
                </a:lnTo>
                <a:lnTo>
                  <a:pt x="0" y="338137"/>
                </a:lnTo>
                <a:lnTo>
                  <a:pt x="0" y="238332"/>
                </a:lnTo>
                <a:close/>
              </a:path>
            </a:pathLst>
          </a:custGeom>
          <a:solidFill>
            <a:schemeClr val="bg1"/>
          </a:solidFill>
          <a:ln w="9525">
            <a:solidFill>
              <a:schemeClr val="tx2"/>
            </a:solidFill>
          </a:ln>
        </p:spPr>
        <p:txBody>
          <a:bodyPr vert="horz" lIns="0" tIns="0" rIns="0" bIns="0" rtlCol="0" anchor="ctr">
            <a:noAutofit/>
          </a:bodyPr>
          <a:lstStyle>
            <a:lvl1pPr>
              <a:defRPr lang="nl-NL" sz="1200" baseline="0" dirty="0">
                <a:solidFill>
                  <a:schemeClr val="bg2"/>
                </a:solidFill>
                <a:latin typeface="Arial Narrow" panose="020B0606020202030204" pitchFamily="34" charset="0"/>
              </a:defRPr>
            </a:lvl1pPr>
          </a:lstStyle>
          <a:p>
            <a:pPr lvl="0" algn="ctr"/>
            <a:r>
              <a:rPr lang="nl-NL" dirty="0"/>
              <a:t>LIJN ORANJE (Niet verwijderen!)</a:t>
            </a:r>
          </a:p>
        </p:txBody>
      </p:sp>
      <p:sp>
        <p:nvSpPr>
          <p:cNvPr id="13" name="Tijdelijke aanduiding voor tekst 11"/>
          <p:cNvSpPr>
            <a:spLocks noGrp="1"/>
          </p:cNvSpPr>
          <p:nvPr>
            <p:ph type="body" sz="quarter" idx="15" hasCustomPrompt="1"/>
          </p:nvPr>
        </p:nvSpPr>
        <p:spPr>
          <a:xfrm>
            <a:off x="-13494" y="5876129"/>
            <a:ext cx="12225338" cy="62735"/>
          </a:xfrm>
          <a:prstGeom prst="rect">
            <a:avLst/>
          </a:prstGeom>
          <a:solidFill>
            <a:schemeClr val="bg1"/>
          </a:solidFill>
          <a:ln w="12700">
            <a:no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BALK WIT (Niet verwijderen!)</a:t>
            </a:r>
          </a:p>
        </p:txBody>
      </p:sp>
      <p:sp>
        <p:nvSpPr>
          <p:cNvPr id="3" name="Tijdelijke aanduiding voor verticale tekst 2"/>
          <p:cNvSpPr>
            <a:spLocks noGrp="1"/>
          </p:cNvSpPr>
          <p:nvPr>
            <p:ph type="body" orient="vert" idx="1"/>
          </p:nvPr>
        </p:nvSpPr>
        <p:spPr>
          <a:xfrm>
            <a:off x="555025" y="1083007"/>
            <a:ext cx="6624270" cy="4177763"/>
          </a:xfrm>
        </p:spPr>
        <p:txBody>
          <a:bodyPr vert="horz"/>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427769-0C94-4714-9308-5CB730222FA0}" type="slidenum">
              <a:rPr lang="nl-NL" smtClean="0"/>
              <a:pPr/>
              <a:t>‹nr.›</a:t>
            </a:fld>
            <a:endParaRPr lang="nl-NL"/>
          </a:p>
        </p:txBody>
      </p:sp>
      <p:sp>
        <p:nvSpPr>
          <p:cNvPr id="11" name="Rechthoek 10"/>
          <p:cNvSpPr/>
          <p:nvPr userDrawn="1"/>
        </p:nvSpPr>
        <p:spPr>
          <a:xfrm>
            <a:off x="0" y="-459432"/>
            <a:ext cx="6315199" cy="459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1600" dirty="0"/>
              <a:t>Tekst &amp; Beeld 2x (S)</a:t>
            </a:r>
          </a:p>
        </p:txBody>
      </p:sp>
      <p:grpSp>
        <p:nvGrpSpPr>
          <p:cNvPr id="29" name="Groep 28"/>
          <p:cNvGrpSpPr/>
          <p:nvPr userDrawn="1"/>
        </p:nvGrpSpPr>
        <p:grpSpPr>
          <a:xfrm>
            <a:off x="-2973833" y="0"/>
            <a:ext cx="2808312" cy="5805264"/>
            <a:chOff x="-2973833" y="0"/>
            <a:chExt cx="2808312" cy="5805264"/>
          </a:xfrm>
        </p:grpSpPr>
        <p:sp>
          <p:nvSpPr>
            <p:cNvPr id="30" name="Rechthoek 29"/>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TEXT LEVELS</a:t>
              </a:r>
            </a:p>
          </p:txBody>
        </p:sp>
        <p:sp>
          <p:nvSpPr>
            <p:cNvPr id="31" name="Textfield placeholde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200" b="0" dirty="0">
                  <a:solidFill>
                    <a:schemeClr val="tx1"/>
                  </a:solidFill>
                </a:rPr>
                <a:t>Lees-tekst</a:t>
              </a:r>
            </a:p>
          </p:txBody>
        </p:sp>
        <p:sp>
          <p:nvSpPr>
            <p:cNvPr id="32" name="Ovaal 31"/>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1</a:t>
              </a:r>
            </a:p>
          </p:txBody>
        </p:sp>
        <p:sp>
          <p:nvSpPr>
            <p:cNvPr id="33" name="Ovaal 32"/>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2</a:t>
              </a:r>
            </a:p>
          </p:txBody>
        </p:sp>
        <p:sp>
          <p:nvSpPr>
            <p:cNvPr id="34" name="Ovaal 33"/>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3</a:t>
              </a:r>
            </a:p>
          </p:txBody>
        </p:sp>
        <p:sp>
          <p:nvSpPr>
            <p:cNvPr id="35" name="Ovaal 34"/>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4</a:t>
              </a:r>
            </a:p>
          </p:txBody>
        </p:sp>
        <p:sp>
          <p:nvSpPr>
            <p:cNvPr id="36" name="Textfield placeholder"/>
            <p:cNvSpPr txBox="1">
              <a:spLocks/>
            </p:cNvSpPr>
            <p:nvPr userDrawn="1"/>
          </p:nvSpPr>
          <p:spPr>
            <a:xfrm>
              <a:off x="-2379688" y="2284403"/>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1" dirty="0">
                  <a:solidFill>
                    <a:schemeClr val="tx2"/>
                  </a:solidFill>
                </a:rPr>
                <a:t>Sub-kop</a:t>
              </a:r>
            </a:p>
          </p:txBody>
        </p:sp>
        <p:sp>
          <p:nvSpPr>
            <p:cNvPr id="37" name="Textfield placeholder"/>
            <p:cNvSpPr txBox="1">
              <a:spLocks/>
            </p:cNvSpPr>
            <p:nvPr userDrawn="1"/>
          </p:nvSpPr>
          <p:spPr>
            <a:xfrm>
              <a:off x="-2379688" y="273084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36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Bullet</a:t>
              </a:r>
            </a:p>
          </p:txBody>
        </p:sp>
        <p:sp>
          <p:nvSpPr>
            <p:cNvPr id="38" name="Textfield placeholder"/>
            <p:cNvSpPr txBox="1">
              <a:spLocks/>
            </p:cNvSpPr>
            <p:nvPr userDrawn="1"/>
          </p:nvSpPr>
          <p:spPr>
            <a:xfrm>
              <a:off x="-2379688" y="317729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11138" lvl="3" indent="-117475" algn="l" defTabSz="914400" rtl="0" eaLnBrk="1" latinLnBrk="0" hangingPunct="1">
                <a:lnSpc>
                  <a:spcPts val="1700"/>
                </a:lnSpc>
                <a:spcBef>
                  <a:spcPts val="600"/>
                </a:spcBef>
                <a:spcAft>
                  <a:spcPts val="600"/>
                </a:spcAft>
                <a:buClr>
                  <a:schemeClr val="tx2"/>
                </a:buClr>
                <a:buSzPct val="85000"/>
                <a:buFont typeface="Arial" panose="020B0604020202020204" pitchFamily="34" charset="0"/>
                <a:buChar char="−"/>
                <a:tabLst>
                  <a:tab pos="1074738" algn="l"/>
                </a:tabLst>
              </a:pPr>
              <a:r>
                <a:rPr lang="en-GB" sz="1200" b="0" kern="1200" dirty="0">
                  <a:solidFill>
                    <a:schemeClr val="tx1"/>
                  </a:solidFill>
                  <a:latin typeface="+mn-lt"/>
                  <a:ea typeface="+mn-ea"/>
                  <a:cs typeface="+mn-cs"/>
                </a:rPr>
                <a:t>Sub-bullet</a:t>
              </a:r>
            </a:p>
          </p:txBody>
        </p:sp>
        <p:cxnSp>
          <p:nvCxnSpPr>
            <p:cNvPr id="39" name="Rechte verbindingslijn 38"/>
            <p:cNvCxnSpPr/>
            <p:nvPr userDrawn="1"/>
          </p:nvCxnSpPr>
          <p:spPr>
            <a:xfrm>
              <a:off x="-2812233" y="387386"/>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userDrawn="1"/>
          </p:nvCxnSpPr>
          <p:spPr>
            <a:xfrm>
              <a:off x="-2812233" y="1628800"/>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userDrawn="1"/>
          </p:nvCxnSpPr>
          <p:spPr>
            <a:xfrm>
              <a:off x="-2812233" y="5805264"/>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42"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1" r="75697" b="23577"/>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4"/>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r="80548"/>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4" name="Groep 43"/>
            <p:cNvGrpSpPr/>
            <p:nvPr userDrawn="1"/>
          </p:nvGrpSpPr>
          <p:grpSpPr>
            <a:xfrm>
              <a:off x="-2098870" y="523279"/>
              <a:ext cx="435437" cy="427699"/>
              <a:chOff x="-1085063" y="758027"/>
              <a:chExt cx="633800" cy="622540"/>
            </a:xfrm>
          </p:grpSpPr>
          <p:sp>
            <p:nvSpPr>
              <p:cNvPr id="85" name="Afgeronde rechthoek 84"/>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dirty="0"/>
              </a:p>
            </p:txBody>
          </p:sp>
          <p:grpSp>
            <p:nvGrpSpPr>
              <p:cNvPr id="86" name="Groep 85"/>
              <p:cNvGrpSpPr/>
              <p:nvPr userDrawn="1"/>
            </p:nvGrpSpPr>
            <p:grpSpPr>
              <a:xfrm>
                <a:off x="-977746" y="864082"/>
                <a:ext cx="419166" cy="410430"/>
                <a:chOff x="6366933" y="309013"/>
                <a:chExt cx="1901295" cy="1861668"/>
              </a:xfrm>
              <a:solidFill>
                <a:schemeClr val="tx1"/>
              </a:solidFill>
            </p:grpSpPr>
            <p:sp>
              <p:nvSpPr>
                <p:cNvPr id="87" name="Rechthoek 86"/>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8" name="Rechthoek 87"/>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9" name="Rechthoek 88"/>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0" name="Rechthoek 89"/>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1" name="Rechthoek 90"/>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2" name="Rechthoek 91"/>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3" name="Rechthoek 92"/>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4" name="Rechthoek 93"/>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5" name="Rechthoek 94"/>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6" name="Rechthoek 95"/>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7" name="Vrije vorm 96"/>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nvGrpSpPr>
            <p:cNvPr id="45" name="Groep 44"/>
            <p:cNvGrpSpPr/>
            <p:nvPr userDrawn="1"/>
          </p:nvGrpSpPr>
          <p:grpSpPr>
            <a:xfrm>
              <a:off x="-2095303" y="1071657"/>
              <a:ext cx="435437" cy="427699"/>
              <a:chOff x="-1845083" y="758027"/>
              <a:chExt cx="633800" cy="622540"/>
            </a:xfrm>
          </p:grpSpPr>
          <p:sp>
            <p:nvSpPr>
              <p:cNvPr id="72" name="Afgeronde rechthoek 71"/>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73" name="Groep 72"/>
              <p:cNvGrpSpPr/>
              <p:nvPr userDrawn="1"/>
            </p:nvGrpSpPr>
            <p:grpSpPr>
              <a:xfrm>
                <a:off x="-1737766" y="864082"/>
                <a:ext cx="419166" cy="410430"/>
                <a:chOff x="3708400" y="309013"/>
                <a:chExt cx="1901295" cy="1861668"/>
              </a:xfrm>
              <a:solidFill>
                <a:schemeClr val="tx1"/>
              </a:solidFill>
            </p:grpSpPr>
            <p:sp>
              <p:nvSpPr>
                <p:cNvPr id="74" name="Rechthoek 73"/>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5" name="Rechthoek 74"/>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6" name="Rechthoek 75"/>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7" name="Rechthoek 76"/>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8" name="Rechthoek 77"/>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9" name="Rechthoek 78"/>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0" name="Rechthoek 79"/>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1" name="Rechthoek 80"/>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2" name="Rechthoek 81"/>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3" name="Rechthoek 82"/>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4" name="Vrije vorm 83"/>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cxnSp>
          <p:nvCxnSpPr>
            <p:cNvPr id="46" name="Rechte verbindingslijn 45"/>
            <p:cNvCxnSpPr>
              <a:stCxn id="48" idx="2"/>
              <a:endCxn id="72"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7" name="Rechte verbindingslijn 46"/>
            <p:cNvCxnSpPr>
              <a:stCxn id="49" idx="3"/>
              <a:endCxn id="85"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48" name="Ovaal 47"/>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al 48"/>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field placeholde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vooruit</a:t>
              </a:r>
            </a:p>
          </p:txBody>
        </p:sp>
        <p:sp>
          <p:nvSpPr>
            <p:cNvPr id="51" name="Textfield placeholde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terug</a:t>
              </a:r>
            </a:p>
          </p:txBody>
        </p:sp>
        <p:sp>
          <p:nvSpPr>
            <p:cNvPr id="52" name="Ovaal 51"/>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5</a:t>
              </a:r>
            </a:p>
          </p:txBody>
        </p:sp>
        <p:sp>
          <p:nvSpPr>
            <p:cNvPr id="53" name="Ovaal 52"/>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6</a:t>
              </a:r>
            </a:p>
          </p:txBody>
        </p:sp>
        <p:sp>
          <p:nvSpPr>
            <p:cNvPr id="54" name="Ovaal 53"/>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7</a:t>
              </a:r>
            </a:p>
          </p:txBody>
        </p:sp>
        <p:sp>
          <p:nvSpPr>
            <p:cNvPr id="55" name="Ovaal 54"/>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8</a:t>
              </a:r>
            </a:p>
          </p:txBody>
        </p:sp>
        <p:sp>
          <p:nvSpPr>
            <p:cNvPr id="56" name="Ovaal 55"/>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9</a:t>
              </a:r>
            </a:p>
          </p:txBody>
        </p:sp>
        <p:sp>
          <p:nvSpPr>
            <p:cNvPr id="57" name="Textfield placeholder"/>
            <p:cNvSpPr txBox="1">
              <a:spLocks/>
            </p:cNvSpPr>
            <p:nvPr userDrawn="1"/>
          </p:nvSpPr>
          <p:spPr>
            <a:xfrm>
              <a:off x="-2379688" y="363289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100" b="0" i="1" dirty="0" err="1">
                  <a:solidFill>
                    <a:schemeClr val="bg2">
                      <a:lumMod val="75000"/>
                    </a:schemeClr>
                  </a:solidFill>
                </a:rPr>
                <a:t>Cursief</a:t>
              </a:r>
              <a:r>
                <a:rPr lang="en-GB" sz="1100" b="0" i="1" dirty="0">
                  <a:solidFill>
                    <a:schemeClr val="bg2">
                      <a:lumMod val="75000"/>
                    </a:schemeClr>
                  </a:solidFill>
                </a:rPr>
                <a:t> </a:t>
              </a:r>
            </a:p>
          </p:txBody>
        </p:sp>
        <p:sp>
          <p:nvSpPr>
            <p:cNvPr id="58" name="Textfield placeholder"/>
            <p:cNvSpPr txBox="1">
              <a:spLocks/>
            </p:cNvSpPr>
            <p:nvPr userDrawn="1"/>
          </p:nvSpPr>
          <p:spPr>
            <a:xfrm>
              <a:off x="-2379688" y="4079336"/>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0" dirty="0">
                  <a:solidFill>
                    <a:schemeClr val="bg2">
                      <a:lumMod val="75000"/>
                    </a:schemeClr>
                  </a:solidFill>
                </a:rPr>
                <a:t>Sub-tekst</a:t>
              </a:r>
            </a:p>
          </p:txBody>
        </p:sp>
        <p:sp>
          <p:nvSpPr>
            <p:cNvPr id="59" name="Textfield placeholder"/>
            <p:cNvSpPr txBox="1">
              <a:spLocks/>
            </p:cNvSpPr>
            <p:nvPr userDrawn="1"/>
          </p:nvSpPr>
          <p:spPr>
            <a:xfrm>
              <a:off x="-2379688" y="4525782"/>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77800" lvl="2" indent="-177800" algn="l" defTabSz="914400" rtl="0" eaLnBrk="1" latinLnBrk="0" hangingPunct="1">
                <a:lnSpc>
                  <a:spcPts val="1800"/>
                </a:lnSpc>
                <a:spcBef>
                  <a:spcPts val="600"/>
                </a:spcBef>
                <a:spcAft>
                  <a:spcPts val="600"/>
                </a:spcAft>
                <a:buClr>
                  <a:schemeClr val="tx2"/>
                </a:buClr>
                <a:buFont typeface="+mj-lt"/>
                <a:buAutoNum type="arabicPeriod"/>
                <a:tabLst>
                  <a:tab pos="1074738" algn="l"/>
                  <a:tab pos="4394200" algn="l"/>
                </a:tabLst>
              </a:pPr>
              <a:r>
                <a:rPr lang="nl-NL" sz="1200" kern="1200" noProof="0" dirty="0">
                  <a:solidFill>
                    <a:schemeClr val="tx1"/>
                  </a:solidFill>
                  <a:latin typeface="+mn-lt"/>
                  <a:ea typeface="+mn-ea"/>
                  <a:cs typeface="+mn-cs"/>
                </a:rPr>
                <a:t>Numeriek</a:t>
              </a:r>
              <a:endParaRPr lang="en-GB" sz="1200" kern="1200" dirty="0">
                <a:solidFill>
                  <a:schemeClr val="tx1"/>
                </a:solidFill>
                <a:latin typeface="+mn-lt"/>
                <a:ea typeface="+mn-ea"/>
                <a:cs typeface="+mn-cs"/>
              </a:endParaRPr>
            </a:p>
          </p:txBody>
        </p:sp>
        <p:sp>
          <p:nvSpPr>
            <p:cNvPr id="60" name="Textfield placeholder"/>
            <p:cNvSpPr txBox="1">
              <a:spLocks/>
            </p:cNvSpPr>
            <p:nvPr userDrawn="1"/>
          </p:nvSpPr>
          <p:spPr>
            <a:xfrm>
              <a:off x="-2379688" y="540952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1074738" rtl="0" eaLnBrk="1" latinLnBrk="0" hangingPunct="1">
                <a:lnSpc>
                  <a:spcPts val="1700"/>
                </a:lnSpc>
                <a:spcBef>
                  <a:spcPts val="600"/>
                </a:spcBef>
                <a:spcAft>
                  <a:spcPts val="600"/>
                </a:spcAft>
                <a:buFont typeface="Arial" panose="020B0604020202020204" pitchFamily="34" charset="0"/>
                <a:buNone/>
              </a:pPr>
              <a:r>
                <a:rPr lang="en-GB" sz="1200" b="0" i="1" kern="1200" dirty="0" err="1">
                  <a:solidFill>
                    <a:schemeClr val="tx1"/>
                  </a:solidFill>
                  <a:latin typeface="+mn-lt"/>
                  <a:ea typeface="+mn-ea"/>
                  <a:cs typeface="+mn-cs"/>
                </a:rPr>
                <a:t>Cursief</a:t>
              </a:r>
              <a:endParaRPr lang="en-GB" sz="1200" b="0" i="1" kern="1200" dirty="0">
                <a:solidFill>
                  <a:schemeClr val="tx1"/>
                </a:solidFill>
                <a:latin typeface="+mn-lt"/>
                <a:ea typeface="+mn-ea"/>
                <a:cs typeface="+mn-cs"/>
              </a:endParaRPr>
            </a:p>
          </p:txBody>
        </p:sp>
        <p:sp>
          <p:nvSpPr>
            <p:cNvPr id="61" name="Textfield placeholder"/>
            <p:cNvSpPr txBox="1">
              <a:spLocks/>
            </p:cNvSpPr>
            <p:nvPr userDrawn="1"/>
          </p:nvSpPr>
          <p:spPr>
            <a:xfrm>
              <a:off x="-2379688" y="496307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714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Num. Bullet</a:t>
              </a:r>
            </a:p>
          </p:txBody>
        </p:sp>
        <p:grpSp>
          <p:nvGrpSpPr>
            <p:cNvPr id="62" name="Groep 61"/>
            <p:cNvGrpSpPr/>
            <p:nvPr userDrawn="1"/>
          </p:nvGrpSpPr>
          <p:grpSpPr>
            <a:xfrm>
              <a:off x="-950342" y="1837957"/>
              <a:ext cx="687412" cy="3758146"/>
              <a:chOff x="-740196" y="1837957"/>
              <a:chExt cx="1374825" cy="3758146"/>
            </a:xfrm>
          </p:grpSpPr>
          <p:sp>
            <p:nvSpPr>
              <p:cNvPr id="63" name="Textfield placeholde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4" name="Textfield placeholde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20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5" name="Textfield placeholde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6" name="Textfield placeholde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7" name="Textfield placeholde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14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8" name="Textfield placeholde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9" name="Textfield placeholde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70" name="Textfield placeholde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16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71" name="Textfield placeholde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grpSp>
      </p:grpSp>
      <p:sp>
        <p:nvSpPr>
          <p:cNvPr id="2" name="Titel 1"/>
          <p:cNvSpPr>
            <a:spLocks noGrp="1"/>
          </p:cNvSpPr>
          <p:nvPr>
            <p:ph type="title" hasCustomPrompt="1"/>
          </p:nvPr>
        </p:nvSpPr>
        <p:spPr/>
        <p:txBody>
          <a:bodyPr/>
          <a:lstStyle/>
          <a:p>
            <a:r>
              <a:rPr lang="nl-NL" dirty="0"/>
              <a:t>Klik om de titel te bewerken</a:t>
            </a:r>
          </a:p>
        </p:txBody>
      </p:sp>
      <p:grpSp>
        <p:nvGrpSpPr>
          <p:cNvPr id="98" name="Groep 97"/>
          <p:cNvGrpSpPr/>
          <p:nvPr userDrawn="1"/>
        </p:nvGrpSpPr>
        <p:grpSpPr>
          <a:xfrm>
            <a:off x="12363871" y="-26002"/>
            <a:ext cx="3064812" cy="4530930"/>
            <a:chOff x="15419739" y="-26002"/>
            <a:chExt cx="3064812" cy="4530930"/>
          </a:xfrm>
        </p:grpSpPr>
        <p:sp>
          <p:nvSpPr>
            <p:cNvPr id="99" name="Tekstvak 33"/>
            <p:cNvSpPr txBox="1"/>
            <p:nvPr userDrawn="1"/>
          </p:nvSpPr>
          <p:spPr>
            <a:xfrm>
              <a:off x="15593549" y="1001584"/>
              <a:ext cx="2285302" cy="646331"/>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Klik op het icoontje om een nieuwe afbeelding in te voegen.</a:t>
              </a:r>
              <a:endPar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endParaRPr>
            </a:p>
          </p:txBody>
        </p:sp>
        <p:sp>
          <p:nvSpPr>
            <p:cNvPr id="100" name="Tekstvak 33"/>
            <p:cNvSpPr txBox="1"/>
            <p:nvPr userDrawn="1"/>
          </p:nvSpPr>
          <p:spPr>
            <a:xfrm>
              <a:off x="15593549" y="3140968"/>
              <a:ext cx="2142447" cy="646331"/>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Zoek en selecteer de gewenste afbeelding. </a:t>
              </a:r>
              <a:b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br>
              <a: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Klik op </a:t>
              </a:r>
              <a:r>
                <a:rPr kumimoji="0" lang="en-US" sz="1400" b="1" i="0" u="none" strike="noStrike" kern="0" cap="none" spc="0" normalizeH="0" baseline="0" noProof="0" dirty="0">
                  <a:ln>
                    <a:noFill/>
                  </a:ln>
                  <a:solidFill>
                    <a:schemeClr val="tx2"/>
                  </a:solidFill>
                  <a:effectLst/>
                  <a:uLnTx/>
                  <a:uFillTx/>
                  <a:latin typeface="Calibri"/>
                  <a:ea typeface="Tahoma" pitchFamily="34" charset="0"/>
                  <a:cs typeface="Arial" pitchFamily="34" charset="0"/>
                </a:rPr>
                <a:t>´Invoegen´</a:t>
              </a:r>
              <a:endParaRPr kumimoji="0" lang="nl-NL" sz="1400" b="1" i="0" u="none" strike="noStrike" kern="0" cap="none" spc="0" normalizeH="0" baseline="0" noProof="0" dirty="0">
                <a:ln>
                  <a:noFill/>
                </a:ln>
                <a:solidFill>
                  <a:schemeClr val="tx2"/>
                </a:solidFill>
                <a:effectLst/>
                <a:uLnTx/>
                <a:uFillTx/>
                <a:latin typeface="Calibri"/>
                <a:ea typeface="Tahoma" pitchFamily="34" charset="0"/>
                <a:cs typeface="Arial" pitchFamily="34" charset="0"/>
              </a:endParaRPr>
            </a:p>
          </p:txBody>
        </p:sp>
        <p:sp>
          <p:nvSpPr>
            <p:cNvPr id="101" name="Ovaal 100"/>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white"/>
                  </a:solidFill>
                  <a:effectLst/>
                  <a:uLnTx/>
                  <a:uFillTx/>
                  <a:latin typeface="Calibri"/>
                </a:rPr>
                <a:t>1</a:t>
              </a:r>
            </a:p>
          </p:txBody>
        </p:sp>
        <p:sp>
          <p:nvSpPr>
            <p:cNvPr id="102" name="Ovaal 101"/>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white"/>
                  </a:solidFill>
                  <a:effectLst/>
                  <a:uLnTx/>
                  <a:uFillTx/>
                  <a:latin typeface="Calibri"/>
                </a:rPr>
                <a:t>2</a:t>
              </a:r>
            </a:p>
          </p:txBody>
        </p:sp>
        <p:pic>
          <p:nvPicPr>
            <p:cNvPr id="103" name="Picture 3"/>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104" name="Picture 3"/>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10004" t="23401" r="80712" b="21471"/>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05" name="Tekstvak 104"/>
            <p:cNvSpPr txBox="1"/>
            <p:nvPr userDrawn="1"/>
          </p:nvSpPr>
          <p:spPr>
            <a:xfrm>
              <a:off x="15673080" y="4020160"/>
              <a:ext cx="779464" cy="261610"/>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err="1">
                  <a:ln>
                    <a:noFill/>
                  </a:ln>
                  <a:solidFill>
                    <a:srgbClr val="005634">
                      <a:lumMod val="25000"/>
                    </a:srgbClr>
                  </a:solidFill>
                  <a:effectLst>
                    <a:outerShdw blurRad="25400" algn="ctr" rotWithShape="0">
                      <a:prstClr val="white"/>
                    </a:outerShdw>
                  </a:effectLst>
                  <a:uLnTx/>
                  <a:uFillTx/>
                </a:rPr>
                <a:t>Invoegen</a:t>
              </a:r>
              <a:endParaRPr kumimoji="0" lang="en-GB" sz="1050" b="1" i="0" u="none" strike="noStrike" kern="0" cap="none" spc="0" normalizeH="0" baseline="0" noProof="0" dirty="0">
                <a:ln>
                  <a:noFill/>
                </a:ln>
                <a:solidFill>
                  <a:srgbClr val="005634">
                    <a:lumMod val="25000"/>
                  </a:srgbClr>
                </a:solidFill>
                <a:effectLst>
                  <a:outerShdw blurRad="25400" algn="ctr" rotWithShape="0">
                    <a:prstClr val="white"/>
                  </a:outerShdw>
                </a:effectLst>
                <a:uLnTx/>
                <a:uFillTx/>
              </a:endParaRPr>
            </a:p>
          </p:txBody>
        </p:sp>
        <p:sp>
          <p:nvSpPr>
            <p:cNvPr id="106" name="Rechthoek 105"/>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AFBEELDING INVOEGEN</a:t>
              </a:r>
            </a:p>
          </p:txBody>
        </p:sp>
        <p:grpSp>
          <p:nvGrpSpPr>
            <p:cNvPr id="107" name="Groep 106"/>
            <p:cNvGrpSpPr/>
            <p:nvPr userDrawn="1"/>
          </p:nvGrpSpPr>
          <p:grpSpPr>
            <a:xfrm>
              <a:off x="15563079" y="358984"/>
              <a:ext cx="2489424" cy="4145944"/>
              <a:chOff x="15563079" y="358984"/>
              <a:chExt cx="2315772" cy="4145944"/>
            </a:xfrm>
          </p:grpSpPr>
          <p:cxnSp>
            <p:nvCxnSpPr>
              <p:cNvPr id="109" name="Rechte verbindingslijn 108"/>
              <p:cNvCxnSpPr/>
              <p:nvPr userDrawn="1"/>
            </p:nvCxnSpPr>
            <p:spPr>
              <a:xfrm>
                <a:off x="15563418" y="358984"/>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0" name="Rechte verbindingslijn 109"/>
              <p:cNvCxnSpPr/>
              <p:nvPr userDrawn="1"/>
            </p:nvCxnSpPr>
            <p:spPr>
              <a:xfrm>
                <a:off x="15563079" y="2564904"/>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1" name="Rechte verbindingslijn 110"/>
              <p:cNvCxnSpPr/>
              <p:nvPr userDrawn="1"/>
            </p:nvCxnSpPr>
            <p:spPr>
              <a:xfrm>
                <a:off x="15563418" y="4504928"/>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108" name="Afbeelding 10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593549" y="1810798"/>
              <a:ext cx="610090" cy="610090"/>
            </a:xfrm>
            <a:prstGeom prst="rect">
              <a:avLst/>
            </a:prstGeom>
          </p:spPr>
        </p:pic>
      </p:grpSp>
    </p:spTree>
    <p:extLst>
      <p:ext uri="{BB962C8B-B14F-4D97-AF65-F5344CB8AC3E}">
        <p14:creationId xmlns:p14="http://schemas.microsoft.com/office/powerpoint/2010/main" val="205851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amp; Beeld 3x (S)">
    <p:spTree>
      <p:nvGrpSpPr>
        <p:cNvPr id="1" name=""/>
        <p:cNvGrpSpPr/>
        <p:nvPr/>
      </p:nvGrpSpPr>
      <p:grpSpPr>
        <a:xfrm>
          <a:off x="0" y="0"/>
          <a:ext cx="0" cy="0"/>
          <a:chOff x="0" y="0"/>
          <a:chExt cx="0" cy="0"/>
        </a:xfrm>
      </p:grpSpPr>
      <p:sp>
        <p:nvSpPr>
          <p:cNvPr id="7" name="Tijdelijke aanduiding voor afbeelding 2"/>
          <p:cNvSpPr>
            <a:spLocks noGrp="1"/>
          </p:cNvSpPr>
          <p:nvPr>
            <p:ph type="pic" idx="13"/>
          </p:nvPr>
        </p:nvSpPr>
        <p:spPr>
          <a:xfrm>
            <a:off x="7539335" y="4242698"/>
            <a:ext cx="4672663" cy="1490557"/>
          </a:xfrm>
          <a:solidFill>
            <a:schemeClr val="accent4"/>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5" name="Tijdelijke aanduiding voor afbeelding 2"/>
          <p:cNvSpPr>
            <a:spLocks noGrp="1"/>
          </p:cNvSpPr>
          <p:nvPr>
            <p:ph type="pic" idx="16"/>
          </p:nvPr>
        </p:nvSpPr>
        <p:spPr>
          <a:xfrm>
            <a:off x="7539335" y="2645930"/>
            <a:ext cx="4672663" cy="1524760"/>
          </a:xfrm>
          <a:solidFill>
            <a:schemeClr val="accent4"/>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6" name="Tijdelijke aanduiding voor afbeelding 2"/>
          <p:cNvSpPr>
            <a:spLocks noGrp="1"/>
          </p:cNvSpPr>
          <p:nvPr>
            <p:ph type="pic" idx="17"/>
          </p:nvPr>
        </p:nvSpPr>
        <p:spPr>
          <a:xfrm>
            <a:off x="7539335" y="1083365"/>
            <a:ext cx="4672663" cy="1490557"/>
          </a:xfrm>
          <a:solidFill>
            <a:schemeClr val="accent4"/>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2" name="Tijdelijke aanduiding voor tekst 11"/>
          <p:cNvSpPr>
            <a:spLocks noGrp="1"/>
          </p:cNvSpPr>
          <p:nvPr>
            <p:ph type="body" sz="quarter" idx="14" hasCustomPrompt="1"/>
          </p:nvPr>
        </p:nvSpPr>
        <p:spPr>
          <a:xfrm>
            <a:off x="-13494" y="5581651"/>
            <a:ext cx="12225338" cy="348800"/>
          </a:xfrm>
          <a:custGeom>
            <a:avLst/>
            <a:gdLst>
              <a:gd name="connsiteX0" fmla="*/ 0 w 12225338"/>
              <a:gd name="connsiteY0" fmla="*/ 0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0 h 338137"/>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44173 h 382310"/>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282505 h 382310"/>
              <a:gd name="connsiteX6" fmla="*/ 0 w 12225338"/>
              <a:gd name="connsiteY6" fmla="*/ 44173 h 382310"/>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338" h="338137">
                <a:moveTo>
                  <a:pt x="0" y="238332"/>
                </a:moveTo>
                <a:cubicBezTo>
                  <a:pt x="5257870" y="-49834"/>
                  <a:pt x="8329129" y="39687"/>
                  <a:pt x="12225338" y="0"/>
                </a:cubicBezTo>
                <a:lnTo>
                  <a:pt x="12225338" y="0"/>
                </a:lnTo>
                <a:lnTo>
                  <a:pt x="12225338" y="338137"/>
                </a:lnTo>
                <a:lnTo>
                  <a:pt x="0" y="338137"/>
                </a:lnTo>
                <a:lnTo>
                  <a:pt x="0" y="238332"/>
                </a:lnTo>
                <a:close/>
              </a:path>
            </a:pathLst>
          </a:custGeom>
          <a:solidFill>
            <a:schemeClr val="bg1"/>
          </a:solidFill>
          <a:ln w="9525">
            <a:solidFill>
              <a:schemeClr val="tx2"/>
            </a:solidFill>
          </a:ln>
        </p:spPr>
        <p:txBody>
          <a:bodyPr vert="horz" lIns="0" tIns="0" rIns="0" bIns="0" rtlCol="0" anchor="ctr">
            <a:noAutofit/>
          </a:bodyPr>
          <a:lstStyle>
            <a:lvl1pPr>
              <a:defRPr lang="nl-NL" sz="1200" baseline="0" dirty="0">
                <a:solidFill>
                  <a:schemeClr val="bg2"/>
                </a:solidFill>
                <a:latin typeface="Arial Narrow" panose="020B0606020202030204" pitchFamily="34" charset="0"/>
              </a:defRPr>
            </a:lvl1pPr>
          </a:lstStyle>
          <a:p>
            <a:pPr lvl="0" algn="ctr"/>
            <a:r>
              <a:rPr lang="nl-NL" dirty="0"/>
              <a:t>LIJN ORANJE (Niet verwijderen!)</a:t>
            </a:r>
          </a:p>
        </p:txBody>
      </p:sp>
      <p:sp>
        <p:nvSpPr>
          <p:cNvPr id="13" name="Tijdelijke aanduiding voor tekst 11"/>
          <p:cNvSpPr>
            <a:spLocks noGrp="1"/>
          </p:cNvSpPr>
          <p:nvPr>
            <p:ph type="body" sz="quarter" idx="15" hasCustomPrompt="1"/>
          </p:nvPr>
        </p:nvSpPr>
        <p:spPr>
          <a:xfrm>
            <a:off x="-13494" y="5876129"/>
            <a:ext cx="12225338" cy="62735"/>
          </a:xfrm>
          <a:prstGeom prst="rect">
            <a:avLst/>
          </a:prstGeom>
          <a:solidFill>
            <a:schemeClr val="bg1"/>
          </a:solidFill>
          <a:ln w="12700">
            <a:no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BALK WIT (Niet verwijderen!)</a:t>
            </a:r>
          </a:p>
        </p:txBody>
      </p:sp>
      <p:sp>
        <p:nvSpPr>
          <p:cNvPr id="3" name="Tijdelijke aanduiding voor verticale tekst 2"/>
          <p:cNvSpPr>
            <a:spLocks noGrp="1"/>
          </p:cNvSpPr>
          <p:nvPr>
            <p:ph type="body" orient="vert" idx="1"/>
          </p:nvPr>
        </p:nvSpPr>
        <p:spPr>
          <a:xfrm>
            <a:off x="555025" y="1083007"/>
            <a:ext cx="6624270" cy="4177763"/>
          </a:xfrm>
        </p:spPr>
        <p:txBody>
          <a:bodyPr vert="horz"/>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427769-0C94-4714-9308-5CB730222FA0}" type="slidenum">
              <a:rPr lang="nl-NL" smtClean="0"/>
              <a:pPr/>
              <a:t>‹nr.›</a:t>
            </a:fld>
            <a:endParaRPr lang="nl-NL"/>
          </a:p>
        </p:txBody>
      </p:sp>
      <p:sp>
        <p:nvSpPr>
          <p:cNvPr id="14" name="Rechthoek 13"/>
          <p:cNvSpPr/>
          <p:nvPr userDrawn="1"/>
        </p:nvSpPr>
        <p:spPr>
          <a:xfrm>
            <a:off x="0" y="-459432"/>
            <a:ext cx="6315199" cy="459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1600" dirty="0"/>
              <a:t>Tekst &amp; Beeld 3x (S)</a:t>
            </a:r>
          </a:p>
        </p:txBody>
      </p:sp>
      <p:grpSp>
        <p:nvGrpSpPr>
          <p:cNvPr id="33" name="Groep 32"/>
          <p:cNvGrpSpPr/>
          <p:nvPr userDrawn="1"/>
        </p:nvGrpSpPr>
        <p:grpSpPr>
          <a:xfrm>
            <a:off x="-2973833" y="0"/>
            <a:ext cx="2808312" cy="5805264"/>
            <a:chOff x="-2973833" y="0"/>
            <a:chExt cx="2808312" cy="5805264"/>
          </a:xfrm>
        </p:grpSpPr>
        <p:sp>
          <p:nvSpPr>
            <p:cNvPr id="34" name="Rechthoek 33"/>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TEXT LEVELS</a:t>
              </a:r>
            </a:p>
          </p:txBody>
        </p:sp>
        <p:sp>
          <p:nvSpPr>
            <p:cNvPr id="35" name="Textfield placeholde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200" b="0" dirty="0">
                  <a:solidFill>
                    <a:schemeClr val="tx1"/>
                  </a:solidFill>
                </a:rPr>
                <a:t>Lees-tekst</a:t>
              </a:r>
            </a:p>
          </p:txBody>
        </p:sp>
        <p:sp>
          <p:nvSpPr>
            <p:cNvPr id="36" name="Ovaal 35"/>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1</a:t>
              </a:r>
            </a:p>
          </p:txBody>
        </p:sp>
        <p:sp>
          <p:nvSpPr>
            <p:cNvPr id="37" name="Ovaal 36"/>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2</a:t>
              </a:r>
            </a:p>
          </p:txBody>
        </p:sp>
        <p:sp>
          <p:nvSpPr>
            <p:cNvPr id="38" name="Ovaal 37"/>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3</a:t>
              </a:r>
            </a:p>
          </p:txBody>
        </p:sp>
        <p:sp>
          <p:nvSpPr>
            <p:cNvPr id="39" name="Ovaal 38"/>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4</a:t>
              </a:r>
            </a:p>
          </p:txBody>
        </p:sp>
        <p:sp>
          <p:nvSpPr>
            <p:cNvPr id="40" name="Textfield placeholder"/>
            <p:cNvSpPr txBox="1">
              <a:spLocks/>
            </p:cNvSpPr>
            <p:nvPr userDrawn="1"/>
          </p:nvSpPr>
          <p:spPr>
            <a:xfrm>
              <a:off x="-2379688" y="2284403"/>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1" dirty="0">
                  <a:solidFill>
                    <a:schemeClr val="tx2"/>
                  </a:solidFill>
                </a:rPr>
                <a:t>Sub-kop</a:t>
              </a:r>
            </a:p>
          </p:txBody>
        </p:sp>
        <p:sp>
          <p:nvSpPr>
            <p:cNvPr id="41" name="Textfield placeholder"/>
            <p:cNvSpPr txBox="1">
              <a:spLocks/>
            </p:cNvSpPr>
            <p:nvPr userDrawn="1"/>
          </p:nvSpPr>
          <p:spPr>
            <a:xfrm>
              <a:off x="-2379688" y="273084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36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Bullet</a:t>
              </a:r>
            </a:p>
          </p:txBody>
        </p:sp>
        <p:sp>
          <p:nvSpPr>
            <p:cNvPr id="42" name="Textfield placeholder"/>
            <p:cNvSpPr txBox="1">
              <a:spLocks/>
            </p:cNvSpPr>
            <p:nvPr userDrawn="1"/>
          </p:nvSpPr>
          <p:spPr>
            <a:xfrm>
              <a:off x="-2379688" y="317729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11138" lvl="3" indent="-117475" algn="l" defTabSz="914400" rtl="0" eaLnBrk="1" latinLnBrk="0" hangingPunct="1">
                <a:lnSpc>
                  <a:spcPts val="1700"/>
                </a:lnSpc>
                <a:spcBef>
                  <a:spcPts val="600"/>
                </a:spcBef>
                <a:spcAft>
                  <a:spcPts val="600"/>
                </a:spcAft>
                <a:buClr>
                  <a:schemeClr val="tx2"/>
                </a:buClr>
                <a:buSzPct val="85000"/>
                <a:buFont typeface="Arial" panose="020B0604020202020204" pitchFamily="34" charset="0"/>
                <a:buChar char="−"/>
                <a:tabLst>
                  <a:tab pos="1074738" algn="l"/>
                </a:tabLst>
              </a:pPr>
              <a:r>
                <a:rPr lang="en-GB" sz="1200" b="0" kern="1200" dirty="0">
                  <a:solidFill>
                    <a:schemeClr val="tx1"/>
                  </a:solidFill>
                  <a:latin typeface="+mn-lt"/>
                  <a:ea typeface="+mn-ea"/>
                  <a:cs typeface="+mn-cs"/>
                </a:rPr>
                <a:t>Sub-bullet</a:t>
              </a:r>
            </a:p>
          </p:txBody>
        </p:sp>
        <p:cxnSp>
          <p:nvCxnSpPr>
            <p:cNvPr id="43" name="Rechte verbindingslijn 42"/>
            <p:cNvCxnSpPr/>
            <p:nvPr userDrawn="1"/>
          </p:nvCxnSpPr>
          <p:spPr>
            <a:xfrm>
              <a:off x="-2812233" y="387386"/>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userDrawn="1"/>
          </p:nvCxnSpPr>
          <p:spPr>
            <a:xfrm>
              <a:off x="-2812233" y="1628800"/>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p:cNvCxnSpPr/>
            <p:nvPr userDrawn="1"/>
          </p:nvCxnSpPr>
          <p:spPr>
            <a:xfrm>
              <a:off x="-2812233" y="5805264"/>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46"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1" r="75697" b="23577"/>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4"/>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r="80548"/>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8" name="Groep 47"/>
            <p:cNvGrpSpPr/>
            <p:nvPr userDrawn="1"/>
          </p:nvGrpSpPr>
          <p:grpSpPr>
            <a:xfrm>
              <a:off x="-2098870" y="523279"/>
              <a:ext cx="435437" cy="427699"/>
              <a:chOff x="-1085063" y="758027"/>
              <a:chExt cx="633800" cy="622540"/>
            </a:xfrm>
          </p:grpSpPr>
          <p:sp>
            <p:nvSpPr>
              <p:cNvPr id="89" name="Afgeronde rechthoek 88"/>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dirty="0"/>
              </a:p>
            </p:txBody>
          </p:sp>
          <p:grpSp>
            <p:nvGrpSpPr>
              <p:cNvPr id="90" name="Groep 89"/>
              <p:cNvGrpSpPr/>
              <p:nvPr userDrawn="1"/>
            </p:nvGrpSpPr>
            <p:grpSpPr>
              <a:xfrm>
                <a:off x="-977746" y="864082"/>
                <a:ext cx="419166" cy="410430"/>
                <a:chOff x="6366933" y="309013"/>
                <a:chExt cx="1901295" cy="1861668"/>
              </a:xfrm>
              <a:solidFill>
                <a:schemeClr val="tx1"/>
              </a:solidFill>
            </p:grpSpPr>
            <p:sp>
              <p:nvSpPr>
                <p:cNvPr id="91" name="Rechthoek 90"/>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2" name="Rechthoek 91"/>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3" name="Rechthoek 92"/>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4" name="Rechthoek 93"/>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5" name="Rechthoek 94"/>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6" name="Rechthoek 95"/>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7" name="Rechthoek 96"/>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8" name="Rechthoek 97"/>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9" name="Rechthoek 98"/>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0" name="Rechthoek 99"/>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1" name="Vrije vorm 100"/>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nvGrpSpPr>
            <p:cNvPr id="49" name="Groep 48"/>
            <p:cNvGrpSpPr/>
            <p:nvPr userDrawn="1"/>
          </p:nvGrpSpPr>
          <p:grpSpPr>
            <a:xfrm>
              <a:off x="-2095303" y="1071657"/>
              <a:ext cx="435437" cy="427699"/>
              <a:chOff x="-1845083" y="758027"/>
              <a:chExt cx="633800" cy="622540"/>
            </a:xfrm>
          </p:grpSpPr>
          <p:sp>
            <p:nvSpPr>
              <p:cNvPr id="76" name="Afgeronde rechthoek 75"/>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77" name="Groep 76"/>
              <p:cNvGrpSpPr/>
              <p:nvPr userDrawn="1"/>
            </p:nvGrpSpPr>
            <p:grpSpPr>
              <a:xfrm>
                <a:off x="-1737766" y="864082"/>
                <a:ext cx="419166" cy="410430"/>
                <a:chOff x="3708400" y="309013"/>
                <a:chExt cx="1901295" cy="1861668"/>
              </a:xfrm>
              <a:solidFill>
                <a:schemeClr val="tx1"/>
              </a:solidFill>
            </p:grpSpPr>
            <p:sp>
              <p:nvSpPr>
                <p:cNvPr id="78" name="Rechthoek 77"/>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9" name="Rechthoek 78"/>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0" name="Rechthoek 79"/>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1" name="Rechthoek 80"/>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2" name="Rechthoek 81"/>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3" name="Rechthoek 82"/>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4" name="Rechthoek 83"/>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5" name="Rechthoek 84"/>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6" name="Rechthoek 85"/>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7" name="Rechthoek 86"/>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8" name="Vrije vorm 87"/>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cxnSp>
          <p:nvCxnSpPr>
            <p:cNvPr id="50" name="Rechte verbindingslijn 49"/>
            <p:cNvCxnSpPr>
              <a:stCxn id="52" idx="2"/>
              <a:endCxn id="76"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51" name="Rechte verbindingslijn 50"/>
            <p:cNvCxnSpPr>
              <a:stCxn id="53" idx="3"/>
              <a:endCxn id="89"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52" name="Ovaal 51"/>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al 52"/>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field placeholde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vooruit</a:t>
              </a:r>
            </a:p>
          </p:txBody>
        </p:sp>
        <p:sp>
          <p:nvSpPr>
            <p:cNvPr id="55" name="Textfield placeholde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terug</a:t>
              </a:r>
            </a:p>
          </p:txBody>
        </p:sp>
        <p:sp>
          <p:nvSpPr>
            <p:cNvPr id="56" name="Ovaal 55"/>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5</a:t>
              </a:r>
            </a:p>
          </p:txBody>
        </p:sp>
        <p:sp>
          <p:nvSpPr>
            <p:cNvPr id="57" name="Ovaal 56"/>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6</a:t>
              </a:r>
            </a:p>
          </p:txBody>
        </p:sp>
        <p:sp>
          <p:nvSpPr>
            <p:cNvPr id="58" name="Ovaal 57"/>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7</a:t>
              </a:r>
            </a:p>
          </p:txBody>
        </p:sp>
        <p:sp>
          <p:nvSpPr>
            <p:cNvPr id="59" name="Ovaal 58"/>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8</a:t>
              </a:r>
            </a:p>
          </p:txBody>
        </p:sp>
        <p:sp>
          <p:nvSpPr>
            <p:cNvPr id="60" name="Ovaal 59"/>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9</a:t>
              </a:r>
            </a:p>
          </p:txBody>
        </p:sp>
        <p:sp>
          <p:nvSpPr>
            <p:cNvPr id="61" name="Textfield placeholder"/>
            <p:cNvSpPr txBox="1">
              <a:spLocks/>
            </p:cNvSpPr>
            <p:nvPr userDrawn="1"/>
          </p:nvSpPr>
          <p:spPr>
            <a:xfrm>
              <a:off x="-2379688" y="363289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100" b="0" i="1" dirty="0" err="1">
                  <a:solidFill>
                    <a:schemeClr val="bg2">
                      <a:lumMod val="75000"/>
                    </a:schemeClr>
                  </a:solidFill>
                </a:rPr>
                <a:t>Cursief</a:t>
              </a:r>
              <a:r>
                <a:rPr lang="en-GB" sz="1100" b="0" i="1" dirty="0">
                  <a:solidFill>
                    <a:schemeClr val="bg2">
                      <a:lumMod val="75000"/>
                    </a:schemeClr>
                  </a:solidFill>
                </a:rPr>
                <a:t> </a:t>
              </a:r>
            </a:p>
          </p:txBody>
        </p:sp>
        <p:sp>
          <p:nvSpPr>
            <p:cNvPr id="62" name="Textfield placeholder"/>
            <p:cNvSpPr txBox="1">
              <a:spLocks/>
            </p:cNvSpPr>
            <p:nvPr userDrawn="1"/>
          </p:nvSpPr>
          <p:spPr>
            <a:xfrm>
              <a:off x="-2379688" y="4079336"/>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0" dirty="0">
                  <a:solidFill>
                    <a:schemeClr val="bg2">
                      <a:lumMod val="75000"/>
                    </a:schemeClr>
                  </a:solidFill>
                </a:rPr>
                <a:t>Sub-tekst</a:t>
              </a:r>
            </a:p>
          </p:txBody>
        </p:sp>
        <p:sp>
          <p:nvSpPr>
            <p:cNvPr id="63" name="Textfield placeholder"/>
            <p:cNvSpPr txBox="1">
              <a:spLocks/>
            </p:cNvSpPr>
            <p:nvPr userDrawn="1"/>
          </p:nvSpPr>
          <p:spPr>
            <a:xfrm>
              <a:off x="-2379688" y="4525782"/>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77800" lvl="2" indent="-177800" algn="l" defTabSz="914400" rtl="0" eaLnBrk="1" latinLnBrk="0" hangingPunct="1">
                <a:lnSpc>
                  <a:spcPts val="1800"/>
                </a:lnSpc>
                <a:spcBef>
                  <a:spcPts val="600"/>
                </a:spcBef>
                <a:spcAft>
                  <a:spcPts val="600"/>
                </a:spcAft>
                <a:buClr>
                  <a:schemeClr val="tx2"/>
                </a:buClr>
                <a:buFont typeface="+mj-lt"/>
                <a:buAutoNum type="arabicPeriod"/>
                <a:tabLst>
                  <a:tab pos="1074738" algn="l"/>
                  <a:tab pos="4394200" algn="l"/>
                </a:tabLst>
              </a:pPr>
              <a:r>
                <a:rPr lang="nl-NL" sz="1200" kern="1200" noProof="0" dirty="0">
                  <a:solidFill>
                    <a:schemeClr val="tx1"/>
                  </a:solidFill>
                  <a:latin typeface="+mn-lt"/>
                  <a:ea typeface="+mn-ea"/>
                  <a:cs typeface="+mn-cs"/>
                </a:rPr>
                <a:t>Numeriek</a:t>
              </a:r>
              <a:endParaRPr lang="en-GB" sz="1200" kern="1200" dirty="0">
                <a:solidFill>
                  <a:schemeClr val="tx1"/>
                </a:solidFill>
                <a:latin typeface="+mn-lt"/>
                <a:ea typeface="+mn-ea"/>
                <a:cs typeface="+mn-cs"/>
              </a:endParaRPr>
            </a:p>
          </p:txBody>
        </p:sp>
        <p:sp>
          <p:nvSpPr>
            <p:cNvPr id="64" name="Textfield placeholder"/>
            <p:cNvSpPr txBox="1">
              <a:spLocks/>
            </p:cNvSpPr>
            <p:nvPr userDrawn="1"/>
          </p:nvSpPr>
          <p:spPr>
            <a:xfrm>
              <a:off x="-2379688" y="540952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1074738" rtl="0" eaLnBrk="1" latinLnBrk="0" hangingPunct="1">
                <a:lnSpc>
                  <a:spcPts val="1700"/>
                </a:lnSpc>
                <a:spcBef>
                  <a:spcPts val="600"/>
                </a:spcBef>
                <a:spcAft>
                  <a:spcPts val="600"/>
                </a:spcAft>
                <a:buFont typeface="Arial" panose="020B0604020202020204" pitchFamily="34" charset="0"/>
                <a:buNone/>
              </a:pPr>
              <a:r>
                <a:rPr lang="en-GB" sz="1200" b="0" i="1" kern="1200" dirty="0" err="1">
                  <a:solidFill>
                    <a:schemeClr val="tx1"/>
                  </a:solidFill>
                  <a:latin typeface="+mn-lt"/>
                  <a:ea typeface="+mn-ea"/>
                  <a:cs typeface="+mn-cs"/>
                </a:rPr>
                <a:t>Cursief</a:t>
              </a:r>
              <a:endParaRPr lang="en-GB" sz="1200" b="0" i="1" kern="1200" dirty="0">
                <a:solidFill>
                  <a:schemeClr val="tx1"/>
                </a:solidFill>
                <a:latin typeface="+mn-lt"/>
                <a:ea typeface="+mn-ea"/>
                <a:cs typeface="+mn-cs"/>
              </a:endParaRPr>
            </a:p>
          </p:txBody>
        </p:sp>
        <p:sp>
          <p:nvSpPr>
            <p:cNvPr id="65" name="Textfield placeholder"/>
            <p:cNvSpPr txBox="1">
              <a:spLocks/>
            </p:cNvSpPr>
            <p:nvPr userDrawn="1"/>
          </p:nvSpPr>
          <p:spPr>
            <a:xfrm>
              <a:off x="-2379688" y="496307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714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Num. Bullet</a:t>
              </a:r>
            </a:p>
          </p:txBody>
        </p:sp>
        <p:grpSp>
          <p:nvGrpSpPr>
            <p:cNvPr id="66" name="Groep 65"/>
            <p:cNvGrpSpPr/>
            <p:nvPr userDrawn="1"/>
          </p:nvGrpSpPr>
          <p:grpSpPr>
            <a:xfrm>
              <a:off x="-950342" y="1837957"/>
              <a:ext cx="687412" cy="3758146"/>
              <a:chOff x="-740196" y="1837957"/>
              <a:chExt cx="1374825" cy="3758146"/>
            </a:xfrm>
          </p:grpSpPr>
          <p:sp>
            <p:nvSpPr>
              <p:cNvPr id="67" name="Textfield placeholde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8" name="Textfield placeholde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20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69" name="Textfield placeholde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70" name="Textfield placeholde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71" name="Textfield placeholde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14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72" name="Textfield placeholde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73" name="Textfield placeholde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74" name="Textfield placeholde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16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75" name="Textfield placeholde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grpSp>
      </p:grpSp>
      <p:sp>
        <p:nvSpPr>
          <p:cNvPr id="2" name="Titel 1"/>
          <p:cNvSpPr>
            <a:spLocks noGrp="1"/>
          </p:cNvSpPr>
          <p:nvPr>
            <p:ph type="title" hasCustomPrompt="1"/>
          </p:nvPr>
        </p:nvSpPr>
        <p:spPr/>
        <p:txBody>
          <a:bodyPr/>
          <a:lstStyle/>
          <a:p>
            <a:r>
              <a:rPr lang="nl-NL" dirty="0"/>
              <a:t>Klik om de titel te bewerken</a:t>
            </a:r>
          </a:p>
        </p:txBody>
      </p:sp>
      <p:grpSp>
        <p:nvGrpSpPr>
          <p:cNvPr id="102" name="Groep 101"/>
          <p:cNvGrpSpPr/>
          <p:nvPr userDrawn="1"/>
        </p:nvGrpSpPr>
        <p:grpSpPr>
          <a:xfrm>
            <a:off x="12363871" y="-26002"/>
            <a:ext cx="3064812" cy="4530930"/>
            <a:chOff x="15419739" y="-26002"/>
            <a:chExt cx="3064812" cy="4530930"/>
          </a:xfrm>
        </p:grpSpPr>
        <p:sp>
          <p:nvSpPr>
            <p:cNvPr id="103" name="Tekstvak 33"/>
            <p:cNvSpPr txBox="1"/>
            <p:nvPr userDrawn="1"/>
          </p:nvSpPr>
          <p:spPr>
            <a:xfrm>
              <a:off x="15593549" y="1001584"/>
              <a:ext cx="2285302" cy="646331"/>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Klik op het icoontje om een nieuwe afbeelding in te voegen.</a:t>
              </a:r>
              <a:endPar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endParaRPr>
            </a:p>
          </p:txBody>
        </p:sp>
        <p:sp>
          <p:nvSpPr>
            <p:cNvPr id="104" name="Tekstvak 33"/>
            <p:cNvSpPr txBox="1"/>
            <p:nvPr userDrawn="1"/>
          </p:nvSpPr>
          <p:spPr>
            <a:xfrm>
              <a:off x="15593549" y="3140968"/>
              <a:ext cx="2142447" cy="646331"/>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Zoek en selecteer de gewenste afbeelding. </a:t>
              </a:r>
              <a:b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br>
              <a: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Klik op </a:t>
              </a:r>
              <a:r>
                <a:rPr kumimoji="0" lang="en-US" sz="1400" b="1" i="0" u="none" strike="noStrike" kern="0" cap="none" spc="0" normalizeH="0" baseline="0" noProof="0" dirty="0">
                  <a:ln>
                    <a:noFill/>
                  </a:ln>
                  <a:solidFill>
                    <a:schemeClr val="tx2"/>
                  </a:solidFill>
                  <a:effectLst/>
                  <a:uLnTx/>
                  <a:uFillTx/>
                  <a:latin typeface="Calibri"/>
                  <a:ea typeface="Tahoma" pitchFamily="34" charset="0"/>
                  <a:cs typeface="Arial" pitchFamily="34" charset="0"/>
                </a:rPr>
                <a:t>´Invoegen´</a:t>
              </a:r>
              <a:endParaRPr kumimoji="0" lang="nl-NL" sz="1400" b="1" i="0" u="none" strike="noStrike" kern="0" cap="none" spc="0" normalizeH="0" baseline="0" noProof="0" dirty="0">
                <a:ln>
                  <a:noFill/>
                </a:ln>
                <a:solidFill>
                  <a:schemeClr val="tx2"/>
                </a:solidFill>
                <a:effectLst/>
                <a:uLnTx/>
                <a:uFillTx/>
                <a:latin typeface="Calibri"/>
                <a:ea typeface="Tahoma" pitchFamily="34" charset="0"/>
                <a:cs typeface="Arial" pitchFamily="34" charset="0"/>
              </a:endParaRPr>
            </a:p>
          </p:txBody>
        </p:sp>
        <p:sp>
          <p:nvSpPr>
            <p:cNvPr id="105" name="Ovaal 104"/>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white"/>
                  </a:solidFill>
                  <a:effectLst/>
                  <a:uLnTx/>
                  <a:uFillTx/>
                  <a:latin typeface="Calibri"/>
                </a:rPr>
                <a:t>1</a:t>
              </a:r>
            </a:p>
          </p:txBody>
        </p:sp>
        <p:sp>
          <p:nvSpPr>
            <p:cNvPr id="106" name="Ovaal 105"/>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white"/>
                  </a:solidFill>
                  <a:effectLst/>
                  <a:uLnTx/>
                  <a:uFillTx/>
                  <a:latin typeface="Calibri"/>
                </a:rPr>
                <a:t>2</a:t>
              </a:r>
            </a:p>
          </p:txBody>
        </p:sp>
        <p:pic>
          <p:nvPicPr>
            <p:cNvPr id="107" name="Picture 3"/>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108" name="Picture 3"/>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10004" t="23401" r="80712" b="21471"/>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09" name="Tekstvak 108"/>
            <p:cNvSpPr txBox="1"/>
            <p:nvPr userDrawn="1"/>
          </p:nvSpPr>
          <p:spPr>
            <a:xfrm>
              <a:off x="15673080" y="4020160"/>
              <a:ext cx="779464" cy="261610"/>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err="1">
                  <a:ln>
                    <a:noFill/>
                  </a:ln>
                  <a:solidFill>
                    <a:srgbClr val="005634">
                      <a:lumMod val="25000"/>
                    </a:srgbClr>
                  </a:solidFill>
                  <a:effectLst>
                    <a:outerShdw blurRad="25400" algn="ctr" rotWithShape="0">
                      <a:prstClr val="white"/>
                    </a:outerShdw>
                  </a:effectLst>
                  <a:uLnTx/>
                  <a:uFillTx/>
                </a:rPr>
                <a:t>Invoegen</a:t>
              </a:r>
              <a:endParaRPr kumimoji="0" lang="en-GB" sz="1050" b="1" i="0" u="none" strike="noStrike" kern="0" cap="none" spc="0" normalizeH="0" baseline="0" noProof="0" dirty="0">
                <a:ln>
                  <a:noFill/>
                </a:ln>
                <a:solidFill>
                  <a:srgbClr val="005634">
                    <a:lumMod val="25000"/>
                  </a:srgbClr>
                </a:solidFill>
                <a:effectLst>
                  <a:outerShdw blurRad="25400" algn="ctr" rotWithShape="0">
                    <a:prstClr val="white"/>
                  </a:outerShdw>
                </a:effectLst>
                <a:uLnTx/>
                <a:uFillTx/>
              </a:endParaRPr>
            </a:p>
          </p:txBody>
        </p:sp>
        <p:sp>
          <p:nvSpPr>
            <p:cNvPr id="110" name="Rechthoek 109"/>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AFBEELDING INVOEGEN</a:t>
              </a:r>
            </a:p>
          </p:txBody>
        </p:sp>
        <p:grpSp>
          <p:nvGrpSpPr>
            <p:cNvPr id="111" name="Groep 110"/>
            <p:cNvGrpSpPr/>
            <p:nvPr userDrawn="1"/>
          </p:nvGrpSpPr>
          <p:grpSpPr>
            <a:xfrm>
              <a:off x="15563079" y="358984"/>
              <a:ext cx="2489424" cy="4145944"/>
              <a:chOff x="15563079" y="358984"/>
              <a:chExt cx="2315772" cy="4145944"/>
            </a:xfrm>
          </p:grpSpPr>
          <p:cxnSp>
            <p:nvCxnSpPr>
              <p:cNvPr id="113" name="Rechte verbindingslijn 112"/>
              <p:cNvCxnSpPr/>
              <p:nvPr userDrawn="1"/>
            </p:nvCxnSpPr>
            <p:spPr>
              <a:xfrm>
                <a:off x="15563418" y="358984"/>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4" name="Rechte verbindingslijn 113"/>
              <p:cNvCxnSpPr/>
              <p:nvPr userDrawn="1"/>
            </p:nvCxnSpPr>
            <p:spPr>
              <a:xfrm>
                <a:off x="15563079" y="2564904"/>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Rechte verbindingslijn 114"/>
              <p:cNvCxnSpPr/>
              <p:nvPr userDrawn="1"/>
            </p:nvCxnSpPr>
            <p:spPr>
              <a:xfrm>
                <a:off x="15563418" y="4504928"/>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112" name="Afbeelding 1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593549" y="1810798"/>
              <a:ext cx="610090" cy="610090"/>
            </a:xfrm>
            <a:prstGeom prst="rect">
              <a:avLst/>
            </a:prstGeom>
          </p:spPr>
        </p:pic>
      </p:grpSp>
    </p:spTree>
    <p:extLst>
      <p:ext uri="{BB962C8B-B14F-4D97-AF65-F5344CB8AC3E}">
        <p14:creationId xmlns:p14="http://schemas.microsoft.com/office/powerpoint/2010/main" val="309353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amp; Beeld (M)">
    <p:spTree>
      <p:nvGrpSpPr>
        <p:cNvPr id="1" name=""/>
        <p:cNvGrpSpPr/>
        <p:nvPr/>
      </p:nvGrpSpPr>
      <p:grpSpPr>
        <a:xfrm>
          <a:off x="0" y="0"/>
          <a:ext cx="0" cy="0"/>
          <a:chOff x="0" y="0"/>
          <a:chExt cx="0" cy="0"/>
        </a:xfrm>
      </p:grpSpPr>
      <p:sp>
        <p:nvSpPr>
          <p:cNvPr id="7" name="Tijdelijke aanduiding voor afbeelding 2"/>
          <p:cNvSpPr>
            <a:spLocks noGrp="1"/>
          </p:cNvSpPr>
          <p:nvPr>
            <p:ph type="pic" idx="13"/>
          </p:nvPr>
        </p:nvSpPr>
        <p:spPr>
          <a:xfrm>
            <a:off x="4659015" y="1083364"/>
            <a:ext cx="7539335" cy="4649892"/>
          </a:xfrm>
          <a:solidFill>
            <a:schemeClr val="accent4"/>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2" name="Tijdelijke aanduiding voor tekst 11"/>
          <p:cNvSpPr>
            <a:spLocks noGrp="1"/>
          </p:cNvSpPr>
          <p:nvPr>
            <p:ph type="body" sz="quarter" idx="14" hasCustomPrompt="1"/>
          </p:nvPr>
        </p:nvSpPr>
        <p:spPr>
          <a:xfrm>
            <a:off x="-13494" y="5581651"/>
            <a:ext cx="12225338" cy="348800"/>
          </a:xfrm>
          <a:custGeom>
            <a:avLst/>
            <a:gdLst>
              <a:gd name="connsiteX0" fmla="*/ 0 w 12225338"/>
              <a:gd name="connsiteY0" fmla="*/ 0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0 h 338137"/>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44173 h 382310"/>
              <a:gd name="connsiteX0" fmla="*/ 0 w 12225338"/>
              <a:gd name="connsiteY0" fmla="*/ 44173 h 382310"/>
              <a:gd name="connsiteX1" fmla="*/ 12225338 w 12225338"/>
              <a:gd name="connsiteY1" fmla="*/ 44173 h 382310"/>
              <a:gd name="connsiteX2" fmla="*/ 12225338 w 12225338"/>
              <a:gd name="connsiteY2" fmla="*/ 44173 h 382310"/>
              <a:gd name="connsiteX3" fmla="*/ 12225338 w 12225338"/>
              <a:gd name="connsiteY3" fmla="*/ 382310 h 382310"/>
              <a:gd name="connsiteX4" fmla="*/ 0 w 12225338"/>
              <a:gd name="connsiteY4" fmla="*/ 382310 h 382310"/>
              <a:gd name="connsiteX5" fmla="*/ 0 w 12225338"/>
              <a:gd name="connsiteY5" fmla="*/ 282505 h 382310"/>
              <a:gd name="connsiteX6" fmla="*/ 0 w 12225338"/>
              <a:gd name="connsiteY6" fmla="*/ 44173 h 382310"/>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 name="connsiteX0" fmla="*/ 0 w 12225338"/>
              <a:gd name="connsiteY0" fmla="*/ 238332 h 338137"/>
              <a:gd name="connsiteX1" fmla="*/ 12225338 w 12225338"/>
              <a:gd name="connsiteY1" fmla="*/ 0 h 338137"/>
              <a:gd name="connsiteX2" fmla="*/ 12225338 w 12225338"/>
              <a:gd name="connsiteY2" fmla="*/ 0 h 338137"/>
              <a:gd name="connsiteX3" fmla="*/ 12225338 w 12225338"/>
              <a:gd name="connsiteY3" fmla="*/ 338137 h 338137"/>
              <a:gd name="connsiteX4" fmla="*/ 0 w 12225338"/>
              <a:gd name="connsiteY4" fmla="*/ 338137 h 338137"/>
              <a:gd name="connsiteX5" fmla="*/ 0 w 12225338"/>
              <a:gd name="connsiteY5" fmla="*/ 238332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338" h="338137">
                <a:moveTo>
                  <a:pt x="0" y="238332"/>
                </a:moveTo>
                <a:cubicBezTo>
                  <a:pt x="5257870" y="-49834"/>
                  <a:pt x="8329129" y="39687"/>
                  <a:pt x="12225338" y="0"/>
                </a:cubicBezTo>
                <a:lnTo>
                  <a:pt x="12225338" y="0"/>
                </a:lnTo>
                <a:lnTo>
                  <a:pt x="12225338" y="338137"/>
                </a:lnTo>
                <a:lnTo>
                  <a:pt x="0" y="338137"/>
                </a:lnTo>
                <a:lnTo>
                  <a:pt x="0" y="238332"/>
                </a:lnTo>
                <a:close/>
              </a:path>
            </a:pathLst>
          </a:custGeom>
          <a:solidFill>
            <a:schemeClr val="bg1"/>
          </a:solidFill>
          <a:ln w="9525">
            <a:solidFill>
              <a:schemeClr val="tx2"/>
            </a:solidFill>
          </a:ln>
        </p:spPr>
        <p:txBody>
          <a:bodyPr vert="horz" lIns="0" tIns="0" rIns="0" bIns="0" rtlCol="0" anchor="ctr">
            <a:noAutofit/>
          </a:bodyPr>
          <a:lstStyle>
            <a:lvl1pPr>
              <a:defRPr lang="nl-NL" sz="1200" baseline="0" dirty="0">
                <a:solidFill>
                  <a:schemeClr val="bg2"/>
                </a:solidFill>
                <a:latin typeface="Arial Narrow" panose="020B0606020202030204" pitchFamily="34" charset="0"/>
              </a:defRPr>
            </a:lvl1pPr>
          </a:lstStyle>
          <a:p>
            <a:pPr lvl="0" algn="ctr"/>
            <a:r>
              <a:rPr lang="nl-NL" dirty="0"/>
              <a:t>LIJN ORANJE (Niet verwijderen!)</a:t>
            </a:r>
          </a:p>
        </p:txBody>
      </p:sp>
      <p:sp>
        <p:nvSpPr>
          <p:cNvPr id="13" name="Tijdelijke aanduiding voor tekst 11"/>
          <p:cNvSpPr>
            <a:spLocks noGrp="1"/>
          </p:cNvSpPr>
          <p:nvPr>
            <p:ph type="body" sz="quarter" idx="15" hasCustomPrompt="1"/>
          </p:nvPr>
        </p:nvSpPr>
        <p:spPr>
          <a:xfrm>
            <a:off x="-13494" y="5876129"/>
            <a:ext cx="12225338" cy="62735"/>
          </a:xfrm>
          <a:prstGeom prst="rect">
            <a:avLst/>
          </a:prstGeom>
          <a:solidFill>
            <a:schemeClr val="bg1"/>
          </a:solidFill>
          <a:ln w="12700">
            <a:noFill/>
          </a:ln>
        </p:spPr>
        <p:txBody>
          <a:bodyPr anchor="ctr"/>
          <a:lstStyle>
            <a:lvl1pPr algn="ctr">
              <a:defRPr sz="1200" baseline="0">
                <a:solidFill>
                  <a:schemeClr val="bg2"/>
                </a:solidFill>
                <a:latin typeface="Arial Narrow" panose="020B0606020202030204" pitchFamily="34" charset="0"/>
              </a:defRPr>
            </a:lvl1pPr>
            <a:lvl2pPr algn="ctr">
              <a:defRPr/>
            </a:lvl2pPr>
            <a:lvl3pPr algn="ctr">
              <a:defRPr/>
            </a:lvl3pPr>
            <a:lvl4pPr algn="ctr">
              <a:defRPr/>
            </a:lvl4pPr>
            <a:lvl5pPr algn="ctr">
              <a:defRPr/>
            </a:lvl5pPr>
          </a:lstStyle>
          <a:p>
            <a:pPr lvl="0"/>
            <a:r>
              <a:rPr lang="nl-NL" dirty="0"/>
              <a:t>BALK WIT (Niet verwijderen!)</a:t>
            </a:r>
          </a:p>
        </p:txBody>
      </p:sp>
      <p:sp>
        <p:nvSpPr>
          <p:cNvPr id="3" name="Tijdelijke aanduiding voor verticale tekst 2"/>
          <p:cNvSpPr>
            <a:spLocks noGrp="1"/>
          </p:cNvSpPr>
          <p:nvPr>
            <p:ph type="body" orient="vert" idx="1"/>
          </p:nvPr>
        </p:nvSpPr>
        <p:spPr>
          <a:xfrm>
            <a:off x="555025" y="1083007"/>
            <a:ext cx="3743950" cy="4177763"/>
          </a:xfrm>
        </p:spPr>
        <p:txBody>
          <a:bodyPr vert="horz"/>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427769-0C94-4714-9308-5CB730222FA0}" type="slidenum">
              <a:rPr lang="nl-NL" smtClean="0"/>
              <a:pPr/>
              <a:t>‹nr.›</a:t>
            </a:fld>
            <a:endParaRPr lang="nl-NL"/>
          </a:p>
        </p:txBody>
      </p:sp>
      <p:sp>
        <p:nvSpPr>
          <p:cNvPr id="10" name="Rechthoek 9"/>
          <p:cNvSpPr/>
          <p:nvPr userDrawn="1"/>
        </p:nvSpPr>
        <p:spPr>
          <a:xfrm>
            <a:off x="0" y="-459432"/>
            <a:ext cx="6315199" cy="459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1600" dirty="0"/>
              <a:t>Tekst &amp; Beeld (M)</a:t>
            </a:r>
          </a:p>
        </p:txBody>
      </p:sp>
      <p:sp>
        <p:nvSpPr>
          <p:cNvPr id="2" name="Titel 1"/>
          <p:cNvSpPr>
            <a:spLocks noGrp="1"/>
          </p:cNvSpPr>
          <p:nvPr>
            <p:ph type="title" hasCustomPrompt="1"/>
          </p:nvPr>
        </p:nvSpPr>
        <p:spPr/>
        <p:txBody>
          <a:bodyPr/>
          <a:lstStyle/>
          <a:p>
            <a:r>
              <a:rPr lang="nl-NL" dirty="0"/>
              <a:t>Klik om de titel te bewerken</a:t>
            </a:r>
          </a:p>
        </p:txBody>
      </p:sp>
      <p:grpSp>
        <p:nvGrpSpPr>
          <p:cNvPr id="96" name="Groep 95"/>
          <p:cNvGrpSpPr/>
          <p:nvPr userDrawn="1"/>
        </p:nvGrpSpPr>
        <p:grpSpPr>
          <a:xfrm>
            <a:off x="12363871" y="-26002"/>
            <a:ext cx="3064812" cy="4530930"/>
            <a:chOff x="15419739" y="-26002"/>
            <a:chExt cx="3064812" cy="4530930"/>
          </a:xfrm>
        </p:grpSpPr>
        <p:sp>
          <p:nvSpPr>
            <p:cNvPr id="97" name="Tekstvak 33"/>
            <p:cNvSpPr txBox="1"/>
            <p:nvPr userDrawn="1"/>
          </p:nvSpPr>
          <p:spPr>
            <a:xfrm>
              <a:off x="15593549" y="1001584"/>
              <a:ext cx="2285302" cy="646331"/>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Klik op het icoontje om een nieuwe afbeelding in te voegen.</a:t>
              </a:r>
              <a:endPar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endParaRPr>
            </a:p>
          </p:txBody>
        </p:sp>
        <p:sp>
          <p:nvSpPr>
            <p:cNvPr id="98" name="Tekstvak 33"/>
            <p:cNvSpPr txBox="1"/>
            <p:nvPr userDrawn="1"/>
          </p:nvSpPr>
          <p:spPr>
            <a:xfrm>
              <a:off x="15593549" y="3140968"/>
              <a:ext cx="2142447" cy="646331"/>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Zoek en selecteer de gewenste afbeelding. </a:t>
              </a:r>
              <a:b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br>
              <a:r>
                <a:rPr kumimoji="0" lang="en-US" sz="1400" b="0" i="0" u="none" strike="noStrike" kern="0" cap="none" spc="0" normalizeH="0" baseline="0" noProof="0" dirty="0">
                  <a:ln>
                    <a:noFill/>
                  </a:ln>
                  <a:solidFill>
                    <a:schemeClr val="tx1"/>
                  </a:solidFill>
                  <a:effectLst/>
                  <a:uLnTx/>
                  <a:uFillTx/>
                  <a:latin typeface="Calibri"/>
                  <a:ea typeface="Tahoma" pitchFamily="34" charset="0"/>
                  <a:cs typeface="Arial" pitchFamily="34" charset="0"/>
                </a:rPr>
                <a:t>Klik op </a:t>
              </a:r>
              <a:r>
                <a:rPr kumimoji="0" lang="en-US" sz="1400" b="1" i="0" u="none" strike="noStrike" kern="0" cap="none" spc="0" normalizeH="0" baseline="0" noProof="0" dirty="0">
                  <a:ln>
                    <a:noFill/>
                  </a:ln>
                  <a:solidFill>
                    <a:schemeClr val="tx2"/>
                  </a:solidFill>
                  <a:effectLst/>
                  <a:uLnTx/>
                  <a:uFillTx/>
                  <a:latin typeface="Calibri"/>
                  <a:ea typeface="Tahoma" pitchFamily="34" charset="0"/>
                  <a:cs typeface="Arial" pitchFamily="34" charset="0"/>
                </a:rPr>
                <a:t>´Invoegen´</a:t>
              </a:r>
              <a:endParaRPr kumimoji="0" lang="nl-NL" sz="1400" b="1" i="0" u="none" strike="noStrike" kern="0" cap="none" spc="0" normalizeH="0" baseline="0" noProof="0" dirty="0">
                <a:ln>
                  <a:noFill/>
                </a:ln>
                <a:solidFill>
                  <a:schemeClr val="tx2"/>
                </a:solidFill>
                <a:effectLst/>
                <a:uLnTx/>
                <a:uFillTx/>
                <a:latin typeface="Calibri"/>
                <a:ea typeface="Tahoma" pitchFamily="34" charset="0"/>
                <a:cs typeface="Arial" pitchFamily="34" charset="0"/>
              </a:endParaRPr>
            </a:p>
          </p:txBody>
        </p:sp>
        <p:sp>
          <p:nvSpPr>
            <p:cNvPr id="99" name="Ovaal 98"/>
            <p:cNvSpPr/>
            <p:nvPr userDrawn="1"/>
          </p:nvSpPr>
          <p:spPr>
            <a:xfrm>
              <a:off x="15550533" y="505307"/>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white"/>
                  </a:solidFill>
                  <a:effectLst/>
                  <a:uLnTx/>
                  <a:uFillTx/>
                  <a:latin typeface="Calibri"/>
                </a:rPr>
                <a:t>1</a:t>
              </a:r>
            </a:p>
          </p:txBody>
        </p:sp>
        <p:sp>
          <p:nvSpPr>
            <p:cNvPr id="100" name="Ovaal 99"/>
            <p:cNvSpPr/>
            <p:nvPr userDrawn="1"/>
          </p:nvSpPr>
          <p:spPr>
            <a:xfrm>
              <a:off x="15550533" y="2667422"/>
              <a:ext cx="401538" cy="401538"/>
            </a:xfrm>
            <a:prstGeom prst="ellipse">
              <a:avLst/>
            </a:prstGeom>
            <a:solidFill>
              <a:schemeClr val="tx2"/>
            </a:solidFill>
            <a:ln w="25400" cap="flat" cmpd="sng" algn="ctr">
              <a:noFill/>
              <a:prstDash val="solid"/>
            </a:ln>
            <a:effectLst/>
          </p:spPr>
          <p:txBody>
            <a:bodyPr lIns="0" tIns="36000" rIns="0" bIns="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white"/>
                  </a:solidFill>
                  <a:effectLst/>
                  <a:uLnTx/>
                  <a:uFillTx/>
                  <a:latin typeface="Calibri"/>
                </a:rPr>
                <a:t>2</a:t>
              </a:r>
            </a:p>
          </p:txBody>
        </p:sp>
        <p:pic>
          <p:nvPicPr>
            <p:cNvPr id="101"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630" t="13535" r="3470" b="13927"/>
            <a:stretch/>
          </p:blipFill>
          <p:spPr bwMode="auto">
            <a:xfrm>
              <a:off x="15590998"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102"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0004" t="23401" r="80712" b="21471"/>
            <a:stretch/>
          </p:blipFill>
          <p:spPr bwMode="auto">
            <a:xfrm>
              <a:off x="15660456"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03" name="Tekstvak 102"/>
            <p:cNvSpPr txBox="1"/>
            <p:nvPr userDrawn="1"/>
          </p:nvSpPr>
          <p:spPr>
            <a:xfrm>
              <a:off x="15673080" y="4020160"/>
              <a:ext cx="779464" cy="261610"/>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err="1">
                  <a:ln>
                    <a:noFill/>
                  </a:ln>
                  <a:solidFill>
                    <a:srgbClr val="005634">
                      <a:lumMod val="25000"/>
                    </a:srgbClr>
                  </a:solidFill>
                  <a:effectLst>
                    <a:outerShdw blurRad="25400" algn="ctr" rotWithShape="0">
                      <a:prstClr val="white"/>
                    </a:outerShdw>
                  </a:effectLst>
                  <a:uLnTx/>
                  <a:uFillTx/>
                </a:rPr>
                <a:t>Invoegen</a:t>
              </a:r>
              <a:endParaRPr kumimoji="0" lang="en-GB" sz="1050" b="1" i="0" u="none" strike="noStrike" kern="0" cap="none" spc="0" normalizeH="0" baseline="0" noProof="0" dirty="0">
                <a:ln>
                  <a:noFill/>
                </a:ln>
                <a:solidFill>
                  <a:srgbClr val="005634">
                    <a:lumMod val="25000"/>
                  </a:srgbClr>
                </a:solidFill>
                <a:effectLst>
                  <a:outerShdw blurRad="25400" algn="ctr" rotWithShape="0">
                    <a:prstClr val="white"/>
                  </a:outerShdw>
                </a:effectLst>
                <a:uLnTx/>
                <a:uFillTx/>
              </a:endParaRPr>
            </a:p>
          </p:txBody>
        </p:sp>
        <p:sp>
          <p:nvSpPr>
            <p:cNvPr id="104" name="Rechthoek 103"/>
            <p:cNvSpPr/>
            <p:nvPr userDrawn="1"/>
          </p:nvSpPr>
          <p:spPr>
            <a:xfrm>
              <a:off x="15419739" y="-26002"/>
              <a:ext cx="3064812"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AFBEELDING INVOEGEN</a:t>
              </a:r>
            </a:p>
          </p:txBody>
        </p:sp>
        <p:grpSp>
          <p:nvGrpSpPr>
            <p:cNvPr id="105" name="Groep 104"/>
            <p:cNvGrpSpPr/>
            <p:nvPr userDrawn="1"/>
          </p:nvGrpSpPr>
          <p:grpSpPr>
            <a:xfrm>
              <a:off x="15563079" y="358984"/>
              <a:ext cx="2489424" cy="4145944"/>
              <a:chOff x="15563079" y="358984"/>
              <a:chExt cx="2315772" cy="4145944"/>
            </a:xfrm>
          </p:grpSpPr>
          <p:cxnSp>
            <p:nvCxnSpPr>
              <p:cNvPr id="107" name="Rechte verbindingslijn 106"/>
              <p:cNvCxnSpPr/>
              <p:nvPr userDrawn="1"/>
            </p:nvCxnSpPr>
            <p:spPr>
              <a:xfrm>
                <a:off x="15563418" y="358984"/>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8" name="Rechte verbindingslijn 107"/>
              <p:cNvCxnSpPr/>
              <p:nvPr userDrawn="1"/>
            </p:nvCxnSpPr>
            <p:spPr>
              <a:xfrm>
                <a:off x="15563079" y="2564904"/>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9" name="Rechte verbindingslijn 108"/>
              <p:cNvCxnSpPr/>
              <p:nvPr userDrawn="1"/>
            </p:nvCxnSpPr>
            <p:spPr>
              <a:xfrm>
                <a:off x="15563418" y="4504928"/>
                <a:ext cx="231543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106" name="Afbeelding 10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593549" y="1810798"/>
              <a:ext cx="610090" cy="610090"/>
            </a:xfrm>
            <a:prstGeom prst="rect">
              <a:avLst/>
            </a:prstGeom>
          </p:spPr>
        </p:pic>
      </p:grpSp>
      <p:grpSp>
        <p:nvGrpSpPr>
          <p:cNvPr id="110" name="Groep 109"/>
          <p:cNvGrpSpPr/>
          <p:nvPr userDrawn="1"/>
        </p:nvGrpSpPr>
        <p:grpSpPr>
          <a:xfrm>
            <a:off x="-2973833" y="0"/>
            <a:ext cx="2808312" cy="5805264"/>
            <a:chOff x="-2973833" y="0"/>
            <a:chExt cx="2808312" cy="5805264"/>
          </a:xfrm>
        </p:grpSpPr>
        <p:sp>
          <p:nvSpPr>
            <p:cNvPr id="111" name="Rechthoek 110"/>
            <p:cNvSpPr/>
            <p:nvPr userDrawn="1"/>
          </p:nvSpPr>
          <p:spPr>
            <a:xfrm>
              <a:off x="-2973833"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600" b="1" dirty="0">
                  <a:solidFill>
                    <a:schemeClr val="tx2"/>
                  </a:solidFill>
                </a:rPr>
                <a:t>TEXT LEVELS</a:t>
              </a:r>
            </a:p>
          </p:txBody>
        </p:sp>
        <p:sp>
          <p:nvSpPr>
            <p:cNvPr id="112" name="Textfield placeholder"/>
            <p:cNvSpPr txBox="1">
              <a:spLocks/>
            </p:cNvSpPr>
            <p:nvPr userDrawn="1"/>
          </p:nvSpPr>
          <p:spPr>
            <a:xfrm>
              <a:off x="-2379688" y="1837957"/>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200" b="0" dirty="0">
                  <a:solidFill>
                    <a:schemeClr val="tx1"/>
                  </a:solidFill>
                </a:rPr>
                <a:t>Lees-tekst</a:t>
              </a:r>
            </a:p>
          </p:txBody>
        </p:sp>
        <p:sp>
          <p:nvSpPr>
            <p:cNvPr id="113" name="Ovaal 112"/>
            <p:cNvSpPr/>
            <p:nvPr userDrawn="1"/>
          </p:nvSpPr>
          <p:spPr>
            <a:xfrm>
              <a:off x="-2807145" y="178724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1</a:t>
              </a:r>
            </a:p>
          </p:txBody>
        </p:sp>
        <p:sp>
          <p:nvSpPr>
            <p:cNvPr id="114" name="Ovaal 113"/>
            <p:cNvSpPr/>
            <p:nvPr userDrawn="1"/>
          </p:nvSpPr>
          <p:spPr>
            <a:xfrm>
              <a:off x="-2807145" y="223369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2</a:t>
              </a:r>
            </a:p>
          </p:txBody>
        </p:sp>
        <p:sp>
          <p:nvSpPr>
            <p:cNvPr id="115" name="Ovaal 114"/>
            <p:cNvSpPr/>
            <p:nvPr userDrawn="1"/>
          </p:nvSpPr>
          <p:spPr>
            <a:xfrm>
              <a:off x="-2807145" y="268013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3</a:t>
              </a:r>
            </a:p>
          </p:txBody>
        </p:sp>
        <p:sp>
          <p:nvSpPr>
            <p:cNvPr id="116" name="Ovaal 115"/>
            <p:cNvSpPr/>
            <p:nvPr userDrawn="1"/>
          </p:nvSpPr>
          <p:spPr>
            <a:xfrm>
              <a:off x="-2807145" y="312658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4</a:t>
              </a:r>
            </a:p>
          </p:txBody>
        </p:sp>
        <p:sp>
          <p:nvSpPr>
            <p:cNvPr id="117" name="Textfield placeholder"/>
            <p:cNvSpPr txBox="1">
              <a:spLocks/>
            </p:cNvSpPr>
            <p:nvPr userDrawn="1"/>
          </p:nvSpPr>
          <p:spPr>
            <a:xfrm>
              <a:off x="-2379688" y="2284403"/>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1" dirty="0">
                  <a:solidFill>
                    <a:schemeClr val="tx2"/>
                  </a:solidFill>
                </a:rPr>
                <a:t>Sub-kop</a:t>
              </a:r>
            </a:p>
          </p:txBody>
        </p:sp>
        <p:sp>
          <p:nvSpPr>
            <p:cNvPr id="118" name="Textfield placeholder"/>
            <p:cNvSpPr txBox="1">
              <a:spLocks/>
            </p:cNvSpPr>
            <p:nvPr userDrawn="1"/>
          </p:nvSpPr>
          <p:spPr>
            <a:xfrm>
              <a:off x="-2379688" y="273084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36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Bullet</a:t>
              </a:r>
            </a:p>
          </p:txBody>
        </p:sp>
        <p:sp>
          <p:nvSpPr>
            <p:cNvPr id="119" name="Textfield placeholder"/>
            <p:cNvSpPr txBox="1">
              <a:spLocks/>
            </p:cNvSpPr>
            <p:nvPr userDrawn="1"/>
          </p:nvSpPr>
          <p:spPr>
            <a:xfrm>
              <a:off x="-2379688" y="317729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11138" lvl="3" indent="-117475" algn="l" defTabSz="914400" rtl="0" eaLnBrk="1" latinLnBrk="0" hangingPunct="1">
                <a:lnSpc>
                  <a:spcPts val="1700"/>
                </a:lnSpc>
                <a:spcBef>
                  <a:spcPts val="600"/>
                </a:spcBef>
                <a:spcAft>
                  <a:spcPts val="600"/>
                </a:spcAft>
                <a:buClr>
                  <a:schemeClr val="tx2"/>
                </a:buClr>
                <a:buSzPct val="85000"/>
                <a:buFont typeface="Arial" panose="020B0604020202020204" pitchFamily="34" charset="0"/>
                <a:buChar char="−"/>
                <a:tabLst>
                  <a:tab pos="1074738" algn="l"/>
                </a:tabLst>
              </a:pPr>
              <a:r>
                <a:rPr lang="en-GB" sz="1200" b="0" kern="1200" dirty="0">
                  <a:solidFill>
                    <a:schemeClr val="tx1"/>
                  </a:solidFill>
                  <a:latin typeface="+mn-lt"/>
                  <a:ea typeface="+mn-ea"/>
                  <a:cs typeface="+mn-cs"/>
                </a:rPr>
                <a:t>Sub-bullet</a:t>
              </a:r>
            </a:p>
          </p:txBody>
        </p:sp>
        <p:cxnSp>
          <p:nvCxnSpPr>
            <p:cNvPr id="120" name="Rechte verbindingslijn 119"/>
            <p:cNvCxnSpPr/>
            <p:nvPr userDrawn="1"/>
          </p:nvCxnSpPr>
          <p:spPr>
            <a:xfrm>
              <a:off x="-2812233" y="387386"/>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1" name="Rechte verbindingslijn 120"/>
            <p:cNvCxnSpPr/>
            <p:nvPr userDrawn="1"/>
          </p:nvCxnSpPr>
          <p:spPr>
            <a:xfrm>
              <a:off x="-2812233" y="1628800"/>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2" name="Rechte verbindingslijn 121"/>
            <p:cNvCxnSpPr/>
            <p:nvPr userDrawn="1"/>
          </p:nvCxnSpPr>
          <p:spPr>
            <a:xfrm>
              <a:off x="-2812233" y="5805264"/>
              <a:ext cx="25747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23" name="Picture 3"/>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t="1" r="75697" b="23577"/>
            <a:stretch/>
          </p:blipFill>
          <p:spPr bwMode="auto">
            <a:xfrm>
              <a:off x="-2807145" y="929399"/>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4" name="Picture 4"/>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r="80548"/>
            <a:stretch/>
          </p:blipFill>
          <p:spPr bwMode="auto">
            <a:xfrm>
              <a:off x="-2812233" y="523280"/>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5" name="Groep 124"/>
            <p:cNvGrpSpPr/>
            <p:nvPr userDrawn="1"/>
          </p:nvGrpSpPr>
          <p:grpSpPr>
            <a:xfrm>
              <a:off x="-2098870" y="523279"/>
              <a:ext cx="435437" cy="427699"/>
              <a:chOff x="-1085063" y="758027"/>
              <a:chExt cx="633800" cy="622540"/>
            </a:xfrm>
          </p:grpSpPr>
          <p:sp>
            <p:nvSpPr>
              <p:cNvPr id="166" name="Afgeronde rechthoek 165"/>
              <p:cNvSpPr/>
              <p:nvPr userDrawn="1"/>
            </p:nvSpPr>
            <p:spPr>
              <a:xfrm>
                <a:off x="-108506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dirty="0"/>
              </a:p>
            </p:txBody>
          </p:sp>
          <p:grpSp>
            <p:nvGrpSpPr>
              <p:cNvPr id="167" name="Groep 166"/>
              <p:cNvGrpSpPr/>
              <p:nvPr userDrawn="1"/>
            </p:nvGrpSpPr>
            <p:grpSpPr>
              <a:xfrm>
                <a:off x="-977746" y="864082"/>
                <a:ext cx="419166" cy="410430"/>
                <a:chOff x="6366933" y="309013"/>
                <a:chExt cx="1901295" cy="1861668"/>
              </a:xfrm>
              <a:solidFill>
                <a:schemeClr val="tx1"/>
              </a:solidFill>
            </p:grpSpPr>
            <p:sp>
              <p:nvSpPr>
                <p:cNvPr id="168" name="Rechthoek 167"/>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9" name="Rechthoek 168"/>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0" name="Rechthoek 169"/>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1" name="Rechthoek 170"/>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2" name="Rechthoek 171"/>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3" name="Rechthoek 172"/>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4" name="Rechthoek 173"/>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5" name="Rechthoek 174"/>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6" name="Rechthoek 175"/>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7" name="Rechthoek 176"/>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8" name="Vrije vorm 177"/>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nvGrpSpPr>
            <p:cNvPr id="126" name="Groep 125"/>
            <p:cNvGrpSpPr/>
            <p:nvPr userDrawn="1"/>
          </p:nvGrpSpPr>
          <p:grpSpPr>
            <a:xfrm>
              <a:off x="-2095303" y="1071657"/>
              <a:ext cx="435437" cy="427699"/>
              <a:chOff x="-1845083" y="758027"/>
              <a:chExt cx="633800" cy="622540"/>
            </a:xfrm>
          </p:grpSpPr>
          <p:sp>
            <p:nvSpPr>
              <p:cNvPr id="153" name="Afgeronde rechthoek 152"/>
              <p:cNvSpPr/>
              <p:nvPr userDrawn="1"/>
            </p:nvSpPr>
            <p:spPr>
              <a:xfrm>
                <a:off x="-1845083" y="758027"/>
                <a:ext cx="633800" cy="622540"/>
              </a:xfrm>
              <a:prstGeom prst="roundRect">
                <a:avLst>
                  <a:gd name="adj" fmla="val 10944"/>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4" name="Groep 153"/>
              <p:cNvGrpSpPr/>
              <p:nvPr userDrawn="1"/>
            </p:nvGrpSpPr>
            <p:grpSpPr>
              <a:xfrm>
                <a:off x="-1737766" y="864082"/>
                <a:ext cx="419166" cy="410430"/>
                <a:chOff x="3708400" y="309013"/>
                <a:chExt cx="1901295" cy="1861668"/>
              </a:xfrm>
              <a:solidFill>
                <a:schemeClr val="tx1"/>
              </a:solidFill>
            </p:grpSpPr>
            <p:sp>
              <p:nvSpPr>
                <p:cNvPr id="155" name="Rechthoek 154"/>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6" name="Rechthoek 155"/>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7" name="Rechthoek 156"/>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8" name="Rechthoek 157"/>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9" name="Rechthoek 158"/>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0" name="Rechthoek 159"/>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1" name="Rechthoek 160"/>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2" name="Rechthoek 161"/>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3" name="Rechthoek 162"/>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4" name="Rechthoek 163"/>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5" name="Vrije vorm 164"/>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cxnSp>
          <p:nvCxnSpPr>
            <p:cNvPr id="127" name="Rechte verbindingslijn 126"/>
            <p:cNvCxnSpPr>
              <a:stCxn id="129" idx="2"/>
              <a:endCxn id="153" idx="1"/>
            </p:cNvCxnSpPr>
            <p:nvPr userDrawn="1"/>
          </p:nvCxnSpPr>
          <p:spPr>
            <a:xfrm>
              <a:off x="-2643456" y="1148170"/>
              <a:ext cx="548153" cy="137337"/>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28" name="Rechte verbindingslijn 127"/>
            <p:cNvCxnSpPr>
              <a:stCxn id="130" idx="3"/>
              <a:endCxn id="166" idx="1"/>
            </p:cNvCxnSpPr>
            <p:nvPr userDrawn="1"/>
          </p:nvCxnSpPr>
          <p:spPr>
            <a:xfrm flipV="1">
              <a:off x="-2461420" y="737129"/>
              <a:ext cx="362550" cy="260758"/>
            </a:xfrm>
            <a:prstGeom prst="line">
              <a:avLst/>
            </a:prstGeom>
            <a:ln w="12700">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129" name="Ovaal 128"/>
            <p:cNvSpPr/>
            <p:nvPr userDrawn="1"/>
          </p:nvSpPr>
          <p:spPr>
            <a:xfrm>
              <a:off x="-2643456" y="1117570"/>
              <a:ext cx="61200" cy="6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al 129"/>
            <p:cNvSpPr/>
            <p:nvPr userDrawn="1"/>
          </p:nvSpPr>
          <p:spPr>
            <a:xfrm>
              <a:off x="-2470266" y="946326"/>
              <a:ext cx="60407" cy="604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field placeholder"/>
            <p:cNvSpPr txBox="1">
              <a:spLocks/>
            </p:cNvSpPr>
            <p:nvPr userDrawn="1"/>
          </p:nvSpPr>
          <p:spPr>
            <a:xfrm>
              <a:off x="-1561294" y="523280"/>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vooruit</a:t>
              </a:r>
            </a:p>
          </p:txBody>
        </p:sp>
        <p:sp>
          <p:nvSpPr>
            <p:cNvPr id="132" name="Textfield placeholder"/>
            <p:cNvSpPr txBox="1">
              <a:spLocks/>
            </p:cNvSpPr>
            <p:nvPr userDrawn="1"/>
          </p:nvSpPr>
          <p:spPr>
            <a:xfrm>
              <a:off x="-1561294" y="1071658"/>
              <a:ext cx="98106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nl-NL" sz="1200" b="0" noProof="0" dirty="0">
                  <a:solidFill>
                    <a:schemeClr val="tx1"/>
                  </a:solidFill>
                </a:rPr>
                <a:t>Niveau</a:t>
              </a:r>
              <a:r>
                <a:rPr lang="en-GB" sz="1200" b="0" dirty="0">
                  <a:solidFill>
                    <a:schemeClr val="tx1"/>
                  </a:solidFill>
                </a:rPr>
                <a:t> terug</a:t>
              </a:r>
            </a:p>
          </p:txBody>
        </p:sp>
        <p:sp>
          <p:nvSpPr>
            <p:cNvPr id="133" name="Ovaal 132"/>
            <p:cNvSpPr/>
            <p:nvPr userDrawn="1"/>
          </p:nvSpPr>
          <p:spPr>
            <a:xfrm>
              <a:off x="-2807145" y="357303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5</a:t>
              </a:r>
            </a:p>
          </p:txBody>
        </p:sp>
        <p:sp>
          <p:nvSpPr>
            <p:cNvPr id="134" name="Ovaal 133"/>
            <p:cNvSpPr/>
            <p:nvPr userDrawn="1"/>
          </p:nvSpPr>
          <p:spPr>
            <a:xfrm>
              <a:off x="-2807145" y="4019476"/>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6</a:t>
              </a:r>
            </a:p>
          </p:txBody>
        </p:sp>
        <p:sp>
          <p:nvSpPr>
            <p:cNvPr id="135" name="Ovaal 134"/>
            <p:cNvSpPr/>
            <p:nvPr userDrawn="1"/>
          </p:nvSpPr>
          <p:spPr>
            <a:xfrm>
              <a:off x="-2807145" y="4465922"/>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7</a:t>
              </a:r>
            </a:p>
          </p:txBody>
        </p:sp>
        <p:sp>
          <p:nvSpPr>
            <p:cNvPr id="136" name="Ovaal 135"/>
            <p:cNvSpPr/>
            <p:nvPr userDrawn="1"/>
          </p:nvSpPr>
          <p:spPr>
            <a:xfrm>
              <a:off x="-2807145" y="4912368"/>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8</a:t>
              </a:r>
            </a:p>
          </p:txBody>
        </p:sp>
        <p:sp>
          <p:nvSpPr>
            <p:cNvPr id="137" name="Ovaal 136"/>
            <p:cNvSpPr/>
            <p:nvPr userDrawn="1"/>
          </p:nvSpPr>
          <p:spPr>
            <a:xfrm>
              <a:off x="-2807145" y="535881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bg1"/>
                  </a:solidFill>
                </a:rPr>
                <a:t>9</a:t>
              </a:r>
            </a:p>
          </p:txBody>
        </p:sp>
        <p:sp>
          <p:nvSpPr>
            <p:cNvPr id="138" name="Textfield placeholder"/>
            <p:cNvSpPr txBox="1">
              <a:spLocks/>
            </p:cNvSpPr>
            <p:nvPr userDrawn="1"/>
          </p:nvSpPr>
          <p:spPr>
            <a:xfrm>
              <a:off x="-2379688" y="3632890"/>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100" b="0" i="1" dirty="0" err="1">
                  <a:solidFill>
                    <a:schemeClr val="bg2">
                      <a:lumMod val="75000"/>
                    </a:schemeClr>
                  </a:solidFill>
                </a:rPr>
                <a:t>Cursief</a:t>
              </a:r>
              <a:r>
                <a:rPr lang="en-GB" sz="1100" b="0" i="1" dirty="0">
                  <a:solidFill>
                    <a:schemeClr val="bg2">
                      <a:lumMod val="75000"/>
                    </a:schemeClr>
                  </a:solidFill>
                </a:rPr>
                <a:t> </a:t>
              </a:r>
            </a:p>
          </p:txBody>
        </p:sp>
        <p:sp>
          <p:nvSpPr>
            <p:cNvPr id="139" name="Textfield placeholder"/>
            <p:cNvSpPr txBox="1">
              <a:spLocks/>
            </p:cNvSpPr>
            <p:nvPr userDrawn="1"/>
          </p:nvSpPr>
          <p:spPr>
            <a:xfrm>
              <a:off x="-2379688" y="4079336"/>
              <a:ext cx="2214167"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buClr>
                  <a:schemeClr val="tx2"/>
                </a:buClr>
                <a:buSzPct val="100000"/>
                <a:buFont typeface="Arial" panose="020B0604020202020204" pitchFamily="34" charset="0"/>
                <a:buNone/>
              </a:pPr>
              <a:r>
                <a:rPr lang="en-GB" sz="1200" b="0" dirty="0">
                  <a:solidFill>
                    <a:schemeClr val="bg2">
                      <a:lumMod val="75000"/>
                    </a:schemeClr>
                  </a:solidFill>
                </a:rPr>
                <a:t>Sub-tekst</a:t>
              </a:r>
            </a:p>
          </p:txBody>
        </p:sp>
        <p:sp>
          <p:nvSpPr>
            <p:cNvPr id="140" name="Textfield placeholder"/>
            <p:cNvSpPr txBox="1">
              <a:spLocks/>
            </p:cNvSpPr>
            <p:nvPr userDrawn="1"/>
          </p:nvSpPr>
          <p:spPr>
            <a:xfrm>
              <a:off x="-2379688" y="4525782"/>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77800" lvl="2" indent="-177800" algn="l" defTabSz="914400" rtl="0" eaLnBrk="1" latinLnBrk="0" hangingPunct="1">
                <a:lnSpc>
                  <a:spcPts val="1800"/>
                </a:lnSpc>
                <a:spcBef>
                  <a:spcPts val="600"/>
                </a:spcBef>
                <a:spcAft>
                  <a:spcPts val="600"/>
                </a:spcAft>
                <a:buClr>
                  <a:schemeClr val="tx2"/>
                </a:buClr>
                <a:buFont typeface="+mj-lt"/>
                <a:buAutoNum type="arabicPeriod"/>
                <a:tabLst>
                  <a:tab pos="1074738" algn="l"/>
                  <a:tab pos="4394200" algn="l"/>
                </a:tabLst>
              </a:pPr>
              <a:r>
                <a:rPr lang="nl-NL" sz="1200" kern="1200" noProof="0" dirty="0">
                  <a:solidFill>
                    <a:schemeClr val="tx1"/>
                  </a:solidFill>
                  <a:latin typeface="+mn-lt"/>
                  <a:ea typeface="+mn-ea"/>
                  <a:cs typeface="+mn-cs"/>
                </a:rPr>
                <a:t>Numeriek</a:t>
              </a:r>
              <a:endParaRPr lang="en-GB" sz="1200" kern="1200" dirty="0">
                <a:solidFill>
                  <a:schemeClr val="tx1"/>
                </a:solidFill>
                <a:latin typeface="+mn-lt"/>
                <a:ea typeface="+mn-ea"/>
                <a:cs typeface="+mn-cs"/>
              </a:endParaRPr>
            </a:p>
          </p:txBody>
        </p:sp>
        <p:sp>
          <p:nvSpPr>
            <p:cNvPr id="141" name="Textfield placeholder"/>
            <p:cNvSpPr txBox="1">
              <a:spLocks/>
            </p:cNvSpPr>
            <p:nvPr userDrawn="1"/>
          </p:nvSpPr>
          <p:spPr>
            <a:xfrm>
              <a:off x="-2379688" y="5409525"/>
              <a:ext cx="2214167"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3" indent="0" algn="l" defTabSz="1074738" rtl="0" eaLnBrk="1" latinLnBrk="0" hangingPunct="1">
                <a:lnSpc>
                  <a:spcPts val="1700"/>
                </a:lnSpc>
                <a:spcBef>
                  <a:spcPts val="600"/>
                </a:spcBef>
                <a:spcAft>
                  <a:spcPts val="600"/>
                </a:spcAft>
                <a:buFont typeface="Arial" panose="020B0604020202020204" pitchFamily="34" charset="0"/>
                <a:buNone/>
              </a:pPr>
              <a:r>
                <a:rPr lang="en-GB" sz="1200" b="0" i="1" kern="1200" dirty="0" err="1">
                  <a:solidFill>
                    <a:schemeClr val="tx1"/>
                  </a:solidFill>
                  <a:latin typeface="+mn-lt"/>
                  <a:ea typeface="+mn-ea"/>
                  <a:cs typeface="+mn-cs"/>
                </a:rPr>
                <a:t>Cursief</a:t>
              </a:r>
              <a:endParaRPr lang="en-GB" sz="1200" b="0" i="1" kern="1200" dirty="0">
                <a:solidFill>
                  <a:schemeClr val="tx1"/>
                </a:solidFill>
                <a:latin typeface="+mn-lt"/>
                <a:ea typeface="+mn-ea"/>
                <a:cs typeface="+mn-cs"/>
              </a:endParaRPr>
            </a:p>
          </p:txBody>
        </p:sp>
        <p:sp>
          <p:nvSpPr>
            <p:cNvPr id="142" name="Textfield placeholder"/>
            <p:cNvSpPr txBox="1">
              <a:spLocks/>
            </p:cNvSpPr>
            <p:nvPr userDrawn="1"/>
          </p:nvSpPr>
          <p:spPr>
            <a:xfrm>
              <a:off x="-2379688" y="4963079"/>
              <a:ext cx="2214167"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71463" lvl="2" indent="-93663" algn="l" defTabSz="914400" rtl="0" eaLnBrk="1" latinLnBrk="0" hangingPunct="1">
                <a:lnSpc>
                  <a:spcPts val="1800"/>
                </a:lnSpc>
                <a:spcBef>
                  <a:spcPts val="600"/>
                </a:spcBef>
                <a:spcAft>
                  <a:spcPts val="600"/>
                </a:spcAft>
                <a:buClr>
                  <a:schemeClr val="tx2"/>
                </a:buClr>
                <a:buFont typeface="Arial" panose="020B0604020202020204" pitchFamily="34" charset="0"/>
                <a:buChar char="•"/>
                <a:tabLst>
                  <a:tab pos="1074738" algn="l"/>
                  <a:tab pos="4394200" algn="l"/>
                </a:tabLst>
              </a:pPr>
              <a:r>
                <a:rPr lang="en-GB" sz="1200" kern="1200" dirty="0">
                  <a:solidFill>
                    <a:schemeClr val="tx1"/>
                  </a:solidFill>
                  <a:latin typeface="+mn-lt"/>
                  <a:ea typeface="+mn-ea"/>
                  <a:cs typeface="+mn-cs"/>
                </a:rPr>
                <a:t>Num. Bullet</a:t>
              </a:r>
            </a:p>
          </p:txBody>
        </p:sp>
        <p:grpSp>
          <p:nvGrpSpPr>
            <p:cNvPr id="143" name="Groep 142"/>
            <p:cNvGrpSpPr/>
            <p:nvPr userDrawn="1"/>
          </p:nvGrpSpPr>
          <p:grpSpPr>
            <a:xfrm>
              <a:off x="-950342" y="1837957"/>
              <a:ext cx="687412" cy="3758146"/>
              <a:chOff x="-740196" y="1837957"/>
              <a:chExt cx="1374825" cy="3758146"/>
            </a:xfrm>
          </p:grpSpPr>
          <p:sp>
            <p:nvSpPr>
              <p:cNvPr id="144" name="Textfield placeholder"/>
              <p:cNvSpPr txBox="1">
                <a:spLocks/>
              </p:cNvSpPr>
              <p:nvPr userDrawn="1"/>
            </p:nvSpPr>
            <p:spPr>
              <a:xfrm>
                <a:off x="-740196" y="1837957"/>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145" name="Textfield placeholder"/>
              <p:cNvSpPr txBox="1">
                <a:spLocks/>
              </p:cNvSpPr>
              <p:nvPr userDrawn="1"/>
            </p:nvSpPr>
            <p:spPr>
              <a:xfrm>
                <a:off x="-740196" y="2284403"/>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20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146" name="Textfield placeholder"/>
              <p:cNvSpPr txBox="1">
                <a:spLocks/>
              </p:cNvSpPr>
              <p:nvPr userDrawn="1"/>
            </p:nvSpPr>
            <p:spPr>
              <a:xfrm>
                <a:off x="-740196" y="273084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147" name="Textfield placeholder"/>
              <p:cNvSpPr txBox="1">
                <a:spLocks/>
              </p:cNvSpPr>
              <p:nvPr userDrawn="1"/>
            </p:nvSpPr>
            <p:spPr>
              <a:xfrm>
                <a:off x="-740196" y="317729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148" name="Textfield placeholder"/>
              <p:cNvSpPr txBox="1">
                <a:spLocks/>
              </p:cNvSpPr>
              <p:nvPr userDrawn="1"/>
            </p:nvSpPr>
            <p:spPr>
              <a:xfrm>
                <a:off x="-740196" y="3632890"/>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14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149" name="Textfield placeholder"/>
              <p:cNvSpPr txBox="1">
                <a:spLocks/>
              </p:cNvSpPr>
              <p:nvPr userDrawn="1"/>
            </p:nvSpPr>
            <p:spPr>
              <a:xfrm>
                <a:off x="-740196" y="4079336"/>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150" name="Textfield placeholder"/>
              <p:cNvSpPr txBox="1">
                <a:spLocks/>
              </p:cNvSpPr>
              <p:nvPr userDrawn="1"/>
            </p:nvSpPr>
            <p:spPr>
              <a:xfrm>
                <a:off x="-740196" y="4525782"/>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151" name="Textfield placeholder"/>
              <p:cNvSpPr txBox="1">
                <a:spLocks/>
              </p:cNvSpPr>
              <p:nvPr userDrawn="1"/>
            </p:nvSpPr>
            <p:spPr>
              <a:xfrm>
                <a:off x="-740196" y="5409525"/>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16 </a:t>
                </a:r>
                <a:r>
                  <a:rPr lang="en-GB" sz="1100" b="0" i="0" dirty="0" err="1">
                    <a:solidFill>
                      <a:schemeClr val="bg2">
                        <a:lumMod val="75000"/>
                      </a:schemeClr>
                    </a:solidFill>
                  </a:rPr>
                  <a:t>pt</a:t>
                </a:r>
                <a:endParaRPr lang="en-GB" sz="1100" b="0" i="0" dirty="0">
                  <a:solidFill>
                    <a:schemeClr val="bg2">
                      <a:lumMod val="75000"/>
                    </a:schemeClr>
                  </a:solidFill>
                </a:endParaRPr>
              </a:p>
            </p:txBody>
          </p:sp>
          <p:sp>
            <p:nvSpPr>
              <p:cNvPr id="152" name="Textfield placeholder"/>
              <p:cNvSpPr txBox="1">
                <a:spLocks/>
              </p:cNvSpPr>
              <p:nvPr userDrawn="1"/>
            </p:nvSpPr>
            <p:spPr>
              <a:xfrm>
                <a:off x="-740196" y="4963079"/>
                <a:ext cx="1374825" cy="18657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buFont typeface="Arial" panose="020B0604020202020204" pitchFamily="34" charset="0"/>
                  <a:buNone/>
                </a:pPr>
                <a:r>
                  <a:rPr lang="en-GB" sz="1100" b="0" i="0" dirty="0">
                    <a:solidFill>
                      <a:schemeClr val="bg2">
                        <a:lumMod val="75000"/>
                      </a:schemeClr>
                    </a:solidFill>
                  </a:rPr>
                  <a:t>18 </a:t>
                </a:r>
                <a:r>
                  <a:rPr lang="en-GB" sz="1100" b="0" i="0" dirty="0" err="1">
                    <a:solidFill>
                      <a:schemeClr val="bg2">
                        <a:lumMod val="75000"/>
                      </a:schemeClr>
                    </a:solidFill>
                  </a:rPr>
                  <a:t>pt</a:t>
                </a:r>
                <a:endParaRPr lang="en-GB" sz="1100" b="0" i="0" dirty="0">
                  <a:solidFill>
                    <a:schemeClr val="bg2">
                      <a:lumMod val="75000"/>
                    </a:schemeClr>
                  </a:solidFill>
                </a:endParaRPr>
              </a:p>
            </p:txBody>
          </p:sp>
        </p:grpSp>
      </p:grpSp>
    </p:spTree>
    <p:extLst>
      <p:ext uri="{BB962C8B-B14F-4D97-AF65-F5344CB8AC3E}">
        <p14:creationId xmlns:p14="http://schemas.microsoft.com/office/powerpoint/2010/main" val="118476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jdelijke aanduiding voor tekst 2"/>
          <p:cNvSpPr txBox="1">
            <a:spLocks/>
          </p:cNvSpPr>
          <p:nvPr userDrawn="1"/>
        </p:nvSpPr>
        <p:spPr>
          <a:xfrm>
            <a:off x="11087115" y="6586051"/>
            <a:ext cx="484668" cy="155318"/>
          </a:xfrm>
          <a:prstGeom prst="rect">
            <a:avLst/>
          </a:prstGeom>
        </p:spPr>
        <p:txBody>
          <a:bodyPr vert="horz" lIns="0" tIns="0" rIns="0" bIns="0" rtlCol="0">
            <a:noAutofit/>
          </a:bodyPr>
          <a:lstStyle>
            <a:lvl1pPr marL="0" indent="0" algn="l" defTabSz="914400" rtl="0" eaLnBrk="1" latinLnBrk="0" hangingPunct="1">
              <a:lnSpc>
                <a:spcPct val="90000"/>
              </a:lnSpc>
              <a:spcBef>
                <a:spcPts val="800"/>
              </a:spcBef>
              <a:spcAft>
                <a:spcPts val="800"/>
              </a:spcAft>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90000"/>
              </a:lnSpc>
              <a:spcBef>
                <a:spcPts val="800"/>
              </a:spcBef>
              <a:spcAft>
                <a:spcPts val="800"/>
              </a:spcAft>
              <a:buFont typeface="Arial" panose="020B0604020202020204" pitchFamily="34" charset="0"/>
              <a:buNone/>
              <a:defRPr sz="2000" b="1" kern="1200">
                <a:solidFill>
                  <a:schemeClr val="tx2"/>
                </a:solidFill>
                <a:latin typeface="+mn-lt"/>
                <a:ea typeface="+mn-ea"/>
                <a:cs typeface="+mn-cs"/>
              </a:defRPr>
            </a:lvl2pPr>
            <a:lvl3pPr marL="176213" indent="-176213" algn="l" defTabSz="914400" rtl="0" eaLnBrk="1" latinLnBrk="0" hangingPunct="1">
              <a:lnSpc>
                <a:spcPct val="90000"/>
              </a:lnSpc>
              <a:spcBef>
                <a:spcPts val="800"/>
              </a:spcBef>
              <a:spcAft>
                <a:spcPts val="800"/>
              </a:spcAft>
              <a:buClr>
                <a:schemeClr val="tx2"/>
              </a:buClr>
              <a:buFont typeface="Arial" panose="020B0604020202020204" pitchFamily="34" charset="0"/>
              <a:buChar char="•"/>
              <a:defRPr sz="1800" kern="1200">
                <a:solidFill>
                  <a:schemeClr val="tx1"/>
                </a:solidFill>
                <a:latin typeface="+mn-lt"/>
                <a:ea typeface="+mn-ea"/>
                <a:cs typeface="+mn-cs"/>
              </a:defRPr>
            </a:lvl3pPr>
            <a:lvl4pPr marL="360363" indent="-184150" algn="l" defTabSz="914400" rtl="0" eaLnBrk="1" latinLnBrk="0" hangingPunct="1">
              <a:lnSpc>
                <a:spcPct val="90000"/>
              </a:lnSpc>
              <a:spcBef>
                <a:spcPts val="800"/>
              </a:spcBef>
              <a:spcAft>
                <a:spcPts val="800"/>
              </a:spcAft>
              <a:buClr>
                <a:schemeClr val="tx2"/>
              </a:buClr>
              <a:buFont typeface="Arial" panose="020B0604020202020204" pitchFamily="34" charset="0"/>
              <a:buChar char="-"/>
              <a:tabLst/>
              <a:defRPr sz="1800" kern="1200">
                <a:solidFill>
                  <a:schemeClr val="tx1"/>
                </a:solidFill>
                <a:latin typeface="+mn-lt"/>
                <a:ea typeface="+mn-ea"/>
                <a:cs typeface="+mn-cs"/>
              </a:defRPr>
            </a:lvl4pPr>
            <a:lvl5pPr marL="0" indent="0" algn="l" defTabSz="914400" rtl="0" eaLnBrk="1" latinLnBrk="0" hangingPunct="1">
              <a:lnSpc>
                <a:spcPct val="90000"/>
              </a:lnSpc>
              <a:spcBef>
                <a:spcPts val="800"/>
              </a:spcBef>
              <a:spcAft>
                <a:spcPts val="800"/>
              </a:spcAft>
              <a:buFont typeface="Arial" panose="020B0604020202020204" pitchFamily="34" charset="0"/>
              <a:buNone/>
              <a:defRPr sz="1400" i="1" kern="1200">
                <a:solidFill>
                  <a:schemeClr val="bg2"/>
                </a:solidFill>
                <a:latin typeface="+mn-lt"/>
                <a:ea typeface="+mn-ea"/>
                <a:cs typeface="+mn-cs"/>
              </a:defRPr>
            </a:lvl5pPr>
            <a:lvl6pPr marL="0" indent="0" algn="l" defTabSz="914400" rtl="0" eaLnBrk="1" latinLnBrk="0" hangingPunct="1">
              <a:lnSpc>
                <a:spcPct val="90000"/>
              </a:lnSpc>
              <a:spcBef>
                <a:spcPts val="800"/>
              </a:spcBef>
              <a:spcAft>
                <a:spcPts val="800"/>
              </a:spcAft>
              <a:buFont typeface="Arial" panose="020B0604020202020204" pitchFamily="34" charset="0"/>
              <a:buNone/>
              <a:defRPr sz="1800" kern="1200">
                <a:solidFill>
                  <a:schemeClr val="bg2"/>
                </a:solidFill>
                <a:latin typeface="+mn-lt"/>
                <a:ea typeface="+mn-ea"/>
                <a:cs typeface="+mn-cs"/>
              </a:defRPr>
            </a:lvl6pPr>
            <a:lvl7pPr marL="265113" indent="-265113" algn="l" defTabSz="914400" rtl="0" eaLnBrk="1" latinLnBrk="0" hangingPunct="1">
              <a:lnSpc>
                <a:spcPct val="90000"/>
              </a:lnSpc>
              <a:spcBef>
                <a:spcPts val="800"/>
              </a:spcBef>
              <a:spcAft>
                <a:spcPts val="800"/>
              </a:spcAft>
              <a:buClr>
                <a:schemeClr val="tx2"/>
              </a:buClr>
              <a:buSzPct val="85000"/>
              <a:buFont typeface="+mj-lt"/>
              <a:buAutoNum type="arabicPeriod"/>
              <a:defRPr sz="1800" kern="1200">
                <a:solidFill>
                  <a:schemeClr val="tx1"/>
                </a:solidFill>
                <a:latin typeface="+mn-lt"/>
                <a:ea typeface="+mn-ea"/>
                <a:cs typeface="+mn-cs"/>
              </a:defRPr>
            </a:lvl7pPr>
            <a:lvl8pPr marL="452438" indent="-187325" algn="l" defTabSz="914400" rtl="0" eaLnBrk="1" latinLnBrk="0" hangingPunct="1">
              <a:lnSpc>
                <a:spcPct val="90000"/>
              </a:lnSpc>
              <a:spcBef>
                <a:spcPts val="800"/>
              </a:spcBef>
              <a:spcAft>
                <a:spcPts val="800"/>
              </a:spcAft>
              <a:buClr>
                <a:schemeClr val="tx2"/>
              </a:buClr>
              <a:buFont typeface="Arial" panose="020B0604020202020204" pitchFamily="34" charset="0"/>
              <a:buChar char="•"/>
              <a:defRPr sz="1800" kern="1200">
                <a:solidFill>
                  <a:schemeClr val="tx1"/>
                </a:solidFill>
                <a:latin typeface="+mn-lt"/>
                <a:ea typeface="+mn-ea"/>
                <a:cs typeface="+mn-cs"/>
              </a:defRPr>
            </a:lvl8pPr>
            <a:lvl9pPr marL="0" indent="0" algn="l" defTabSz="914400" rtl="0" eaLnBrk="1" latinLnBrk="0" hangingPunct="1">
              <a:lnSpc>
                <a:spcPct val="90000"/>
              </a:lnSpc>
              <a:spcBef>
                <a:spcPts val="800"/>
              </a:spcBef>
              <a:spcAft>
                <a:spcPts val="800"/>
              </a:spcAft>
              <a:buFont typeface="Arial" panose="020B0604020202020204" pitchFamily="34" charset="0"/>
              <a:buNone/>
              <a:defRPr sz="1600" i="1" kern="1200">
                <a:solidFill>
                  <a:schemeClr val="tx1"/>
                </a:solidFill>
                <a:latin typeface="+mn-lt"/>
                <a:ea typeface="+mn-ea"/>
                <a:cs typeface="+mn-cs"/>
              </a:defRPr>
            </a:lvl9pPr>
          </a:lstStyle>
          <a:p>
            <a:r>
              <a:rPr lang="nl-NL" sz="700" strike="noStrike" kern="100" spc="-20" baseline="0" dirty="0">
                <a:solidFill>
                  <a:schemeClr val="tx2"/>
                </a:solidFill>
              </a:rPr>
              <a:t>www.nlo.eu</a:t>
            </a:r>
          </a:p>
        </p:txBody>
      </p:sp>
      <p:sp>
        <p:nvSpPr>
          <p:cNvPr id="11" name="Kader 10"/>
          <p:cNvSpPr/>
          <p:nvPr userDrawn="1"/>
        </p:nvSpPr>
        <p:spPr>
          <a:xfrm>
            <a:off x="0" y="0"/>
            <a:ext cx="12198350" cy="5805264"/>
          </a:xfrm>
          <a:prstGeom prst="frame">
            <a:avLst>
              <a:gd name="adj1" fmla="val 9564"/>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 name="Tijdelijke aanduiding voor titel 1"/>
          <p:cNvSpPr>
            <a:spLocks noGrp="1"/>
          </p:cNvSpPr>
          <p:nvPr>
            <p:ph type="title"/>
          </p:nvPr>
        </p:nvSpPr>
        <p:spPr>
          <a:xfrm>
            <a:off x="519175" y="474805"/>
            <a:ext cx="11160000" cy="533219"/>
          </a:xfrm>
          <a:prstGeom prst="rect">
            <a:avLst/>
          </a:prstGeom>
        </p:spPr>
        <p:txBody>
          <a:bodyPr vert="horz" lIns="0" tIns="0" rIns="0" bIns="0" rtlCol="0" anchor="t">
            <a:noAutofit/>
          </a:bodyPr>
          <a:lstStyle/>
          <a:p>
            <a:r>
              <a:rPr lang="nl-NL" dirty="0"/>
              <a:t>Klik om de titel te bewerken</a:t>
            </a:r>
          </a:p>
        </p:txBody>
      </p:sp>
      <p:sp>
        <p:nvSpPr>
          <p:cNvPr id="3" name="Tijdelijke aanduiding voor tekst 2"/>
          <p:cNvSpPr>
            <a:spLocks noGrp="1"/>
          </p:cNvSpPr>
          <p:nvPr>
            <p:ph type="body" idx="1"/>
          </p:nvPr>
        </p:nvSpPr>
        <p:spPr>
          <a:xfrm>
            <a:off x="555025" y="1083007"/>
            <a:ext cx="11088300" cy="4177763"/>
          </a:xfrm>
          <a:prstGeom prst="rect">
            <a:avLst/>
          </a:prstGeom>
        </p:spPr>
        <p:txBody>
          <a:bodyPr vert="horz" lIns="0" tIns="0" rIns="0" bIns="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a:t>
            </a:r>
          </a:p>
          <a:p>
            <a:pPr lvl="6"/>
            <a:r>
              <a:rPr lang="nl-NL" dirty="0"/>
              <a:t>Zeven</a:t>
            </a:r>
          </a:p>
          <a:p>
            <a:pPr lvl="7"/>
            <a:r>
              <a:rPr lang="nl-NL" dirty="0"/>
              <a:t>Acht</a:t>
            </a:r>
          </a:p>
          <a:p>
            <a:pPr lvl="8"/>
            <a:r>
              <a:rPr lang="nl-NL" dirty="0"/>
              <a:t>Negen</a:t>
            </a:r>
          </a:p>
        </p:txBody>
      </p:sp>
      <p:sp>
        <p:nvSpPr>
          <p:cNvPr id="4" name="Tijdelijke aanduiding voor datum 3"/>
          <p:cNvSpPr>
            <a:spLocks noGrp="1"/>
          </p:cNvSpPr>
          <p:nvPr>
            <p:ph type="dt" sz="half" idx="2"/>
          </p:nvPr>
        </p:nvSpPr>
        <p:spPr>
          <a:xfrm>
            <a:off x="609917" y="7024315"/>
            <a:ext cx="2846282"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a:p>
        </p:txBody>
      </p:sp>
      <p:sp>
        <p:nvSpPr>
          <p:cNvPr id="5" name="Tijdelijke aanduiding voor voettekst 4"/>
          <p:cNvSpPr>
            <a:spLocks noGrp="1"/>
          </p:cNvSpPr>
          <p:nvPr>
            <p:ph type="ftr" sz="quarter" idx="3"/>
          </p:nvPr>
        </p:nvSpPr>
        <p:spPr>
          <a:xfrm>
            <a:off x="4167770" y="7024315"/>
            <a:ext cx="386281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11636689" y="6397998"/>
            <a:ext cx="477119" cy="365125"/>
          </a:xfrm>
          <a:prstGeom prst="rect">
            <a:avLst/>
          </a:prstGeom>
        </p:spPr>
        <p:txBody>
          <a:bodyPr vert="horz" lIns="91440" tIns="45720" rIns="91440" bIns="45720" rtlCol="0" anchor="ctr"/>
          <a:lstStyle>
            <a:lvl1pPr algn="l">
              <a:defRPr sz="800">
                <a:solidFill>
                  <a:schemeClr val="tx1">
                    <a:tint val="75000"/>
                  </a:schemeClr>
                </a:solidFill>
              </a:defRPr>
            </a:lvl1pPr>
          </a:lstStyle>
          <a:p>
            <a:fld id="{1D427769-0C94-4714-9308-5CB730222FA0}" type="slidenum">
              <a:rPr lang="nl-NL" smtClean="0"/>
              <a:pPr/>
              <a:t>‹nr.›</a:t>
            </a:fld>
            <a:endParaRPr lang="nl-NL" dirty="0"/>
          </a:p>
        </p:txBody>
      </p:sp>
      <p:sp>
        <p:nvSpPr>
          <p:cNvPr id="146" name="Rectangle 95"/>
          <p:cNvSpPr>
            <a:spLocks noChangeArrowheads="1"/>
          </p:cNvSpPr>
          <p:nvPr userDrawn="1"/>
        </p:nvSpPr>
        <p:spPr bwMode="auto">
          <a:xfrm>
            <a:off x="11581316" y="6082713"/>
            <a:ext cx="55373" cy="580408"/>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grpSp>
        <p:nvGrpSpPr>
          <p:cNvPr id="149" name="LOGO EPTA"/>
          <p:cNvGrpSpPr/>
          <p:nvPr userDrawn="1"/>
        </p:nvGrpSpPr>
        <p:grpSpPr>
          <a:xfrm>
            <a:off x="511567" y="5944514"/>
            <a:ext cx="998638" cy="712475"/>
            <a:chOff x="536324" y="1723924"/>
            <a:chExt cx="998638" cy="712475"/>
          </a:xfrm>
        </p:grpSpPr>
        <p:pic>
          <p:nvPicPr>
            <p:cNvPr id="150" name="Picture 57"/>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65671" y="2291020"/>
              <a:ext cx="939945" cy="145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1" name="Groep 150"/>
            <p:cNvGrpSpPr/>
            <p:nvPr/>
          </p:nvGrpSpPr>
          <p:grpSpPr>
            <a:xfrm>
              <a:off x="536324" y="1723924"/>
              <a:ext cx="998638" cy="506457"/>
              <a:chOff x="511567" y="2947442"/>
              <a:chExt cx="998638" cy="506457"/>
            </a:xfrm>
          </p:grpSpPr>
          <p:sp>
            <p:nvSpPr>
              <p:cNvPr id="152" name="Vrije vorm 151"/>
              <p:cNvSpPr/>
              <p:nvPr userDrawn="1"/>
            </p:nvSpPr>
            <p:spPr>
              <a:xfrm>
                <a:off x="511567" y="2947442"/>
                <a:ext cx="378462" cy="506457"/>
              </a:xfrm>
              <a:custGeom>
                <a:avLst/>
                <a:gdLst>
                  <a:gd name="connsiteX0" fmla="*/ 768288 w 1696015"/>
                  <a:gd name="connsiteY0" fmla="*/ 1034670 h 2269608"/>
                  <a:gd name="connsiteX1" fmla="*/ 248702 w 1696015"/>
                  <a:gd name="connsiteY1" fmla="*/ 1484330 h 2269608"/>
                  <a:gd name="connsiteX2" fmla="*/ 766346 w 1696015"/>
                  <a:gd name="connsiteY2" fmla="*/ 1937875 h 2269608"/>
                  <a:gd name="connsiteX3" fmla="*/ 1458803 w 1696015"/>
                  <a:gd name="connsiteY3" fmla="*/ 1484330 h 2269608"/>
                  <a:gd name="connsiteX4" fmla="*/ 768288 w 1696015"/>
                  <a:gd name="connsiteY4" fmla="*/ 1034670 h 2269608"/>
                  <a:gd name="connsiteX5" fmla="*/ 844954 w 1696015"/>
                  <a:gd name="connsiteY5" fmla="*/ 1 h 2269608"/>
                  <a:gd name="connsiteX6" fmla="*/ 1695601 w 1696015"/>
                  <a:gd name="connsiteY6" fmla="*/ 1298740 h 2269608"/>
                  <a:gd name="connsiteX7" fmla="*/ 844954 w 1696015"/>
                  <a:gd name="connsiteY7" fmla="*/ 2269607 h 2269608"/>
                  <a:gd name="connsiteX8" fmla="*/ 1593 w 1696015"/>
                  <a:gd name="connsiteY8" fmla="*/ 1295097 h 2269608"/>
                  <a:gd name="connsiteX9" fmla="*/ 844954 w 1696015"/>
                  <a:gd name="connsiteY9" fmla="*/ 1 h 226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6015" h="2269608">
                    <a:moveTo>
                      <a:pt x="768288" y="1034670"/>
                    </a:moveTo>
                    <a:cubicBezTo>
                      <a:pt x="391790" y="1015246"/>
                      <a:pt x="249026" y="1333796"/>
                      <a:pt x="248702" y="1484330"/>
                    </a:cubicBezTo>
                    <a:cubicBezTo>
                      <a:pt x="248379" y="1634864"/>
                      <a:pt x="377513" y="1947587"/>
                      <a:pt x="766346" y="1937875"/>
                    </a:cubicBezTo>
                    <a:cubicBezTo>
                      <a:pt x="1155178" y="1928163"/>
                      <a:pt x="1458480" y="1689251"/>
                      <a:pt x="1458803" y="1484330"/>
                    </a:cubicBezTo>
                    <a:cubicBezTo>
                      <a:pt x="1459127" y="1279409"/>
                      <a:pt x="1144786" y="1054094"/>
                      <a:pt x="768288" y="1034670"/>
                    </a:cubicBezTo>
                    <a:close/>
                    <a:moveTo>
                      <a:pt x="844954" y="1"/>
                    </a:moveTo>
                    <a:cubicBezTo>
                      <a:pt x="1229294" y="608"/>
                      <a:pt x="1677386" y="569465"/>
                      <a:pt x="1695601" y="1298740"/>
                    </a:cubicBezTo>
                    <a:cubicBezTo>
                      <a:pt x="1713816" y="2028015"/>
                      <a:pt x="1127289" y="2270214"/>
                      <a:pt x="844954" y="2269607"/>
                    </a:cubicBezTo>
                    <a:cubicBezTo>
                      <a:pt x="562619" y="2269000"/>
                      <a:pt x="-34837" y="2001238"/>
                      <a:pt x="1593" y="1295097"/>
                    </a:cubicBezTo>
                    <a:cubicBezTo>
                      <a:pt x="38023" y="588956"/>
                      <a:pt x="460614" y="-606"/>
                      <a:pt x="844954" y="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53" name="Vrije vorm 152"/>
              <p:cNvSpPr/>
              <p:nvPr userDrawn="1"/>
            </p:nvSpPr>
            <p:spPr>
              <a:xfrm>
                <a:off x="955784" y="3090519"/>
                <a:ext cx="185349" cy="321108"/>
              </a:xfrm>
              <a:custGeom>
                <a:avLst/>
                <a:gdLst>
                  <a:gd name="connsiteX0" fmla="*/ 0 w 830611"/>
                  <a:gd name="connsiteY0" fmla="*/ 0 h 1438996"/>
                  <a:gd name="connsiteX1" fmla="*/ 77066 w 830611"/>
                  <a:gd name="connsiteY1" fmla="*/ 0 h 1438996"/>
                  <a:gd name="connsiteX2" fmla="*/ 309658 w 830611"/>
                  <a:gd name="connsiteY2" fmla="*/ 0 h 1438996"/>
                  <a:gd name="connsiteX3" fmla="*/ 318849 w 830611"/>
                  <a:gd name="connsiteY3" fmla="*/ 0 h 1438996"/>
                  <a:gd name="connsiteX4" fmla="*/ 520953 w 830611"/>
                  <a:gd name="connsiteY4" fmla="*/ 660153 h 1438996"/>
                  <a:gd name="connsiteX5" fmla="*/ 520953 w 830611"/>
                  <a:gd name="connsiteY5" fmla="*/ 0 h 1438996"/>
                  <a:gd name="connsiteX6" fmla="*/ 830611 w 830611"/>
                  <a:gd name="connsiteY6" fmla="*/ 0 h 1438996"/>
                  <a:gd name="connsiteX7" fmla="*/ 830611 w 830611"/>
                  <a:gd name="connsiteY7" fmla="*/ 1438996 h 1438996"/>
                  <a:gd name="connsiteX8" fmla="*/ 759394 w 830611"/>
                  <a:gd name="connsiteY8" fmla="*/ 1438996 h 1438996"/>
                  <a:gd name="connsiteX9" fmla="*/ 520953 w 830611"/>
                  <a:gd name="connsiteY9" fmla="*/ 1438996 h 1438996"/>
                  <a:gd name="connsiteX10" fmla="*/ 517611 w 830611"/>
                  <a:gd name="connsiteY10" fmla="*/ 1438996 h 1438996"/>
                  <a:gd name="connsiteX11" fmla="*/ 309658 w 830611"/>
                  <a:gd name="connsiteY11" fmla="*/ 759739 h 1438996"/>
                  <a:gd name="connsiteX12" fmla="*/ 309658 w 830611"/>
                  <a:gd name="connsiteY12" fmla="*/ 1438996 h 1438996"/>
                  <a:gd name="connsiteX13" fmla="*/ 0 w 830611"/>
                  <a:gd name="connsiteY13" fmla="*/ 1438996 h 143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0611" h="1438996">
                    <a:moveTo>
                      <a:pt x="0" y="0"/>
                    </a:moveTo>
                    <a:lnTo>
                      <a:pt x="77066" y="0"/>
                    </a:lnTo>
                    <a:lnTo>
                      <a:pt x="309658" y="0"/>
                    </a:lnTo>
                    <a:lnTo>
                      <a:pt x="318849" y="0"/>
                    </a:lnTo>
                    <a:lnTo>
                      <a:pt x="520953" y="660153"/>
                    </a:lnTo>
                    <a:lnTo>
                      <a:pt x="520953" y="0"/>
                    </a:lnTo>
                    <a:lnTo>
                      <a:pt x="830611" y="0"/>
                    </a:lnTo>
                    <a:lnTo>
                      <a:pt x="830611" y="1438996"/>
                    </a:lnTo>
                    <a:lnTo>
                      <a:pt x="759394" y="1438996"/>
                    </a:lnTo>
                    <a:lnTo>
                      <a:pt x="520953" y="1438996"/>
                    </a:lnTo>
                    <a:lnTo>
                      <a:pt x="517611" y="1438996"/>
                    </a:lnTo>
                    <a:lnTo>
                      <a:pt x="309658" y="759739"/>
                    </a:lnTo>
                    <a:lnTo>
                      <a:pt x="309658" y="1438996"/>
                    </a:lnTo>
                    <a:lnTo>
                      <a:pt x="0" y="143899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54" name="Vrije vorm 153"/>
              <p:cNvSpPr/>
              <p:nvPr userDrawn="1"/>
            </p:nvSpPr>
            <p:spPr>
              <a:xfrm>
                <a:off x="1319978" y="3085641"/>
                <a:ext cx="190227" cy="330051"/>
              </a:xfrm>
              <a:custGeom>
                <a:avLst/>
                <a:gdLst>
                  <a:gd name="connsiteX0" fmla="*/ 426235 w 852469"/>
                  <a:gd name="connsiteY0" fmla="*/ 239145 h 1479070"/>
                  <a:gd name="connsiteX1" fmla="*/ 362481 w 852469"/>
                  <a:gd name="connsiteY1" fmla="*/ 302899 h 1479070"/>
                  <a:gd name="connsiteX2" fmla="*/ 362481 w 852469"/>
                  <a:gd name="connsiteY2" fmla="*/ 1172525 h 1479070"/>
                  <a:gd name="connsiteX3" fmla="*/ 426235 w 852469"/>
                  <a:gd name="connsiteY3" fmla="*/ 1236279 h 1479070"/>
                  <a:gd name="connsiteX4" fmla="*/ 426234 w 852469"/>
                  <a:gd name="connsiteY4" fmla="*/ 1236280 h 1479070"/>
                  <a:gd name="connsiteX5" fmla="*/ 489988 w 852469"/>
                  <a:gd name="connsiteY5" fmla="*/ 1172526 h 1479070"/>
                  <a:gd name="connsiteX6" fmla="*/ 489989 w 852469"/>
                  <a:gd name="connsiteY6" fmla="*/ 302899 h 1479070"/>
                  <a:gd name="connsiteX7" fmla="*/ 426235 w 852469"/>
                  <a:gd name="connsiteY7" fmla="*/ 239145 h 1479070"/>
                  <a:gd name="connsiteX8" fmla="*/ 368684 w 852469"/>
                  <a:gd name="connsiteY8" fmla="*/ 0 h 1479070"/>
                  <a:gd name="connsiteX9" fmla="*/ 483785 w 852469"/>
                  <a:gd name="connsiteY9" fmla="*/ 0 h 1479070"/>
                  <a:gd name="connsiteX10" fmla="*/ 852469 w 852469"/>
                  <a:gd name="connsiteY10" fmla="*/ 368684 h 1479070"/>
                  <a:gd name="connsiteX11" fmla="*/ 852469 w 852469"/>
                  <a:gd name="connsiteY11" fmla="*/ 1110386 h 1479070"/>
                  <a:gd name="connsiteX12" fmla="*/ 483785 w 852469"/>
                  <a:gd name="connsiteY12" fmla="*/ 1479070 h 1479070"/>
                  <a:gd name="connsiteX13" fmla="*/ 368684 w 852469"/>
                  <a:gd name="connsiteY13" fmla="*/ 1479070 h 1479070"/>
                  <a:gd name="connsiteX14" fmla="*/ 0 w 852469"/>
                  <a:gd name="connsiteY14" fmla="*/ 1110386 h 1479070"/>
                  <a:gd name="connsiteX15" fmla="*/ 0 w 852469"/>
                  <a:gd name="connsiteY15" fmla="*/ 368684 h 1479070"/>
                  <a:gd name="connsiteX16" fmla="*/ 368684 w 852469"/>
                  <a:gd name="connsiteY16" fmla="*/ 0 h 147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2469" h="1479070">
                    <a:moveTo>
                      <a:pt x="426235" y="239145"/>
                    </a:moveTo>
                    <a:cubicBezTo>
                      <a:pt x="391025" y="239145"/>
                      <a:pt x="362481" y="267689"/>
                      <a:pt x="362481" y="302899"/>
                    </a:cubicBezTo>
                    <a:lnTo>
                      <a:pt x="362481" y="1172525"/>
                    </a:lnTo>
                    <a:cubicBezTo>
                      <a:pt x="362481" y="1207735"/>
                      <a:pt x="391025" y="1236279"/>
                      <a:pt x="426235" y="1236279"/>
                    </a:cubicBezTo>
                    <a:lnTo>
                      <a:pt x="426234" y="1236280"/>
                    </a:lnTo>
                    <a:cubicBezTo>
                      <a:pt x="461444" y="1236280"/>
                      <a:pt x="489988" y="1207736"/>
                      <a:pt x="489988" y="1172526"/>
                    </a:cubicBezTo>
                    <a:cubicBezTo>
                      <a:pt x="489988" y="882650"/>
                      <a:pt x="489989" y="592775"/>
                      <a:pt x="489989" y="302899"/>
                    </a:cubicBezTo>
                    <a:cubicBezTo>
                      <a:pt x="489989" y="267689"/>
                      <a:pt x="461445" y="239145"/>
                      <a:pt x="426235" y="239145"/>
                    </a:cubicBezTo>
                    <a:close/>
                    <a:moveTo>
                      <a:pt x="368684" y="0"/>
                    </a:moveTo>
                    <a:lnTo>
                      <a:pt x="483785" y="0"/>
                    </a:lnTo>
                    <a:cubicBezTo>
                      <a:pt x="687404" y="0"/>
                      <a:pt x="852469" y="165065"/>
                      <a:pt x="852469" y="368684"/>
                    </a:cubicBezTo>
                    <a:lnTo>
                      <a:pt x="852469" y="1110386"/>
                    </a:lnTo>
                    <a:cubicBezTo>
                      <a:pt x="852469" y="1314005"/>
                      <a:pt x="687404" y="1479070"/>
                      <a:pt x="483785" y="1479070"/>
                    </a:cubicBezTo>
                    <a:lnTo>
                      <a:pt x="368684" y="1479070"/>
                    </a:lnTo>
                    <a:cubicBezTo>
                      <a:pt x="165065" y="1479070"/>
                      <a:pt x="0" y="1314005"/>
                      <a:pt x="0" y="1110386"/>
                    </a:cubicBezTo>
                    <a:lnTo>
                      <a:pt x="0" y="368684"/>
                    </a:lnTo>
                    <a:cubicBezTo>
                      <a:pt x="0" y="165065"/>
                      <a:pt x="165065" y="0"/>
                      <a:pt x="368684"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55" name="Vrije vorm 154"/>
              <p:cNvSpPr/>
              <p:nvPr userDrawn="1"/>
            </p:nvSpPr>
            <p:spPr>
              <a:xfrm>
                <a:off x="1176089" y="3090518"/>
                <a:ext cx="130069" cy="321108"/>
              </a:xfrm>
              <a:custGeom>
                <a:avLst/>
                <a:gdLst>
                  <a:gd name="connsiteX0" fmla="*/ 0 w 582886"/>
                  <a:gd name="connsiteY0" fmla="*/ 0 h 1438996"/>
                  <a:gd name="connsiteX1" fmla="*/ 360661 w 582886"/>
                  <a:gd name="connsiteY1" fmla="*/ 0 h 1438996"/>
                  <a:gd name="connsiteX2" fmla="*/ 360661 w 582886"/>
                  <a:gd name="connsiteY2" fmla="*/ 1143910 h 1438996"/>
                  <a:gd name="connsiteX3" fmla="*/ 582886 w 582886"/>
                  <a:gd name="connsiteY3" fmla="*/ 1143910 h 1438996"/>
                  <a:gd name="connsiteX4" fmla="*/ 582886 w 582886"/>
                  <a:gd name="connsiteY4" fmla="*/ 1438995 h 1438996"/>
                  <a:gd name="connsiteX5" fmla="*/ 360661 w 582886"/>
                  <a:gd name="connsiteY5" fmla="*/ 1438995 h 1438996"/>
                  <a:gd name="connsiteX6" fmla="*/ 360661 w 582886"/>
                  <a:gd name="connsiteY6" fmla="*/ 1438996 h 1438996"/>
                  <a:gd name="connsiteX7" fmla="*/ 0 w 582886"/>
                  <a:gd name="connsiteY7" fmla="*/ 1438996 h 1438996"/>
                  <a:gd name="connsiteX8" fmla="*/ 0 w 582886"/>
                  <a:gd name="connsiteY8" fmla="*/ 1438995 h 1438996"/>
                  <a:gd name="connsiteX9" fmla="*/ 0 w 582886"/>
                  <a:gd name="connsiteY9" fmla="*/ 1143910 h 143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886" h="1438996">
                    <a:moveTo>
                      <a:pt x="0" y="0"/>
                    </a:moveTo>
                    <a:lnTo>
                      <a:pt x="360661" y="0"/>
                    </a:lnTo>
                    <a:lnTo>
                      <a:pt x="360661" y="1143910"/>
                    </a:lnTo>
                    <a:lnTo>
                      <a:pt x="582886" y="1143910"/>
                    </a:lnTo>
                    <a:lnTo>
                      <a:pt x="582886" y="1438995"/>
                    </a:lnTo>
                    <a:lnTo>
                      <a:pt x="360661" y="1438995"/>
                    </a:lnTo>
                    <a:lnTo>
                      <a:pt x="360661" y="1438996"/>
                    </a:lnTo>
                    <a:lnTo>
                      <a:pt x="0" y="1438996"/>
                    </a:lnTo>
                    <a:lnTo>
                      <a:pt x="0" y="1438995"/>
                    </a:lnTo>
                    <a:lnTo>
                      <a:pt x="0" y="114391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grpSp>
      </p:grpSp>
      <p:sp>
        <p:nvSpPr>
          <p:cNvPr id="83" name="Rechthoek 82"/>
          <p:cNvSpPr/>
          <p:nvPr userDrawn="1"/>
        </p:nvSpPr>
        <p:spPr>
          <a:xfrm>
            <a:off x="5883151" y="-459432"/>
            <a:ext cx="6315199" cy="459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nl-NL" sz="1600" dirty="0"/>
              <a:t>NLO - EPTA PowerPoint template</a:t>
            </a:r>
          </a:p>
        </p:txBody>
      </p:sp>
      <p:sp>
        <p:nvSpPr>
          <p:cNvPr id="156" name="HOME">
            <a:hlinkClick r:id="" action="ppaction://noaction"/>
          </p:cNvPr>
          <p:cNvSpPr/>
          <p:nvPr userDrawn="1"/>
        </p:nvSpPr>
        <p:spPr>
          <a:xfrm>
            <a:off x="208047" y="5805263"/>
            <a:ext cx="1714664" cy="1052737"/>
          </a:xfrm>
          <a:prstGeom prst="rect">
            <a:avLst/>
          </a:prstGeom>
          <a:solidFill>
            <a:srgbClr val="E05206">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Tree>
    <p:extLst>
      <p:ext uri="{BB962C8B-B14F-4D97-AF65-F5344CB8AC3E}">
        <p14:creationId xmlns:p14="http://schemas.microsoft.com/office/powerpoint/2010/main" val="3190262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8" r:id="rId17"/>
    <p:sldLayoutId id="2147483723" r:id="rId18"/>
    <p:sldLayoutId id="2147483726" r:id="rId19"/>
    <p:sldLayoutId id="2147483727" r:id="rId20"/>
    <p:sldLayoutId id="2147483724" r:id="rId21"/>
    <p:sldLayoutId id="2147483745" r:id="rId22"/>
  </p:sldLayoutIdLst>
  <p:hf sldNum="0" hdr="0" ftr="0" dt="0"/>
  <p:txStyles>
    <p:titleStyle>
      <a:lvl1pPr algn="l" defTabSz="914400" rtl="0" eaLnBrk="1" latinLnBrk="0" hangingPunct="1">
        <a:spcBef>
          <a:spcPct val="0"/>
        </a:spcBef>
        <a:buNone/>
        <a:defRPr sz="2800" b="1" kern="1200" baseline="0">
          <a:solidFill>
            <a:schemeClr val="tx2"/>
          </a:solidFill>
          <a:latin typeface="+mj-lt"/>
          <a:ea typeface="+mj-ea"/>
          <a:cs typeface="+mj-cs"/>
        </a:defRPr>
      </a:lvl1pPr>
    </p:titleStyle>
    <p:bodyStyle>
      <a:lvl1pPr marL="0" indent="0" algn="l" defTabSz="914400" rtl="0" eaLnBrk="1" latinLnBrk="0" hangingPunct="1">
        <a:lnSpc>
          <a:spcPct val="90000"/>
        </a:lnSpc>
        <a:spcBef>
          <a:spcPts val="800"/>
        </a:spcBef>
        <a:spcAft>
          <a:spcPts val="800"/>
        </a:spcAft>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90000"/>
        </a:lnSpc>
        <a:spcBef>
          <a:spcPts val="800"/>
        </a:spcBef>
        <a:spcAft>
          <a:spcPts val="800"/>
        </a:spcAft>
        <a:buFont typeface="Arial" panose="020B0604020202020204" pitchFamily="34" charset="0"/>
        <a:buNone/>
        <a:defRPr sz="2000" b="1" kern="1200">
          <a:solidFill>
            <a:schemeClr val="tx2"/>
          </a:solidFill>
          <a:latin typeface="+mn-lt"/>
          <a:ea typeface="+mn-ea"/>
          <a:cs typeface="+mn-cs"/>
        </a:defRPr>
      </a:lvl2pPr>
      <a:lvl3pPr marL="176213" indent="-176213" algn="l" defTabSz="914400" rtl="0" eaLnBrk="1" latinLnBrk="0" hangingPunct="1">
        <a:lnSpc>
          <a:spcPct val="90000"/>
        </a:lnSpc>
        <a:spcBef>
          <a:spcPts val="800"/>
        </a:spcBef>
        <a:spcAft>
          <a:spcPts val="800"/>
        </a:spcAft>
        <a:buClr>
          <a:schemeClr val="tx2"/>
        </a:buClr>
        <a:buFont typeface="Arial" panose="020B0604020202020204" pitchFamily="34" charset="0"/>
        <a:buChar char="•"/>
        <a:defRPr sz="1800" kern="1200">
          <a:solidFill>
            <a:schemeClr val="tx1"/>
          </a:solidFill>
          <a:latin typeface="+mn-lt"/>
          <a:ea typeface="+mn-ea"/>
          <a:cs typeface="+mn-cs"/>
        </a:defRPr>
      </a:lvl3pPr>
      <a:lvl4pPr marL="360363" indent="-184150" algn="l" defTabSz="914400" rtl="0" eaLnBrk="1" latinLnBrk="0" hangingPunct="1">
        <a:lnSpc>
          <a:spcPct val="90000"/>
        </a:lnSpc>
        <a:spcBef>
          <a:spcPts val="800"/>
        </a:spcBef>
        <a:spcAft>
          <a:spcPts val="800"/>
        </a:spcAft>
        <a:buClr>
          <a:schemeClr val="tx2"/>
        </a:buClr>
        <a:buFont typeface="Arial" panose="020B0604020202020204" pitchFamily="34" charset="0"/>
        <a:buChar char="-"/>
        <a:tabLst/>
        <a:defRPr sz="1800" kern="1200">
          <a:solidFill>
            <a:schemeClr val="tx1"/>
          </a:solidFill>
          <a:latin typeface="+mn-lt"/>
          <a:ea typeface="+mn-ea"/>
          <a:cs typeface="+mn-cs"/>
        </a:defRPr>
      </a:lvl4pPr>
      <a:lvl5pPr marL="0" indent="0" algn="l" defTabSz="914400" rtl="0" eaLnBrk="1" latinLnBrk="0" hangingPunct="1">
        <a:lnSpc>
          <a:spcPct val="90000"/>
        </a:lnSpc>
        <a:spcBef>
          <a:spcPts val="800"/>
        </a:spcBef>
        <a:spcAft>
          <a:spcPts val="800"/>
        </a:spcAft>
        <a:buFont typeface="Arial" panose="020B0604020202020204" pitchFamily="34" charset="0"/>
        <a:buNone/>
        <a:defRPr sz="1400" i="1" kern="1200">
          <a:solidFill>
            <a:schemeClr val="bg2"/>
          </a:solidFill>
          <a:latin typeface="+mn-lt"/>
          <a:ea typeface="+mn-ea"/>
          <a:cs typeface="+mn-cs"/>
        </a:defRPr>
      </a:lvl5pPr>
      <a:lvl6pPr marL="0" indent="0" algn="l" defTabSz="914400" rtl="0" eaLnBrk="1" latinLnBrk="0" hangingPunct="1">
        <a:lnSpc>
          <a:spcPct val="90000"/>
        </a:lnSpc>
        <a:spcBef>
          <a:spcPts val="800"/>
        </a:spcBef>
        <a:spcAft>
          <a:spcPts val="800"/>
        </a:spcAft>
        <a:buFont typeface="Arial" panose="020B0604020202020204" pitchFamily="34" charset="0"/>
        <a:buNone/>
        <a:defRPr sz="1800" kern="1200">
          <a:solidFill>
            <a:schemeClr val="bg2"/>
          </a:solidFill>
          <a:latin typeface="+mn-lt"/>
          <a:ea typeface="+mn-ea"/>
          <a:cs typeface="+mn-cs"/>
        </a:defRPr>
      </a:lvl6pPr>
      <a:lvl7pPr marL="265113" indent="-265113" algn="l" defTabSz="914400" rtl="0" eaLnBrk="1" latinLnBrk="0" hangingPunct="1">
        <a:lnSpc>
          <a:spcPct val="90000"/>
        </a:lnSpc>
        <a:spcBef>
          <a:spcPts val="800"/>
        </a:spcBef>
        <a:spcAft>
          <a:spcPts val="800"/>
        </a:spcAft>
        <a:buClr>
          <a:schemeClr val="tx2"/>
        </a:buClr>
        <a:buSzPct val="85000"/>
        <a:buFont typeface="+mj-lt"/>
        <a:buAutoNum type="arabicPeriod"/>
        <a:defRPr sz="1800" kern="1200">
          <a:solidFill>
            <a:schemeClr val="tx1"/>
          </a:solidFill>
          <a:latin typeface="+mn-lt"/>
          <a:ea typeface="+mn-ea"/>
          <a:cs typeface="+mn-cs"/>
        </a:defRPr>
      </a:lvl7pPr>
      <a:lvl8pPr marL="452438" indent="-187325" algn="l" defTabSz="914400" rtl="0" eaLnBrk="1" latinLnBrk="0" hangingPunct="1">
        <a:lnSpc>
          <a:spcPct val="90000"/>
        </a:lnSpc>
        <a:spcBef>
          <a:spcPts val="800"/>
        </a:spcBef>
        <a:spcAft>
          <a:spcPts val="800"/>
        </a:spcAft>
        <a:buClr>
          <a:schemeClr val="tx2"/>
        </a:buClr>
        <a:buFont typeface="Arial" panose="020B0604020202020204" pitchFamily="34" charset="0"/>
        <a:buChar char="•"/>
        <a:defRPr sz="1800" kern="1200">
          <a:solidFill>
            <a:schemeClr val="tx1"/>
          </a:solidFill>
          <a:latin typeface="+mn-lt"/>
          <a:ea typeface="+mn-ea"/>
          <a:cs typeface="+mn-cs"/>
        </a:defRPr>
      </a:lvl8pPr>
      <a:lvl9pPr marL="342900" indent="-342900" algn="l" defTabSz="914400" rtl="0" eaLnBrk="1" latinLnBrk="0" hangingPunct="1">
        <a:lnSpc>
          <a:spcPct val="90000"/>
        </a:lnSpc>
        <a:spcBef>
          <a:spcPts val="800"/>
        </a:spcBef>
        <a:spcAft>
          <a:spcPts val="800"/>
        </a:spcAft>
        <a:buClr>
          <a:schemeClr val="tx2"/>
        </a:buClr>
        <a:buSzPct val="85000"/>
        <a:buFont typeface="+mj-lt"/>
        <a:buAutoNum type="arabicPeriod"/>
        <a:defRPr sz="1800" i="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10617174" y="6551940"/>
            <a:ext cx="960519" cy="184666"/>
          </a:xfrm>
          <a:prstGeom prst="rect">
            <a:avLst/>
          </a:prstGeom>
        </p:spPr>
        <p:txBody>
          <a:bodyPr wrap="none">
            <a:spAutoFit/>
          </a:bodyPr>
          <a:lstStyle/>
          <a:p>
            <a:pPr algn="r"/>
            <a:r>
              <a:rPr lang="nl-NL" sz="600" b="0" dirty="0">
                <a:solidFill>
                  <a:schemeClr val="accent2"/>
                </a:solidFill>
              </a:rPr>
              <a:t>www.nloshieldmark.eu</a:t>
            </a:r>
          </a:p>
        </p:txBody>
      </p:sp>
      <p:sp>
        <p:nvSpPr>
          <p:cNvPr id="11" name="Kader 10"/>
          <p:cNvSpPr/>
          <p:nvPr userDrawn="1"/>
        </p:nvSpPr>
        <p:spPr>
          <a:xfrm>
            <a:off x="0" y="0"/>
            <a:ext cx="12198350" cy="5805264"/>
          </a:xfrm>
          <a:prstGeom prst="frame">
            <a:avLst>
              <a:gd name="adj1" fmla="val 9564"/>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 name="Tijdelijke aanduiding voor titel 1"/>
          <p:cNvSpPr>
            <a:spLocks noGrp="1"/>
          </p:cNvSpPr>
          <p:nvPr>
            <p:ph type="title"/>
          </p:nvPr>
        </p:nvSpPr>
        <p:spPr>
          <a:xfrm>
            <a:off x="519175" y="474805"/>
            <a:ext cx="11160000" cy="533219"/>
          </a:xfrm>
          <a:prstGeom prst="rect">
            <a:avLst/>
          </a:prstGeom>
        </p:spPr>
        <p:txBody>
          <a:bodyPr vert="horz" lIns="0" tIns="0" rIns="0" bIns="0" rtlCol="0" anchor="t">
            <a:noAutofit/>
          </a:bodyPr>
          <a:lstStyle/>
          <a:p>
            <a:r>
              <a:rPr lang="nl-NL" dirty="0"/>
              <a:t>Klik om de titel te bewerken</a:t>
            </a:r>
          </a:p>
        </p:txBody>
      </p:sp>
      <p:sp>
        <p:nvSpPr>
          <p:cNvPr id="3" name="Tijdelijke aanduiding voor tekst 2"/>
          <p:cNvSpPr>
            <a:spLocks noGrp="1"/>
          </p:cNvSpPr>
          <p:nvPr>
            <p:ph type="body" idx="1"/>
          </p:nvPr>
        </p:nvSpPr>
        <p:spPr>
          <a:xfrm>
            <a:off x="555025" y="1083007"/>
            <a:ext cx="11088300" cy="4177763"/>
          </a:xfrm>
          <a:prstGeom prst="rect">
            <a:avLst/>
          </a:prstGeom>
        </p:spPr>
        <p:txBody>
          <a:bodyPr vert="horz" lIns="0" tIns="0" rIns="0" bIns="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a:t>
            </a:r>
          </a:p>
          <a:p>
            <a:pPr lvl="6"/>
            <a:r>
              <a:rPr lang="nl-NL" dirty="0"/>
              <a:t>Zeven</a:t>
            </a:r>
          </a:p>
          <a:p>
            <a:pPr lvl="7"/>
            <a:r>
              <a:rPr lang="nl-NL" dirty="0"/>
              <a:t>Acht</a:t>
            </a:r>
          </a:p>
          <a:p>
            <a:pPr lvl="8"/>
            <a:r>
              <a:rPr lang="nl-NL" dirty="0"/>
              <a:t>Negen</a:t>
            </a:r>
          </a:p>
        </p:txBody>
      </p:sp>
      <p:sp>
        <p:nvSpPr>
          <p:cNvPr id="4" name="Tijdelijke aanduiding voor datum 3"/>
          <p:cNvSpPr>
            <a:spLocks noGrp="1"/>
          </p:cNvSpPr>
          <p:nvPr>
            <p:ph type="dt" sz="half" idx="2"/>
          </p:nvPr>
        </p:nvSpPr>
        <p:spPr>
          <a:xfrm>
            <a:off x="609917" y="7024315"/>
            <a:ext cx="2846282"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a:p>
        </p:txBody>
      </p:sp>
      <p:sp>
        <p:nvSpPr>
          <p:cNvPr id="5" name="Tijdelijke aanduiding voor voettekst 4"/>
          <p:cNvSpPr>
            <a:spLocks noGrp="1"/>
          </p:cNvSpPr>
          <p:nvPr>
            <p:ph type="ftr" sz="quarter" idx="3"/>
          </p:nvPr>
        </p:nvSpPr>
        <p:spPr>
          <a:xfrm>
            <a:off x="4167770" y="7024315"/>
            <a:ext cx="386281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11636689" y="6448087"/>
            <a:ext cx="469663" cy="365124"/>
          </a:xfrm>
          <a:prstGeom prst="rect">
            <a:avLst/>
          </a:prstGeom>
        </p:spPr>
        <p:txBody>
          <a:bodyPr vert="horz" lIns="91440" tIns="45720" rIns="91440" bIns="45720" rtlCol="0" anchor="ctr"/>
          <a:lstStyle>
            <a:lvl1pPr algn="l">
              <a:defRPr sz="800">
                <a:solidFill>
                  <a:schemeClr val="tx1">
                    <a:tint val="75000"/>
                  </a:schemeClr>
                </a:solidFill>
              </a:defRPr>
            </a:lvl1pPr>
          </a:lstStyle>
          <a:p>
            <a:fld id="{1D427769-0C94-4714-9308-5CB730222FA0}" type="slidenum">
              <a:rPr lang="nl-NL" smtClean="0"/>
              <a:pPr/>
              <a:t>‹nr.›</a:t>
            </a:fld>
            <a:endParaRPr lang="nl-NL" dirty="0"/>
          </a:p>
        </p:txBody>
      </p:sp>
      <p:sp>
        <p:nvSpPr>
          <p:cNvPr id="37" name="Vrije vorm 36"/>
          <p:cNvSpPr/>
          <p:nvPr userDrawn="1"/>
        </p:nvSpPr>
        <p:spPr>
          <a:xfrm>
            <a:off x="511567" y="5944514"/>
            <a:ext cx="378462" cy="506457"/>
          </a:xfrm>
          <a:custGeom>
            <a:avLst/>
            <a:gdLst>
              <a:gd name="connsiteX0" fmla="*/ 768288 w 1696015"/>
              <a:gd name="connsiteY0" fmla="*/ 1034670 h 2269608"/>
              <a:gd name="connsiteX1" fmla="*/ 248702 w 1696015"/>
              <a:gd name="connsiteY1" fmla="*/ 1484330 h 2269608"/>
              <a:gd name="connsiteX2" fmla="*/ 766346 w 1696015"/>
              <a:gd name="connsiteY2" fmla="*/ 1937875 h 2269608"/>
              <a:gd name="connsiteX3" fmla="*/ 1458803 w 1696015"/>
              <a:gd name="connsiteY3" fmla="*/ 1484330 h 2269608"/>
              <a:gd name="connsiteX4" fmla="*/ 768288 w 1696015"/>
              <a:gd name="connsiteY4" fmla="*/ 1034670 h 2269608"/>
              <a:gd name="connsiteX5" fmla="*/ 844954 w 1696015"/>
              <a:gd name="connsiteY5" fmla="*/ 1 h 2269608"/>
              <a:gd name="connsiteX6" fmla="*/ 1695601 w 1696015"/>
              <a:gd name="connsiteY6" fmla="*/ 1298740 h 2269608"/>
              <a:gd name="connsiteX7" fmla="*/ 844954 w 1696015"/>
              <a:gd name="connsiteY7" fmla="*/ 2269607 h 2269608"/>
              <a:gd name="connsiteX8" fmla="*/ 1593 w 1696015"/>
              <a:gd name="connsiteY8" fmla="*/ 1295097 h 2269608"/>
              <a:gd name="connsiteX9" fmla="*/ 844954 w 1696015"/>
              <a:gd name="connsiteY9" fmla="*/ 1 h 226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6015" h="2269608">
                <a:moveTo>
                  <a:pt x="768288" y="1034670"/>
                </a:moveTo>
                <a:cubicBezTo>
                  <a:pt x="391790" y="1015246"/>
                  <a:pt x="249026" y="1333796"/>
                  <a:pt x="248702" y="1484330"/>
                </a:cubicBezTo>
                <a:cubicBezTo>
                  <a:pt x="248379" y="1634864"/>
                  <a:pt x="377513" y="1947587"/>
                  <a:pt x="766346" y="1937875"/>
                </a:cubicBezTo>
                <a:cubicBezTo>
                  <a:pt x="1155178" y="1928163"/>
                  <a:pt x="1458480" y="1689251"/>
                  <a:pt x="1458803" y="1484330"/>
                </a:cubicBezTo>
                <a:cubicBezTo>
                  <a:pt x="1459127" y="1279409"/>
                  <a:pt x="1144786" y="1054094"/>
                  <a:pt x="768288" y="1034670"/>
                </a:cubicBezTo>
                <a:close/>
                <a:moveTo>
                  <a:pt x="844954" y="1"/>
                </a:moveTo>
                <a:cubicBezTo>
                  <a:pt x="1229294" y="608"/>
                  <a:pt x="1677386" y="569465"/>
                  <a:pt x="1695601" y="1298740"/>
                </a:cubicBezTo>
                <a:cubicBezTo>
                  <a:pt x="1713816" y="2028015"/>
                  <a:pt x="1127289" y="2270214"/>
                  <a:pt x="844954" y="2269607"/>
                </a:cubicBezTo>
                <a:cubicBezTo>
                  <a:pt x="562619" y="2269000"/>
                  <a:pt x="-34837" y="2001238"/>
                  <a:pt x="1593" y="1295097"/>
                </a:cubicBezTo>
                <a:cubicBezTo>
                  <a:pt x="38023" y="588956"/>
                  <a:pt x="460614" y="-606"/>
                  <a:pt x="844954" y="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38" name="Vrije vorm 37"/>
          <p:cNvSpPr/>
          <p:nvPr userDrawn="1"/>
        </p:nvSpPr>
        <p:spPr>
          <a:xfrm>
            <a:off x="955784" y="6087591"/>
            <a:ext cx="185349" cy="321108"/>
          </a:xfrm>
          <a:custGeom>
            <a:avLst/>
            <a:gdLst>
              <a:gd name="connsiteX0" fmla="*/ 0 w 830611"/>
              <a:gd name="connsiteY0" fmla="*/ 0 h 1438996"/>
              <a:gd name="connsiteX1" fmla="*/ 77066 w 830611"/>
              <a:gd name="connsiteY1" fmla="*/ 0 h 1438996"/>
              <a:gd name="connsiteX2" fmla="*/ 309658 w 830611"/>
              <a:gd name="connsiteY2" fmla="*/ 0 h 1438996"/>
              <a:gd name="connsiteX3" fmla="*/ 318849 w 830611"/>
              <a:gd name="connsiteY3" fmla="*/ 0 h 1438996"/>
              <a:gd name="connsiteX4" fmla="*/ 520953 w 830611"/>
              <a:gd name="connsiteY4" fmla="*/ 660153 h 1438996"/>
              <a:gd name="connsiteX5" fmla="*/ 520953 w 830611"/>
              <a:gd name="connsiteY5" fmla="*/ 0 h 1438996"/>
              <a:gd name="connsiteX6" fmla="*/ 830611 w 830611"/>
              <a:gd name="connsiteY6" fmla="*/ 0 h 1438996"/>
              <a:gd name="connsiteX7" fmla="*/ 830611 w 830611"/>
              <a:gd name="connsiteY7" fmla="*/ 1438996 h 1438996"/>
              <a:gd name="connsiteX8" fmla="*/ 759394 w 830611"/>
              <a:gd name="connsiteY8" fmla="*/ 1438996 h 1438996"/>
              <a:gd name="connsiteX9" fmla="*/ 520953 w 830611"/>
              <a:gd name="connsiteY9" fmla="*/ 1438996 h 1438996"/>
              <a:gd name="connsiteX10" fmla="*/ 517611 w 830611"/>
              <a:gd name="connsiteY10" fmla="*/ 1438996 h 1438996"/>
              <a:gd name="connsiteX11" fmla="*/ 309658 w 830611"/>
              <a:gd name="connsiteY11" fmla="*/ 759739 h 1438996"/>
              <a:gd name="connsiteX12" fmla="*/ 309658 w 830611"/>
              <a:gd name="connsiteY12" fmla="*/ 1438996 h 1438996"/>
              <a:gd name="connsiteX13" fmla="*/ 0 w 830611"/>
              <a:gd name="connsiteY13" fmla="*/ 1438996 h 143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0611" h="1438996">
                <a:moveTo>
                  <a:pt x="0" y="0"/>
                </a:moveTo>
                <a:lnTo>
                  <a:pt x="77066" y="0"/>
                </a:lnTo>
                <a:lnTo>
                  <a:pt x="309658" y="0"/>
                </a:lnTo>
                <a:lnTo>
                  <a:pt x="318849" y="0"/>
                </a:lnTo>
                <a:lnTo>
                  <a:pt x="520953" y="660153"/>
                </a:lnTo>
                <a:lnTo>
                  <a:pt x="520953" y="0"/>
                </a:lnTo>
                <a:lnTo>
                  <a:pt x="830611" y="0"/>
                </a:lnTo>
                <a:lnTo>
                  <a:pt x="830611" y="1438996"/>
                </a:lnTo>
                <a:lnTo>
                  <a:pt x="759394" y="1438996"/>
                </a:lnTo>
                <a:lnTo>
                  <a:pt x="520953" y="1438996"/>
                </a:lnTo>
                <a:lnTo>
                  <a:pt x="517611" y="1438996"/>
                </a:lnTo>
                <a:lnTo>
                  <a:pt x="309658" y="759739"/>
                </a:lnTo>
                <a:lnTo>
                  <a:pt x="309658" y="1438996"/>
                </a:lnTo>
                <a:lnTo>
                  <a:pt x="0" y="143899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39" name="Vrije vorm 38"/>
          <p:cNvSpPr/>
          <p:nvPr userDrawn="1"/>
        </p:nvSpPr>
        <p:spPr>
          <a:xfrm>
            <a:off x="1319978" y="6082713"/>
            <a:ext cx="190227" cy="330051"/>
          </a:xfrm>
          <a:custGeom>
            <a:avLst/>
            <a:gdLst>
              <a:gd name="connsiteX0" fmla="*/ 426235 w 852469"/>
              <a:gd name="connsiteY0" fmla="*/ 239145 h 1479070"/>
              <a:gd name="connsiteX1" fmla="*/ 362481 w 852469"/>
              <a:gd name="connsiteY1" fmla="*/ 302899 h 1479070"/>
              <a:gd name="connsiteX2" fmla="*/ 362481 w 852469"/>
              <a:gd name="connsiteY2" fmla="*/ 1172525 h 1479070"/>
              <a:gd name="connsiteX3" fmla="*/ 426235 w 852469"/>
              <a:gd name="connsiteY3" fmla="*/ 1236279 h 1479070"/>
              <a:gd name="connsiteX4" fmla="*/ 426234 w 852469"/>
              <a:gd name="connsiteY4" fmla="*/ 1236280 h 1479070"/>
              <a:gd name="connsiteX5" fmla="*/ 489988 w 852469"/>
              <a:gd name="connsiteY5" fmla="*/ 1172526 h 1479070"/>
              <a:gd name="connsiteX6" fmla="*/ 489989 w 852469"/>
              <a:gd name="connsiteY6" fmla="*/ 302899 h 1479070"/>
              <a:gd name="connsiteX7" fmla="*/ 426235 w 852469"/>
              <a:gd name="connsiteY7" fmla="*/ 239145 h 1479070"/>
              <a:gd name="connsiteX8" fmla="*/ 368684 w 852469"/>
              <a:gd name="connsiteY8" fmla="*/ 0 h 1479070"/>
              <a:gd name="connsiteX9" fmla="*/ 483785 w 852469"/>
              <a:gd name="connsiteY9" fmla="*/ 0 h 1479070"/>
              <a:gd name="connsiteX10" fmla="*/ 852469 w 852469"/>
              <a:gd name="connsiteY10" fmla="*/ 368684 h 1479070"/>
              <a:gd name="connsiteX11" fmla="*/ 852469 w 852469"/>
              <a:gd name="connsiteY11" fmla="*/ 1110386 h 1479070"/>
              <a:gd name="connsiteX12" fmla="*/ 483785 w 852469"/>
              <a:gd name="connsiteY12" fmla="*/ 1479070 h 1479070"/>
              <a:gd name="connsiteX13" fmla="*/ 368684 w 852469"/>
              <a:gd name="connsiteY13" fmla="*/ 1479070 h 1479070"/>
              <a:gd name="connsiteX14" fmla="*/ 0 w 852469"/>
              <a:gd name="connsiteY14" fmla="*/ 1110386 h 1479070"/>
              <a:gd name="connsiteX15" fmla="*/ 0 w 852469"/>
              <a:gd name="connsiteY15" fmla="*/ 368684 h 1479070"/>
              <a:gd name="connsiteX16" fmla="*/ 368684 w 852469"/>
              <a:gd name="connsiteY16" fmla="*/ 0 h 147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2469" h="1479070">
                <a:moveTo>
                  <a:pt x="426235" y="239145"/>
                </a:moveTo>
                <a:cubicBezTo>
                  <a:pt x="391025" y="239145"/>
                  <a:pt x="362481" y="267689"/>
                  <a:pt x="362481" y="302899"/>
                </a:cubicBezTo>
                <a:lnTo>
                  <a:pt x="362481" y="1172525"/>
                </a:lnTo>
                <a:cubicBezTo>
                  <a:pt x="362481" y="1207735"/>
                  <a:pt x="391025" y="1236279"/>
                  <a:pt x="426235" y="1236279"/>
                </a:cubicBezTo>
                <a:lnTo>
                  <a:pt x="426234" y="1236280"/>
                </a:lnTo>
                <a:cubicBezTo>
                  <a:pt x="461444" y="1236280"/>
                  <a:pt x="489988" y="1207736"/>
                  <a:pt x="489988" y="1172526"/>
                </a:cubicBezTo>
                <a:cubicBezTo>
                  <a:pt x="489988" y="882650"/>
                  <a:pt x="489989" y="592775"/>
                  <a:pt x="489989" y="302899"/>
                </a:cubicBezTo>
                <a:cubicBezTo>
                  <a:pt x="489989" y="267689"/>
                  <a:pt x="461445" y="239145"/>
                  <a:pt x="426235" y="239145"/>
                </a:cubicBezTo>
                <a:close/>
                <a:moveTo>
                  <a:pt x="368684" y="0"/>
                </a:moveTo>
                <a:lnTo>
                  <a:pt x="483785" y="0"/>
                </a:lnTo>
                <a:cubicBezTo>
                  <a:pt x="687404" y="0"/>
                  <a:pt x="852469" y="165065"/>
                  <a:pt x="852469" y="368684"/>
                </a:cubicBezTo>
                <a:lnTo>
                  <a:pt x="852469" y="1110386"/>
                </a:lnTo>
                <a:cubicBezTo>
                  <a:pt x="852469" y="1314005"/>
                  <a:pt x="687404" y="1479070"/>
                  <a:pt x="483785" y="1479070"/>
                </a:cubicBezTo>
                <a:lnTo>
                  <a:pt x="368684" y="1479070"/>
                </a:lnTo>
                <a:cubicBezTo>
                  <a:pt x="165065" y="1479070"/>
                  <a:pt x="0" y="1314005"/>
                  <a:pt x="0" y="1110386"/>
                </a:cubicBezTo>
                <a:lnTo>
                  <a:pt x="0" y="368684"/>
                </a:lnTo>
                <a:cubicBezTo>
                  <a:pt x="0" y="165065"/>
                  <a:pt x="165065" y="0"/>
                  <a:pt x="368684"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40" name="Vrije vorm 39"/>
          <p:cNvSpPr/>
          <p:nvPr userDrawn="1"/>
        </p:nvSpPr>
        <p:spPr>
          <a:xfrm>
            <a:off x="1176089" y="6087590"/>
            <a:ext cx="130069" cy="321108"/>
          </a:xfrm>
          <a:custGeom>
            <a:avLst/>
            <a:gdLst>
              <a:gd name="connsiteX0" fmla="*/ 0 w 582886"/>
              <a:gd name="connsiteY0" fmla="*/ 0 h 1438996"/>
              <a:gd name="connsiteX1" fmla="*/ 360661 w 582886"/>
              <a:gd name="connsiteY1" fmla="*/ 0 h 1438996"/>
              <a:gd name="connsiteX2" fmla="*/ 360661 w 582886"/>
              <a:gd name="connsiteY2" fmla="*/ 1143910 h 1438996"/>
              <a:gd name="connsiteX3" fmla="*/ 582886 w 582886"/>
              <a:gd name="connsiteY3" fmla="*/ 1143910 h 1438996"/>
              <a:gd name="connsiteX4" fmla="*/ 582886 w 582886"/>
              <a:gd name="connsiteY4" fmla="*/ 1438995 h 1438996"/>
              <a:gd name="connsiteX5" fmla="*/ 360661 w 582886"/>
              <a:gd name="connsiteY5" fmla="*/ 1438995 h 1438996"/>
              <a:gd name="connsiteX6" fmla="*/ 360661 w 582886"/>
              <a:gd name="connsiteY6" fmla="*/ 1438996 h 1438996"/>
              <a:gd name="connsiteX7" fmla="*/ 0 w 582886"/>
              <a:gd name="connsiteY7" fmla="*/ 1438996 h 1438996"/>
              <a:gd name="connsiteX8" fmla="*/ 0 w 582886"/>
              <a:gd name="connsiteY8" fmla="*/ 1438995 h 1438996"/>
              <a:gd name="connsiteX9" fmla="*/ 0 w 582886"/>
              <a:gd name="connsiteY9" fmla="*/ 1143910 h 143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886" h="1438996">
                <a:moveTo>
                  <a:pt x="0" y="0"/>
                </a:moveTo>
                <a:lnTo>
                  <a:pt x="360661" y="0"/>
                </a:lnTo>
                <a:lnTo>
                  <a:pt x="360661" y="1143910"/>
                </a:lnTo>
                <a:lnTo>
                  <a:pt x="582886" y="1143910"/>
                </a:lnTo>
                <a:lnTo>
                  <a:pt x="582886" y="1438995"/>
                </a:lnTo>
                <a:lnTo>
                  <a:pt x="360661" y="1438995"/>
                </a:lnTo>
                <a:lnTo>
                  <a:pt x="360661" y="1438996"/>
                </a:lnTo>
                <a:lnTo>
                  <a:pt x="0" y="1438996"/>
                </a:lnTo>
                <a:lnTo>
                  <a:pt x="0" y="1438995"/>
                </a:lnTo>
                <a:lnTo>
                  <a:pt x="0" y="114391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072" name="Freeform 62"/>
          <p:cNvSpPr>
            <a:spLocks/>
          </p:cNvSpPr>
          <p:nvPr userDrawn="1"/>
        </p:nvSpPr>
        <p:spPr bwMode="auto">
          <a:xfrm>
            <a:off x="10854033" y="6278616"/>
            <a:ext cx="37141" cy="57399"/>
          </a:xfrm>
          <a:custGeom>
            <a:avLst/>
            <a:gdLst>
              <a:gd name="T0" fmla="*/ 0 w 219"/>
              <a:gd name="T1" fmla="*/ 0 h 340"/>
              <a:gd name="T2" fmla="*/ 212 w 219"/>
              <a:gd name="T3" fmla="*/ 0 h 340"/>
              <a:gd name="T4" fmla="*/ 212 w 219"/>
              <a:gd name="T5" fmla="*/ 39 h 340"/>
              <a:gd name="T6" fmla="*/ 39 w 219"/>
              <a:gd name="T7" fmla="*/ 39 h 340"/>
              <a:gd name="T8" fmla="*/ 39 w 219"/>
              <a:gd name="T9" fmla="*/ 144 h 340"/>
              <a:gd name="T10" fmla="*/ 201 w 219"/>
              <a:gd name="T11" fmla="*/ 144 h 340"/>
              <a:gd name="T12" fmla="*/ 201 w 219"/>
              <a:gd name="T13" fmla="*/ 183 h 340"/>
              <a:gd name="T14" fmla="*/ 39 w 219"/>
              <a:gd name="T15" fmla="*/ 183 h 340"/>
              <a:gd name="T16" fmla="*/ 39 w 219"/>
              <a:gd name="T17" fmla="*/ 299 h 340"/>
              <a:gd name="T18" fmla="*/ 219 w 219"/>
              <a:gd name="T19" fmla="*/ 299 h 340"/>
              <a:gd name="T20" fmla="*/ 219 w 219"/>
              <a:gd name="T21" fmla="*/ 340 h 340"/>
              <a:gd name="T22" fmla="*/ 0 w 219"/>
              <a:gd name="T23" fmla="*/ 340 h 340"/>
              <a:gd name="T24" fmla="*/ 0 w 219"/>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9" h="340">
                <a:moveTo>
                  <a:pt x="0" y="0"/>
                </a:moveTo>
                <a:lnTo>
                  <a:pt x="212" y="0"/>
                </a:lnTo>
                <a:lnTo>
                  <a:pt x="212" y="39"/>
                </a:lnTo>
                <a:lnTo>
                  <a:pt x="39" y="39"/>
                </a:lnTo>
                <a:lnTo>
                  <a:pt x="39" y="144"/>
                </a:lnTo>
                <a:lnTo>
                  <a:pt x="201" y="144"/>
                </a:lnTo>
                <a:lnTo>
                  <a:pt x="201" y="183"/>
                </a:lnTo>
                <a:lnTo>
                  <a:pt x="39" y="183"/>
                </a:lnTo>
                <a:lnTo>
                  <a:pt x="39" y="299"/>
                </a:lnTo>
                <a:lnTo>
                  <a:pt x="219" y="299"/>
                </a:lnTo>
                <a:lnTo>
                  <a:pt x="219" y="340"/>
                </a:lnTo>
                <a:lnTo>
                  <a:pt x="0" y="340"/>
                </a:lnTo>
                <a:lnTo>
                  <a:pt x="0"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073" name="Freeform 63"/>
          <p:cNvSpPr>
            <a:spLocks/>
          </p:cNvSpPr>
          <p:nvPr userDrawn="1"/>
        </p:nvSpPr>
        <p:spPr bwMode="auto">
          <a:xfrm>
            <a:off x="10896576" y="6294147"/>
            <a:ext cx="34777" cy="42881"/>
          </a:xfrm>
          <a:custGeom>
            <a:avLst/>
            <a:gdLst>
              <a:gd name="T0" fmla="*/ 0 w 206"/>
              <a:gd name="T1" fmla="*/ 0 h 252"/>
              <a:gd name="T2" fmla="*/ 43 w 206"/>
              <a:gd name="T3" fmla="*/ 0 h 252"/>
              <a:gd name="T4" fmla="*/ 43 w 206"/>
              <a:gd name="T5" fmla="*/ 137 h 252"/>
              <a:gd name="T6" fmla="*/ 45 w 206"/>
              <a:gd name="T7" fmla="*/ 160 h 252"/>
              <a:gd name="T8" fmla="*/ 46 w 206"/>
              <a:gd name="T9" fmla="*/ 176 h 252"/>
              <a:gd name="T10" fmla="*/ 48 w 206"/>
              <a:gd name="T11" fmla="*/ 188 h 252"/>
              <a:gd name="T12" fmla="*/ 52 w 206"/>
              <a:gd name="T13" fmla="*/ 195 h 252"/>
              <a:gd name="T14" fmla="*/ 59 w 206"/>
              <a:gd name="T15" fmla="*/ 202 h 252"/>
              <a:gd name="T16" fmla="*/ 66 w 206"/>
              <a:gd name="T17" fmla="*/ 208 h 252"/>
              <a:gd name="T18" fmla="*/ 80 w 206"/>
              <a:gd name="T19" fmla="*/ 215 h 252"/>
              <a:gd name="T20" fmla="*/ 96 w 206"/>
              <a:gd name="T21" fmla="*/ 217 h 252"/>
              <a:gd name="T22" fmla="*/ 114 w 206"/>
              <a:gd name="T23" fmla="*/ 213 h 252"/>
              <a:gd name="T24" fmla="*/ 132 w 206"/>
              <a:gd name="T25" fmla="*/ 208 h 252"/>
              <a:gd name="T26" fmla="*/ 146 w 206"/>
              <a:gd name="T27" fmla="*/ 195 h 252"/>
              <a:gd name="T28" fmla="*/ 155 w 206"/>
              <a:gd name="T29" fmla="*/ 181 h 252"/>
              <a:gd name="T30" fmla="*/ 160 w 206"/>
              <a:gd name="T31" fmla="*/ 160 h 252"/>
              <a:gd name="T32" fmla="*/ 164 w 206"/>
              <a:gd name="T33" fmla="*/ 131 h 252"/>
              <a:gd name="T34" fmla="*/ 164 w 206"/>
              <a:gd name="T35" fmla="*/ 0 h 252"/>
              <a:gd name="T36" fmla="*/ 206 w 206"/>
              <a:gd name="T37" fmla="*/ 0 h 252"/>
              <a:gd name="T38" fmla="*/ 206 w 206"/>
              <a:gd name="T39" fmla="*/ 247 h 252"/>
              <a:gd name="T40" fmla="*/ 167 w 206"/>
              <a:gd name="T41" fmla="*/ 247 h 252"/>
              <a:gd name="T42" fmla="*/ 167 w 206"/>
              <a:gd name="T43" fmla="*/ 210 h 252"/>
              <a:gd name="T44" fmla="*/ 151 w 206"/>
              <a:gd name="T45" fmla="*/ 229 h 252"/>
              <a:gd name="T46" fmla="*/ 133 w 206"/>
              <a:gd name="T47" fmla="*/ 242 h 252"/>
              <a:gd name="T48" fmla="*/ 112 w 206"/>
              <a:gd name="T49" fmla="*/ 249 h 252"/>
              <a:gd name="T50" fmla="*/ 87 w 206"/>
              <a:gd name="T51" fmla="*/ 252 h 252"/>
              <a:gd name="T52" fmla="*/ 59 w 206"/>
              <a:gd name="T53" fmla="*/ 249 h 252"/>
              <a:gd name="T54" fmla="*/ 36 w 206"/>
              <a:gd name="T55" fmla="*/ 240 h 252"/>
              <a:gd name="T56" fmla="*/ 18 w 206"/>
              <a:gd name="T57" fmla="*/ 224 h 252"/>
              <a:gd name="T58" fmla="*/ 7 w 206"/>
              <a:gd name="T59" fmla="*/ 206 h 252"/>
              <a:gd name="T60" fmla="*/ 2 w 206"/>
              <a:gd name="T61" fmla="*/ 183 h 252"/>
              <a:gd name="T62" fmla="*/ 0 w 206"/>
              <a:gd name="T63" fmla="*/ 153 h 252"/>
              <a:gd name="T64" fmla="*/ 0 w 206"/>
              <a:gd name="T6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252">
                <a:moveTo>
                  <a:pt x="0" y="0"/>
                </a:moveTo>
                <a:lnTo>
                  <a:pt x="43" y="0"/>
                </a:lnTo>
                <a:lnTo>
                  <a:pt x="43" y="137"/>
                </a:lnTo>
                <a:lnTo>
                  <a:pt x="45" y="160"/>
                </a:lnTo>
                <a:lnTo>
                  <a:pt x="46" y="176"/>
                </a:lnTo>
                <a:lnTo>
                  <a:pt x="48" y="188"/>
                </a:lnTo>
                <a:lnTo>
                  <a:pt x="52" y="195"/>
                </a:lnTo>
                <a:lnTo>
                  <a:pt x="59" y="202"/>
                </a:lnTo>
                <a:lnTo>
                  <a:pt x="66" y="208"/>
                </a:lnTo>
                <a:lnTo>
                  <a:pt x="80" y="215"/>
                </a:lnTo>
                <a:lnTo>
                  <a:pt x="96" y="217"/>
                </a:lnTo>
                <a:lnTo>
                  <a:pt x="114" y="213"/>
                </a:lnTo>
                <a:lnTo>
                  <a:pt x="132" y="208"/>
                </a:lnTo>
                <a:lnTo>
                  <a:pt x="146" y="195"/>
                </a:lnTo>
                <a:lnTo>
                  <a:pt x="155" y="181"/>
                </a:lnTo>
                <a:lnTo>
                  <a:pt x="160" y="160"/>
                </a:lnTo>
                <a:lnTo>
                  <a:pt x="164" y="131"/>
                </a:lnTo>
                <a:lnTo>
                  <a:pt x="164" y="0"/>
                </a:lnTo>
                <a:lnTo>
                  <a:pt x="206" y="0"/>
                </a:lnTo>
                <a:lnTo>
                  <a:pt x="206" y="247"/>
                </a:lnTo>
                <a:lnTo>
                  <a:pt x="167" y="247"/>
                </a:lnTo>
                <a:lnTo>
                  <a:pt x="167" y="210"/>
                </a:lnTo>
                <a:lnTo>
                  <a:pt x="151" y="229"/>
                </a:lnTo>
                <a:lnTo>
                  <a:pt x="133" y="242"/>
                </a:lnTo>
                <a:lnTo>
                  <a:pt x="112" y="249"/>
                </a:lnTo>
                <a:lnTo>
                  <a:pt x="87" y="252"/>
                </a:lnTo>
                <a:lnTo>
                  <a:pt x="59" y="249"/>
                </a:lnTo>
                <a:lnTo>
                  <a:pt x="36" y="240"/>
                </a:lnTo>
                <a:lnTo>
                  <a:pt x="18" y="224"/>
                </a:lnTo>
                <a:lnTo>
                  <a:pt x="7" y="206"/>
                </a:lnTo>
                <a:lnTo>
                  <a:pt x="2" y="183"/>
                </a:lnTo>
                <a:lnTo>
                  <a:pt x="0" y="153"/>
                </a:lnTo>
                <a:lnTo>
                  <a:pt x="0"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074" name="Freeform 64"/>
          <p:cNvSpPr>
            <a:spLocks/>
          </p:cNvSpPr>
          <p:nvPr userDrawn="1"/>
        </p:nvSpPr>
        <p:spPr bwMode="auto">
          <a:xfrm>
            <a:off x="10942834" y="6293472"/>
            <a:ext cx="18908" cy="42543"/>
          </a:xfrm>
          <a:custGeom>
            <a:avLst/>
            <a:gdLst>
              <a:gd name="T0" fmla="*/ 76 w 114"/>
              <a:gd name="T1" fmla="*/ 0 h 253"/>
              <a:gd name="T2" fmla="*/ 96 w 114"/>
              <a:gd name="T3" fmla="*/ 4 h 253"/>
              <a:gd name="T4" fmla="*/ 114 w 114"/>
              <a:gd name="T5" fmla="*/ 15 h 253"/>
              <a:gd name="T6" fmla="*/ 101 w 114"/>
              <a:gd name="T7" fmla="*/ 52 h 253"/>
              <a:gd name="T8" fmla="*/ 93 w 114"/>
              <a:gd name="T9" fmla="*/ 48 h 253"/>
              <a:gd name="T10" fmla="*/ 84 w 114"/>
              <a:gd name="T11" fmla="*/ 45 h 253"/>
              <a:gd name="T12" fmla="*/ 76 w 114"/>
              <a:gd name="T13" fmla="*/ 43 h 253"/>
              <a:gd name="T14" fmla="*/ 68 w 114"/>
              <a:gd name="T15" fmla="*/ 45 h 253"/>
              <a:gd name="T16" fmla="*/ 62 w 114"/>
              <a:gd name="T17" fmla="*/ 47 h 253"/>
              <a:gd name="T18" fmla="*/ 55 w 114"/>
              <a:gd name="T19" fmla="*/ 52 h 253"/>
              <a:gd name="T20" fmla="*/ 50 w 114"/>
              <a:gd name="T21" fmla="*/ 57 h 253"/>
              <a:gd name="T22" fmla="*/ 44 w 114"/>
              <a:gd name="T23" fmla="*/ 64 h 253"/>
              <a:gd name="T24" fmla="*/ 41 w 114"/>
              <a:gd name="T25" fmla="*/ 73 h 253"/>
              <a:gd name="T26" fmla="*/ 37 w 114"/>
              <a:gd name="T27" fmla="*/ 96 h 253"/>
              <a:gd name="T28" fmla="*/ 36 w 114"/>
              <a:gd name="T29" fmla="*/ 123 h 253"/>
              <a:gd name="T30" fmla="*/ 36 w 114"/>
              <a:gd name="T31" fmla="*/ 253 h 253"/>
              <a:gd name="T32" fmla="*/ 0 w 114"/>
              <a:gd name="T33" fmla="*/ 253 h 253"/>
              <a:gd name="T34" fmla="*/ 0 w 114"/>
              <a:gd name="T35" fmla="*/ 6 h 253"/>
              <a:gd name="T36" fmla="*/ 32 w 114"/>
              <a:gd name="T37" fmla="*/ 6 h 253"/>
              <a:gd name="T38" fmla="*/ 32 w 114"/>
              <a:gd name="T39" fmla="*/ 43 h 253"/>
              <a:gd name="T40" fmla="*/ 43 w 114"/>
              <a:gd name="T41" fmla="*/ 22 h 253"/>
              <a:gd name="T42" fmla="*/ 53 w 114"/>
              <a:gd name="T43" fmla="*/ 9 h 253"/>
              <a:gd name="T44" fmla="*/ 60 w 114"/>
              <a:gd name="T45" fmla="*/ 4 h 253"/>
              <a:gd name="T46" fmla="*/ 69 w 114"/>
              <a:gd name="T47" fmla="*/ 2 h 253"/>
              <a:gd name="T48" fmla="*/ 76 w 114"/>
              <a:gd name="T4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253">
                <a:moveTo>
                  <a:pt x="76" y="0"/>
                </a:moveTo>
                <a:lnTo>
                  <a:pt x="96" y="4"/>
                </a:lnTo>
                <a:lnTo>
                  <a:pt x="114" y="15"/>
                </a:lnTo>
                <a:lnTo>
                  <a:pt x="101" y="52"/>
                </a:lnTo>
                <a:lnTo>
                  <a:pt x="93" y="48"/>
                </a:lnTo>
                <a:lnTo>
                  <a:pt x="84" y="45"/>
                </a:lnTo>
                <a:lnTo>
                  <a:pt x="76" y="43"/>
                </a:lnTo>
                <a:lnTo>
                  <a:pt x="68" y="45"/>
                </a:lnTo>
                <a:lnTo>
                  <a:pt x="62" y="47"/>
                </a:lnTo>
                <a:lnTo>
                  <a:pt x="55" y="52"/>
                </a:lnTo>
                <a:lnTo>
                  <a:pt x="50" y="57"/>
                </a:lnTo>
                <a:lnTo>
                  <a:pt x="44" y="64"/>
                </a:lnTo>
                <a:lnTo>
                  <a:pt x="41" y="73"/>
                </a:lnTo>
                <a:lnTo>
                  <a:pt x="37" y="96"/>
                </a:lnTo>
                <a:lnTo>
                  <a:pt x="36" y="123"/>
                </a:lnTo>
                <a:lnTo>
                  <a:pt x="36" y="253"/>
                </a:lnTo>
                <a:lnTo>
                  <a:pt x="0" y="253"/>
                </a:lnTo>
                <a:lnTo>
                  <a:pt x="0" y="6"/>
                </a:lnTo>
                <a:lnTo>
                  <a:pt x="32" y="6"/>
                </a:lnTo>
                <a:lnTo>
                  <a:pt x="32" y="43"/>
                </a:lnTo>
                <a:lnTo>
                  <a:pt x="43" y="22"/>
                </a:lnTo>
                <a:lnTo>
                  <a:pt x="53" y="9"/>
                </a:lnTo>
                <a:lnTo>
                  <a:pt x="60" y="4"/>
                </a:lnTo>
                <a:lnTo>
                  <a:pt x="69" y="2"/>
                </a:lnTo>
                <a:lnTo>
                  <a:pt x="76"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075" name="Freeform 65"/>
          <p:cNvSpPr>
            <a:spLocks noEditPoints="1"/>
          </p:cNvSpPr>
          <p:nvPr userDrawn="1"/>
        </p:nvSpPr>
        <p:spPr bwMode="auto">
          <a:xfrm>
            <a:off x="10970520" y="6293472"/>
            <a:ext cx="33427" cy="43556"/>
          </a:xfrm>
          <a:custGeom>
            <a:avLst/>
            <a:gdLst>
              <a:gd name="T0" fmla="*/ 98 w 198"/>
              <a:gd name="T1" fmla="*/ 34 h 258"/>
              <a:gd name="T2" fmla="*/ 82 w 198"/>
              <a:gd name="T3" fmla="*/ 38 h 258"/>
              <a:gd name="T4" fmla="*/ 68 w 198"/>
              <a:gd name="T5" fmla="*/ 45 h 258"/>
              <a:gd name="T6" fmla="*/ 56 w 198"/>
              <a:gd name="T7" fmla="*/ 59 h 258"/>
              <a:gd name="T8" fmla="*/ 45 w 198"/>
              <a:gd name="T9" fmla="*/ 77 h 258"/>
              <a:gd name="T10" fmla="*/ 40 w 198"/>
              <a:gd name="T11" fmla="*/ 100 h 258"/>
              <a:gd name="T12" fmla="*/ 36 w 198"/>
              <a:gd name="T13" fmla="*/ 128 h 258"/>
              <a:gd name="T14" fmla="*/ 40 w 198"/>
              <a:gd name="T15" fmla="*/ 159 h 258"/>
              <a:gd name="T16" fmla="*/ 45 w 198"/>
              <a:gd name="T17" fmla="*/ 182 h 258"/>
              <a:gd name="T18" fmla="*/ 56 w 198"/>
              <a:gd name="T19" fmla="*/ 200 h 258"/>
              <a:gd name="T20" fmla="*/ 68 w 198"/>
              <a:gd name="T21" fmla="*/ 214 h 258"/>
              <a:gd name="T22" fmla="*/ 82 w 198"/>
              <a:gd name="T23" fmla="*/ 221 h 258"/>
              <a:gd name="T24" fmla="*/ 100 w 198"/>
              <a:gd name="T25" fmla="*/ 224 h 258"/>
              <a:gd name="T26" fmla="*/ 116 w 198"/>
              <a:gd name="T27" fmla="*/ 221 h 258"/>
              <a:gd name="T28" fmla="*/ 130 w 198"/>
              <a:gd name="T29" fmla="*/ 214 h 258"/>
              <a:gd name="T30" fmla="*/ 143 w 198"/>
              <a:gd name="T31" fmla="*/ 200 h 258"/>
              <a:gd name="T32" fmla="*/ 153 w 198"/>
              <a:gd name="T33" fmla="*/ 182 h 258"/>
              <a:gd name="T34" fmla="*/ 159 w 198"/>
              <a:gd name="T35" fmla="*/ 159 h 258"/>
              <a:gd name="T36" fmla="*/ 162 w 198"/>
              <a:gd name="T37" fmla="*/ 128 h 258"/>
              <a:gd name="T38" fmla="*/ 159 w 198"/>
              <a:gd name="T39" fmla="*/ 100 h 258"/>
              <a:gd name="T40" fmla="*/ 153 w 198"/>
              <a:gd name="T41" fmla="*/ 77 h 258"/>
              <a:gd name="T42" fmla="*/ 143 w 198"/>
              <a:gd name="T43" fmla="*/ 59 h 258"/>
              <a:gd name="T44" fmla="*/ 130 w 198"/>
              <a:gd name="T45" fmla="*/ 45 h 258"/>
              <a:gd name="T46" fmla="*/ 114 w 198"/>
              <a:gd name="T47" fmla="*/ 38 h 258"/>
              <a:gd name="T48" fmla="*/ 98 w 198"/>
              <a:gd name="T49" fmla="*/ 34 h 258"/>
              <a:gd name="T50" fmla="*/ 98 w 198"/>
              <a:gd name="T51" fmla="*/ 0 h 258"/>
              <a:gd name="T52" fmla="*/ 125 w 198"/>
              <a:gd name="T53" fmla="*/ 4 h 258"/>
              <a:gd name="T54" fmla="*/ 150 w 198"/>
              <a:gd name="T55" fmla="*/ 15 h 258"/>
              <a:gd name="T56" fmla="*/ 169 w 198"/>
              <a:gd name="T57" fmla="*/ 32 h 258"/>
              <a:gd name="T58" fmla="*/ 185 w 198"/>
              <a:gd name="T59" fmla="*/ 57 h 258"/>
              <a:gd name="T60" fmla="*/ 194 w 198"/>
              <a:gd name="T61" fmla="*/ 89 h 258"/>
              <a:gd name="T62" fmla="*/ 198 w 198"/>
              <a:gd name="T63" fmla="*/ 127 h 258"/>
              <a:gd name="T64" fmla="*/ 194 w 198"/>
              <a:gd name="T65" fmla="*/ 167 h 258"/>
              <a:gd name="T66" fmla="*/ 185 w 198"/>
              <a:gd name="T67" fmla="*/ 200 h 258"/>
              <a:gd name="T68" fmla="*/ 169 w 198"/>
              <a:gd name="T69" fmla="*/ 226 h 258"/>
              <a:gd name="T70" fmla="*/ 150 w 198"/>
              <a:gd name="T71" fmla="*/ 244 h 258"/>
              <a:gd name="T72" fmla="*/ 127 w 198"/>
              <a:gd name="T73" fmla="*/ 255 h 258"/>
              <a:gd name="T74" fmla="*/ 98 w 198"/>
              <a:gd name="T75" fmla="*/ 258 h 258"/>
              <a:gd name="T76" fmla="*/ 72 w 198"/>
              <a:gd name="T77" fmla="*/ 255 h 258"/>
              <a:gd name="T78" fmla="*/ 48 w 198"/>
              <a:gd name="T79" fmla="*/ 244 h 258"/>
              <a:gd name="T80" fmla="*/ 29 w 198"/>
              <a:gd name="T81" fmla="*/ 224 h 258"/>
              <a:gd name="T82" fmla="*/ 13 w 198"/>
              <a:gd name="T83" fmla="*/ 200 h 258"/>
              <a:gd name="T84" fmla="*/ 4 w 198"/>
              <a:gd name="T85" fmla="*/ 167 h 258"/>
              <a:gd name="T86" fmla="*/ 0 w 198"/>
              <a:gd name="T87" fmla="*/ 128 h 258"/>
              <a:gd name="T88" fmla="*/ 4 w 198"/>
              <a:gd name="T89" fmla="*/ 89 h 258"/>
              <a:gd name="T90" fmla="*/ 13 w 198"/>
              <a:gd name="T91" fmla="*/ 57 h 258"/>
              <a:gd name="T92" fmla="*/ 29 w 198"/>
              <a:gd name="T93" fmla="*/ 32 h 258"/>
              <a:gd name="T94" fmla="*/ 48 w 198"/>
              <a:gd name="T95" fmla="*/ 15 h 258"/>
              <a:gd name="T96" fmla="*/ 72 w 198"/>
              <a:gd name="T97" fmla="*/ 4 h 258"/>
              <a:gd name="T98" fmla="*/ 98 w 198"/>
              <a:gd name="T9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 h="258">
                <a:moveTo>
                  <a:pt x="98" y="34"/>
                </a:moveTo>
                <a:lnTo>
                  <a:pt x="82" y="38"/>
                </a:lnTo>
                <a:lnTo>
                  <a:pt x="68" y="45"/>
                </a:lnTo>
                <a:lnTo>
                  <a:pt x="56" y="59"/>
                </a:lnTo>
                <a:lnTo>
                  <a:pt x="45" y="77"/>
                </a:lnTo>
                <a:lnTo>
                  <a:pt x="40" y="100"/>
                </a:lnTo>
                <a:lnTo>
                  <a:pt x="36" y="128"/>
                </a:lnTo>
                <a:lnTo>
                  <a:pt x="40" y="159"/>
                </a:lnTo>
                <a:lnTo>
                  <a:pt x="45" y="182"/>
                </a:lnTo>
                <a:lnTo>
                  <a:pt x="56" y="200"/>
                </a:lnTo>
                <a:lnTo>
                  <a:pt x="68" y="214"/>
                </a:lnTo>
                <a:lnTo>
                  <a:pt x="82" y="221"/>
                </a:lnTo>
                <a:lnTo>
                  <a:pt x="100" y="224"/>
                </a:lnTo>
                <a:lnTo>
                  <a:pt x="116" y="221"/>
                </a:lnTo>
                <a:lnTo>
                  <a:pt x="130" y="214"/>
                </a:lnTo>
                <a:lnTo>
                  <a:pt x="143" y="200"/>
                </a:lnTo>
                <a:lnTo>
                  <a:pt x="153" y="182"/>
                </a:lnTo>
                <a:lnTo>
                  <a:pt x="159" y="159"/>
                </a:lnTo>
                <a:lnTo>
                  <a:pt x="162" y="128"/>
                </a:lnTo>
                <a:lnTo>
                  <a:pt x="159" y="100"/>
                </a:lnTo>
                <a:lnTo>
                  <a:pt x="153" y="77"/>
                </a:lnTo>
                <a:lnTo>
                  <a:pt x="143" y="59"/>
                </a:lnTo>
                <a:lnTo>
                  <a:pt x="130" y="45"/>
                </a:lnTo>
                <a:lnTo>
                  <a:pt x="114" y="38"/>
                </a:lnTo>
                <a:lnTo>
                  <a:pt x="98" y="34"/>
                </a:lnTo>
                <a:close/>
                <a:moveTo>
                  <a:pt x="98" y="0"/>
                </a:moveTo>
                <a:lnTo>
                  <a:pt x="125" y="4"/>
                </a:lnTo>
                <a:lnTo>
                  <a:pt x="150" y="15"/>
                </a:lnTo>
                <a:lnTo>
                  <a:pt x="169" y="32"/>
                </a:lnTo>
                <a:lnTo>
                  <a:pt x="185" y="57"/>
                </a:lnTo>
                <a:lnTo>
                  <a:pt x="194" y="89"/>
                </a:lnTo>
                <a:lnTo>
                  <a:pt x="198" y="127"/>
                </a:lnTo>
                <a:lnTo>
                  <a:pt x="194" y="167"/>
                </a:lnTo>
                <a:lnTo>
                  <a:pt x="185" y="200"/>
                </a:lnTo>
                <a:lnTo>
                  <a:pt x="169" y="226"/>
                </a:lnTo>
                <a:lnTo>
                  <a:pt x="150" y="244"/>
                </a:lnTo>
                <a:lnTo>
                  <a:pt x="127" y="255"/>
                </a:lnTo>
                <a:lnTo>
                  <a:pt x="98" y="258"/>
                </a:lnTo>
                <a:lnTo>
                  <a:pt x="72" y="255"/>
                </a:lnTo>
                <a:lnTo>
                  <a:pt x="48" y="244"/>
                </a:lnTo>
                <a:lnTo>
                  <a:pt x="29" y="224"/>
                </a:lnTo>
                <a:lnTo>
                  <a:pt x="13" y="200"/>
                </a:lnTo>
                <a:lnTo>
                  <a:pt x="4" y="167"/>
                </a:lnTo>
                <a:lnTo>
                  <a:pt x="0" y="128"/>
                </a:lnTo>
                <a:lnTo>
                  <a:pt x="4" y="89"/>
                </a:lnTo>
                <a:lnTo>
                  <a:pt x="13" y="57"/>
                </a:lnTo>
                <a:lnTo>
                  <a:pt x="29" y="32"/>
                </a:lnTo>
                <a:lnTo>
                  <a:pt x="48" y="15"/>
                </a:lnTo>
                <a:lnTo>
                  <a:pt x="72" y="4"/>
                </a:lnTo>
                <a:lnTo>
                  <a:pt x="98"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076" name="Freeform 66"/>
          <p:cNvSpPr>
            <a:spLocks noEditPoints="1"/>
          </p:cNvSpPr>
          <p:nvPr userDrawn="1"/>
        </p:nvSpPr>
        <p:spPr bwMode="auto">
          <a:xfrm>
            <a:off x="11015427" y="6293472"/>
            <a:ext cx="30726" cy="52335"/>
          </a:xfrm>
          <a:custGeom>
            <a:avLst/>
            <a:gdLst>
              <a:gd name="T0" fmla="*/ 89 w 184"/>
              <a:gd name="T1" fmla="*/ 32 h 312"/>
              <a:gd name="T2" fmla="*/ 75 w 184"/>
              <a:gd name="T3" fmla="*/ 36 h 312"/>
              <a:gd name="T4" fmla="*/ 63 w 184"/>
              <a:gd name="T5" fmla="*/ 45 h 312"/>
              <a:gd name="T6" fmla="*/ 50 w 184"/>
              <a:gd name="T7" fmla="*/ 57 h 312"/>
              <a:gd name="T8" fmla="*/ 40 w 184"/>
              <a:gd name="T9" fmla="*/ 77 h 312"/>
              <a:gd name="T10" fmla="*/ 34 w 184"/>
              <a:gd name="T11" fmla="*/ 102 h 312"/>
              <a:gd name="T12" fmla="*/ 33 w 184"/>
              <a:gd name="T13" fmla="*/ 130 h 312"/>
              <a:gd name="T14" fmla="*/ 34 w 184"/>
              <a:gd name="T15" fmla="*/ 160 h 312"/>
              <a:gd name="T16" fmla="*/ 40 w 184"/>
              <a:gd name="T17" fmla="*/ 183 h 312"/>
              <a:gd name="T18" fmla="*/ 49 w 184"/>
              <a:gd name="T19" fmla="*/ 201 h 312"/>
              <a:gd name="T20" fmla="*/ 61 w 184"/>
              <a:gd name="T21" fmla="*/ 214 h 312"/>
              <a:gd name="T22" fmla="*/ 75 w 184"/>
              <a:gd name="T23" fmla="*/ 221 h 312"/>
              <a:gd name="T24" fmla="*/ 89 w 184"/>
              <a:gd name="T25" fmla="*/ 224 h 312"/>
              <a:gd name="T26" fmla="*/ 104 w 184"/>
              <a:gd name="T27" fmla="*/ 221 h 312"/>
              <a:gd name="T28" fmla="*/ 118 w 184"/>
              <a:gd name="T29" fmla="*/ 214 h 312"/>
              <a:gd name="T30" fmla="*/ 129 w 184"/>
              <a:gd name="T31" fmla="*/ 200 h 312"/>
              <a:gd name="T32" fmla="*/ 139 w 184"/>
              <a:gd name="T33" fmla="*/ 182 h 312"/>
              <a:gd name="T34" fmla="*/ 145 w 184"/>
              <a:gd name="T35" fmla="*/ 157 h 312"/>
              <a:gd name="T36" fmla="*/ 146 w 184"/>
              <a:gd name="T37" fmla="*/ 128 h 312"/>
              <a:gd name="T38" fmla="*/ 145 w 184"/>
              <a:gd name="T39" fmla="*/ 98 h 312"/>
              <a:gd name="T40" fmla="*/ 139 w 184"/>
              <a:gd name="T41" fmla="*/ 75 h 312"/>
              <a:gd name="T42" fmla="*/ 130 w 184"/>
              <a:gd name="T43" fmla="*/ 57 h 312"/>
              <a:gd name="T44" fmla="*/ 118 w 184"/>
              <a:gd name="T45" fmla="*/ 43 h 312"/>
              <a:gd name="T46" fmla="*/ 104 w 184"/>
              <a:gd name="T47" fmla="*/ 36 h 312"/>
              <a:gd name="T48" fmla="*/ 89 w 184"/>
              <a:gd name="T49" fmla="*/ 32 h 312"/>
              <a:gd name="T50" fmla="*/ 93 w 184"/>
              <a:gd name="T51" fmla="*/ 0 h 312"/>
              <a:gd name="T52" fmla="*/ 118 w 184"/>
              <a:gd name="T53" fmla="*/ 4 h 312"/>
              <a:gd name="T54" fmla="*/ 139 w 184"/>
              <a:gd name="T55" fmla="*/ 15 h 312"/>
              <a:gd name="T56" fmla="*/ 157 w 184"/>
              <a:gd name="T57" fmla="*/ 32 h 312"/>
              <a:gd name="T58" fmla="*/ 171 w 184"/>
              <a:gd name="T59" fmla="*/ 57 h 312"/>
              <a:gd name="T60" fmla="*/ 180 w 184"/>
              <a:gd name="T61" fmla="*/ 89 h 312"/>
              <a:gd name="T62" fmla="*/ 184 w 184"/>
              <a:gd name="T63" fmla="*/ 127 h 312"/>
              <a:gd name="T64" fmla="*/ 180 w 184"/>
              <a:gd name="T65" fmla="*/ 166 h 312"/>
              <a:gd name="T66" fmla="*/ 171 w 184"/>
              <a:gd name="T67" fmla="*/ 198 h 312"/>
              <a:gd name="T68" fmla="*/ 155 w 184"/>
              <a:gd name="T69" fmla="*/ 224 h 312"/>
              <a:gd name="T70" fmla="*/ 136 w 184"/>
              <a:gd name="T71" fmla="*/ 242 h 312"/>
              <a:gd name="T72" fmla="*/ 114 w 184"/>
              <a:gd name="T73" fmla="*/ 255 h 312"/>
              <a:gd name="T74" fmla="*/ 91 w 184"/>
              <a:gd name="T75" fmla="*/ 258 h 312"/>
              <a:gd name="T76" fmla="*/ 75 w 184"/>
              <a:gd name="T77" fmla="*/ 256 h 312"/>
              <a:gd name="T78" fmla="*/ 61 w 184"/>
              <a:gd name="T79" fmla="*/ 249 h 312"/>
              <a:gd name="T80" fmla="*/ 50 w 184"/>
              <a:gd name="T81" fmla="*/ 244 h 312"/>
              <a:gd name="T82" fmla="*/ 43 w 184"/>
              <a:gd name="T83" fmla="*/ 235 h 312"/>
              <a:gd name="T84" fmla="*/ 36 w 184"/>
              <a:gd name="T85" fmla="*/ 226 h 312"/>
              <a:gd name="T86" fmla="*/ 36 w 184"/>
              <a:gd name="T87" fmla="*/ 312 h 312"/>
              <a:gd name="T88" fmla="*/ 0 w 184"/>
              <a:gd name="T89" fmla="*/ 312 h 312"/>
              <a:gd name="T90" fmla="*/ 0 w 184"/>
              <a:gd name="T91" fmla="*/ 6 h 312"/>
              <a:gd name="T92" fmla="*/ 33 w 184"/>
              <a:gd name="T93" fmla="*/ 6 h 312"/>
              <a:gd name="T94" fmla="*/ 33 w 184"/>
              <a:gd name="T95" fmla="*/ 38 h 312"/>
              <a:gd name="T96" fmla="*/ 45 w 184"/>
              <a:gd name="T97" fmla="*/ 22 h 312"/>
              <a:gd name="T98" fmla="*/ 59 w 184"/>
              <a:gd name="T99" fmla="*/ 9 h 312"/>
              <a:gd name="T100" fmla="*/ 75 w 184"/>
              <a:gd name="T101" fmla="*/ 2 h 312"/>
              <a:gd name="T102" fmla="*/ 93 w 184"/>
              <a:gd name="T103"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4" h="312">
                <a:moveTo>
                  <a:pt x="89" y="32"/>
                </a:moveTo>
                <a:lnTo>
                  <a:pt x="75" y="36"/>
                </a:lnTo>
                <a:lnTo>
                  <a:pt x="63" y="45"/>
                </a:lnTo>
                <a:lnTo>
                  <a:pt x="50" y="57"/>
                </a:lnTo>
                <a:lnTo>
                  <a:pt x="40" y="77"/>
                </a:lnTo>
                <a:lnTo>
                  <a:pt x="34" y="102"/>
                </a:lnTo>
                <a:lnTo>
                  <a:pt x="33" y="130"/>
                </a:lnTo>
                <a:lnTo>
                  <a:pt x="34" y="160"/>
                </a:lnTo>
                <a:lnTo>
                  <a:pt x="40" y="183"/>
                </a:lnTo>
                <a:lnTo>
                  <a:pt x="49" y="201"/>
                </a:lnTo>
                <a:lnTo>
                  <a:pt x="61" y="214"/>
                </a:lnTo>
                <a:lnTo>
                  <a:pt x="75" y="221"/>
                </a:lnTo>
                <a:lnTo>
                  <a:pt x="89" y="224"/>
                </a:lnTo>
                <a:lnTo>
                  <a:pt x="104" y="221"/>
                </a:lnTo>
                <a:lnTo>
                  <a:pt x="118" y="214"/>
                </a:lnTo>
                <a:lnTo>
                  <a:pt x="129" y="200"/>
                </a:lnTo>
                <a:lnTo>
                  <a:pt x="139" y="182"/>
                </a:lnTo>
                <a:lnTo>
                  <a:pt x="145" y="157"/>
                </a:lnTo>
                <a:lnTo>
                  <a:pt x="146" y="128"/>
                </a:lnTo>
                <a:lnTo>
                  <a:pt x="145" y="98"/>
                </a:lnTo>
                <a:lnTo>
                  <a:pt x="139" y="75"/>
                </a:lnTo>
                <a:lnTo>
                  <a:pt x="130" y="57"/>
                </a:lnTo>
                <a:lnTo>
                  <a:pt x="118" y="43"/>
                </a:lnTo>
                <a:lnTo>
                  <a:pt x="104" y="36"/>
                </a:lnTo>
                <a:lnTo>
                  <a:pt x="89" y="32"/>
                </a:lnTo>
                <a:close/>
                <a:moveTo>
                  <a:pt x="93" y="0"/>
                </a:moveTo>
                <a:lnTo>
                  <a:pt x="118" y="4"/>
                </a:lnTo>
                <a:lnTo>
                  <a:pt x="139" y="15"/>
                </a:lnTo>
                <a:lnTo>
                  <a:pt x="157" y="32"/>
                </a:lnTo>
                <a:lnTo>
                  <a:pt x="171" y="57"/>
                </a:lnTo>
                <a:lnTo>
                  <a:pt x="180" y="89"/>
                </a:lnTo>
                <a:lnTo>
                  <a:pt x="184" y="127"/>
                </a:lnTo>
                <a:lnTo>
                  <a:pt x="180" y="166"/>
                </a:lnTo>
                <a:lnTo>
                  <a:pt x="171" y="198"/>
                </a:lnTo>
                <a:lnTo>
                  <a:pt x="155" y="224"/>
                </a:lnTo>
                <a:lnTo>
                  <a:pt x="136" y="242"/>
                </a:lnTo>
                <a:lnTo>
                  <a:pt x="114" y="255"/>
                </a:lnTo>
                <a:lnTo>
                  <a:pt x="91" y="258"/>
                </a:lnTo>
                <a:lnTo>
                  <a:pt x="75" y="256"/>
                </a:lnTo>
                <a:lnTo>
                  <a:pt x="61" y="249"/>
                </a:lnTo>
                <a:lnTo>
                  <a:pt x="50" y="244"/>
                </a:lnTo>
                <a:lnTo>
                  <a:pt x="43" y="235"/>
                </a:lnTo>
                <a:lnTo>
                  <a:pt x="36" y="226"/>
                </a:lnTo>
                <a:lnTo>
                  <a:pt x="36" y="312"/>
                </a:lnTo>
                <a:lnTo>
                  <a:pt x="0" y="312"/>
                </a:lnTo>
                <a:lnTo>
                  <a:pt x="0" y="6"/>
                </a:lnTo>
                <a:lnTo>
                  <a:pt x="33" y="6"/>
                </a:lnTo>
                <a:lnTo>
                  <a:pt x="33" y="38"/>
                </a:lnTo>
                <a:lnTo>
                  <a:pt x="45" y="22"/>
                </a:lnTo>
                <a:lnTo>
                  <a:pt x="59" y="9"/>
                </a:lnTo>
                <a:lnTo>
                  <a:pt x="75" y="2"/>
                </a:lnTo>
                <a:lnTo>
                  <a:pt x="93"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077" name="Freeform 67"/>
          <p:cNvSpPr>
            <a:spLocks noEditPoints="1"/>
          </p:cNvSpPr>
          <p:nvPr userDrawn="1"/>
        </p:nvSpPr>
        <p:spPr bwMode="auto">
          <a:xfrm>
            <a:off x="11056619" y="6293472"/>
            <a:ext cx="32751" cy="43556"/>
          </a:xfrm>
          <a:custGeom>
            <a:avLst/>
            <a:gdLst>
              <a:gd name="T0" fmla="*/ 98 w 194"/>
              <a:gd name="T1" fmla="*/ 34 h 258"/>
              <a:gd name="T2" fmla="*/ 77 w 194"/>
              <a:gd name="T3" fmla="*/ 39 h 258"/>
              <a:gd name="T4" fmla="*/ 57 w 194"/>
              <a:gd name="T5" fmla="*/ 54 h 258"/>
              <a:gd name="T6" fmla="*/ 48 w 194"/>
              <a:gd name="T7" fmla="*/ 68 h 258"/>
              <a:gd name="T8" fmla="*/ 41 w 194"/>
              <a:gd name="T9" fmla="*/ 86 h 258"/>
              <a:gd name="T10" fmla="*/ 39 w 194"/>
              <a:gd name="T11" fmla="*/ 105 h 258"/>
              <a:gd name="T12" fmla="*/ 157 w 194"/>
              <a:gd name="T13" fmla="*/ 105 h 258"/>
              <a:gd name="T14" fmla="*/ 151 w 194"/>
              <a:gd name="T15" fmla="*/ 77 h 258"/>
              <a:gd name="T16" fmla="*/ 143 w 194"/>
              <a:gd name="T17" fmla="*/ 57 h 258"/>
              <a:gd name="T18" fmla="*/ 130 w 194"/>
              <a:gd name="T19" fmla="*/ 45 h 258"/>
              <a:gd name="T20" fmla="*/ 116 w 194"/>
              <a:gd name="T21" fmla="*/ 38 h 258"/>
              <a:gd name="T22" fmla="*/ 98 w 194"/>
              <a:gd name="T23" fmla="*/ 34 h 258"/>
              <a:gd name="T24" fmla="*/ 98 w 194"/>
              <a:gd name="T25" fmla="*/ 0 h 258"/>
              <a:gd name="T26" fmla="*/ 125 w 194"/>
              <a:gd name="T27" fmla="*/ 4 h 258"/>
              <a:gd name="T28" fmla="*/ 148 w 194"/>
              <a:gd name="T29" fmla="*/ 15 h 258"/>
              <a:gd name="T30" fmla="*/ 167 w 194"/>
              <a:gd name="T31" fmla="*/ 34 h 258"/>
              <a:gd name="T32" fmla="*/ 182 w 194"/>
              <a:gd name="T33" fmla="*/ 59 h 258"/>
              <a:gd name="T34" fmla="*/ 191 w 194"/>
              <a:gd name="T35" fmla="*/ 91 h 258"/>
              <a:gd name="T36" fmla="*/ 194 w 194"/>
              <a:gd name="T37" fmla="*/ 128 h 258"/>
              <a:gd name="T38" fmla="*/ 194 w 194"/>
              <a:gd name="T39" fmla="*/ 139 h 258"/>
              <a:gd name="T40" fmla="*/ 36 w 194"/>
              <a:gd name="T41" fmla="*/ 139 h 258"/>
              <a:gd name="T42" fmla="*/ 39 w 194"/>
              <a:gd name="T43" fmla="*/ 166 h 258"/>
              <a:gd name="T44" fmla="*/ 46 w 194"/>
              <a:gd name="T45" fmla="*/ 185 h 258"/>
              <a:gd name="T46" fmla="*/ 57 w 194"/>
              <a:gd name="T47" fmla="*/ 203 h 258"/>
              <a:gd name="T48" fmla="*/ 70 w 194"/>
              <a:gd name="T49" fmla="*/ 214 h 258"/>
              <a:gd name="T50" fmla="*/ 84 w 194"/>
              <a:gd name="T51" fmla="*/ 221 h 258"/>
              <a:gd name="T52" fmla="*/ 100 w 194"/>
              <a:gd name="T53" fmla="*/ 224 h 258"/>
              <a:gd name="T54" fmla="*/ 119 w 194"/>
              <a:gd name="T55" fmla="*/ 221 h 258"/>
              <a:gd name="T56" fmla="*/ 134 w 194"/>
              <a:gd name="T57" fmla="*/ 210 h 258"/>
              <a:gd name="T58" fmla="*/ 146 w 194"/>
              <a:gd name="T59" fmla="*/ 196 h 258"/>
              <a:gd name="T60" fmla="*/ 157 w 194"/>
              <a:gd name="T61" fmla="*/ 173 h 258"/>
              <a:gd name="T62" fmla="*/ 194 w 194"/>
              <a:gd name="T63" fmla="*/ 178 h 258"/>
              <a:gd name="T64" fmla="*/ 185 w 194"/>
              <a:gd name="T65" fmla="*/ 203 h 258"/>
              <a:gd name="T66" fmla="*/ 175 w 194"/>
              <a:gd name="T67" fmla="*/ 223 h 258"/>
              <a:gd name="T68" fmla="*/ 160 w 194"/>
              <a:gd name="T69" fmla="*/ 239 h 258"/>
              <a:gd name="T70" fmla="*/ 143 w 194"/>
              <a:gd name="T71" fmla="*/ 249 h 258"/>
              <a:gd name="T72" fmla="*/ 123 w 194"/>
              <a:gd name="T73" fmla="*/ 256 h 258"/>
              <a:gd name="T74" fmla="*/ 100 w 194"/>
              <a:gd name="T75" fmla="*/ 258 h 258"/>
              <a:gd name="T76" fmla="*/ 71 w 194"/>
              <a:gd name="T77" fmla="*/ 255 h 258"/>
              <a:gd name="T78" fmla="*/ 48 w 194"/>
              <a:gd name="T79" fmla="*/ 244 h 258"/>
              <a:gd name="T80" fmla="*/ 27 w 194"/>
              <a:gd name="T81" fmla="*/ 224 h 258"/>
              <a:gd name="T82" fmla="*/ 13 w 194"/>
              <a:gd name="T83" fmla="*/ 200 h 258"/>
              <a:gd name="T84" fmla="*/ 2 w 194"/>
              <a:gd name="T85" fmla="*/ 169 h 258"/>
              <a:gd name="T86" fmla="*/ 0 w 194"/>
              <a:gd name="T87" fmla="*/ 132 h 258"/>
              <a:gd name="T88" fmla="*/ 2 w 194"/>
              <a:gd name="T89" fmla="*/ 93 h 258"/>
              <a:gd name="T90" fmla="*/ 13 w 194"/>
              <a:gd name="T91" fmla="*/ 59 h 258"/>
              <a:gd name="T92" fmla="*/ 27 w 194"/>
              <a:gd name="T93" fmla="*/ 34 h 258"/>
              <a:gd name="T94" fmla="*/ 48 w 194"/>
              <a:gd name="T95" fmla="*/ 15 h 258"/>
              <a:gd name="T96" fmla="*/ 71 w 194"/>
              <a:gd name="T97" fmla="*/ 4 h 258"/>
              <a:gd name="T98" fmla="*/ 98 w 194"/>
              <a:gd name="T9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4" h="258">
                <a:moveTo>
                  <a:pt x="98" y="34"/>
                </a:moveTo>
                <a:lnTo>
                  <a:pt x="77" y="39"/>
                </a:lnTo>
                <a:lnTo>
                  <a:pt x="57" y="54"/>
                </a:lnTo>
                <a:lnTo>
                  <a:pt x="48" y="68"/>
                </a:lnTo>
                <a:lnTo>
                  <a:pt x="41" y="86"/>
                </a:lnTo>
                <a:lnTo>
                  <a:pt x="39" y="105"/>
                </a:lnTo>
                <a:lnTo>
                  <a:pt x="157" y="105"/>
                </a:lnTo>
                <a:lnTo>
                  <a:pt x="151" y="77"/>
                </a:lnTo>
                <a:lnTo>
                  <a:pt x="143" y="57"/>
                </a:lnTo>
                <a:lnTo>
                  <a:pt x="130" y="45"/>
                </a:lnTo>
                <a:lnTo>
                  <a:pt x="116" y="38"/>
                </a:lnTo>
                <a:lnTo>
                  <a:pt x="98" y="34"/>
                </a:lnTo>
                <a:close/>
                <a:moveTo>
                  <a:pt x="98" y="0"/>
                </a:moveTo>
                <a:lnTo>
                  <a:pt x="125" y="4"/>
                </a:lnTo>
                <a:lnTo>
                  <a:pt x="148" y="15"/>
                </a:lnTo>
                <a:lnTo>
                  <a:pt x="167" y="34"/>
                </a:lnTo>
                <a:lnTo>
                  <a:pt x="182" y="59"/>
                </a:lnTo>
                <a:lnTo>
                  <a:pt x="191" y="91"/>
                </a:lnTo>
                <a:lnTo>
                  <a:pt x="194" y="128"/>
                </a:lnTo>
                <a:lnTo>
                  <a:pt x="194" y="139"/>
                </a:lnTo>
                <a:lnTo>
                  <a:pt x="36" y="139"/>
                </a:lnTo>
                <a:lnTo>
                  <a:pt x="39" y="166"/>
                </a:lnTo>
                <a:lnTo>
                  <a:pt x="46" y="185"/>
                </a:lnTo>
                <a:lnTo>
                  <a:pt x="57" y="203"/>
                </a:lnTo>
                <a:lnTo>
                  <a:pt x="70" y="214"/>
                </a:lnTo>
                <a:lnTo>
                  <a:pt x="84" y="221"/>
                </a:lnTo>
                <a:lnTo>
                  <a:pt x="100" y="224"/>
                </a:lnTo>
                <a:lnTo>
                  <a:pt x="119" y="221"/>
                </a:lnTo>
                <a:lnTo>
                  <a:pt x="134" y="210"/>
                </a:lnTo>
                <a:lnTo>
                  <a:pt x="146" y="196"/>
                </a:lnTo>
                <a:lnTo>
                  <a:pt x="157" y="173"/>
                </a:lnTo>
                <a:lnTo>
                  <a:pt x="194" y="178"/>
                </a:lnTo>
                <a:lnTo>
                  <a:pt x="185" y="203"/>
                </a:lnTo>
                <a:lnTo>
                  <a:pt x="175" y="223"/>
                </a:lnTo>
                <a:lnTo>
                  <a:pt x="160" y="239"/>
                </a:lnTo>
                <a:lnTo>
                  <a:pt x="143" y="249"/>
                </a:lnTo>
                <a:lnTo>
                  <a:pt x="123" y="256"/>
                </a:lnTo>
                <a:lnTo>
                  <a:pt x="100" y="258"/>
                </a:lnTo>
                <a:lnTo>
                  <a:pt x="71" y="255"/>
                </a:lnTo>
                <a:lnTo>
                  <a:pt x="48" y="244"/>
                </a:lnTo>
                <a:lnTo>
                  <a:pt x="27" y="224"/>
                </a:lnTo>
                <a:lnTo>
                  <a:pt x="13" y="200"/>
                </a:lnTo>
                <a:lnTo>
                  <a:pt x="2" y="169"/>
                </a:lnTo>
                <a:lnTo>
                  <a:pt x="0" y="132"/>
                </a:lnTo>
                <a:lnTo>
                  <a:pt x="2" y="93"/>
                </a:lnTo>
                <a:lnTo>
                  <a:pt x="13" y="59"/>
                </a:lnTo>
                <a:lnTo>
                  <a:pt x="27" y="34"/>
                </a:lnTo>
                <a:lnTo>
                  <a:pt x="48" y="15"/>
                </a:lnTo>
                <a:lnTo>
                  <a:pt x="71" y="4"/>
                </a:lnTo>
                <a:lnTo>
                  <a:pt x="98"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078" name="Freeform 68"/>
          <p:cNvSpPr>
            <a:spLocks noEditPoints="1"/>
          </p:cNvSpPr>
          <p:nvPr userDrawn="1"/>
        </p:nvSpPr>
        <p:spPr bwMode="auto">
          <a:xfrm>
            <a:off x="11092747" y="6293472"/>
            <a:ext cx="32751" cy="43556"/>
          </a:xfrm>
          <a:custGeom>
            <a:avLst/>
            <a:gdLst>
              <a:gd name="T0" fmla="*/ 123 w 194"/>
              <a:gd name="T1" fmla="*/ 137 h 258"/>
              <a:gd name="T2" fmla="*/ 70 w 194"/>
              <a:gd name="T3" fmla="*/ 148 h 258"/>
              <a:gd name="T4" fmla="*/ 52 w 194"/>
              <a:gd name="T5" fmla="*/ 157 h 258"/>
              <a:gd name="T6" fmla="*/ 43 w 194"/>
              <a:gd name="T7" fmla="*/ 166 h 258"/>
              <a:gd name="T8" fmla="*/ 40 w 194"/>
              <a:gd name="T9" fmla="*/ 180 h 258"/>
              <a:gd name="T10" fmla="*/ 40 w 194"/>
              <a:gd name="T11" fmla="*/ 194 h 258"/>
              <a:gd name="T12" fmla="*/ 45 w 194"/>
              <a:gd name="T13" fmla="*/ 208 h 258"/>
              <a:gd name="T14" fmla="*/ 63 w 194"/>
              <a:gd name="T15" fmla="*/ 223 h 258"/>
              <a:gd name="T16" fmla="*/ 100 w 194"/>
              <a:gd name="T17" fmla="*/ 223 h 258"/>
              <a:gd name="T18" fmla="*/ 125 w 194"/>
              <a:gd name="T19" fmla="*/ 208 h 258"/>
              <a:gd name="T20" fmla="*/ 139 w 194"/>
              <a:gd name="T21" fmla="*/ 191 h 258"/>
              <a:gd name="T22" fmla="*/ 146 w 194"/>
              <a:gd name="T23" fmla="*/ 144 h 258"/>
              <a:gd name="T24" fmla="*/ 102 w 194"/>
              <a:gd name="T25" fmla="*/ 0 h 258"/>
              <a:gd name="T26" fmla="*/ 155 w 194"/>
              <a:gd name="T27" fmla="*/ 13 h 258"/>
              <a:gd name="T28" fmla="*/ 178 w 194"/>
              <a:gd name="T29" fmla="*/ 41 h 258"/>
              <a:gd name="T30" fmla="*/ 184 w 194"/>
              <a:gd name="T31" fmla="*/ 93 h 258"/>
              <a:gd name="T32" fmla="*/ 184 w 194"/>
              <a:gd name="T33" fmla="*/ 183 h 258"/>
              <a:gd name="T34" fmla="*/ 185 w 194"/>
              <a:gd name="T35" fmla="*/ 223 h 258"/>
              <a:gd name="T36" fmla="*/ 157 w 194"/>
              <a:gd name="T37" fmla="*/ 253 h 258"/>
              <a:gd name="T38" fmla="*/ 150 w 194"/>
              <a:gd name="T39" fmla="*/ 223 h 258"/>
              <a:gd name="T40" fmla="*/ 113 w 194"/>
              <a:gd name="T41" fmla="*/ 249 h 258"/>
              <a:gd name="T42" fmla="*/ 72 w 194"/>
              <a:gd name="T43" fmla="*/ 258 h 258"/>
              <a:gd name="T44" fmla="*/ 34 w 194"/>
              <a:gd name="T45" fmla="*/ 249 h 258"/>
              <a:gd name="T46" fmla="*/ 9 w 194"/>
              <a:gd name="T47" fmla="*/ 224 h 258"/>
              <a:gd name="T48" fmla="*/ 0 w 194"/>
              <a:gd name="T49" fmla="*/ 187 h 258"/>
              <a:gd name="T50" fmla="*/ 9 w 194"/>
              <a:gd name="T51" fmla="*/ 150 h 258"/>
              <a:gd name="T52" fmla="*/ 25 w 194"/>
              <a:gd name="T53" fmla="*/ 130 h 258"/>
              <a:gd name="T54" fmla="*/ 54 w 194"/>
              <a:gd name="T55" fmla="*/ 116 h 258"/>
              <a:gd name="T56" fmla="*/ 121 w 194"/>
              <a:gd name="T57" fmla="*/ 103 h 258"/>
              <a:gd name="T58" fmla="*/ 148 w 194"/>
              <a:gd name="T59" fmla="*/ 86 h 258"/>
              <a:gd name="T60" fmla="*/ 137 w 194"/>
              <a:gd name="T61" fmla="*/ 50 h 258"/>
              <a:gd name="T62" fmla="*/ 114 w 194"/>
              <a:gd name="T63" fmla="*/ 36 h 258"/>
              <a:gd name="T64" fmla="*/ 75 w 194"/>
              <a:gd name="T65" fmla="*/ 38 h 258"/>
              <a:gd name="T66" fmla="*/ 48 w 194"/>
              <a:gd name="T67" fmla="*/ 59 h 258"/>
              <a:gd name="T68" fmla="*/ 6 w 194"/>
              <a:gd name="T69" fmla="*/ 77 h 258"/>
              <a:gd name="T70" fmla="*/ 24 w 194"/>
              <a:gd name="T71" fmla="*/ 32 h 258"/>
              <a:gd name="T72" fmla="*/ 54 w 194"/>
              <a:gd name="T73" fmla="*/ 9 h 258"/>
              <a:gd name="T74" fmla="*/ 102 w 194"/>
              <a:gd name="T75"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4" h="258">
                <a:moveTo>
                  <a:pt x="146" y="128"/>
                </a:moveTo>
                <a:lnTo>
                  <a:pt x="123" y="137"/>
                </a:lnTo>
                <a:lnTo>
                  <a:pt x="89" y="144"/>
                </a:lnTo>
                <a:lnTo>
                  <a:pt x="70" y="148"/>
                </a:lnTo>
                <a:lnTo>
                  <a:pt x="57" y="153"/>
                </a:lnTo>
                <a:lnTo>
                  <a:pt x="52" y="157"/>
                </a:lnTo>
                <a:lnTo>
                  <a:pt x="47" y="160"/>
                </a:lnTo>
                <a:lnTo>
                  <a:pt x="43" y="166"/>
                </a:lnTo>
                <a:lnTo>
                  <a:pt x="40" y="173"/>
                </a:lnTo>
                <a:lnTo>
                  <a:pt x="40" y="180"/>
                </a:lnTo>
                <a:lnTo>
                  <a:pt x="38" y="187"/>
                </a:lnTo>
                <a:lnTo>
                  <a:pt x="40" y="194"/>
                </a:lnTo>
                <a:lnTo>
                  <a:pt x="41" y="203"/>
                </a:lnTo>
                <a:lnTo>
                  <a:pt x="45" y="208"/>
                </a:lnTo>
                <a:lnTo>
                  <a:pt x="50" y="214"/>
                </a:lnTo>
                <a:lnTo>
                  <a:pt x="63" y="223"/>
                </a:lnTo>
                <a:lnTo>
                  <a:pt x="80" y="224"/>
                </a:lnTo>
                <a:lnTo>
                  <a:pt x="100" y="223"/>
                </a:lnTo>
                <a:lnTo>
                  <a:pt x="116" y="216"/>
                </a:lnTo>
                <a:lnTo>
                  <a:pt x="125" y="208"/>
                </a:lnTo>
                <a:lnTo>
                  <a:pt x="134" y="200"/>
                </a:lnTo>
                <a:lnTo>
                  <a:pt x="139" y="191"/>
                </a:lnTo>
                <a:lnTo>
                  <a:pt x="145" y="171"/>
                </a:lnTo>
                <a:lnTo>
                  <a:pt x="146" y="144"/>
                </a:lnTo>
                <a:lnTo>
                  <a:pt x="146" y="128"/>
                </a:lnTo>
                <a:close/>
                <a:moveTo>
                  <a:pt x="102" y="0"/>
                </a:moveTo>
                <a:lnTo>
                  <a:pt x="132" y="4"/>
                </a:lnTo>
                <a:lnTo>
                  <a:pt x="155" y="13"/>
                </a:lnTo>
                <a:lnTo>
                  <a:pt x="169" y="25"/>
                </a:lnTo>
                <a:lnTo>
                  <a:pt x="178" y="41"/>
                </a:lnTo>
                <a:lnTo>
                  <a:pt x="182" y="64"/>
                </a:lnTo>
                <a:lnTo>
                  <a:pt x="184" y="93"/>
                </a:lnTo>
                <a:lnTo>
                  <a:pt x="184" y="150"/>
                </a:lnTo>
                <a:lnTo>
                  <a:pt x="184" y="183"/>
                </a:lnTo>
                <a:lnTo>
                  <a:pt x="184" y="208"/>
                </a:lnTo>
                <a:lnTo>
                  <a:pt x="185" y="223"/>
                </a:lnTo>
                <a:lnTo>
                  <a:pt x="194" y="253"/>
                </a:lnTo>
                <a:lnTo>
                  <a:pt x="157" y="253"/>
                </a:lnTo>
                <a:lnTo>
                  <a:pt x="153" y="239"/>
                </a:lnTo>
                <a:lnTo>
                  <a:pt x="150" y="223"/>
                </a:lnTo>
                <a:lnTo>
                  <a:pt x="132" y="237"/>
                </a:lnTo>
                <a:lnTo>
                  <a:pt x="113" y="249"/>
                </a:lnTo>
                <a:lnTo>
                  <a:pt x="93" y="256"/>
                </a:lnTo>
                <a:lnTo>
                  <a:pt x="72" y="258"/>
                </a:lnTo>
                <a:lnTo>
                  <a:pt x="52" y="256"/>
                </a:lnTo>
                <a:lnTo>
                  <a:pt x="34" y="249"/>
                </a:lnTo>
                <a:lnTo>
                  <a:pt x="20" y="239"/>
                </a:lnTo>
                <a:lnTo>
                  <a:pt x="9" y="224"/>
                </a:lnTo>
                <a:lnTo>
                  <a:pt x="2" y="208"/>
                </a:lnTo>
                <a:lnTo>
                  <a:pt x="0" y="187"/>
                </a:lnTo>
                <a:lnTo>
                  <a:pt x="2" y="167"/>
                </a:lnTo>
                <a:lnTo>
                  <a:pt x="9" y="150"/>
                </a:lnTo>
                <a:lnTo>
                  <a:pt x="16" y="139"/>
                </a:lnTo>
                <a:lnTo>
                  <a:pt x="25" y="130"/>
                </a:lnTo>
                <a:lnTo>
                  <a:pt x="34" y="125"/>
                </a:lnTo>
                <a:lnTo>
                  <a:pt x="54" y="116"/>
                </a:lnTo>
                <a:lnTo>
                  <a:pt x="82" y="111"/>
                </a:lnTo>
                <a:lnTo>
                  <a:pt x="121" y="103"/>
                </a:lnTo>
                <a:lnTo>
                  <a:pt x="146" y="96"/>
                </a:lnTo>
                <a:lnTo>
                  <a:pt x="148" y="86"/>
                </a:lnTo>
                <a:lnTo>
                  <a:pt x="145" y="64"/>
                </a:lnTo>
                <a:lnTo>
                  <a:pt x="137" y="50"/>
                </a:lnTo>
                <a:lnTo>
                  <a:pt x="127" y="41"/>
                </a:lnTo>
                <a:lnTo>
                  <a:pt x="114" y="36"/>
                </a:lnTo>
                <a:lnTo>
                  <a:pt x="97" y="34"/>
                </a:lnTo>
                <a:lnTo>
                  <a:pt x="75" y="38"/>
                </a:lnTo>
                <a:lnTo>
                  <a:pt x="59" y="45"/>
                </a:lnTo>
                <a:lnTo>
                  <a:pt x="48" y="59"/>
                </a:lnTo>
                <a:lnTo>
                  <a:pt x="41" y="82"/>
                </a:lnTo>
                <a:lnTo>
                  <a:pt x="6" y="77"/>
                </a:lnTo>
                <a:lnTo>
                  <a:pt x="13" y="52"/>
                </a:lnTo>
                <a:lnTo>
                  <a:pt x="24" y="32"/>
                </a:lnTo>
                <a:lnTo>
                  <a:pt x="36" y="18"/>
                </a:lnTo>
                <a:lnTo>
                  <a:pt x="54" y="9"/>
                </a:lnTo>
                <a:lnTo>
                  <a:pt x="75" y="2"/>
                </a:lnTo>
                <a:lnTo>
                  <a:pt x="102"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079" name="Freeform 69"/>
          <p:cNvSpPr>
            <a:spLocks noEditPoints="1"/>
          </p:cNvSpPr>
          <p:nvPr userDrawn="1"/>
        </p:nvSpPr>
        <p:spPr bwMode="auto">
          <a:xfrm>
            <a:off x="11198429" y="6278616"/>
            <a:ext cx="37478" cy="57399"/>
          </a:xfrm>
          <a:custGeom>
            <a:avLst/>
            <a:gdLst>
              <a:gd name="T0" fmla="*/ 39 w 222"/>
              <a:gd name="T1" fmla="*/ 39 h 340"/>
              <a:gd name="T2" fmla="*/ 39 w 222"/>
              <a:gd name="T3" fmla="*/ 160 h 340"/>
              <a:gd name="T4" fmla="*/ 113 w 222"/>
              <a:gd name="T5" fmla="*/ 160 h 340"/>
              <a:gd name="T6" fmla="*/ 135 w 222"/>
              <a:gd name="T7" fmla="*/ 158 h 340"/>
              <a:gd name="T8" fmla="*/ 153 w 222"/>
              <a:gd name="T9" fmla="*/ 155 h 340"/>
              <a:gd name="T10" fmla="*/ 167 w 222"/>
              <a:gd name="T11" fmla="*/ 146 h 340"/>
              <a:gd name="T12" fmla="*/ 176 w 222"/>
              <a:gd name="T13" fmla="*/ 134 h 340"/>
              <a:gd name="T14" fmla="*/ 181 w 222"/>
              <a:gd name="T15" fmla="*/ 118 h 340"/>
              <a:gd name="T16" fmla="*/ 183 w 222"/>
              <a:gd name="T17" fmla="*/ 100 h 340"/>
              <a:gd name="T18" fmla="*/ 181 w 222"/>
              <a:gd name="T19" fmla="*/ 80 h 340"/>
              <a:gd name="T20" fmla="*/ 174 w 222"/>
              <a:gd name="T21" fmla="*/ 64 h 340"/>
              <a:gd name="T22" fmla="*/ 169 w 222"/>
              <a:gd name="T23" fmla="*/ 55 h 340"/>
              <a:gd name="T24" fmla="*/ 161 w 222"/>
              <a:gd name="T25" fmla="*/ 50 h 340"/>
              <a:gd name="T26" fmla="*/ 154 w 222"/>
              <a:gd name="T27" fmla="*/ 45 h 340"/>
              <a:gd name="T28" fmla="*/ 138 w 222"/>
              <a:gd name="T29" fmla="*/ 41 h 340"/>
              <a:gd name="T30" fmla="*/ 113 w 222"/>
              <a:gd name="T31" fmla="*/ 39 h 340"/>
              <a:gd name="T32" fmla="*/ 39 w 222"/>
              <a:gd name="T33" fmla="*/ 39 h 340"/>
              <a:gd name="T34" fmla="*/ 0 w 222"/>
              <a:gd name="T35" fmla="*/ 0 h 340"/>
              <a:gd name="T36" fmla="*/ 110 w 222"/>
              <a:gd name="T37" fmla="*/ 0 h 340"/>
              <a:gd name="T38" fmla="*/ 144 w 222"/>
              <a:gd name="T39" fmla="*/ 0 h 340"/>
              <a:gd name="T40" fmla="*/ 167 w 222"/>
              <a:gd name="T41" fmla="*/ 5 h 340"/>
              <a:gd name="T42" fmla="*/ 190 w 222"/>
              <a:gd name="T43" fmla="*/ 18 h 340"/>
              <a:gd name="T44" fmla="*/ 208 w 222"/>
              <a:gd name="T45" fmla="*/ 39 h 340"/>
              <a:gd name="T46" fmla="*/ 218 w 222"/>
              <a:gd name="T47" fmla="*/ 66 h 340"/>
              <a:gd name="T48" fmla="*/ 222 w 222"/>
              <a:gd name="T49" fmla="*/ 98 h 340"/>
              <a:gd name="T50" fmla="*/ 220 w 222"/>
              <a:gd name="T51" fmla="*/ 126 h 340"/>
              <a:gd name="T52" fmla="*/ 211 w 222"/>
              <a:gd name="T53" fmla="*/ 151 h 340"/>
              <a:gd name="T54" fmla="*/ 197 w 222"/>
              <a:gd name="T55" fmla="*/ 173 h 340"/>
              <a:gd name="T56" fmla="*/ 183 w 222"/>
              <a:gd name="T57" fmla="*/ 185 h 340"/>
              <a:gd name="T58" fmla="*/ 165 w 222"/>
              <a:gd name="T59" fmla="*/ 194 h 340"/>
              <a:gd name="T60" fmla="*/ 140 w 222"/>
              <a:gd name="T61" fmla="*/ 199 h 340"/>
              <a:gd name="T62" fmla="*/ 113 w 222"/>
              <a:gd name="T63" fmla="*/ 201 h 340"/>
              <a:gd name="T64" fmla="*/ 39 w 222"/>
              <a:gd name="T65" fmla="*/ 201 h 340"/>
              <a:gd name="T66" fmla="*/ 39 w 222"/>
              <a:gd name="T67" fmla="*/ 340 h 340"/>
              <a:gd name="T68" fmla="*/ 0 w 222"/>
              <a:gd name="T69" fmla="*/ 340 h 340"/>
              <a:gd name="T70" fmla="*/ 0 w 222"/>
              <a:gd name="T71"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2" h="340">
                <a:moveTo>
                  <a:pt x="39" y="39"/>
                </a:moveTo>
                <a:lnTo>
                  <a:pt x="39" y="160"/>
                </a:lnTo>
                <a:lnTo>
                  <a:pt x="113" y="160"/>
                </a:lnTo>
                <a:lnTo>
                  <a:pt x="135" y="158"/>
                </a:lnTo>
                <a:lnTo>
                  <a:pt x="153" y="155"/>
                </a:lnTo>
                <a:lnTo>
                  <a:pt x="167" y="146"/>
                </a:lnTo>
                <a:lnTo>
                  <a:pt x="176" y="134"/>
                </a:lnTo>
                <a:lnTo>
                  <a:pt x="181" y="118"/>
                </a:lnTo>
                <a:lnTo>
                  <a:pt x="183" y="100"/>
                </a:lnTo>
                <a:lnTo>
                  <a:pt x="181" y="80"/>
                </a:lnTo>
                <a:lnTo>
                  <a:pt x="174" y="64"/>
                </a:lnTo>
                <a:lnTo>
                  <a:pt x="169" y="55"/>
                </a:lnTo>
                <a:lnTo>
                  <a:pt x="161" y="50"/>
                </a:lnTo>
                <a:lnTo>
                  <a:pt x="154" y="45"/>
                </a:lnTo>
                <a:lnTo>
                  <a:pt x="138" y="41"/>
                </a:lnTo>
                <a:lnTo>
                  <a:pt x="113" y="39"/>
                </a:lnTo>
                <a:lnTo>
                  <a:pt x="39" y="39"/>
                </a:lnTo>
                <a:close/>
                <a:moveTo>
                  <a:pt x="0" y="0"/>
                </a:moveTo>
                <a:lnTo>
                  <a:pt x="110" y="0"/>
                </a:lnTo>
                <a:lnTo>
                  <a:pt x="144" y="0"/>
                </a:lnTo>
                <a:lnTo>
                  <a:pt x="167" y="5"/>
                </a:lnTo>
                <a:lnTo>
                  <a:pt x="190" y="18"/>
                </a:lnTo>
                <a:lnTo>
                  <a:pt x="208" y="39"/>
                </a:lnTo>
                <a:lnTo>
                  <a:pt x="218" y="66"/>
                </a:lnTo>
                <a:lnTo>
                  <a:pt x="222" y="98"/>
                </a:lnTo>
                <a:lnTo>
                  <a:pt x="220" y="126"/>
                </a:lnTo>
                <a:lnTo>
                  <a:pt x="211" y="151"/>
                </a:lnTo>
                <a:lnTo>
                  <a:pt x="197" y="173"/>
                </a:lnTo>
                <a:lnTo>
                  <a:pt x="183" y="185"/>
                </a:lnTo>
                <a:lnTo>
                  <a:pt x="165" y="194"/>
                </a:lnTo>
                <a:lnTo>
                  <a:pt x="140" y="199"/>
                </a:lnTo>
                <a:lnTo>
                  <a:pt x="113" y="201"/>
                </a:lnTo>
                <a:lnTo>
                  <a:pt x="39" y="201"/>
                </a:lnTo>
                <a:lnTo>
                  <a:pt x="39" y="340"/>
                </a:lnTo>
                <a:lnTo>
                  <a:pt x="0" y="340"/>
                </a:lnTo>
                <a:lnTo>
                  <a:pt x="0"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080" name="Freeform 70"/>
          <p:cNvSpPr>
            <a:spLocks noEditPoints="1"/>
          </p:cNvSpPr>
          <p:nvPr userDrawn="1"/>
        </p:nvSpPr>
        <p:spPr bwMode="auto">
          <a:xfrm>
            <a:off x="11239622" y="6293472"/>
            <a:ext cx="32751" cy="43556"/>
          </a:xfrm>
          <a:custGeom>
            <a:avLst/>
            <a:gdLst>
              <a:gd name="T0" fmla="*/ 123 w 194"/>
              <a:gd name="T1" fmla="*/ 137 h 258"/>
              <a:gd name="T2" fmla="*/ 70 w 194"/>
              <a:gd name="T3" fmla="*/ 148 h 258"/>
              <a:gd name="T4" fmla="*/ 52 w 194"/>
              <a:gd name="T5" fmla="*/ 157 h 258"/>
              <a:gd name="T6" fmla="*/ 43 w 194"/>
              <a:gd name="T7" fmla="*/ 166 h 258"/>
              <a:gd name="T8" fmla="*/ 39 w 194"/>
              <a:gd name="T9" fmla="*/ 180 h 258"/>
              <a:gd name="T10" fmla="*/ 39 w 194"/>
              <a:gd name="T11" fmla="*/ 194 h 258"/>
              <a:gd name="T12" fmla="*/ 45 w 194"/>
              <a:gd name="T13" fmla="*/ 208 h 258"/>
              <a:gd name="T14" fmla="*/ 63 w 194"/>
              <a:gd name="T15" fmla="*/ 223 h 258"/>
              <a:gd name="T16" fmla="*/ 100 w 194"/>
              <a:gd name="T17" fmla="*/ 223 h 258"/>
              <a:gd name="T18" fmla="*/ 125 w 194"/>
              <a:gd name="T19" fmla="*/ 208 h 258"/>
              <a:gd name="T20" fmla="*/ 139 w 194"/>
              <a:gd name="T21" fmla="*/ 191 h 258"/>
              <a:gd name="T22" fmla="*/ 148 w 194"/>
              <a:gd name="T23" fmla="*/ 144 h 258"/>
              <a:gd name="T24" fmla="*/ 102 w 194"/>
              <a:gd name="T25" fmla="*/ 0 h 258"/>
              <a:gd name="T26" fmla="*/ 155 w 194"/>
              <a:gd name="T27" fmla="*/ 13 h 258"/>
              <a:gd name="T28" fmla="*/ 178 w 194"/>
              <a:gd name="T29" fmla="*/ 41 h 258"/>
              <a:gd name="T30" fmla="*/ 184 w 194"/>
              <a:gd name="T31" fmla="*/ 93 h 258"/>
              <a:gd name="T32" fmla="*/ 184 w 194"/>
              <a:gd name="T33" fmla="*/ 183 h 258"/>
              <a:gd name="T34" fmla="*/ 185 w 194"/>
              <a:gd name="T35" fmla="*/ 223 h 258"/>
              <a:gd name="T36" fmla="*/ 157 w 194"/>
              <a:gd name="T37" fmla="*/ 253 h 258"/>
              <a:gd name="T38" fmla="*/ 150 w 194"/>
              <a:gd name="T39" fmla="*/ 223 h 258"/>
              <a:gd name="T40" fmla="*/ 112 w 194"/>
              <a:gd name="T41" fmla="*/ 249 h 258"/>
              <a:gd name="T42" fmla="*/ 73 w 194"/>
              <a:gd name="T43" fmla="*/ 258 h 258"/>
              <a:gd name="T44" fmla="*/ 34 w 194"/>
              <a:gd name="T45" fmla="*/ 249 h 258"/>
              <a:gd name="T46" fmla="*/ 9 w 194"/>
              <a:gd name="T47" fmla="*/ 224 h 258"/>
              <a:gd name="T48" fmla="*/ 0 w 194"/>
              <a:gd name="T49" fmla="*/ 187 h 258"/>
              <a:gd name="T50" fmla="*/ 9 w 194"/>
              <a:gd name="T51" fmla="*/ 150 h 258"/>
              <a:gd name="T52" fmla="*/ 25 w 194"/>
              <a:gd name="T53" fmla="*/ 130 h 258"/>
              <a:gd name="T54" fmla="*/ 55 w 194"/>
              <a:gd name="T55" fmla="*/ 116 h 258"/>
              <a:gd name="T56" fmla="*/ 121 w 194"/>
              <a:gd name="T57" fmla="*/ 103 h 258"/>
              <a:gd name="T58" fmla="*/ 148 w 194"/>
              <a:gd name="T59" fmla="*/ 86 h 258"/>
              <a:gd name="T60" fmla="*/ 137 w 194"/>
              <a:gd name="T61" fmla="*/ 50 h 258"/>
              <a:gd name="T62" fmla="*/ 114 w 194"/>
              <a:gd name="T63" fmla="*/ 36 h 258"/>
              <a:gd name="T64" fmla="*/ 75 w 194"/>
              <a:gd name="T65" fmla="*/ 38 h 258"/>
              <a:gd name="T66" fmla="*/ 48 w 194"/>
              <a:gd name="T67" fmla="*/ 59 h 258"/>
              <a:gd name="T68" fmla="*/ 6 w 194"/>
              <a:gd name="T69" fmla="*/ 77 h 258"/>
              <a:gd name="T70" fmla="*/ 23 w 194"/>
              <a:gd name="T71" fmla="*/ 32 h 258"/>
              <a:gd name="T72" fmla="*/ 54 w 194"/>
              <a:gd name="T73" fmla="*/ 9 h 258"/>
              <a:gd name="T74" fmla="*/ 102 w 194"/>
              <a:gd name="T75"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4" h="258">
                <a:moveTo>
                  <a:pt x="148" y="128"/>
                </a:moveTo>
                <a:lnTo>
                  <a:pt x="123" y="137"/>
                </a:lnTo>
                <a:lnTo>
                  <a:pt x="89" y="144"/>
                </a:lnTo>
                <a:lnTo>
                  <a:pt x="70" y="148"/>
                </a:lnTo>
                <a:lnTo>
                  <a:pt x="57" y="153"/>
                </a:lnTo>
                <a:lnTo>
                  <a:pt x="52" y="157"/>
                </a:lnTo>
                <a:lnTo>
                  <a:pt x="47" y="160"/>
                </a:lnTo>
                <a:lnTo>
                  <a:pt x="43" y="166"/>
                </a:lnTo>
                <a:lnTo>
                  <a:pt x="41" y="173"/>
                </a:lnTo>
                <a:lnTo>
                  <a:pt x="39" y="180"/>
                </a:lnTo>
                <a:lnTo>
                  <a:pt x="38" y="187"/>
                </a:lnTo>
                <a:lnTo>
                  <a:pt x="39" y="194"/>
                </a:lnTo>
                <a:lnTo>
                  <a:pt x="41" y="203"/>
                </a:lnTo>
                <a:lnTo>
                  <a:pt x="45" y="208"/>
                </a:lnTo>
                <a:lnTo>
                  <a:pt x="50" y="214"/>
                </a:lnTo>
                <a:lnTo>
                  <a:pt x="63" y="223"/>
                </a:lnTo>
                <a:lnTo>
                  <a:pt x="80" y="224"/>
                </a:lnTo>
                <a:lnTo>
                  <a:pt x="100" y="223"/>
                </a:lnTo>
                <a:lnTo>
                  <a:pt x="116" y="216"/>
                </a:lnTo>
                <a:lnTo>
                  <a:pt x="125" y="208"/>
                </a:lnTo>
                <a:lnTo>
                  <a:pt x="134" y="200"/>
                </a:lnTo>
                <a:lnTo>
                  <a:pt x="139" y="191"/>
                </a:lnTo>
                <a:lnTo>
                  <a:pt x="144" y="171"/>
                </a:lnTo>
                <a:lnTo>
                  <a:pt x="148" y="144"/>
                </a:lnTo>
                <a:lnTo>
                  <a:pt x="148" y="128"/>
                </a:lnTo>
                <a:close/>
                <a:moveTo>
                  <a:pt x="102" y="0"/>
                </a:moveTo>
                <a:lnTo>
                  <a:pt x="132" y="4"/>
                </a:lnTo>
                <a:lnTo>
                  <a:pt x="155" y="13"/>
                </a:lnTo>
                <a:lnTo>
                  <a:pt x="169" y="25"/>
                </a:lnTo>
                <a:lnTo>
                  <a:pt x="178" y="41"/>
                </a:lnTo>
                <a:lnTo>
                  <a:pt x="182" y="64"/>
                </a:lnTo>
                <a:lnTo>
                  <a:pt x="184" y="93"/>
                </a:lnTo>
                <a:lnTo>
                  <a:pt x="184" y="150"/>
                </a:lnTo>
                <a:lnTo>
                  <a:pt x="184" y="183"/>
                </a:lnTo>
                <a:lnTo>
                  <a:pt x="184" y="208"/>
                </a:lnTo>
                <a:lnTo>
                  <a:pt x="185" y="223"/>
                </a:lnTo>
                <a:lnTo>
                  <a:pt x="194" y="253"/>
                </a:lnTo>
                <a:lnTo>
                  <a:pt x="157" y="253"/>
                </a:lnTo>
                <a:lnTo>
                  <a:pt x="153" y="239"/>
                </a:lnTo>
                <a:lnTo>
                  <a:pt x="150" y="223"/>
                </a:lnTo>
                <a:lnTo>
                  <a:pt x="132" y="237"/>
                </a:lnTo>
                <a:lnTo>
                  <a:pt x="112" y="249"/>
                </a:lnTo>
                <a:lnTo>
                  <a:pt x="93" y="256"/>
                </a:lnTo>
                <a:lnTo>
                  <a:pt x="73" y="258"/>
                </a:lnTo>
                <a:lnTo>
                  <a:pt x="52" y="256"/>
                </a:lnTo>
                <a:lnTo>
                  <a:pt x="34" y="249"/>
                </a:lnTo>
                <a:lnTo>
                  <a:pt x="20" y="239"/>
                </a:lnTo>
                <a:lnTo>
                  <a:pt x="9" y="224"/>
                </a:lnTo>
                <a:lnTo>
                  <a:pt x="2" y="208"/>
                </a:lnTo>
                <a:lnTo>
                  <a:pt x="0" y="187"/>
                </a:lnTo>
                <a:lnTo>
                  <a:pt x="2" y="167"/>
                </a:lnTo>
                <a:lnTo>
                  <a:pt x="9" y="150"/>
                </a:lnTo>
                <a:lnTo>
                  <a:pt x="16" y="139"/>
                </a:lnTo>
                <a:lnTo>
                  <a:pt x="25" y="130"/>
                </a:lnTo>
                <a:lnTo>
                  <a:pt x="34" y="125"/>
                </a:lnTo>
                <a:lnTo>
                  <a:pt x="55" y="116"/>
                </a:lnTo>
                <a:lnTo>
                  <a:pt x="84" y="111"/>
                </a:lnTo>
                <a:lnTo>
                  <a:pt x="121" y="103"/>
                </a:lnTo>
                <a:lnTo>
                  <a:pt x="148" y="96"/>
                </a:lnTo>
                <a:lnTo>
                  <a:pt x="148" y="86"/>
                </a:lnTo>
                <a:lnTo>
                  <a:pt x="144" y="64"/>
                </a:lnTo>
                <a:lnTo>
                  <a:pt x="137" y="50"/>
                </a:lnTo>
                <a:lnTo>
                  <a:pt x="127" y="41"/>
                </a:lnTo>
                <a:lnTo>
                  <a:pt x="114" y="36"/>
                </a:lnTo>
                <a:lnTo>
                  <a:pt x="96" y="34"/>
                </a:lnTo>
                <a:lnTo>
                  <a:pt x="75" y="38"/>
                </a:lnTo>
                <a:lnTo>
                  <a:pt x="59" y="45"/>
                </a:lnTo>
                <a:lnTo>
                  <a:pt x="48" y="59"/>
                </a:lnTo>
                <a:lnTo>
                  <a:pt x="41" y="82"/>
                </a:lnTo>
                <a:lnTo>
                  <a:pt x="6" y="77"/>
                </a:lnTo>
                <a:lnTo>
                  <a:pt x="13" y="52"/>
                </a:lnTo>
                <a:lnTo>
                  <a:pt x="23" y="32"/>
                </a:lnTo>
                <a:lnTo>
                  <a:pt x="36" y="18"/>
                </a:lnTo>
                <a:lnTo>
                  <a:pt x="54" y="9"/>
                </a:lnTo>
                <a:lnTo>
                  <a:pt x="77" y="2"/>
                </a:lnTo>
                <a:lnTo>
                  <a:pt x="102"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081" name="Freeform 71"/>
          <p:cNvSpPr>
            <a:spLocks/>
          </p:cNvSpPr>
          <p:nvPr userDrawn="1"/>
        </p:nvSpPr>
        <p:spPr bwMode="auto">
          <a:xfrm>
            <a:off x="11274399" y="6279966"/>
            <a:ext cx="26336" cy="56386"/>
          </a:xfrm>
          <a:custGeom>
            <a:avLst/>
            <a:gdLst>
              <a:gd name="T0" fmla="*/ 78 w 154"/>
              <a:gd name="T1" fmla="*/ 0 h 335"/>
              <a:gd name="T2" fmla="*/ 78 w 154"/>
              <a:gd name="T3" fmla="*/ 86 h 335"/>
              <a:gd name="T4" fmla="*/ 154 w 154"/>
              <a:gd name="T5" fmla="*/ 86 h 335"/>
              <a:gd name="T6" fmla="*/ 154 w 154"/>
              <a:gd name="T7" fmla="*/ 118 h 335"/>
              <a:gd name="T8" fmla="*/ 78 w 154"/>
              <a:gd name="T9" fmla="*/ 118 h 335"/>
              <a:gd name="T10" fmla="*/ 78 w 154"/>
              <a:gd name="T11" fmla="*/ 262 h 335"/>
              <a:gd name="T12" fmla="*/ 78 w 154"/>
              <a:gd name="T13" fmla="*/ 272 h 335"/>
              <a:gd name="T14" fmla="*/ 80 w 154"/>
              <a:gd name="T15" fmla="*/ 280 h 335"/>
              <a:gd name="T16" fmla="*/ 80 w 154"/>
              <a:gd name="T17" fmla="*/ 285 h 335"/>
              <a:gd name="T18" fmla="*/ 81 w 154"/>
              <a:gd name="T19" fmla="*/ 288 h 335"/>
              <a:gd name="T20" fmla="*/ 85 w 154"/>
              <a:gd name="T21" fmla="*/ 292 h 335"/>
              <a:gd name="T22" fmla="*/ 89 w 154"/>
              <a:gd name="T23" fmla="*/ 294 h 335"/>
              <a:gd name="T24" fmla="*/ 94 w 154"/>
              <a:gd name="T25" fmla="*/ 296 h 335"/>
              <a:gd name="T26" fmla="*/ 99 w 154"/>
              <a:gd name="T27" fmla="*/ 297 h 335"/>
              <a:gd name="T28" fmla="*/ 106 w 154"/>
              <a:gd name="T29" fmla="*/ 297 h 335"/>
              <a:gd name="T30" fmla="*/ 121 w 154"/>
              <a:gd name="T31" fmla="*/ 296 h 335"/>
              <a:gd name="T32" fmla="*/ 135 w 154"/>
              <a:gd name="T33" fmla="*/ 296 h 335"/>
              <a:gd name="T34" fmla="*/ 146 w 154"/>
              <a:gd name="T35" fmla="*/ 296 h 335"/>
              <a:gd name="T36" fmla="*/ 149 w 154"/>
              <a:gd name="T37" fmla="*/ 331 h 335"/>
              <a:gd name="T38" fmla="*/ 138 w 154"/>
              <a:gd name="T39" fmla="*/ 333 h 335"/>
              <a:gd name="T40" fmla="*/ 121 w 154"/>
              <a:gd name="T41" fmla="*/ 335 h 335"/>
              <a:gd name="T42" fmla="*/ 103 w 154"/>
              <a:gd name="T43" fmla="*/ 335 h 335"/>
              <a:gd name="T44" fmla="*/ 92 w 154"/>
              <a:gd name="T45" fmla="*/ 335 h 335"/>
              <a:gd name="T46" fmla="*/ 76 w 154"/>
              <a:gd name="T47" fmla="*/ 333 h 335"/>
              <a:gd name="T48" fmla="*/ 62 w 154"/>
              <a:gd name="T49" fmla="*/ 329 h 335"/>
              <a:gd name="T50" fmla="*/ 57 w 154"/>
              <a:gd name="T51" fmla="*/ 324 h 335"/>
              <a:gd name="T52" fmla="*/ 51 w 154"/>
              <a:gd name="T53" fmla="*/ 317 h 335"/>
              <a:gd name="T54" fmla="*/ 48 w 154"/>
              <a:gd name="T55" fmla="*/ 310 h 335"/>
              <a:gd name="T56" fmla="*/ 44 w 154"/>
              <a:gd name="T57" fmla="*/ 299 h 335"/>
              <a:gd name="T58" fmla="*/ 44 w 154"/>
              <a:gd name="T59" fmla="*/ 281 h 335"/>
              <a:gd name="T60" fmla="*/ 42 w 154"/>
              <a:gd name="T61" fmla="*/ 260 h 335"/>
              <a:gd name="T62" fmla="*/ 42 w 154"/>
              <a:gd name="T63" fmla="*/ 118 h 335"/>
              <a:gd name="T64" fmla="*/ 0 w 154"/>
              <a:gd name="T65" fmla="*/ 118 h 335"/>
              <a:gd name="T66" fmla="*/ 17 w 154"/>
              <a:gd name="T67" fmla="*/ 86 h 335"/>
              <a:gd name="T68" fmla="*/ 42 w 154"/>
              <a:gd name="T69" fmla="*/ 86 h 335"/>
              <a:gd name="T70" fmla="*/ 42 w 154"/>
              <a:gd name="T71" fmla="*/ 25 h 335"/>
              <a:gd name="T72" fmla="*/ 78 w 154"/>
              <a:gd name="T73"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4" h="335">
                <a:moveTo>
                  <a:pt x="78" y="0"/>
                </a:moveTo>
                <a:lnTo>
                  <a:pt x="78" y="86"/>
                </a:lnTo>
                <a:lnTo>
                  <a:pt x="154" y="86"/>
                </a:lnTo>
                <a:lnTo>
                  <a:pt x="154" y="118"/>
                </a:lnTo>
                <a:lnTo>
                  <a:pt x="78" y="118"/>
                </a:lnTo>
                <a:lnTo>
                  <a:pt x="78" y="262"/>
                </a:lnTo>
                <a:lnTo>
                  <a:pt x="78" y="272"/>
                </a:lnTo>
                <a:lnTo>
                  <a:pt x="80" y="280"/>
                </a:lnTo>
                <a:lnTo>
                  <a:pt x="80" y="285"/>
                </a:lnTo>
                <a:lnTo>
                  <a:pt x="81" y="288"/>
                </a:lnTo>
                <a:lnTo>
                  <a:pt x="85" y="292"/>
                </a:lnTo>
                <a:lnTo>
                  <a:pt x="89" y="294"/>
                </a:lnTo>
                <a:lnTo>
                  <a:pt x="94" y="296"/>
                </a:lnTo>
                <a:lnTo>
                  <a:pt x="99" y="297"/>
                </a:lnTo>
                <a:lnTo>
                  <a:pt x="106" y="297"/>
                </a:lnTo>
                <a:lnTo>
                  <a:pt x="121" y="296"/>
                </a:lnTo>
                <a:lnTo>
                  <a:pt x="135" y="296"/>
                </a:lnTo>
                <a:lnTo>
                  <a:pt x="146" y="296"/>
                </a:lnTo>
                <a:lnTo>
                  <a:pt x="149" y="331"/>
                </a:lnTo>
                <a:lnTo>
                  <a:pt x="138" y="333"/>
                </a:lnTo>
                <a:lnTo>
                  <a:pt x="121" y="335"/>
                </a:lnTo>
                <a:lnTo>
                  <a:pt x="103" y="335"/>
                </a:lnTo>
                <a:lnTo>
                  <a:pt x="92" y="335"/>
                </a:lnTo>
                <a:lnTo>
                  <a:pt x="76" y="333"/>
                </a:lnTo>
                <a:lnTo>
                  <a:pt x="62" y="329"/>
                </a:lnTo>
                <a:lnTo>
                  <a:pt x="57" y="324"/>
                </a:lnTo>
                <a:lnTo>
                  <a:pt x="51" y="317"/>
                </a:lnTo>
                <a:lnTo>
                  <a:pt x="48" y="310"/>
                </a:lnTo>
                <a:lnTo>
                  <a:pt x="44" y="299"/>
                </a:lnTo>
                <a:lnTo>
                  <a:pt x="44" y="281"/>
                </a:lnTo>
                <a:lnTo>
                  <a:pt x="42" y="260"/>
                </a:lnTo>
                <a:lnTo>
                  <a:pt x="42" y="118"/>
                </a:lnTo>
                <a:lnTo>
                  <a:pt x="0" y="118"/>
                </a:lnTo>
                <a:lnTo>
                  <a:pt x="17" y="86"/>
                </a:lnTo>
                <a:lnTo>
                  <a:pt x="42" y="86"/>
                </a:lnTo>
                <a:lnTo>
                  <a:pt x="42" y="25"/>
                </a:lnTo>
                <a:lnTo>
                  <a:pt x="78"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082" name="Freeform 72"/>
          <p:cNvSpPr>
            <a:spLocks/>
          </p:cNvSpPr>
          <p:nvPr userDrawn="1"/>
        </p:nvSpPr>
        <p:spPr bwMode="auto">
          <a:xfrm>
            <a:off x="11206195" y="6366065"/>
            <a:ext cx="25999" cy="56386"/>
          </a:xfrm>
          <a:custGeom>
            <a:avLst/>
            <a:gdLst>
              <a:gd name="T0" fmla="*/ 80 w 155"/>
              <a:gd name="T1" fmla="*/ 0 h 334"/>
              <a:gd name="T2" fmla="*/ 80 w 155"/>
              <a:gd name="T3" fmla="*/ 85 h 334"/>
              <a:gd name="T4" fmla="*/ 155 w 155"/>
              <a:gd name="T5" fmla="*/ 85 h 334"/>
              <a:gd name="T6" fmla="*/ 155 w 155"/>
              <a:gd name="T7" fmla="*/ 117 h 334"/>
              <a:gd name="T8" fmla="*/ 80 w 155"/>
              <a:gd name="T9" fmla="*/ 117 h 334"/>
              <a:gd name="T10" fmla="*/ 80 w 155"/>
              <a:gd name="T11" fmla="*/ 261 h 334"/>
              <a:gd name="T12" fmla="*/ 80 w 155"/>
              <a:gd name="T13" fmla="*/ 272 h 334"/>
              <a:gd name="T14" fmla="*/ 80 w 155"/>
              <a:gd name="T15" fmla="*/ 279 h 334"/>
              <a:gd name="T16" fmla="*/ 82 w 155"/>
              <a:gd name="T17" fmla="*/ 284 h 334"/>
              <a:gd name="T18" fmla="*/ 84 w 155"/>
              <a:gd name="T19" fmla="*/ 288 h 334"/>
              <a:gd name="T20" fmla="*/ 85 w 155"/>
              <a:gd name="T21" fmla="*/ 291 h 334"/>
              <a:gd name="T22" fmla="*/ 89 w 155"/>
              <a:gd name="T23" fmla="*/ 293 h 334"/>
              <a:gd name="T24" fmla="*/ 94 w 155"/>
              <a:gd name="T25" fmla="*/ 295 h 334"/>
              <a:gd name="T26" fmla="*/ 100 w 155"/>
              <a:gd name="T27" fmla="*/ 297 h 334"/>
              <a:gd name="T28" fmla="*/ 109 w 155"/>
              <a:gd name="T29" fmla="*/ 297 h 334"/>
              <a:gd name="T30" fmla="*/ 123 w 155"/>
              <a:gd name="T31" fmla="*/ 295 h 334"/>
              <a:gd name="T32" fmla="*/ 137 w 155"/>
              <a:gd name="T33" fmla="*/ 295 h 334"/>
              <a:gd name="T34" fmla="*/ 146 w 155"/>
              <a:gd name="T35" fmla="*/ 295 h 334"/>
              <a:gd name="T36" fmla="*/ 151 w 155"/>
              <a:gd name="T37" fmla="*/ 331 h 334"/>
              <a:gd name="T38" fmla="*/ 139 w 155"/>
              <a:gd name="T39" fmla="*/ 332 h 334"/>
              <a:gd name="T40" fmla="*/ 121 w 155"/>
              <a:gd name="T41" fmla="*/ 334 h 334"/>
              <a:gd name="T42" fmla="*/ 105 w 155"/>
              <a:gd name="T43" fmla="*/ 334 h 334"/>
              <a:gd name="T44" fmla="*/ 94 w 155"/>
              <a:gd name="T45" fmla="*/ 334 h 334"/>
              <a:gd name="T46" fmla="*/ 77 w 155"/>
              <a:gd name="T47" fmla="*/ 332 h 334"/>
              <a:gd name="T48" fmla="*/ 64 w 155"/>
              <a:gd name="T49" fmla="*/ 329 h 334"/>
              <a:gd name="T50" fmla="*/ 57 w 155"/>
              <a:gd name="T51" fmla="*/ 324 h 334"/>
              <a:gd name="T52" fmla="*/ 52 w 155"/>
              <a:gd name="T53" fmla="*/ 316 h 334"/>
              <a:gd name="T54" fmla="*/ 48 w 155"/>
              <a:gd name="T55" fmla="*/ 309 h 334"/>
              <a:gd name="T56" fmla="*/ 46 w 155"/>
              <a:gd name="T57" fmla="*/ 299 h 334"/>
              <a:gd name="T58" fmla="*/ 45 w 155"/>
              <a:gd name="T59" fmla="*/ 281 h 334"/>
              <a:gd name="T60" fmla="*/ 45 w 155"/>
              <a:gd name="T61" fmla="*/ 259 h 334"/>
              <a:gd name="T62" fmla="*/ 45 w 155"/>
              <a:gd name="T63" fmla="*/ 117 h 334"/>
              <a:gd name="T64" fmla="*/ 0 w 155"/>
              <a:gd name="T65" fmla="*/ 117 h 334"/>
              <a:gd name="T66" fmla="*/ 18 w 155"/>
              <a:gd name="T67" fmla="*/ 85 h 334"/>
              <a:gd name="T68" fmla="*/ 45 w 155"/>
              <a:gd name="T69" fmla="*/ 85 h 334"/>
              <a:gd name="T70" fmla="*/ 45 w 155"/>
              <a:gd name="T71" fmla="*/ 25 h 334"/>
              <a:gd name="T72" fmla="*/ 80 w 155"/>
              <a:gd name="T73"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5" h="334">
                <a:moveTo>
                  <a:pt x="80" y="0"/>
                </a:moveTo>
                <a:lnTo>
                  <a:pt x="80" y="85"/>
                </a:lnTo>
                <a:lnTo>
                  <a:pt x="155" y="85"/>
                </a:lnTo>
                <a:lnTo>
                  <a:pt x="155" y="117"/>
                </a:lnTo>
                <a:lnTo>
                  <a:pt x="80" y="117"/>
                </a:lnTo>
                <a:lnTo>
                  <a:pt x="80" y="261"/>
                </a:lnTo>
                <a:lnTo>
                  <a:pt x="80" y="272"/>
                </a:lnTo>
                <a:lnTo>
                  <a:pt x="80" y="279"/>
                </a:lnTo>
                <a:lnTo>
                  <a:pt x="82" y="284"/>
                </a:lnTo>
                <a:lnTo>
                  <a:pt x="84" y="288"/>
                </a:lnTo>
                <a:lnTo>
                  <a:pt x="85" y="291"/>
                </a:lnTo>
                <a:lnTo>
                  <a:pt x="89" y="293"/>
                </a:lnTo>
                <a:lnTo>
                  <a:pt x="94" y="295"/>
                </a:lnTo>
                <a:lnTo>
                  <a:pt x="100" y="297"/>
                </a:lnTo>
                <a:lnTo>
                  <a:pt x="109" y="297"/>
                </a:lnTo>
                <a:lnTo>
                  <a:pt x="123" y="295"/>
                </a:lnTo>
                <a:lnTo>
                  <a:pt x="137" y="295"/>
                </a:lnTo>
                <a:lnTo>
                  <a:pt x="146" y="295"/>
                </a:lnTo>
                <a:lnTo>
                  <a:pt x="151" y="331"/>
                </a:lnTo>
                <a:lnTo>
                  <a:pt x="139" y="332"/>
                </a:lnTo>
                <a:lnTo>
                  <a:pt x="121" y="334"/>
                </a:lnTo>
                <a:lnTo>
                  <a:pt x="105" y="334"/>
                </a:lnTo>
                <a:lnTo>
                  <a:pt x="94" y="334"/>
                </a:lnTo>
                <a:lnTo>
                  <a:pt x="77" y="332"/>
                </a:lnTo>
                <a:lnTo>
                  <a:pt x="64" y="329"/>
                </a:lnTo>
                <a:lnTo>
                  <a:pt x="57" y="324"/>
                </a:lnTo>
                <a:lnTo>
                  <a:pt x="52" y="316"/>
                </a:lnTo>
                <a:lnTo>
                  <a:pt x="48" y="309"/>
                </a:lnTo>
                <a:lnTo>
                  <a:pt x="46" y="299"/>
                </a:lnTo>
                <a:lnTo>
                  <a:pt x="45" y="281"/>
                </a:lnTo>
                <a:lnTo>
                  <a:pt x="45" y="259"/>
                </a:lnTo>
                <a:lnTo>
                  <a:pt x="45" y="117"/>
                </a:lnTo>
                <a:lnTo>
                  <a:pt x="0" y="117"/>
                </a:lnTo>
                <a:lnTo>
                  <a:pt x="18" y="85"/>
                </a:lnTo>
                <a:lnTo>
                  <a:pt x="45" y="85"/>
                </a:lnTo>
                <a:lnTo>
                  <a:pt x="45" y="25"/>
                </a:lnTo>
                <a:lnTo>
                  <a:pt x="80"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083" name="Freeform 73"/>
          <p:cNvSpPr>
            <a:spLocks/>
          </p:cNvSpPr>
          <p:nvPr userDrawn="1"/>
        </p:nvSpPr>
        <p:spPr bwMode="auto">
          <a:xfrm>
            <a:off x="11235908" y="6366065"/>
            <a:ext cx="26336" cy="56386"/>
          </a:xfrm>
          <a:custGeom>
            <a:avLst/>
            <a:gdLst>
              <a:gd name="T0" fmla="*/ 78 w 155"/>
              <a:gd name="T1" fmla="*/ 0 h 334"/>
              <a:gd name="T2" fmla="*/ 78 w 155"/>
              <a:gd name="T3" fmla="*/ 85 h 334"/>
              <a:gd name="T4" fmla="*/ 155 w 155"/>
              <a:gd name="T5" fmla="*/ 85 h 334"/>
              <a:gd name="T6" fmla="*/ 155 w 155"/>
              <a:gd name="T7" fmla="*/ 117 h 334"/>
              <a:gd name="T8" fmla="*/ 78 w 155"/>
              <a:gd name="T9" fmla="*/ 117 h 334"/>
              <a:gd name="T10" fmla="*/ 78 w 155"/>
              <a:gd name="T11" fmla="*/ 261 h 334"/>
              <a:gd name="T12" fmla="*/ 78 w 155"/>
              <a:gd name="T13" fmla="*/ 272 h 334"/>
              <a:gd name="T14" fmla="*/ 80 w 155"/>
              <a:gd name="T15" fmla="*/ 279 h 334"/>
              <a:gd name="T16" fmla="*/ 80 w 155"/>
              <a:gd name="T17" fmla="*/ 284 h 334"/>
              <a:gd name="T18" fmla="*/ 82 w 155"/>
              <a:gd name="T19" fmla="*/ 288 h 334"/>
              <a:gd name="T20" fmla="*/ 85 w 155"/>
              <a:gd name="T21" fmla="*/ 291 h 334"/>
              <a:gd name="T22" fmla="*/ 89 w 155"/>
              <a:gd name="T23" fmla="*/ 293 h 334"/>
              <a:gd name="T24" fmla="*/ 94 w 155"/>
              <a:gd name="T25" fmla="*/ 295 h 334"/>
              <a:gd name="T26" fmla="*/ 100 w 155"/>
              <a:gd name="T27" fmla="*/ 297 h 334"/>
              <a:gd name="T28" fmla="*/ 107 w 155"/>
              <a:gd name="T29" fmla="*/ 297 h 334"/>
              <a:gd name="T30" fmla="*/ 121 w 155"/>
              <a:gd name="T31" fmla="*/ 295 h 334"/>
              <a:gd name="T32" fmla="*/ 135 w 155"/>
              <a:gd name="T33" fmla="*/ 295 h 334"/>
              <a:gd name="T34" fmla="*/ 146 w 155"/>
              <a:gd name="T35" fmla="*/ 295 h 334"/>
              <a:gd name="T36" fmla="*/ 149 w 155"/>
              <a:gd name="T37" fmla="*/ 331 h 334"/>
              <a:gd name="T38" fmla="*/ 139 w 155"/>
              <a:gd name="T39" fmla="*/ 332 h 334"/>
              <a:gd name="T40" fmla="*/ 121 w 155"/>
              <a:gd name="T41" fmla="*/ 334 h 334"/>
              <a:gd name="T42" fmla="*/ 103 w 155"/>
              <a:gd name="T43" fmla="*/ 334 h 334"/>
              <a:gd name="T44" fmla="*/ 92 w 155"/>
              <a:gd name="T45" fmla="*/ 334 h 334"/>
              <a:gd name="T46" fmla="*/ 76 w 155"/>
              <a:gd name="T47" fmla="*/ 332 h 334"/>
              <a:gd name="T48" fmla="*/ 62 w 155"/>
              <a:gd name="T49" fmla="*/ 329 h 334"/>
              <a:gd name="T50" fmla="*/ 57 w 155"/>
              <a:gd name="T51" fmla="*/ 324 h 334"/>
              <a:gd name="T52" fmla="*/ 52 w 155"/>
              <a:gd name="T53" fmla="*/ 316 h 334"/>
              <a:gd name="T54" fmla="*/ 48 w 155"/>
              <a:gd name="T55" fmla="*/ 309 h 334"/>
              <a:gd name="T56" fmla="*/ 44 w 155"/>
              <a:gd name="T57" fmla="*/ 299 h 334"/>
              <a:gd name="T58" fmla="*/ 44 w 155"/>
              <a:gd name="T59" fmla="*/ 281 h 334"/>
              <a:gd name="T60" fmla="*/ 43 w 155"/>
              <a:gd name="T61" fmla="*/ 259 h 334"/>
              <a:gd name="T62" fmla="*/ 43 w 155"/>
              <a:gd name="T63" fmla="*/ 117 h 334"/>
              <a:gd name="T64" fmla="*/ 0 w 155"/>
              <a:gd name="T65" fmla="*/ 117 h 334"/>
              <a:gd name="T66" fmla="*/ 18 w 155"/>
              <a:gd name="T67" fmla="*/ 85 h 334"/>
              <a:gd name="T68" fmla="*/ 43 w 155"/>
              <a:gd name="T69" fmla="*/ 85 h 334"/>
              <a:gd name="T70" fmla="*/ 43 w 155"/>
              <a:gd name="T71" fmla="*/ 25 h 334"/>
              <a:gd name="T72" fmla="*/ 78 w 155"/>
              <a:gd name="T73"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5" h="334">
                <a:moveTo>
                  <a:pt x="78" y="0"/>
                </a:moveTo>
                <a:lnTo>
                  <a:pt x="78" y="85"/>
                </a:lnTo>
                <a:lnTo>
                  <a:pt x="155" y="85"/>
                </a:lnTo>
                <a:lnTo>
                  <a:pt x="155" y="117"/>
                </a:lnTo>
                <a:lnTo>
                  <a:pt x="78" y="117"/>
                </a:lnTo>
                <a:lnTo>
                  <a:pt x="78" y="261"/>
                </a:lnTo>
                <a:lnTo>
                  <a:pt x="78" y="272"/>
                </a:lnTo>
                <a:lnTo>
                  <a:pt x="80" y="279"/>
                </a:lnTo>
                <a:lnTo>
                  <a:pt x="80" y="284"/>
                </a:lnTo>
                <a:lnTo>
                  <a:pt x="82" y="288"/>
                </a:lnTo>
                <a:lnTo>
                  <a:pt x="85" y="291"/>
                </a:lnTo>
                <a:lnTo>
                  <a:pt x="89" y="293"/>
                </a:lnTo>
                <a:lnTo>
                  <a:pt x="94" y="295"/>
                </a:lnTo>
                <a:lnTo>
                  <a:pt x="100" y="297"/>
                </a:lnTo>
                <a:lnTo>
                  <a:pt x="107" y="297"/>
                </a:lnTo>
                <a:lnTo>
                  <a:pt x="121" y="295"/>
                </a:lnTo>
                <a:lnTo>
                  <a:pt x="135" y="295"/>
                </a:lnTo>
                <a:lnTo>
                  <a:pt x="146" y="295"/>
                </a:lnTo>
                <a:lnTo>
                  <a:pt x="149" y="331"/>
                </a:lnTo>
                <a:lnTo>
                  <a:pt x="139" y="332"/>
                </a:lnTo>
                <a:lnTo>
                  <a:pt x="121" y="334"/>
                </a:lnTo>
                <a:lnTo>
                  <a:pt x="103" y="334"/>
                </a:lnTo>
                <a:lnTo>
                  <a:pt x="92" y="334"/>
                </a:lnTo>
                <a:lnTo>
                  <a:pt x="76" y="332"/>
                </a:lnTo>
                <a:lnTo>
                  <a:pt x="62" y="329"/>
                </a:lnTo>
                <a:lnTo>
                  <a:pt x="57" y="324"/>
                </a:lnTo>
                <a:lnTo>
                  <a:pt x="52" y="316"/>
                </a:lnTo>
                <a:lnTo>
                  <a:pt x="48" y="309"/>
                </a:lnTo>
                <a:lnTo>
                  <a:pt x="44" y="299"/>
                </a:lnTo>
                <a:lnTo>
                  <a:pt x="44" y="281"/>
                </a:lnTo>
                <a:lnTo>
                  <a:pt x="43" y="259"/>
                </a:lnTo>
                <a:lnTo>
                  <a:pt x="43" y="117"/>
                </a:lnTo>
                <a:lnTo>
                  <a:pt x="0" y="117"/>
                </a:lnTo>
                <a:lnTo>
                  <a:pt x="18" y="85"/>
                </a:lnTo>
                <a:lnTo>
                  <a:pt x="43" y="85"/>
                </a:lnTo>
                <a:lnTo>
                  <a:pt x="43" y="25"/>
                </a:lnTo>
                <a:lnTo>
                  <a:pt x="78"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084" name="Freeform 74"/>
          <p:cNvSpPr>
            <a:spLocks/>
          </p:cNvSpPr>
          <p:nvPr userDrawn="1"/>
        </p:nvSpPr>
        <p:spPr bwMode="auto">
          <a:xfrm>
            <a:off x="11386159" y="6279966"/>
            <a:ext cx="26336" cy="56386"/>
          </a:xfrm>
          <a:custGeom>
            <a:avLst/>
            <a:gdLst>
              <a:gd name="T0" fmla="*/ 79 w 155"/>
              <a:gd name="T1" fmla="*/ 0 h 335"/>
              <a:gd name="T2" fmla="*/ 79 w 155"/>
              <a:gd name="T3" fmla="*/ 86 h 335"/>
              <a:gd name="T4" fmla="*/ 155 w 155"/>
              <a:gd name="T5" fmla="*/ 86 h 335"/>
              <a:gd name="T6" fmla="*/ 155 w 155"/>
              <a:gd name="T7" fmla="*/ 118 h 335"/>
              <a:gd name="T8" fmla="*/ 79 w 155"/>
              <a:gd name="T9" fmla="*/ 118 h 335"/>
              <a:gd name="T10" fmla="*/ 79 w 155"/>
              <a:gd name="T11" fmla="*/ 262 h 335"/>
              <a:gd name="T12" fmla="*/ 79 w 155"/>
              <a:gd name="T13" fmla="*/ 272 h 335"/>
              <a:gd name="T14" fmla="*/ 80 w 155"/>
              <a:gd name="T15" fmla="*/ 280 h 335"/>
              <a:gd name="T16" fmla="*/ 80 w 155"/>
              <a:gd name="T17" fmla="*/ 285 h 335"/>
              <a:gd name="T18" fmla="*/ 82 w 155"/>
              <a:gd name="T19" fmla="*/ 288 h 335"/>
              <a:gd name="T20" fmla="*/ 86 w 155"/>
              <a:gd name="T21" fmla="*/ 292 h 335"/>
              <a:gd name="T22" fmla="*/ 89 w 155"/>
              <a:gd name="T23" fmla="*/ 294 h 335"/>
              <a:gd name="T24" fmla="*/ 95 w 155"/>
              <a:gd name="T25" fmla="*/ 296 h 335"/>
              <a:gd name="T26" fmla="*/ 100 w 155"/>
              <a:gd name="T27" fmla="*/ 297 h 335"/>
              <a:gd name="T28" fmla="*/ 107 w 155"/>
              <a:gd name="T29" fmla="*/ 297 h 335"/>
              <a:gd name="T30" fmla="*/ 121 w 155"/>
              <a:gd name="T31" fmla="*/ 296 h 335"/>
              <a:gd name="T32" fmla="*/ 136 w 155"/>
              <a:gd name="T33" fmla="*/ 296 h 335"/>
              <a:gd name="T34" fmla="*/ 146 w 155"/>
              <a:gd name="T35" fmla="*/ 296 h 335"/>
              <a:gd name="T36" fmla="*/ 150 w 155"/>
              <a:gd name="T37" fmla="*/ 331 h 335"/>
              <a:gd name="T38" fmla="*/ 139 w 155"/>
              <a:gd name="T39" fmla="*/ 333 h 335"/>
              <a:gd name="T40" fmla="*/ 121 w 155"/>
              <a:gd name="T41" fmla="*/ 335 h 335"/>
              <a:gd name="T42" fmla="*/ 104 w 155"/>
              <a:gd name="T43" fmla="*/ 335 h 335"/>
              <a:gd name="T44" fmla="*/ 93 w 155"/>
              <a:gd name="T45" fmla="*/ 335 h 335"/>
              <a:gd name="T46" fmla="*/ 77 w 155"/>
              <a:gd name="T47" fmla="*/ 333 h 335"/>
              <a:gd name="T48" fmla="*/ 63 w 155"/>
              <a:gd name="T49" fmla="*/ 329 h 335"/>
              <a:gd name="T50" fmla="*/ 57 w 155"/>
              <a:gd name="T51" fmla="*/ 324 h 335"/>
              <a:gd name="T52" fmla="*/ 52 w 155"/>
              <a:gd name="T53" fmla="*/ 317 h 335"/>
              <a:gd name="T54" fmla="*/ 48 w 155"/>
              <a:gd name="T55" fmla="*/ 310 h 335"/>
              <a:gd name="T56" fmla="*/ 45 w 155"/>
              <a:gd name="T57" fmla="*/ 299 h 335"/>
              <a:gd name="T58" fmla="*/ 45 w 155"/>
              <a:gd name="T59" fmla="*/ 281 h 335"/>
              <a:gd name="T60" fmla="*/ 43 w 155"/>
              <a:gd name="T61" fmla="*/ 260 h 335"/>
              <a:gd name="T62" fmla="*/ 43 w 155"/>
              <a:gd name="T63" fmla="*/ 118 h 335"/>
              <a:gd name="T64" fmla="*/ 0 w 155"/>
              <a:gd name="T65" fmla="*/ 118 h 335"/>
              <a:gd name="T66" fmla="*/ 18 w 155"/>
              <a:gd name="T67" fmla="*/ 86 h 335"/>
              <a:gd name="T68" fmla="*/ 43 w 155"/>
              <a:gd name="T69" fmla="*/ 86 h 335"/>
              <a:gd name="T70" fmla="*/ 43 w 155"/>
              <a:gd name="T71" fmla="*/ 25 h 335"/>
              <a:gd name="T72" fmla="*/ 79 w 155"/>
              <a:gd name="T73"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5" h="335">
                <a:moveTo>
                  <a:pt x="79" y="0"/>
                </a:moveTo>
                <a:lnTo>
                  <a:pt x="79" y="86"/>
                </a:lnTo>
                <a:lnTo>
                  <a:pt x="155" y="86"/>
                </a:lnTo>
                <a:lnTo>
                  <a:pt x="155" y="118"/>
                </a:lnTo>
                <a:lnTo>
                  <a:pt x="79" y="118"/>
                </a:lnTo>
                <a:lnTo>
                  <a:pt x="79" y="262"/>
                </a:lnTo>
                <a:lnTo>
                  <a:pt x="79" y="272"/>
                </a:lnTo>
                <a:lnTo>
                  <a:pt x="80" y="280"/>
                </a:lnTo>
                <a:lnTo>
                  <a:pt x="80" y="285"/>
                </a:lnTo>
                <a:lnTo>
                  <a:pt x="82" y="288"/>
                </a:lnTo>
                <a:lnTo>
                  <a:pt x="86" y="292"/>
                </a:lnTo>
                <a:lnTo>
                  <a:pt x="89" y="294"/>
                </a:lnTo>
                <a:lnTo>
                  <a:pt x="95" y="296"/>
                </a:lnTo>
                <a:lnTo>
                  <a:pt x="100" y="297"/>
                </a:lnTo>
                <a:lnTo>
                  <a:pt x="107" y="297"/>
                </a:lnTo>
                <a:lnTo>
                  <a:pt x="121" y="296"/>
                </a:lnTo>
                <a:lnTo>
                  <a:pt x="136" y="296"/>
                </a:lnTo>
                <a:lnTo>
                  <a:pt x="146" y="296"/>
                </a:lnTo>
                <a:lnTo>
                  <a:pt x="150" y="331"/>
                </a:lnTo>
                <a:lnTo>
                  <a:pt x="139" y="333"/>
                </a:lnTo>
                <a:lnTo>
                  <a:pt x="121" y="335"/>
                </a:lnTo>
                <a:lnTo>
                  <a:pt x="104" y="335"/>
                </a:lnTo>
                <a:lnTo>
                  <a:pt x="93" y="335"/>
                </a:lnTo>
                <a:lnTo>
                  <a:pt x="77" y="333"/>
                </a:lnTo>
                <a:lnTo>
                  <a:pt x="63" y="329"/>
                </a:lnTo>
                <a:lnTo>
                  <a:pt x="57" y="324"/>
                </a:lnTo>
                <a:lnTo>
                  <a:pt x="52" y="317"/>
                </a:lnTo>
                <a:lnTo>
                  <a:pt x="48" y="310"/>
                </a:lnTo>
                <a:lnTo>
                  <a:pt x="45" y="299"/>
                </a:lnTo>
                <a:lnTo>
                  <a:pt x="45" y="281"/>
                </a:lnTo>
                <a:lnTo>
                  <a:pt x="43" y="260"/>
                </a:lnTo>
                <a:lnTo>
                  <a:pt x="43" y="118"/>
                </a:lnTo>
                <a:lnTo>
                  <a:pt x="0" y="118"/>
                </a:lnTo>
                <a:lnTo>
                  <a:pt x="18" y="86"/>
                </a:lnTo>
                <a:lnTo>
                  <a:pt x="43" y="86"/>
                </a:lnTo>
                <a:lnTo>
                  <a:pt x="43" y="25"/>
                </a:lnTo>
                <a:lnTo>
                  <a:pt x="79"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085" name="Freeform 75"/>
          <p:cNvSpPr>
            <a:spLocks noEditPoints="1"/>
          </p:cNvSpPr>
          <p:nvPr userDrawn="1"/>
        </p:nvSpPr>
        <p:spPr bwMode="auto">
          <a:xfrm>
            <a:off x="11306137" y="6293472"/>
            <a:ext cx="33089" cy="43556"/>
          </a:xfrm>
          <a:custGeom>
            <a:avLst/>
            <a:gdLst>
              <a:gd name="T0" fmla="*/ 100 w 196"/>
              <a:gd name="T1" fmla="*/ 34 h 258"/>
              <a:gd name="T2" fmla="*/ 77 w 196"/>
              <a:gd name="T3" fmla="*/ 39 h 258"/>
              <a:gd name="T4" fmla="*/ 59 w 196"/>
              <a:gd name="T5" fmla="*/ 54 h 258"/>
              <a:gd name="T6" fmla="*/ 48 w 196"/>
              <a:gd name="T7" fmla="*/ 68 h 258"/>
              <a:gd name="T8" fmla="*/ 43 w 196"/>
              <a:gd name="T9" fmla="*/ 86 h 258"/>
              <a:gd name="T10" fmla="*/ 40 w 196"/>
              <a:gd name="T11" fmla="*/ 105 h 258"/>
              <a:gd name="T12" fmla="*/ 159 w 196"/>
              <a:gd name="T13" fmla="*/ 105 h 258"/>
              <a:gd name="T14" fmla="*/ 153 w 196"/>
              <a:gd name="T15" fmla="*/ 77 h 258"/>
              <a:gd name="T16" fmla="*/ 145 w 196"/>
              <a:gd name="T17" fmla="*/ 57 h 258"/>
              <a:gd name="T18" fmla="*/ 132 w 196"/>
              <a:gd name="T19" fmla="*/ 45 h 258"/>
              <a:gd name="T20" fmla="*/ 116 w 196"/>
              <a:gd name="T21" fmla="*/ 38 h 258"/>
              <a:gd name="T22" fmla="*/ 100 w 196"/>
              <a:gd name="T23" fmla="*/ 34 h 258"/>
              <a:gd name="T24" fmla="*/ 100 w 196"/>
              <a:gd name="T25" fmla="*/ 0 h 258"/>
              <a:gd name="T26" fmla="*/ 127 w 196"/>
              <a:gd name="T27" fmla="*/ 4 h 258"/>
              <a:gd name="T28" fmla="*/ 148 w 196"/>
              <a:gd name="T29" fmla="*/ 15 h 258"/>
              <a:gd name="T30" fmla="*/ 168 w 196"/>
              <a:gd name="T31" fmla="*/ 34 h 258"/>
              <a:gd name="T32" fmla="*/ 184 w 196"/>
              <a:gd name="T33" fmla="*/ 59 h 258"/>
              <a:gd name="T34" fmla="*/ 193 w 196"/>
              <a:gd name="T35" fmla="*/ 91 h 258"/>
              <a:gd name="T36" fmla="*/ 196 w 196"/>
              <a:gd name="T37" fmla="*/ 128 h 258"/>
              <a:gd name="T38" fmla="*/ 196 w 196"/>
              <a:gd name="T39" fmla="*/ 139 h 258"/>
              <a:gd name="T40" fmla="*/ 38 w 196"/>
              <a:gd name="T41" fmla="*/ 139 h 258"/>
              <a:gd name="T42" fmla="*/ 41 w 196"/>
              <a:gd name="T43" fmla="*/ 166 h 258"/>
              <a:gd name="T44" fmla="*/ 48 w 196"/>
              <a:gd name="T45" fmla="*/ 185 h 258"/>
              <a:gd name="T46" fmla="*/ 57 w 196"/>
              <a:gd name="T47" fmla="*/ 203 h 258"/>
              <a:gd name="T48" fmla="*/ 72 w 196"/>
              <a:gd name="T49" fmla="*/ 214 h 258"/>
              <a:gd name="T50" fmla="*/ 86 w 196"/>
              <a:gd name="T51" fmla="*/ 221 h 258"/>
              <a:gd name="T52" fmla="*/ 102 w 196"/>
              <a:gd name="T53" fmla="*/ 224 h 258"/>
              <a:gd name="T54" fmla="*/ 120 w 196"/>
              <a:gd name="T55" fmla="*/ 221 h 258"/>
              <a:gd name="T56" fmla="*/ 136 w 196"/>
              <a:gd name="T57" fmla="*/ 210 h 258"/>
              <a:gd name="T58" fmla="*/ 148 w 196"/>
              <a:gd name="T59" fmla="*/ 196 h 258"/>
              <a:gd name="T60" fmla="*/ 157 w 196"/>
              <a:gd name="T61" fmla="*/ 173 h 258"/>
              <a:gd name="T62" fmla="*/ 194 w 196"/>
              <a:gd name="T63" fmla="*/ 178 h 258"/>
              <a:gd name="T64" fmla="*/ 187 w 196"/>
              <a:gd name="T65" fmla="*/ 203 h 258"/>
              <a:gd name="T66" fmla="*/ 177 w 196"/>
              <a:gd name="T67" fmla="*/ 223 h 258"/>
              <a:gd name="T68" fmla="*/ 161 w 196"/>
              <a:gd name="T69" fmla="*/ 239 h 258"/>
              <a:gd name="T70" fmla="*/ 145 w 196"/>
              <a:gd name="T71" fmla="*/ 249 h 258"/>
              <a:gd name="T72" fmla="*/ 123 w 196"/>
              <a:gd name="T73" fmla="*/ 256 h 258"/>
              <a:gd name="T74" fmla="*/ 102 w 196"/>
              <a:gd name="T75" fmla="*/ 258 h 258"/>
              <a:gd name="T76" fmla="*/ 73 w 196"/>
              <a:gd name="T77" fmla="*/ 255 h 258"/>
              <a:gd name="T78" fmla="*/ 48 w 196"/>
              <a:gd name="T79" fmla="*/ 244 h 258"/>
              <a:gd name="T80" fmla="*/ 29 w 196"/>
              <a:gd name="T81" fmla="*/ 224 h 258"/>
              <a:gd name="T82" fmla="*/ 13 w 196"/>
              <a:gd name="T83" fmla="*/ 200 h 258"/>
              <a:gd name="T84" fmla="*/ 4 w 196"/>
              <a:gd name="T85" fmla="*/ 169 h 258"/>
              <a:gd name="T86" fmla="*/ 0 w 196"/>
              <a:gd name="T87" fmla="*/ 132 h 258"/>
              <a:gd name="T88" fmla="*/ 4 w 196"/>
              <a:gd name="T89" fmla="*/ 93 h 258"/>
              <a:gd name="T90" fmla="*/ 13 w 196"/>
              <a:gd name="T91" fmla="*/ 59 h 258"/>
              <a:gd name="T92" fmla="*/ 29 w 196"/>
              <a:gd name="T93" fmla="*/ 34 h 258"/>
              <a:gd name="T94" fmla="*/ 50 w 196"/>
              <a:gd name="T95" fmla="*/ 15 h 258"/>
              <a:gd name="T96" fmla="*/ 73 w 196"/>
              <a:gd name="T97" fmla="*/ 4 h 258"/>
              <a:gd name="T98" fmla="*/ 100 w 196"/>
              <a:gd name="T9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6" h="258">
                <a:moveTo>
                  <a:pt x="100" y="34"/>
                </a:moveTo>
                <a:lnTo>
                  <a:pt x="77" y="39"/>
                </a:lnTo>
                <a:lnTo>
                  <a:pt x="59" y="54"/>
                </a:lnTo>
                <a:lnTo>
                  <a:pt x="48" y="68"/>
                </a:lnTo>
                <a:lnTo>
                  <a:pt x="43" y="86"/>
                </a:lnTo>
                <a:lnTo>
                  <a:pt x="40" y="105"/>
                </a:lnTo>
                <a:lnTo>
                  <a:pt x="159" y="105"/>
                </a:lnTo>
                <a:lnTo>
                  <a:pt x="153" y="77"/>
                </a:lnTo>
                <a:lnTo>
                  <a:pt x="145" y="57"/>
                </a:lnTo>
                <a:lnTo>
                  <a:pt x="132" y="45"/>
                </a:lnTo>
                <a:lnTo>
                  <a:pt x="116" y="38"/>
                </a:lnTo>
                <a:lnTo>
                  <a:pt x="100" y="34"/>
                </a:lnTo>
                <a:close/>
                <a:moveTo>
                  <a:pt x="100" y="0"/>
                </a:moveTo>
                <a:lnTo>
                  <a:pt x="127" y="4"/>
                </a:lnTo>
                <a:lnTo>
                  <a:pt x="148" y="15"/>
                </a:lnTo>
                <a:lnTo>
                  <a:pt x="168" y="34"/>
                </a:lnTo>
                <a:lnTo>
                  <a:pt x="184" y="59"/>
                </a:lnTo>
                <a:lnTo>
                  <a:pt x="193" y="91"/>
                </a:lnTo>
                <a:lnTo>
                  <a:pt x="196" y="128"/>
                </a:lnTo>
                <a:lnTo>
                  <a:pt x="196" y="139"/>
                </a:lnTo>
                <a:lnTo>
                  <a:pt x="38" y="139"/>
                </a:lnTo>
                <a:lnTo>
                  <a:pt x="41" y="166"/>
                </a:lnTo>
                <a:lnTo>
                  <a:pt x="48" y="185"/>
                </a:lnTo>
                <a:lnTo>
                  <a:pt x="57" y="203"/>
                </a:lnTo>
                <a:lnTo>
                  <a:pt x="72" y="214"/>
                </a:lnTo>
                <a:lnTo>
                  <a:pt x="86" y="221"/>
                </a:lnTo>
                <a:lnTo>
                  <a:pt x="102" y="224"/>
                </a:lnTo>
                <a:lnTo>
                  <a:pt x="120" y="221"/>
                </a:lnTo>
                <a:lnTo>
                  <a:pt x="136" y="210"/>
                </a:lnTo>
                <a:lnTo>
                  <a:pt x="148" y="196"/>
                </a:lnTo>
                <a:lnTo>
                  <a:pt x="157" y="173"/>
                </a:lnTo>
                <a:lnTo>
                  <a:pt x="194" y="178"/>
                </a:lnTo>
                <a:lnTo>
                  <a:pt x="187" y="203"/>
                </a:lnTo>
                <a:lnTo>
                  <a:pt x="177" y="223"/>
                </a:lnTo>
                <a:lnTo>
                  <a:pt x="161" y="239"/>
                </a:lnTo>
                <a:lnTo>
                  <a:pt x="145" y="249"/>
                </a:lnTo>
                <a:lnTo>
                  <a:pt x="123" y="256"/>
                </a:lnTo>
                <a:lnTo>
                  <a:pt x="102" y="258"/>
                </a:lnTo>
                <a:lnTo>
                  <a:pt x="73" y="255"/>
                </a:lnTo>
                <a:lnTo>
                  <a:pt x="48" y="244"/>
                </a:lnTo>
                <a:lnTo>
                  <a:pt x="29" y="224"/>
                </a:lnTo>
                <a:lnTo>
                  <a:pt x="13" y="200"/>
                </a:lnTo>
                <a:lnTo>
                  <a:pt x="4" y="169"/>
                </a:lnTo>
                <a:lnTo>
                  <a:pt x="0" y="132"/>
                </a:lnTo>
                <a:lnTo>
                  <a:pt x="4" y="93"/>
                </a:lnTo>
                <a:lnTo>
                  <a:pt x="13" y="59"/>
                </a:lnTo>
                <a:lnTo>
                  <a:pt x="29" y="34"/>
                </a:lnTo>
                <a:lnTo>
                  <a:pt x="50" y="15"/>
                </a:lnTo>
                <a:lnTo>
                  <a:pt x="73" y="4"/>
                </a:lnTo>
                <a:lnTo>
                  <a:pt x="100"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086" name="Freeform 76"/>
          <p:cNvSpPr>
            <a:spLocks/>
          </p:cNvSpPr>
          <p:nvPr userDrawn="1"/>
        </p:nvSpPr>
        <p:spPr bwMode="auto">
          <a:xfrm>
            <a:off x="11347668" y="6293472"/>
            <a:ext cx="32751" cy="42543"/>
          </a:xfrm>
          <a:custGeom>
            <a:avLst/>
            <a:gdLst>
              <a:gd name="T0" fmla="*/ 112 w 194"/>
              <a:gd name="T1" fmla="*/ 0 h 253"/>
              <a:gd name="T2" fmla="*/ 131 w 194"/>
              <a:gd name="T3" fmla="*/ 2 h 253"/>
              <a:gd name="T4" fmla="*/ 147 w 194"/>
              <a:gd name="T5" fmla="*/ 7 h 253"/>
              <a:gd name="T6" fmla="*/ 158 w 194"/>
              <a:gd name="T7" fmla="*/ 11 h 253"/>
              <a:gd name="T8" fmla="*/ 167 w 194"/>
              <a:gd name="T9" fmla="*/ 16 h 253"/>
              <a:gd name="T10" fmla="*/ 174 w 194"/>
              <a:gd name="T11" fmla="*/ 23 h 253"/>
              <a:gd name="T12" fmla="*/ 181 w 194"/>
              <a:gd name="T13" fmla="*/ 31 h 253"/>
              <a:gd name="T14" fmla="*/ 185 w 194"/>
              <a:gd name="T15" fmla="*/ 39 h 253"/>
              <a:gd name="T16" fmla="*/ 190 w 194"/>
              <a:gd name="T17" fmla="*/ 50 h 253"/>
              <a:gd name="T18" fmla="*/ 194 w 194"/>
              <a:gd name="T19" fmla="*/ 71 h 253"/>
              <a:gd name="T20" fmla="*/ 194 w 194"/>
              <a:gd name="T21" fmla="*/ 102 h 253"/>
              <a:gd name="T22" fmla="*/ 194 w 194"/>
              <a:gd name="T23" fmla="*/ 253 h 253"/>
              <a:gd name="T24" fmla="*/ 154 w 194"/>
              <a:gd name="T25" fmla="*/ 253 h 253"/>
              <a:gd name="T26" fmla="*/ 154 w 194"/>
              <a:gd name="T27" fmla="*/ 102 h 253"/>
              <a:gd name="T28" fmla="*/ 153 w 194"/>
              <a:gd name="T29" fmla="*/ 79 h 253"/>
              <a:gd name="T30" fmla="*/ 149 w 194"/>
              <a:gd name="T31" fmla="*/ 63 h 253"/>
              <a:gd name="T32" fmla="*/ 144 w 194"/>
              <a:gd name="T33" fmla="*/ 55 h 253"/>
              <a:gd name="T34" fmla="*/ 138 w 194"/>
              <a:gd name="T35" fmla="*/ 48 h 253"/>
              <a:gd name="T36" fmla="*/ 131 w 194"/>
              <a:gd name="T37" fmla="*/ 43 h 253"/>
              <a:gd name="T38" fmla="*/ 122 w 194"/>
              <a:gd name="T39" fmla="*/ 39 h 253"/>
              <a:gd name="T40" fmla="*/ 114 w 194"/>
              <a:gd name="T41" fmla="*/ 38 h 253"/>
              <a:gd name="T42" fmla="*/ 105 w 194"/>
              <a:gd name="T43" fmla="*/ 36 h 253"/>
              <a:gd name="T44" fmla="*/ 85 w 194"/>
              <a:gd name="T45" fmla="*/ 38 h 253"/>
              <a:gd name="T46" fmla="*/ 71 w 194"/>
              <a:gd name="T47" fmla="*/ 45 h 253"/>
              <a:gd name="T48" fmla="*/ 57 w 194"/>
              <a:gd name="T49" fmla="*/ 55 h 253"/>
              <a:gd name="T50" fmla="*/ 48 w 194"/>
              <a:gd name="T51" fmla="*/ 70 h 253"/>
              <a:gd name="T52" fmla="*/ 42 w 194"/>
              <a:gd name="T53" fmla="*/ 91 h 253"/>
              <a:gd name="T54" fmla="*/ 41 w 194"/>
              <a:gd name="T55" fmla="*/ 118 h 253"/>
              <a:gd name="T56" fmla="*/ 41 w 194"/>
              <a:gd name="T57" fmla="*/ 253 h 253"/>
              <a:gd name="T58" fmla="*/ 0 w 194"/>
              <a:gd name="T59" fmla="*/ 253 h 253"/>
              <a:gd name="T60" fmla="*/ 0 w 194"/>
              <a:gd name="T61" fmla="*/ 6 h 253"/>
              <a:gd name="T62" fmla="*/ 37 w 194"/>
              <a:gd name="T63" fmla="*/ 6 h 253"/>
              <a:gd name="T64" fmla="*/ 37 w 194"/>
              <a:gd name="T65" fmla="*/ 41 h 253"/>
              <a:gd name="T66" fmla="*/ 51 w 194"/>
              <a:gd name="T67" fmla="*/ 23 h 253"/>
              <a:gd name="T68" fmla="*/ 69 w 194"/>
              <a:gd name="T69" fmla="*/ 11 h 253"/>
              <a:gd name="T70" fmla="*/ 89 w 194"/>
              <a:gd name="T71" fmla="*/ 4 h 253"/>
              <a:gd name="T72" fmla="*/ 112 w 194"/>
              <a:gd name="T7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4" h="253">
                <a:moveTo>
                  <a:pt x="112" y="0"/>
                </a:moveTo>
                <a:lnTo>
                  <a:pt x="131" y="2"/>
                </a:lnTo>
                <a:lnTo>
                  <a:pt x="147" y="7"/>
                </a:lnTo>
                <a:lnTo>
                  <a:pt x="158" y="11"/>
                </a:lnTo>
                <a:lnTo>
                  <a:pt x="167" y="16"/>
                </a:lnTo>
                <a:lnTo>
                  <a:pt x="174" y="23"/>
                </a:lnTo>
                <a:lnTo>
                  <a:pt x="181" y="31"/>
                </a:lnTo>
                <a:lnTo>
                  <a:pt x="185" y="39"/>
                </a:lnTo>
                <a:lnTo>
                  <a:pt x="190" y="50"/>
                </a:lnTo>
                <a:lnTo>
                  <a:pt x="194" y="71"/>
                </a:lnTo>
                <a:lnTo>
                  <a:pt x="194" y="102"/>
                </a:lnTo>
                <a:lnTo>
                  <a:pt x="194" y="253"/>
                </a:lnTo>
                <a:lnTo>
                  <a:pt x="154" y="253"/>
                </a:lnTo>
                <a:lnTo>
                  <a:pt x="154" y="102"/>
                </a:lnTo>
                <a:lnTo>
                  <a:pt x="153" y="79"/>
                </a:lnTo>
                <a:lnTo>
                  <a:pt x="149" y="63"/>
                </a:lnTo>
                <a:lnTo>
                  <a:pt x="144" y="55"/>
                </a:lnTo>
                <a:lnTo>
                  <a:pt x="138" y="48"/>
                </a:lnTo>
                <a:lnTo>
                  <a:pt x="131" y="43"/>
                </a:lnTo>
                <a:lnTo>
                  <a:pt x="122" y="39"/>
                </a:lnTo>
                <a:lnTo>
                  <a:pt x="114" y="38"/>
                </a:lnTo>
                <a:lnTo>
                  <a:pt x="105" y="36"/>
                </a:lnTo>
                <a:lnTo>
                  <a:pt x="85" y="38"/>
                </a:lnTo>
                <a:lnTo>
                  <a:pt x="71" y="45"/>
                </a:lnTo>
                <a:lnTo>
                  <a:pt x="57" y="55"/>
                </a:lnTo>
                <a:lnTo>
                  <a:pt x="48" y="70"/>
                </a:lnTo>
                <a:lnTo>
                  <a:pt x="42" y="91"/>
                </a:lnTo>
                <a:lnTo>
                  <a:pt x="41" y="118"/>
                </a:lnTo>
                <a:lnTo>
                  <a:pt x="41" y="253"/>
                </a:lnTo>
                <a:lnTo>
                  <a:pt x="0" y="253"/>
                </a:lnTo>
                <a:lnTo>
                  <a:pt x="0" y="6"/>
                </a:lnTo>
                <a:lnTo>
                  <a:pt x="37" y="6"/>
                </a:lnTo>
                <a:lnTo>
                  <a:pt x="37" y="41"/>
                </a:lnTo>
                <a:lnTo>
                  <a:pt x="51" y="23"/>
                </a:lnTo>
                <a:lnTo>
                  <a:pt x="69" y="11"/>
                </a:lnTo>
                <a:lnTo>
                  <a:pt x="89" y="4"/>
                </a:lnTo>
                <a:lnTo>
                  <a:pt x="112"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087" name="Freeform 77"/>
          <p:cNvSpPr>
            <a:spLocks/>
          </p:cNvSpPr>
          <p:nvPr userDrawn="1"/>
        </p:nvSpPr>
        <p:spPr bwMode="auto">
          <a:xfrm>
            <a:off x="11341252" y="6378896"/>
            <a:ext cx="32751" cy="42543"/>
          </a:xfrm>
          <a:custGeom>
            <a:avLst/>
            <a:gdLst>
              <a:gd name="T0" fmla="*/ 112 w 193"/>
              <a:gd name="T1" fmla="*/ 0 h 253"/>
              <a:gd name="T2" fmla="*/ 131 w 193"/>
              <a:gd name="T3" fmla="*/ 2 h 253"/>
              <a:gd name="T4" fmla="*/ 147 w 193"/>
              <a:gd name="T5" fmla="*/ 7 h 253"/>
              <a:gd name="T6" fmla="*/ 158 w 193"/>
              <a:gd name="T7" fmla="*/ 13 h 253"/>
              <a:gd name="T8" fmla="*/ 167 w 193"/>
              <a:gd name="T9" fmla="*/ 18 h 253"/>
              <a:gd name="T10" fmla="*/ 174 w 193"/>
              <a:gd name="T11" fmla="*/ 23 h 253"/>
              <a:gd name="T12" fmla="*/ 181 w 193"/>
              <a:gd name="T13" fmla="*/ 32 h 253"/>
              <a:gd name="T14" fmla="*/ 185 w 193"/>
              <a:gd name="T15" fmla="*/ 41 h 253"/>
              <a:gd name="T16" fmla="*/ 190 w 193"/>
              <a:gd name="T17" fmla="*/ 50 h 253"/>
              <a:gd name="T18" fmla="*/ 193 w 193"/>
              <a:gd name="T19" fmla="*/ 71 h 253"/>
              <a:gd name="T20" fmla="*/ 193 w 193"/>
              <a:gd name="T21" fmla="*/ 102 h 253"/>
              <a:gd name="T22" fmla="*/ 193 w 193"/>
              <a:gd name="T23" fmla="*/ 253 h 253"/>
              <a:gd name="T24" fmla="*/ 154 w 193"/>
              <a:gd name="T25" fmla="*/ 253 h 253"/>
              <a:gd name="T26" fmla="*/ 154 w 193"/>
              <a:gd name="T27" fmla="*/ 103 h 253"/>
              <a:gd name="T28" fmla="*/ 153 w 193"/>
              <a:gd name="T29" fmla="*/ 80 h 253"/>
              <a:gd name="T30" fmla="*/ 149 w 193"/>
              <a:gd name="T31" fmla="*/ 63 h 253"/>
              <a:gd name="T32" fmla="*/ 144 w 193"/>
              <a:gd name="T33" fmla="*/ 55 h 253"/>
              <a:gd name="T34" fmla="*/ 138 w 193"/>
              <a:gd name="T35" fmla="*/ 48 h 253"/>
              <a:gd name="T36" fmla="*/ 131 w 193"/>
              <a:gd name="T37" fmla="*/ 45 h 253"/>
              <a:gd name="T38" fmla="*/ 122 w 193"/>
              <a:gd name="T39" fmla="*/ 39 h 253"/>
              <a:gd name="T40" fmla="*/ 113 w 193"/>
              <a:gd name="T41" fmla="*/ 38 h 253"/>
              <a:gd name="T42" fmla="*/ 105 w 193"/>
              <a:gd name="T43" fmla="*/ 38 h 253"/>
              <a:gd name="T44" fmla="*/ 85 w 193"/>
              <a:gd name="T45" fmla="*/ 39 h 253"/>
              <a:gd name="T46" fmla="*/ 71 w 193"/>
              <a:gd name="T47" fmla="*/ 45 h 253"/>
              <a:gd name="T48" fmla="*/ 57 w 193"/>
              <a:gd name="T49" fmla="*/ 55 h 253"/>
              <a:gd name="T50" fmla="*/ 48 w 193"/>
              <a:gd name="T51" fmla="*/ 70 h 253"/>
              <a:gd name="T52" fmla="*/ 42 w 193"/>
              <a:gd name="T53" fmla="*/ 91 h 253"/>
              <a:gd name="T54" fmla="*/ 40 w 193"/>
              <a:gd name="T55" fmla="*/ 118 h 253"/>
              <a:gd name="T56" fmla="*/ 40 w 193"/>
              <a:gd name="T57" fmla="*/ 253 h 253"/>
              <a:gd name="T58" fmla="*/ 0 w 193"/>
              <a:gd name="T59" fmla="*/ 253 h 253"/>
              <a:gd name="T60" fmla="*/ 0 w 193"/>
              <a:gd name="T61" fmla="*/ 7 h 253"/>
              <a:gd name="T62" fmla="*/ 37 w 193"/>
              <a:gd name="T63" fmla="*/ 7 h 253"/>
              <a:gd name="T64" fmla="*/ 37 w 193"/>
              <a:gd name="T65" fmla="*/ 41 h 253"/>
              <a:gd name="T66" fmla="*/ 51 w 193"/>
              <a:gd name="T67" fmla="*/ 23 h 253"/>
              <a:gd name="T68" fmla="*/ 69 w 193"/>
              <a:gd name="T69" fmla="*/ 11 h 253"/>
              <a:gd name="T70" fmla="*/ 89 w 193"/>
              <a:gd name="T71" fmla="*/ 4 h 253"/>
              <a:gd name="T72" fmla="*/ 112 w 193"/>
              <a:gd name="T7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3" h="253">
                <a:moveTo>
                  <a:pt x="112" y="0"/>
                </a:moveTo>
                <a:lnTo>
                  <a:pt x="131" y="2"/>
                </a:lnTo>
                <a:lnTo>
                  <a:pt x="147" y="7"/>
                </a:lnTo>
                <a:lnTo>
                  <a:pt x="158" y="13"/>
                </a:lnTo>
                <a:lnTo>
                  <a:pt x="167" y="18"/>
                </a:lnTo>
                <a:lnTo>
                  <a:pt x="174" y="23"/>
                </a:lnTo>
                <a:lnTo>
                  <a:pt x="181" y="32"/>
                </a:lnTo>
                <a:lnTo>
                  <a:pt x="185" y="41"/>
                </a:lnTo>
                <a:lnTo>
                  <a:pt x="190" y="50"/>
                </a:lnTo>
                <a:lnTo>
                  <a:pt x="193" y="71"/>
                </a:lnTo>
                <a:lnTo>
                  <a:pt x="193" y="102"/>
                </a:lnTo>
                <a:lnTo>
                  <a:pt x="193" y="253"/>
                </a:lnTo>
                <a:lnTo>
                  <a:pt x="154" y="253"/>
                </a:lnTo>
                <a:lnTo>
                  <a:pt x="154" y="103"/>
                </a:lnTo>
                <a:lnTo>
                  <a:pt x="153" y="80"/>
                </a:lnTo>
                <a:lnTo>
                  <a:pt x="149" y="63"/>
                </a:lnTo>
                <a:lnTo>
                  <a:pt x="144" y="55"/>
                </a:lnTo>
                <a:lnTo>
                  <a:pt x="138" y="48"/>
                </a:lnTo>
                <a:lnTo>
                  <a:pt x="131" y="45"/>
                </a:lnTo>
                <a:lnTo>
                  <a:pt x="122" y="39"/>
                </a:lnTo>
                <a:lnTo>
                  <a:pt x="113" y="38"/>
                </a:lnTo>
                <a:lnTo>
                  <a:pt x="105" y="38"/>
                </a:lnTo>
                <a:lnTo>
                  <a:pt x="85" y="39"/>
                </a:lnTo>
                <a:lnTo>
                  <a:pt x="71" y="45"/>
                </a:lnTo>
                <a:lnTo>
                  <a:pt x="57" y="55"/>
                </a:lnTo>
                <a:lnTo>
                  <a:pt x="48" y="70"/>
                </a:lnTo>
                <a:lnTo>
                  <a:pt x="42" y="91"/>
                </a:lnTo>
                <a:lnTo>
                  <a:pt x="40" y="118"/>
                </a:lnTo>
                <a:lnTo>
                  <a:pt x="40" y="253"/>
                </a:lnTo>
                <a:lnTo>
                  <a:pt x="0" y="253"/>
                </a:lnTo>
                <a:lnTo>
                  <a:pt x="0" y="7"/>
                </a:lnTo>
                <a:lnTo>
                  <a:pt x="37" y="7"/>
                </a:lnTo>
                <a:lnTo>
                  <a:pt x="37" y="41"/>
                </a:lnTo>
                <a:lnTo>
                  <a:pt x="51" y="23"/>
                </a:lnTo>
                <a:lnTo>
                  <a:pt x="69" y="11"/>
                </a:lnTo>
                <a:lnTo>
                  <a:pt x="89" y="4"/>
                </a:lnTo>
                <a:lnTo>
                  <a:pt x="112"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088" name="Freeform 78"/>
          <p:cNvSpPr>
            <a:spLocks/>
          </p:cNvSpPr>
          <p:nvPr userDrawn="1"/>
        </p:nvSpPr>
        <p:spPr bwMode="auto">
          <a:xfrm>
            <a:off x="11135628" y="6293472"/>
            <a:ext cx="32751" cy="42543"/>
          </a:xfrm>
          <a:custGeom>
            <a:avLst/>
            <a:gdLst>
              <a:gd name="T0" fmla="*/ 112 w 194"/>
              <a:gd name="T1" fmla="*/ 0 h 253"/>
              <a:gd name="T2" fmla="*/ 131 w 194"/>
              <a:gd name="T3" fmla="*/ 2 h 253"/>
              <a:gd name="T4" fmla="*/ 147 w 194"/>
              <a:gd name="T5" fmla="*/ 7 h 253"/>
              <a:gd name="T6" fmla="*/ 158 w 194"/>
              <a:gd name="T7" fmla="*/ 11 h 253"/>
              <a:gd name="T8" fmla="*/ 167 w 194"/>
              <a:gd name="T9" fmla="*/ 16 h 253"/>
              <a:gd name="T10" fmla="*/ 174 w 194"/>
              <a:gd name="T11" fmla="*/ 23 h 253"/>
              <a:gd name="T12" fmla="*/ 181 w 194"/>
              <a:gd name="T13" fmla="*/ 31 h 253"/>
              <a:gd name="T14" fmla="*/ 185 w 194"/>
              <a:gd name="T15" fmla="*/ 39 h 253"/>
              <a:gd name="T16" fmla="*/ 190 w 194"/>
              <a:gd name="T17" fmla="*/ 50 h 253"/>
              <a:gd name="T18" fmla="*/ 194 w 194"/>
              <a:gd name="T19" fmla="*/ 71 h 253"/>
              <a:gd name="T20" fmla="*/ 194 w 194"/>
              <a:gd name="T21" fmla="*/ 102 h 253"/>
              <a:gd name="T22" fmla="*/ 194 w 194"/>
              <a:gd name="T23" fmla="*/ 253 h 253"/>
              <a:gd name="T24" fmla="*/ 155 w 194"/>
              <a:gd name="T25" fmla="*/ 253 h 253"/>
              <a:gd name="T26" fmla="*/ 155 w 194"/>
              <a:gd name="T27" fmla="*/ 102 h 253"/>
              <a:gd name="T28" fmla="*/ 153 w 194"/>
              <a:gd name="T29" fmla="*/ 79 h 253"/>
              <a:gd name="T30" fmla="*/ 149 w 194"/>
              <a:gd name="T31" fmla="*/ 63 h 253"/>
              <a:gd name="T32" fmla="*/ 144 w 194"/>
              <a:gd name="T33" fmla="*/ 55 h 253"/>
              <a:gd name="T34" fmla="*/ 139 w 194"/>
              <a:gd name="T35" fmla="*/ 48 h 253"/>
              <a:gd name="T36" fmla="*/ 131 w 194"/>
              <a:gd name="T37" fmla="*/ 43 h 253"/>
              <a:gd name="T38" fmla="*/ 123 w 194"/>
              <a:gd name="T39" fmla="*/ 39 h 253"/>
              <a:gd name="T40" fmla="*/ 114 w 194"/>
              <a:gd name="T41" fmla="*/ 38 h 253"/>
              <a:gd name="T42" fmla="*/ 105 w 194"/>
              <a:gd name="T43" fmla="*/ 36 h 253"/>
              <a:gd name="T44" fmla="*/ 85 w 194"/>
              <a:gd name="T45" fmla="*/ 38 h 253"/>
              <a:gd name="T46" fmla="*/ 71 w 194"/>
              <a:gd name="T47" fmla="*/ 45 h 253"/>
              <a:gd name="T48" fmla="*/ 57 w 194"/>
              <a:gd name="T49" fmla="*/ 55 h 253"/>
              <a:gd name="T50" fmla="*/ 48 w 194"/>
              <a:gd name="T51" fmla="*/ 70 h 253"/>
              <a:gd name="T52" fmla="*/ 43 w 194"/>
              <a:gd name="T53" fmla="*/ 91 h 253"/>
              <a:gd name="T54" fmla="*/ 41 w 194"/>
              <a:gd name="T55" fmla="*/ 118 h 253"/>
              <a:gd name="T56" fmla="*/ 41 w 194"/>
              <a:gd name="T57" fmla="*/ 253 h 253"/>
              <a:gd name="T58" fmla="*/ 0 w 194"/>
              <a:gd name="T59" fmla="*/ 253 h 253"/>
              <a:gd name="T60" fmla="*/ 0 w 194"/>
              <a:gd name="T61" fmla="*/ 6 h 253"/>
              <a:gd name="T62" fmla="*/ 37 w 194"/>
              <a:gd name="T63" fmla="*/ 6 h 253"/>
              <a:gd name="T64" fmla="*/ 37 w 194"/>
              <a:gd name="T65" fmla="*/ 41 h 253"/>
              <a:gd name="T66" fmla="*/ 51 w 194"/>
              <a:gd name="T67" fmla="*/ 23 h 253"/>
              <a:gd name="T68" fmla="*/ 69 w 194"/>
              <a:gd name="T69" fmla="*/ 11 h 253"/>
              <a:gd name="T70" fmla="*/ 89 w 194"/>
              <a:gd name="T71" fmla="*/ 4 h 253"/>
              <a:gd name="T72" fmla="*/ 112 w 194"/>
              <a:gd name="T7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4" h="253">
                <a:moveTo>
                  <a:pt x="112" y="0"/>
                </a:moveTo>
                <a:lnTo>
                  <a:pt x="131" y="2"/>
                </a:lnTo>
                <a:lnTo>
                  <a:pt x="147" y="7"/>
                </a:lnTo>
                <a:lnTo>
                  <a:pt x="158" y="11"/>
                </a:lnTo>
                <a:lnTo>
                  <a:pt x="167" y="16"/>
                </a:lnTo>
                <a:lnTo>
                  <a:pt x="174" y="23"/>
                </a:lnTo>
                <a:lnTo>
                  <a:pt x="181" y="31"/>
                </a:lnTo>
                <a:lnTo>
                  <a:pt x="185" y="39"/>
                </a:lnTo>
                <a:lnTo>
                  <a:pt x="190" y="50"/>
                </a:lnTo>
                <a:lnTo>
                  <a:pt x="194" y="71"/>
                </a:lnTo>
                <a:lnTo>
                  <a:pt x="194" y="102"/>
                </a:lnTo>
                <a:lnTo>
                  <a:pt x="194" y="253"/>
                </a:lnTo>
                <a:lnTo>
                  <a:pt x="155" y="253"/>
                </a:lnTo>
                <a:lnTo>
                  <a:pt x="155" y="102"/>
                </a:lnTo>
                <a:lnTo>
                  <a:pt x="153" y="79"/>
                </a:lnTo>
                <a:lnTo>
                  <a:pt x="149" y="63"/>
                </a:lnTo>
                <a:lnTo>
                  <a:pt x="144" y="55"/>
                </a:lnTo>
                <a:lnTo>
                  <a:pt x="139" y="48"/>
                </a:lnTo>
                <a:lnTo>
                  <a:pt x="131" y="43"/>
                </a:lnTo>
                <a:lnTo>
                  <a:pt x="123" y="39"/>
                </a:lnTo>
                <a:lnTo>
                  <a:pt x="114" y="38"/>
                </a:lnTo>
                <a:lnTo>
                  <a:pt x="105" y="36"/>
                </a:lnTo>
                <a:lnTo>
                  <a:pt x="85" y="38"/>
                </a:lnTo>
                <a:lnTo>
                  <a:pt x="71" y="45"/>
                </a:lnTo>
                <a:lnTo>
                  <a:pt x="57" y="55"/>
                </a:lnTo>
                <a:lnTo>
                  <a:pt x="48" y="70"/>
                </a:lnTo>
                <a:lnTo>
                  <a:pt x="43" y="91"/>
                </a:lnTo>
                <a:lnTo>
                  <a:pt x="41" y="118"/>
                </a:lnTo>
                <a:lnTo>
                  <a:pt x="41" y="253"/>
                </a:lnTo>
                <a:lnTo>
                  <a:pt x="0" y="253"/>
                </a:lnTo>
                <a:lnTo>
                  <a:pt x="0" y="6"/>
                </a:lnTo>
                <a:lnTo>
                  <a:pt x="37" y="6"/>
                </a:lnTo>
                <a:lnTo>
                  <a:pt x="37" y="41"/>
                </a:lnTo>
                <a:lnTo>
                  <a:pt x="51" y="23"/>
                </a:lnTo>
                <a:lnTo>
                  <a:pt x="69" y="11"/>
                </a:lnTo>
                <a:lnTo>
                  <a:pt x="89" y="4"/>
                </a:lnTo>
                <a:lnTo>
                  <a:pt x="112"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089" name="Freeform 79"/>
          <p:cNvSpPr>
            <a:spLocks noEditPoints="1"/>
          </p:cNvSpPr>
          <p:nvPr userDrawn="1"/>
        </p:nvSpPr>
        <p:spPr bwMode="auto">
          <a:xfrm>
            <a:off x="11437143" y="6277265"/>
            <a:ext cx="41192" cy="59763"/>
          </a:xfrm>
          <a:custGeom>
            <a:avLst/>
            <a:gdLst>
              <a:gd name="T0" fmla="*/ 64 w 244"/>
              <a:gd name="T1" fmla="*/ 197 h 354"/>
              <a:gd name="T2" fmla="*/ 41 w 244"/>
              <a:gd name="T3" fmla="*/ 231 h 354"/>
              <a:gd name="T4" fmla="*/ 41 w 244"/>
              <a:gd name="T5" fmla="*/ 272 h 354"/>
              <a:gd name="T6" fmla="*/ 64 w 244"/>
              <a:gd name="T7" fmla="*/ 306 h 354"/>
              <a:gd name="T8" fmla="*/ 92 w 244"/>
              <a:gd name="T9" fmla="*/ 315 h 354"/>
              <a:gd name="T10" fmla="*/ 124 w 244"/>
              <a:gd name="T11" fmla="*/ 304 h 354"/>
              <a:gd name="T12" fmla="*/ 153 w 244"/>
              <a:gd name="T13" fmla="*/ 274 h 354"/>
              <a:gd name="T14" fmla="*/ 107 w 244"/>
              <a:gd name="T15" fmla="*/ 36 h 354"/>
              <a:gd name="T16" fmla="*/ 89 w 244"/>
              <a:gd name="T17" fmla="*/ 39 h 354"/>
              <a:gd name="T18" fmla="*/ 78 w 244"/>
              <a:gd name="T19" fmla="*/ 52 h 354"/>
              <a:gd name="T20" fmla="*/ 73 w 244"/>
              <a:gd name="T21" fmla="*/ 64 h 354"/>
              <a:gd name="T22" fmla="*/ 76 w 244"/>
              <a:gd name="T23" fmla="*/ 89 h 354"/>
              <a:gd name="T24" fmla="*/ 103 w 244"/>
              <a:gd name="T25" fmla="*/ 128 h 354"/>
              <a:gd name="T26" fmla="*/ 131 w 244"/>
              <a:gd name="T27" fmla="*/ 101 h 354"/>
              <a:gd name="T28" fmla="*/ 139 w 244"/>
              <a:gd name="T29" fmla="*/ 84 h 354"/>
              <a:gd name="T30" fmla="*/ 137 w 244"/>
              <a:gd name="T31" fmla="*/ 59 h 354"/>
              <a:gd name="T32" fmla="*/ 123 w 244"/>
              <a:gd name="T33" fmla="*/ 39 h 354"/>
              <a:gd name="T34" fmla="*/ 107 w 244"/>
              <a:gd name="T35" fmla="*/ 36 h 354"/>
              <a:gd name="T36" fmla="*/ 126 w 244"/>
              <a:gd name="T37" fmla="*/ 4 h 354"/>
              <a:gd name="T38" fmla="*/ 156 w 244"/>
              <a:gd name="T39" fmla="*/ 21 h 354"/>
              <a:gd name="T40" fmla="*/ 174 w 244"/>
              <a:gd name="T41" fmla="*/ 53 h 354"/>
              <a:gd name="T42" fmla="*/ 172 w 244"/>
              <a:gd name="T43" fmla="*/ 96 h 354"/>
              <a:gd name="T44" fmla="*/ 144 w 244"/>
              <a:gd name="T45" fmla="*/ 137 h 354"/>
              <a:gd name="T46" fmla="*/ 172 w 244"/>
              <a:gd name="T47" fmla="*/ 233 h 354"/>
              <a:gd name="T48" fmla="*/ 187 w 244"/>
              <a:gd name="T49" fmla="*/ 187 h 354"/>
              <a:gd name="T50" fmla="*/ 213 w 244"/>
              <a:gd name="T51" fmla="*/ 235 h 354"/>
              <a:gd name="T52" fmla="*/ 219 w 244"/>
              <a:gd name="T53" fmla="*/ 297 h 354"/>
              <a:gd name="T54" fmla="*/ 220 w 244"/>
              <a:gd name="T55" fmla="*/ 354 h 354"/>
              <a:gd name="T56" fmla="*/ 174 w 244"/>
              <a:gd name="T57" fmla="*/ 306 h 354"/>
              <a:gd name="T58" fmla="*/ 123 w 244"/>
              <a:gd name="T59" fmla="*/ 347 h 354"/>
              <a:gd name="T60" fmla="*/ 64 w 244"/>
              <a:gd name="T61" fmla="*/ 349 h 354"/>
              <a:gd name="T62" fmla="*/ 23 w 244"/>
              <a:gd name="T63" fmla="*/ 320 h 354"/>
              <a:gd name="T64" fmla="*/ 2 w 244"/>
              <a:gd name="T65" fmla="*/ 276 h 354"/>
              <a:gd name="T66" fmla="*/ 3 w 244"/>
              <a:gd name="T67" fmla="*/ 222 h 354"/>
              <a:gd name="T68" fmla="*/ 37 w 244"/>
              <a:gd name="T69" fmla="*/ 171 h 354"/>
              <a:gd name="T70" fmla="*/ 51 w 244"/>
              <a:gd name="T71" fmla="*/ 128 h 354"/>
              <a:gd name="T72" fmla="*/ 37 w 244"/>
              <a:gd name="T73" fmla="*/ 92 h 354"/>
              <a:gd name="T74" fmla="*/ 37 w 244"/>
              <a:gd name="T75" fmla="*/ 55 h 354"/>
              <a:gd name="T76" fmla="*/ 57 w 244"/>
              <a:gd name="T77" fmla="*/ 23 h 354"/>
              <a:gd name="T78" fmla="*/ 89 w 244"/>
              <a:gd name="T79" fmla="*/ 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4" h="354">
                <a:moveTo>
                  <a:pt x="87" y="178"/>
                </a:moveTo>
                <a:lnTo>
                  <a:pt x="64" y="197"/>
                </a:lnTo>
                <a:lnTo>
                  <a:pt x="48" y="215"/>
                </a:lnTo>
                <a:lnTo>
                  <a:pt x="41" y="231"/>
                </a:lnTo>
                <a:lnTo>
                  <a:pt x="37" y="249"/>
                </a:lnTo>
                <a:lnTo>
                  <a:pt x="41" y="272"/>
                </a:lnTo>
                <a:lnTo>
                  <a:pt x="53" y="294"/>
                </a:lnTo>
                <a:lnTo>
                  <a:pt x="64" y="306"/>
                </a:lnTo>
                <a:lnTo>
                  <a:pt x="76" y="313"/>
                </a:lnTo>
                <a:lnTo>
                  <a:pt x="92" y="315"/>
                </a:lnTo>
                <a:lnTo>
                  <a:pt x="108" y="311"/>
                </a:lnTo>
                <a:lnTo>
                  <a:pt x="124" y="304"/>
                </a:lnTo>
                <a:lnTo>
                  <a:pt x="140" y="290"/>
                </a:lnTo>
                <a:lnTo>
                  <a:pt x="153" y="274"/>
                </a:lnTo>
                <a:lnTo>
                  <a:pt x="87" y="178"/>
                </a:lnTo>
                <a:close/>
                <a:moveTo>
                  <a:pt x="107" y="36"/>
                </a:moveTo>
                <a:lnTo>
                  <a:pt x="98" y="36"/>
                </a:lnTo>
                <a:lnTo>
                  <a:pt x="89" y="39"/>
                </a:lnTo>
                <a:lnTo>
                  <a:pt x="82" y="44"/>
                </a:lnTo>
                <a:lnTo>
                  <a:pt x="78" y="52"/>
                </a:lnTo>
                <a:lnTo>
                  <a:pt x="75" y="57"/>
                </a:lnTo>
                <a:lnTo>
                  <a:pt x="73" y="64"/>
                </a:lnTo>
                <a:lnTo>
                  <a:pt x="73" y="73"/>
                </a:lnTo>
                <a:lnTo>
                  <a:pt x="76" y="89"/>
                </a:lnTo>
                <a:lnTo>
                  <a:pt x="87" y="107"/>
                </a:lnTo>
                <a:lnTo>
                  <a:pt x="103" y="128"/>
                </a:lnTo>
                <a:lnTo>
                  <a:pt x="121" y="114"/>
                </a:lnTo>
                <a:lnTo>
                  <a:pt x="131" y="101"/>
                </a:lnTo>
                <a:lnTo>
                  <a:pt x="135" y="92"/>
                </a:lnTo>
                <a:lnTo>
                  <a:pt x="139" y="84"/>
                </a:lnTo>
                <a:lnTo>
                  <a:pt x="139" y="75"/>
                </a:lnTo>
                <a:lnTo>
                  <a:pt x="137" y="59"/>
                </a:lnTo>
                <a:lnTo>
                  <a:pt x="130" y="46"/>
                </a:lnTo>
                <a:lnTo>
                  <a:pt x="123" y="39"/>
                </a:lnTo>
                <a:lnTo>
                  <a:pt x="115" y="36"/>
                </a:lnTo>
                <a:lnTo>
                  <a:pt x="107" y="36"/>
                </a:lnTo>
                <a:close/>
                <a:moveTo>
                  <a:pt x="108" y="0"/>
                </a:moveTo>
                <a:lnTo>
                  <a:pt x="126" y="4"/>
                </a:lnTo>
                <a:lnTo>
                  <a:pt x="142" y="9"/>
                </a:lnTo>
                <a:lnTo>
                  <a:pt x="156" y="21"/>
                </a:lnTo>
                <a:lnTo>
                  <a:pt x="167" y="36"/>
                </a:lnTo>
                <a:lnTo>
                  <a:pt x="174" y="53"/>
                </a:lnTo>
                <a:lnTo>
                  <a:pt x="176" y="73"/>
                </a:lnTo>
                <a:lnTo>
                  <a:pt x="172" y="96"/>
                </a:lnTo>
                <a:lnTo>
                  <a:pt x="162" y="117"/>
                </a:lnTo>
                <a:lnTo>
                  <a:pt x="144" y="137"/>
                </a:lnTo>
                <a:lnTo>
                  <a:pt x="121" y="157"/>
                </a:lnTo>
                <a:lnTo>
                  <a:pt x="172" y="233"/>
                </a:lnTo>
                <a:lnTo>
                  <a:pt x="181" y="212"/>
                </a:lnTo>
                <a:lnTo>
                  <a:pt x="187" y="187"/>
                </a:lnTo>
                <a:lnTo>
                  <a:pt x="224" y="196"/>
                </a:lnTo>
                <a:lnTo>
                  <a:pt x="213" y="235"/>
                </a:lnTo>
                <a:lnTo>
                  <a:pt x="199" y="269"/>
                </a:lnTo>
                <a:lnTo>
                  <a:pt x="219" y="297"/>
                </a:lnTo>
                <a:lnTo>
                  <a:pt x="244" y="320"/>
                </a:lnTo>
                <a:lnTo>
                  <a:pt x="220" y="354"/>
                </a:lnTo>
                <a:lnTo>
                  <a:pt x="197" y="334"/>
                </a:lnTo>
                <a:lnTo>
                  <a:pt x="174" y="306"/>
                </a:lnTo>
                <a:lnTo>
                  <a:pt x="149" y="331"/>
                </a:lnTo>
                <a:lnTo>
                  <a:pt x="123" y="347"/>
                </a:lnTo>
                <a:lnTo>
                  <a:pt x="92" y="352"/>
                </a:lnTo>
                <a:lnTo>
                  <a:pt x="64" y="349"/>
                </a:lnTo>
                <a:lnTo>
                  <a:pt x="43" y="338"/>
                </a:lnTo>
                <a:lnTo>
                  <a:pt x="23" y="320"/>
                </a:lnTo>
                <a:lnTo>
                  <a:pt x="10" y="299"/>
                </a:lnTo>
                <a:lnTo>
                  <a:pt x="2" y="276"/>
                </a:lnTo>
                <a:lnTo>
                  <a:pt x="0" y="253"/>
                </a:lnTo>
                <a:lnTo>
                  <a:pt x="3" y="222"/>
                </a:lnTo>
                <a:lnTo>
                  <a:pt x="16" y="196"/>
                </a:lnTo>
                <a:lnTo>
                  <a:pt x="37" y="171"/>
                </a:lnTo>
                <a:lnTo>
                  <a:pt x="69" y="151"/>
                </a:lnTo>
                <a:lnTo>
                  <a:pt x="51" y="128"/>
                </a:lnTo>
                <a:lnTo>
                  <a:pt x="43" y="109"/>
                </a:lnTo>
                <a:lnTo>
                  <a:pt x="37" y="92"/>
                </a:lnTo>
                <a:lnTo>
                  <a:pt x="35" y="76"/>
                </a:lnTo>
                <a:lnTo>
                  <a:pt x="37" y="55"/>
                </a:lnTo>
                <a:lnTo>
                  <a:pt x="44" y="37"/>
                </a:lnTo>
                <a:lnTo>
                  <a:pt x="57" y="23"/>
                </a:lnTo>
                <a:lnTo>
                  <a:pt x="73" y="11"/>
                </a:lnTo>
                <a:lnTo>
                  <a:pt x="89" y="4"/>
                </a:lnTo>
                <a:lnTo>
                  <a:pt x="108"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090" name="Freeform 80"/>
          <p:cNvSpPr>
            <a:spLocks/>
          </p:cNvSpPr>
          <p:nvPr userDrawn="1"/>
        </p:nvSpPr>
        <p:spPr bwMode="auto">
          <a:xfrm>
            <a:off x="10799673" y="6364377"/>
            <a:ext cx="39504" cy="57062"/>
          </a:xfrm>
          <a:custGeom>
            <a:avLst/>
            <a:gdLst>
              <a:gd name="T0" fmla="*/ 0 w 233"/>
              <a:gd name="T1" fmla="*/ 0 h 340"/>
              <a:gd name="T2" fmla="*/ 233 w 233"/>
              <a:gd name="T3" fmla="*/ 0 h 340"/>
              <a:gd name="T4" fmla="*/ 233 w 233"/>
              <a:gd name="T5" fmla="*/ 39 h 340"/>
              <a:gd name="T6" fmla="*/ 135 w 233"/>
              <a:gd name="T7" fmla="*/ 39 h 340"/>
              <a:gd name="T8" fmla="*/ 135 w 233"/>
              <a:gd name="T9" fmla="*/ 340 h 340"/>
              <a:gd name="T10" fmla="*/ 96 w 233"/>
              <a:gd name="T11" fmla="*/ 340 h 340"/>
              <a:gd name="T12" fmla="*/ 96 w 233"/>
              <a:gd name="T13" fmla="*/ 39 h 340"/>
              <a:gd name="T14" fmla="*/ 0 w 233"/>
              <a:gd name="T15" fmla="*/ 39 h 340"/>
              <a:gd name="T16" fmla="*/ 0 w 233"/>
              <a:gd name="T1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340">
                <a:moveTo>
                  <a:pt x="0" y="0"/>
                </a:moveTo>
                <a:lnTo>
                  <a:pt x="233" y="0"/>
                </a:lnTo>
                <a:lnTo>
                  <a:pt x="233" y="39"/>
                </a:lnTo>
                <a:lnTo>
                  <a:pt x="135" y="39"/>
                </a:lnTo>
                <a:lnTo>
                  <a:pt x="135" y="340"/>
                </a:lnTo>
                <a:lnTo>
                  <a:pt x="96" y="340"/>
                </a:lnTo>
                <a:lnTo>
                  <a:pt x="96" y="39"/>
                </a:lnTo>
                <a:lnTo>
                  <a:pt x="0" y="39"/>
                </a:lnTo>
                <a:lnTo>
                  <a:pt x="0"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091" name="Freeform 81"/>
          <p:cNvSpPr>
            <a:spLocks/>
          </p:cNvSpPr>
          <p:nvPr userDrawn="1"/>
        </p:nvSpPr>
        <p:spPr bwMode="auto">
          <a:xfrm>
            <a:off x="10838839" y="6378896"/>
            <a:ext cx="19583" cy="42543"/>
          </a:xfrm>
          <a:custGeom>
            <a:avLst/>
            <a:gdLst>
              <a:gd name="T0" fmla="*/ 78 w 115"/>
              <a:gd name="T1" fmla="*/ 0 h 253"/>
              <a:gd name="T2" fmla="*/ 96 w 115"/>
              <a:gd name="T3" fmla="*/ 4 h 253"/>
              <a:gd name="T4" fmla="*/ 115 w 115"/>
              <a:gd name="T5" fmla="*/ 14 h 253"/>
              <a:gd name="T6" fmla="*/ 103 w 115"/>
              <a:gd name="T7" fmla="*/ 54 h 253"/>
              <a:gd name="T8" fmla="*/ 94 w 115"/>
              <a:gd name="T9" fmla="*/ 48 h 253"/>
              <a:gd name="T10" fmla="*/ 85 w 115"/>
              <a:gd name="T11" fmla="*/ 45 h 253"/>
              <a:gd name="T12" fmla="*/ 76 w 115"/>
              <a:gd name="T13" fmla="*/ 45 h 253"/>
              <a:gd name="T14" fmla="*/ 69 w 115"/>
              <a:gd name="T15" fmla="*/ 45 h 253"/>
              <a:gd name="T16" fmla="*/ 62 w 115"/>
              <a:gd name="T17" fmla="*/ 48 h 253"/>
              <a:gd name="T18" fmla="*/ 55 w 115"/>
              <a:gd name="T19" fmla="*/ 52 h 253"/>
              <a:gd name="T20" fmla="*/ 49 w 115"/>
              <a:gd name="T21" fmla="*/ 57 h 253"/>
              <a:gd name="T22" fmla="*/ 46 w 115"/>
              <a:gd name="T23" fmla="*/ 64 h 253"/>
              <a:gd name="T24" fmla="*/ 42 w 115"/>
              <a:gd name="T25" fmla="*/ 73 h 253"/>
              <a:gd name="T26" fmla="*/ 37 w 115"/>
              <a:gd name="T27" fmla="*/ 98 h 253"/>
              <a:gd name="T28" fmla="*/ 35 w 115"/>
              <a:gd name="T29" fmla="*/ 125 h 253"/>
              <a:gd name="T30" fmla="*/ 35 w 115"/>
              <a:gd name="T31" fmla="*/ 253 h 253"/>
              <a:gd name="T32" fmla="*/ 0 w 115"/>
              <a:gd name="T33" fmla="*/ 253 h 253"/>
              <a:gd name="T34" fmla="*/ 0 w 115"/>
              <a:gd name="T35" fmla="*/ 7 h 253"/>
              <a:gd name="T36" fmla="*/ 32 w 115"/>
              <a:gd name="T37" fmla="*/ 7 h 253"/>
              <a:gd name="T38" fmla="*/ 32 w 115"/>
              <a:gd name="T39" fmla="*/ 45 h 253"/>
              <a:gd name="T40" fmla="*/ 44 w 115"/>
              <a:gd name="T41" fmla="*/ 22 h 253"/>
              <a:gd name="T42" fmla="*/ 55 w 115"/>
              <a:gd name="T43" fmla="*/ 9 h 253"/>
              <a:gd name="T44" fmla="*/ 62 w 115"/>
              <a:gd name="T45" fmla="*/ 6 h 253"/>
              <a:gd name="T46" fmla="*/ 69 w 115"/>
              <a:gd name="T47" fmla="*/ 2 h 253"/>
              <a:gd name="T48" fmla="*/ 78 w 115"/>
              <a:gd name="T4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 h="253">
                <a:moveTo>
                  <a:pt x="78" y="0"/>
                </a:moveTo>
                <a:lnTo>
                  <a:pt x="96" y="4"/>
                </a:lnTo>
                <a:lnTo>
                  <a:pt x="115" y="14"/>
                </a:lnTo>
                <a:lnTo>
                  <a:pt x="103" y="54"/>
                </a:lnTo>
                <a:lnTo>
                  <a:pt x="94" y="48"/>
                </a:lnTo>
                <a:lnTo>
                  <a:pt x="85" y="45"/>
                </a:lnTo>
                <a:lnTo>
                  <a:pt x="76" y="45"/>
                </a:lnTo>
                <a:lnTo>
                  <a:pt x="69" y="45"/>
                </a:lnTo>
                <a:lnTo>
                  <a:pt x="62" y="48"/>
                </a:lnTo>
                <a:lnTo>
                  <a:pt x="55" y="52"/>
                </a:lnTo>
                <a:lnTo>
                  <a:pt x="49" y="57"/>
                </a:lnTo>
                <a:lnTo>
                  <a:pt x="46" y="64"/>
                </a:lnTo>
                <a:lnTo>
                  <a:pt x="42" y="73"/>
                </a:lnTo>
                <a:lnTo>
                  <a:pt x="37" y="98"/>
                </a:lnTo>
                <a:lnTo>
                  <a:pt x="35" y="125"/>
                </a:lnTo>
                <a:lnTo>
                  <a:pt x="35" y="253"/>
                </a:lnTo>
                <a:lnTo>
                  <a:pt x="0" y="253"/>
                </a:lnTo>
                <a:lnTo>
                  <a:pt x="0" y="7"/>
                </a:lnTo>
                <a:lnTo>
                  <a:pt x="32" y="7"/>
                </a:lnTo>
                <a:lnTo>
                  <a:pt x="32" y="45"/>
                </a:lnTo>
                <a:lnTo>
                  <a:pt x="44" y="22"/>
                </a:lnTo>
                <a:lnTo>
                  <a:pt x="55" y="9"/>
                </a:lnTo>
                <a:lnTo>
                  <a:pt x="62" y="6"/>
                </a:lnTo>
                <a:lnTo>
                  <a:pt x="69" y="2"/>
                </a:lnTo>
                <a:lnTo>
                  <a:pt x="78"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092" name="Freeform 82"/>
          <p:cNvSpPr>
            <a:spLocks noEditPoints="1"/>
          </p:cNvSpPr>
          <p:nvPr userDrawn="1"/>
        </p:nvSpPr>
        <p:spPr bwMode="auto">
          <a:xfrm>
            <a:off x="10862137" y="6378896"/>
            <a:ext cx="33427" cy="43556"/>
          </a:xfrm>
          <a:custGeom>
            <a:avLst/>
            <a:gdLst>
              <a:gd name="T0" fmla="*/ 125 w 198"/>
              <a:gd name="T1" fmla="*/ 137 h 258"/>
              <a:gd name="T2" fmla="*/ 71 w 198"/>
              <a:gd name="T3" fmla="*/ 150 h 258"/>
              <a:gd name="T4" fmla="*/ 54 w 198"/>
              <a:gd name="T5" fmla="*/ 157 h 258"/>
              <a:gd name="T6" fmla="*/ 45 w 198"/>
              <a:gd name="T7" fmla="*/ 167 h 258"/>
              <a:gd name="T8" fmla="*/ 39 w 198"/>
              <a:gd name="T9" fmla="*/ 180 h 258"/>
              <a:gd name="T10" fmla="*/ 39 w 198"/>
              <a:gd name="T11" fmla="*/ 196 h 258"/>
              <a:gd name="T12" fmla="*/ 47 w 198"/>
              <a:gd name="T13" fmla="*/ 210 h 258"/>
              <a:gd name="T14" fmla="*/ 64 w 198"/>
              <a:gd name="T15" fmla="*/ 223 h 258"/>
              <a:gd name="T16" fmla="*/ 102 w 198"/>
              <a:gd name="T17" fmla="*/ 223 h 258"/>
              <a:gd name="T18" fmla="*/ 127 w 198"/>
              <a:gd name="T19" fmla="*/ 208 h 258"/>
              <a:gd name="T20" fmla="*/ 141 w 198"/>
              <a:gd name="T21" fmla="*/ 191 h 258"/>
              <a:gd name="T22" fmla="*/ 150 w 198"/>
              <a:gd name="T23" fmla="*/ 144 h 258"/>
              <a:gd name="T24" fmla="*/ 103 w 198"/>
              <a:gd name="T25" fmla="*/ 0 h 258"/>
              <a:gd name="T26" fmla="*/ 157 w 198"/>
              <a:gd name="T27" fmla="*/ 13 h 258"/>
              <a:gd name="T28" fmla="*/ 180 w 198"/>
              <a:gd name="T29" fmla="*/ 43 h 258"/>
              <a:gd name="T30" fmla="*/ 185 w 198"/>
              <a:gd name="T31" fmla="*/ 95 h 258"/>
              <a:gd name="T32" fmla="*/ 185 w 198"/>
              <a:gd name="T33" fmla="*/ 183 h 258"/>
              <a:gd name="T34" fmla="*/ 187 w 198"/>
              <a:gd name="T35" fmla="*/ 223 h 258"/>
              <a:gd name="T36" fmla="*/ 159 w 198"/>
              <a:gd name="T37" fmla="*/ 253 h 258"/>
              <a:gd name="T38" fmla="*/ 151 w 198"/>
              <a:gd name="T39" fmla="*/ 223 h 258"/>
              <a:gd name="T40" fmla="*/ 114 w 198"/>
              <a:gd name="T41" fmla="*/ 249 h 258"/>
              <a:gd name="T42" fmla="*/ 73 w 198"/>
              <a:gd name="T43" fmla="*/ 258 h 258"/>
              <a:gd name="T44" fmla="*/ 36 w 198"/>
              <a:gd name="T45" fmla="*/ 249 h 258"/>
              <a:gd name="T46" fmla="*/ 9 w 198"/>
              <a:gd name="T47" fmla="*/ 226 h 258"/>
              <a:gd name="T48" fmla="*/ 0 w 198"/>
              <a:gd name="T49" fmla="*/ 189 h 258"/>
              <a:gd name="T50" fmla="*/ 11 w 198"/>
              <a:gd name="T51" fmla="*/ 150 h 258"/>
              <a:gd name="T52" fmla="*/ 25 w 198"/>
              <a:gd name="T53" fmla="*/ 132 h 258"/>
              <a:gd name="T54" fmla="*/ 55 w 198"/>
              <a:gd name="T55" fmla="*/ 116 h 258"/>
              <a:gd name="T56" fmla="*/ 123 w 198"/>
              <a:gd name="T57" fmla="*/ 103 h 258"/>
              <a:gd name="T58" fmla="*/ 150 w 198"/>
              <a:gd name="T59" fmla="*/ 86 h 258"/>
              <a:gd name="T60" fmla="*/ 139 w 198"/>
              <a:gd name="T61" fmla="*/ 50 h 258"/>
              <a:gd name="T62" fmla="*/ 116 w 198"/>
              <a:gd name="T63" fmla="*/ 38 h 258"/>
              <a:gd name="T64" fmla="*/ 77 w 198"/>
              <a:gd name="T65" fmla="*/ 38 h 258"/>
              <a:gd name="T66" fmla="*/ 50 w 198"/>
              <a:gd name="T67" fmla="*/ 59 h 258"/>
              <a:gd name="T68" fmla="*/ 7 w 198"/>
              <a:gd name="T69" fmla="*/ 77 h 258"/>
              <a:gd name="T70" fmla="*/ 23 w 198"/>
              <a:gd name="T71" fmla="*/ 34 h 258"/>
              <a:gd name="T72" fmla="*/ 55 w 198"/>
              <a:gd name="T73" fmla="*/ 9 h 258"/>
              <a:gd name="T74" fmla="*/ 103 w 198"/>
              <a:gd name="T75"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8" h="258">
                <a:moveTo>
                  <a:pt x="150" y="130"/>
                </a:moveTo>
                <a:lnTo>
                  <a:pt x="125" y="137"/>
                </a:lnTo>
                <a:lnTo>
                  <a:pt x="91" y="144"/>
                </a:lnTo>
                <a:lnTo>
                  <a:pt x="71" y="150"/>
                </a:lnTo>
                <a:lnTo>
                  <a:pt x="59" y="153"/>
                </a:lnTo>
                <a:lnTo>
                  <a:pt x="54" y="157"/>
                </a:lnTo>
                <a:lnTo>
                  <a:pt x="48" y="162"/>
                </a:lnTo>
                <a:lnTo>
                  <a:pt x="45" y="167"/>
                </a:lnTo>
                <a:lnTo>
                  <a:pt x="41" y="173"/>
                </a:lnTo>
                <a:lnTo>
                  <a:pt x="39" y="180"/>
                </a:lnTo>
                <a:lnTo>
                  <a:pt x="39" y="187"/>
                </a:lnTo>
                <a:lnTo>
                  <a:pt x="39" y="196"/>
                </a:lnTo>
                <a:lnTo>
                  <a:pt x="43" y="203"/>
                </a:lnTo>
                <a:lnTo>
                  <a:pt x="47" y="210"/>
                </a:lnTo>
                <a:lnTo>
                  <a:pt x="50" y="215"/>
                </a:lnTo>
                <a:lnTo>
                  <a:pt x="64" y="223"/>
                </a:lnTo>
                <a:lnTo>
                  <a:pt x="82" y="226"/>
                </a:lnTo>
                <a:lnTo>
                  <a:pt x="102" y="223"/>
                </a:lnTo>
                <a:lnTo>
                  <a:pt x="118" y="215"/>
                </a:lnTo>
                <a:lnTo>
                  <a:pt x="127" y="208"/>
                </a:lnTo>
                <a:lnTo>
                  <a:pt x="135" y="201"/>
                </a:lnTo>
                <a:lnTo>
                  <a:pt x="141" y="191"/>
                </a:lnTo>
                <a:lnTo>
                  <a:pt x="148" y="171"/>
                </a:lnTo>
                <a:lnTo>
                  <a:pt x="150" y="144"/>
                </a:lnTo>
                <a:lnTo>
                  <a:pt x="150" y="130"/>
                </a:lnTo>
                <a:close/>
                <a:moveTo>
                  <a:pt x="103" y="0"/>
                </a:moveTo>
                <a:lnTo>
                  <a:pt x="134" y="4"/>
                </a:lnTo>
                <a:lnTo>
                  <a:pt x="157" y="13"/>
                </a:lnTo>
                <a:lnTo>
                  <a:pt x="173" y="27"/>
                </a:lnTo>
                <a:lnTo>
                  <a:pt x="180" y="43"/>
                </a:lnTo>
                <a:lnTo>
                  <a:pt x="183" y="64"/>
                </a:lnTo>
                <a:lnTo>
                  <a:pt x="185" y="95"/>
                </a:lnTo>
                <a:lnTo>
                  <a:pt x="185" y="150"/>
                </a:lnTo>
                <a:lnTo>
                  <a:pt x="185" y="183"/>
                </a:lnTo>
                <a:lnTo>
                  <a:pt x="187" y="208"/>
                </a:lnTo>
                <a:lnTo>
                  <a:pt x="187" y="223"/>
                </a:lnTo>
                <a:lnTo>
                  <a:pt x="198" y="253"/>
                </a:lnTo>
                <a:lnTo>
                  <a:pt x="159" y="253"/>
                </a:lnTo>
                <a:lnTo>
                  <a:pt x="155" y="239"/>
                </a:lnTo>
                <a:lnTo>
                  <a:pt x="151" y="223"/>
                </a:lnTo>
                <a:lnTo>
                  <a:pt x="134" y="239"/>
                </a:lnTo>
                <a:lnTo>
                  <a:pt x="114" y="249"/>
                </a:lnTo>
                <a:lnTo>
                  <a:pt x="95" y="256"/>
                </a:lnTo>
                <a:lnTo>
                  <a:pt x="73" y="258"/>
                </a:lnTo>
                <a:lnTo>
                  <a:pt x="54" y="256"/>
                </a:lnTo>
                <a:lnTo>
                  <a:pt x="36" y="249"/>
                </a:lnTo>
                <a:lnTo>
                  <a:pt x="22" y="239"/>
                </a:lnTo>
                <a:lnTo>
                  <a:pt x="9" y="226"/>
                </a:lnTo>
                <a:lnTo>
                  <a:pt x="4" y="208"/>
                </a:lnTo>
                <a:lnTo>
                  <a:pt x="0" y="189"/>
                </a:lnTo>
                <a:lnTo>
                  <a:pt x="4" y="167"/>
                </a:lnTo>
                <a:lnTo>
                  <a:pt x="11" y="150"/>
                </a:lnTo>
                <a:lnTo>
                  <a:pt x="18" y="141"/>
                </a:lnTo>
                <a:lnTo>
                  <a:pt x="25" y="132"/>
                </a:lnTo>
                <a:lnTo>
                  <a:pt x="36" y="125"/>
                </a:lnTo>
                <a:lnTo>
                  <a:pt x="55" y="116"/>
                </a:lnTo>
                <a:lnTo>
                  <a:pt x="84" y="111"/>
                </a:lnTo>
                <a:lnTo>
                  <a:pt x="123" y="103"/>
                </a:lnTo>
                <a:lnTo>
                  <a:pt x="150" y="96"/>
                </a:lnTo>
                <a:lnTo>
                  <a:pt x="150" y="86"/>
                </a:lnTo>
                <a:lnTo>
                  <a:pt x="146" y="64"/>
                </a:lnTo>
                <a:lnTo>
                  <a:pt x="139" y="50"/>
                </a:lnTo>
                <a:lnTo>
                  <a:pt x="130" y="41"/>
                </a:lnTo>
                <a:lnTo>
                  <a:pt x="116" y="38"/>
                </a:lnTo>
                <a:lnTo>
                  <a:pt x="98" y="36"/>
                </a:lnTo>
                <a:lnTo>
                  <a:pt x="77" y="38"/>
                </a:lnTo>
                <a:lnTo>
                  <a:pt x="61" y="45"/>
                </a:lnTo>
                <a:lnTo>
                  <a:pt x="50" y="59"/>
                </a:lnTo>
                <a:lnTo>
                  <a:pt x="43" y="82"/>
                </a:lnTo>
                <a:lnTo>
                  <a:pt x="7" y="77"/>
                </a:lnTo>
                <a:lnTo>
                  <a:pt x="14" y="54"/>
                </a:lnTo>
                <a:lnTo>
                  <a:pt x="23" y="34"/>
                </a:lnTo>
                <a:lnTo>
                  <a:pt x="38" y="20"/>
                </a:lnTo>
                <a:lnTo>
                  <a:pt x="55" y="9"/>
                </a:lnTo>
                <a:lnTo>
                  <a:pt x="77" y="4"/>
                </a:lnTo>
                <a:lnTo>
                  <a:pt x="103"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093" name="Freeform 83"/>
          <p:cNvSpPr>
            <a:spLocks noEditPoints="1"/>
          </p:cNvSpPr>
          <p:nvPr userDrawn="1"/>
        </p:nvSpPr>
        <p:spPr bwMode="auto">
          <a:xfrm>
            <a:off x="10903329" y="6364377"/>
            <a:ext cx="31063" cy="58075"/>
          </a:xfrm>
          <a:custGeom>
            <a:avLst/>
            <a:gdLst>
              <a:gd name="T0" fmla="*/ 92 w 185"/>
              <a:gd name="T1" fmla="*/ 123 h 345"/>
              <a:gd name="T2" fmla="*/ 78 w 185"/>
              <a:gd name="T3" fmla="*/ 125 h 345"/>
              <a:gd name="T4" fmla="*/ 66 w 185"/>
              <a:gd name="T5" fmla="*/ 132 h 345"/>
              <a:gd name="T6" fmla="*/ 53 w 185"/>
              <a:gd name="T7" fmla="*/ 146 h 345"/>
              <a:gd name="T8" fmla="*/ 44 w 185"/>
              <a:gd name="T9" fmla="*/ 164 h 345"/>
              <a:gd name="T10" fmla="*/ 39 w 185"/>
              <a:gd name="T11" fmla="*/ 187 h 345"/>
              <a:gd name="T12" fmla="*/ 37 w 185"/>
              <a:gd name="T13" fmla="*/ 217 h 345"/>
              <a:gd name="T14" fmla="*/ 39 w 185"/>
              <a:gd name="T15" fmla="*/ 246 h 345"/>
              <a:gd name="T16" fmla="*/ 44 w 185"/>
              <a:gd name="T17" fmla="*/ 270 h 345"/>
              <a:gd name="T18" fmla="*/ 55 w 185"/>
              <a:gd name="T19" fmla="*/ 288 h 345"/>
              <a:gd name="T20" fmla="*/ 68 w 185"/>
              <a:gd name="T21" fmla="*/ 301 h 345"/>
              <a:gd name="T22" fmla="*/ 80 w 185"/>
              <a:gd name="T23" fmla="*/ 308 h 345"/>
              <a:gd name="T24" fmla="*/ 96 w 185"/>
              <a:gd name="T25" fmla="*/ 311 h 345"/>
              <a:gd name="T26" fmla="*/ 117 w 185"/>
              <a:gd name="T27" fmla="*/ 306 h 345"/>
              <a:gd name="T28" fmla="*/ 135 w 185"/>
              <a:gd name="T29" fmla="*/ 288 h 345"/>
              <a:gd name="T30" fmla="*/ 144 w 185"/>
              <a:gd name="T31" fmla="*/ 272 h 345"/>
              <a:gd name="T32" fmla="*/ 151 w 185"/>
              <a:gd name="T33" fmla="*/ 249 h 345"/>
              <a:gd name="T34" fmla="*/ 153 w 185"/>
              <a:gd name="T35" fmla="*/ 222 h 345"/>
              <a:gd name="T36" fmla="*/ 151 w 185"/>
              <a:gd name="T37" fmla="*/ 190 h 345"/>
              <a:gd name="T38" fmla="*/ 144 w 185"/>
              <a:gd name="T39" fmla="*/ 166 h 345"/>
              <a:gd name="T40" fmla="*/ 135 w 185"/>
              <a:gd name="T41" fmla="*/ 146 h 345"/>
              <a:gd name="T42" fmla="*/ 123 w 185"/>
              <a:gd name="T43" fmla="*/ 134 h 345"/>
              <a:gd name="T44" fmla="*/ 108 w 185"/>
              <a:gd name="T45" fmla="*/ 125 h 345"/>
              <a:gd name="T46" fmla="*/ 92 w 185"/>
              <a:gd name="T47" fmla="*/ 123 h 345"/>
              <a:gd name="T48" fmla="*/ 149 w 185"/>
              <a:gd name="T49" fmla="*/ 0 h 345"/>
              <a:gd name="T50" fmla="*/ 185 w 185"/>
              <a:gd name="T51" fmla="*/ 0 h 345"/>
              <a:gd name="T52" fmla="*/ 185 w 185"/>
              <a:gd name="T53" fmla="*/ 340 h 345"/>
              <a:gd name="T54" fmla="*/ 151 w 185"/>
              <a:gd name="T55" fmla="*/ 340 h 345"/>
              <a:gd name="T56" fmla="*/ 151 w 185"/>
              <a:gd name="T57" fmla="*/ 310 h 345"/>
              <a:gd name="T58" fmla="*/ 144 w 185"/>
              <a:gd name="T59" fmla="*/ 320 h 345"/>
              <a:gd name="T60" fmla="*/ 135 w 185"/>
              <a:gd name="T61" fmla="*/ 329 h 345"/>
              <a:gd name="T62" fmla="*/ 126 w 185"/>
              <a:gd name="T63" fmla="*/ 336 h 345"/>
              <a:gd name="T64" fmla="*/ 110 w 185"/>
              <a:gd name="T65" fmla="*/ 343 h 345"/>
              <a:gd name="T66" fmla="*/ 92 w 185"/>
              <a:gd name="T67" fmla="*/ 345 h 345"/>
              <a:gd name="T68" fmla="*/ 69 w 185"/>
              <a:gd name="T69" fmla="*/ 342 h 345"/>
              <a:gd name="T70" fmla="*/ 48 w 185"/>
              <a:gd name="T71" fmla="*/ 331 h 345"/>
              <a:gd name="T72" fmla="*/ 28 w 185"/>
              <a:gd name="T73" fmla="*/ 311 h 345"/>
              <a:gd name="T74" fmla="*/ 12 w 185"/>
              <a:gd name="T75" fmla="*/ 286 h 345"/>
              <a:gd name="T76" fmla="*/ 4 w 185"/>
              <a:gd name="T77" fmla="*/ 254 h 345"/>
              <a:gd name="T78" fmla="*/ 0 w 185"/>
              <a:gd name="T79" fmla="*/ 217 h 345"/>
              <a:gd name="T80" fmla="*/ 4 w 185"/>
              <a:gd name="T81" fmla="*/ 178 h 345"/>
              <a:gd name="T82" fmla="*/ 12 w 185"/>
              <a:gd name="T83" fmla="*/ 146 h 345"/>
              <a:gd name="T84" fmla="*/ 27 w 185"/>
              <a:gd name="T85" fmla="*/ 119 h 345"/>
              <a:gd name="T86" fmla="*/ 44 w 185"/>
              <a:gd name="T87" fmla="*/ 101 h 345"/>
              <a:gd name="T88" fmla="*/ 68 w 185"/>
              <a:gd name="T89" fmla="*/ 91 h 345"/>
              <a:gd name="T90" fmla="*/ 91 w 185"/>
              <a:gd name="T91" fmla="*/ 87 h 345"/>
              <a:gd name="T92" fmla="*/ 108 w 185"/>
              <a:gd name="T93" fmla="*/ 91 h 345"/>
              <a:gd name="T94" fmla="*/ 123 w 185"/>
              <a:gd name="T95" fmla="*/ 96 h 345"/>
              <a:gd name="T96" fmla="*/ 133 w 185"/>
              <a:gd name="T97" fmla="*/ 103 h 345"/>
              <a:gd name="T98" fmla="*/ 142 w 185"/>
              <a:gd name="T99" fmla="*/ 112 h 345"/>
              <a:gd name="T100" fmla="*/ 149 w 185"/>
              <a:gd name="T101" fmla="*/ 121 h 345"/>
              <a:gd name="T102" fmla="*/ 149 w 185"/>
              <a:gd name="T103"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5" h="345">
                <a:moveTo>
                  <a:pt x="92" y="123"/>
                </a:moveTo>
                <a:lnTo>
                  <a:pt x="78" y="125"/>
                </a:lnTo>
                <a:lnTo>
                  <a:pt x="66" y="132"/>
                </a:lnTo>
                <a:lnTo>
                  <a:pt x="53" y="146"/>
                </a:lnTo>
                <a:lnTo>
                  <a:pt x="44" y="164"/>
                </a:lnTo>
                <a:lnTo>
                  <a:pt x="39" y="187"/>
                </a:lnTo>
                <a:lnTo>
                  <a:pt x="37" y="217"/>
                </a:lnTo>
                <a:lnTo>
                  <a:pt x="39" y="246"/>
                </a:lnTo>
                <a:lnTo>
                  <a:pt x="44" y="270"/>
                </a:lnTo>
                <a:lnTo>
                  <a:pt x="55" y="288"/>
                </a:lnTo>
                <a:lnTo>
                  <a:pt x="68" y="301"/>
                </a:lnTo>
                <a:lnTo>
                  <a:pt x="80" y="308"/>
                </a:lnTo>
                <a:lnTo>
                  <a:pt x="96" y="311"/>
                </a:lnTo>
                <a:lnTo>
                  <a:pt x="117" y="306"/>
                </a:lnTo>
                <a:lnTo>
                  <a:pt x="135" y="288"/>
                </a:lnTo>
                <a:lnTo>
                  <a:pt x="144" y="272"/>
                </a:lnTo>
                <a:lnTo>
                  <a:pt x="151" y="249"/>
                </a:lnTo>
                <a:lnTo>
                  <a:pt x="153" y="222"/>
                </a:lnTo>
                <a:lnTo>
                  <a:pt x="151" y="190"/>
                </a:lnTo>
                <a:lnTo>
                  <a:pt x="144" y="166"/>
                </a:lnTo>
                <a:lnTo>
                  <a:pt x="135" y="146"/>
                </a:lnTo>
                <a:lnTo>
                  <a:pt x="123" y="134"/>
                </a:lnTo>
                <a:lnTo>
                  <a:pt x="108" y="125"/>
                </a:lnTo>
                <a:lnTo>
                  <a:pt x="92" y="123"/>
                </a:lnTo>
                <a:close/>
                <a:moveTo>
                  <a:pt x="149" y="0"/>
                </a:moveTo>
                <a:lnTo>
                  <a:pt x="185" y="0"/>
                </a:lnTo>
                <a:lnTo>
                  <a:pt x="185" y="340"/>
                </a:lnTo>
                <a:lnTo>
                  <a:pt x="151" y="340"/>
                </a:lnTo>
                <a:lnTo>
                  <a:pt x="151" y="310"/>
                </a:lnTo>
                <a:lnTo>
                  <a:pt x="144" y="320"/>
                </a:lnTo>
                <a:lnTo>
                  <a:pt x="135" y="329"/>
                </a:lnTo>
                <a:lnTo>
                  <a:pt x="126" y="336"/>
                </a:lnTo>
                <a:lnTo>
                  <a:pt x="110" y="343"/>
                </a:lnTo>
                <a:lnTo>
                  <a:pt x="92" y="345"/>
                </a:lnTo>
                <a:lnTo>
                  <a:pt x="69" y="342"/>
                </a:lnTo>
                <a:lnTo>
                  <a:pt x="48" y="331"/>
                </a:lnTo>
                <a:lnTo>
                  <a:pt x="28" y="311"/>
                </a:lnTo>
                <a:lnTo>
                  <a:pt x="12" y="286"/>
                </a:lnTo>
                <a:lnTo>
                  <a:pt x="4" y="254"/>
                </a:lnTo>
                <a:lnTo>
                  <a:pt x="0" y="217"/>
                </a:lnTo>
                <a:lnTo>
                  <a:pt x="4" y="178"/>
                </a:lnTo>
                <a:lnTo>
                  <a:pt x="12" y="146"/>
                </a:lnTo>
                <a:lnTo>
                  <a:pt x="27" y="119"/>
                </a:lnTo>
                <a:lnTo>
                  <a:pt x="44" y="101"/>
                </a:lnTo>
                <a:lnTo>
                  <a:pt x="68" y="91"/>
                </a:lnTo>
                <a:lnTo>
                  <a:pt x="91" y="87"/>
                </a:lnTo>
                <a:lnTo>
                  <a:pt x="108" y="91"/>
                </a:lnTo>
                <a:lnTo>
                  <a:pt x="123" y="96"/>
                </a:lnTo>
                <a:lnTo>
                  <a:pt x="133" y="103"/>
                </a:lnTo>
                <a:lnTo>
                  <a:pt x="142" y="112"/>
                </a:lnTo>
                <a:lnTo>
                  <a:pt x="149" y="121"/>
                </a:lnTo>
                <a:lnTo>
                  <a:pt x="149"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094" name="Freeform 84"/>
          <p:cNvSpPr>
            <a:spLocks noEditPoints="1"/>
          </p:cNvSpPr>
          <p:nvPr userDrawn="1"/>
        </p:nvSpPr>
        <p:spPr bwMode="auto">
          <a:xfrm>
            <a:off x="10944522" y="6378896"/>
            <a:ext cx="33089" cy="43556"/>
          </a:xfrm>
          <a:custGeom>
            <a:avLst/>
            <a:gdLst>
              <a:gd name="T0" fmla="*/ 99 w 195"/>
              <a:gd name="T1" fmla="*/ 36 h 258"/>
              <a:gd name="T2" fmla="*/ 76 w 195"/>
              <a:gd name="T3" fmla="*/ 39 h 258"/>
              <a:gd name="T4" fmla="*/ 58 w 195"/>
              <a:gd name="T5" fmla="*/ 55 h 258"/>
              <a:gd name="T6" fmla="*/ 48 w 195"/>
              <a:gd name="T7" fmla="*/ 70 h 258"/>
              <a:gd name="T8" fmla="*/ 42 w 195"/>
              <a:gd name="T9" fmla="*/ 86 h 258"/>
              <a:gd name="T10" fmla="*/ 39 w 195"/>
              <a:gd name="T11" fmla="*/ 107 h 258"/>
              <a:gd name="T12" fmla="*/ 158 w 195"/>
              <a:gd name="T13" fmla="*/ 107 h 258"/>
              <a:gd name="T14" fmla="*/ 153 w 195"/>
              <a:gd name="T15" fmla="*/ 79 h 258"/>
              <a:gd name="T16" fmla="*/ 144 w 195"/>
              <a:gd name="T17" fmla="*/ 59 h 258"/>
              <a:gd name="T18" fmla="*/ 131 w 195"/>
              <a:gd name="T19" fmla="*/ 45 h 258"/>
              <a:gd name="T20" fmla="*/ 115 w 195"/>
              <a:gd name="T21" fmla="*/ 38 h 258"/>
              <a:gd name="T22" fmla="*/ 99 w 195"/>
              <a:gd name="T23" fmla="*/ 36 h 258"/>
              <a:gd name="T24" fmla="*/ 99 w 195"/>
              <a:gd name="T25" fmla="*/ 0 h 258"/>
              <a:gd name="T26" fmla="*/ 126 w 195"/>
              <a:gd name="T27" fmla="*/ 6 h 258"/>
              <a:gd name="T28" fmla="*/ 149 w 195"/>
              <a:gd name="T29" fmla="*/ 16 h 258"/>
              <a:gd name="T30" fmla="*/ 169 w 195"/>
              <a:gd name="T31" fmla="*/ 34 h 258"/>
              <a:gd name="T32" fmla="*/ 183 w 195"/>
              <a:gd name="T33" fmla="*/ 59 h 258"/>
              <a:gd name="T34" fmla="*/ 194 w 195"/>
              <a:gd name="T35" fmla="*/ 91 h 258"/>
              <a:gd name="T36" fmla="*/ 195 w 195"/>
              <a:gd name="T37" fmla="*/ 130 h 258"/>
              <a:gd name="T38" fmla="*/ 195 w 195"/>
              <a:gd name="T39" fmla="*/ 141 h 258"/>
              <a:gd name="T40" fmla="*/ 37 w 195"/>
              <a:gd name="T41" fmla="*/ 141 h 258"/>
              <a:gd name="T42" fmla="*/ 41 w 195"/>
              <a:gd name="T43" fmla="*/ 166 h 258"/>
              <a:gd name="T44" fmla="*/ 46 w 195"/>
              <a:gd name="T45" fmla="*/ 187 h 258"/>
              <a:gd name="T46" fmla="*/ 57 w 195"/>
              <a:gd name="T47" fmla="*/ 203 h 258"/>
              <a:gd name="T48" fmla="*/ 69 w 195"/>
              <a:gd name="T49" fmla="*/ 215 h 258"/>
              <a:gd name="T50" fmla="*/ 85 w 195"/>
              <a:gd name="T51" fmla="*/ 223 h 258"/>
              <a:gd name="T52" fmla="*/ 101 w 195"/>
              <a:gd name="T53" fmla="*/ 224 h 258"/>
              <a:gd name="T54" fmla="*/ 121 w 195"/>
              <a:gd name="T55" fmla="*/ 221 h 258"/>
              <a:gd name="T56" fmla="*/ 135 w 195"/>
              <a:gd name="T57" fmla="*/ 212 h 258"/>
              <a:gd name="T58" fmla="*/ 147 w 195"/>
              <a:gd name="T59" fmla="*/ 196 h 258"/>
              <a:gd name="T60" fmla="*/ 158 w 195"/>
              <a:gd name="T61" fmla="*/ 173 h 258"/>
              <a:gd name="T62" fmla="*/ 195 w 195"/>
              <a:gd name="T63" fmla="*/ 178 h 258"/>
              <a:gd name="T64" fmla="*/ 186 w 195"/>
              <a:gd name="T65" fmla="*/ 203 h 258"/>
              <a:gd name="T66" fmla="*/ 176 w 195"/>
              <a:gd name="T67" fmla="*/ 223 h 258"/>
              <a:gd name="T68" fmla="*/ 162 w 195"/>
              <a:gd name="T69" fmla="*/ 239 h 258"/>
              <a:gd name="T70" fmla="*/ 144 w 195"/>
              <a:gd name="T71" fmla="*/ 249 h 258"/>
              <a:gd name="T72" fmla="*/ 124 w 195"/>
              <a:gd name="T73" fmla="*/ 256 h 258"/>
              <a:gd name="T74" fmla="*/ 101 w 195"/>
              <a:gd name="T75" fmla="*/ 258 h 258"/>
              <a:gd name="T76" fmla="*/ 73 w 195"/>
              <a:gd name="T77" fmla="*/ 255 h 258"/>
              <a:gd name="T78" fmla="*/ 48 w 195"/>
              <a:gd name="T79" fmla="*/ 244 h 258"/>
              <a:gd name="T80" fmla="*/ 28 w 195"/>
              <a:gd name="T81" fmla="*/ 226 h 258"/>
              <a:gd name="T82" fmla="*/ 12 w 195"/>
              <a:gd name="T83" fmla="*/ 201 h 258"/>
              <a:gd name="T84" fmla="*/ 3 w 195"/>
              <a:gd name="T85" fmla="*/ 169 h 258"/>
              <a:gd name="T86" fmla="*/ 0 w 195"/>
              <a:gd name="T87" fmla="*/ 132 h 258"/>
              <a:gd name="T88" fmla="*/ 3 w 195"/>
              <a:gd name="T89" fmla="*/ 93 h 258"/>
              <a:gd name="T90" fmla="*/ 12 w 195"/>
              <a:gd name="T91" fmla="*/ 61 h 258"/>
              <a:gd name="T92" fmla="*/ 28 w 195"/>
              <a:gd name="T93" fmla="*/ 34 h 258"/>
              <a:gd name="T94" fmla="*/ 48 w 195"/>
              <a:gd name="T95" fmla="*/ 16 h 258"/>
              <a:gd name="T96" fmla="*/ 73 w 195"/>
              <a:gd name="T97" fmla="*/ 6 h 258"/>
              <a:gd name="T98" fmla="*/ 99 w 195"/>
              <a:gd name="T9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5" h="258">
                <a:moveTo>
                  <a:pt x="99" y="36"/>
                </a:moveTo>
                <a:lnTo>
                  <a:pt x="76" y="39"/>
                </a:lnTo>
                <a:lnTo>
                  <a:pt x="58" y="55"/>
                </a:lnTo>
                <a:lnTo>
                  <a:pt x="48" y="70"/>
                </a:lnTo>
                <a:lnTo>
                  <a:pt x="42" y="86"/>
                </a:lnTo>
                <a:lnTo>
                  <a:pt x="39" y="107"/>
                </a:lnTo>
                <a:lnTo>
                  <a:pt x="158" y="107"/>
                </a:lnTo>
                <a:lnTo>
                  <a:pt x="153" y="79"/>
                </a:lnTo>
                <a:lnTo>
                  <a:pt x="144" y="59"/>
                </a:lnTo>
                <a:lnTo>
                  <a:pt x="131" y="45"/>
                </a:lnTo>
                <a:lnTo>
                  <a:pt x="115" y="38"/>
                </a:lnTo>
                <a:lnTo>
                  <a:pt x="99" y="36"/>
                </a:lnTo>
                <a:close/>
                <a:moveTo>
                  <a:pt x="99" y="0"/>
                </a:moveTo>
                <a:lnTo>
                  <a:pt x="126" y="6"/>
                </a:lnTo>
                <a:lnTo>
                  <a:pt x="149" y="16"/>
                </a:lnTo>
                <a:lnTo>
                  <a:pt x="169" y="34"/>
                </a:lnTo>
                <a:lnTo>
                  <a:pt x="183" y="59"/>
                </a:lnTo>
                <a:lnTo>
                  <a:pt x="194" y="91"/>
                </a:lnTo>
                <a:lnTo>
                  <a:pt x="195" y="130"/>
                </a:lnTo>
                <a:lnTo>
                  <a:pt x="195" y="141"/>
                </a:lnTo>
                <a:lnTo>
                  <a:pt x="37" y="141"/>
                </a:lnTo>
                <a:lnTo>
                  <a:pt x="41" y="166"/>
                </a:lnTo>
                <a:lnTo>
                  <a:pt x="46" y="187"/>
                </a:lnTo>
                <a:lnTo>
                  <a:pt x="57" y="203"/>
                </a:lnTo>
                <a:lnTo>
                  <a:pt x="69" y="215"/>
                </a:lnTo>
                <a:lnTo>
                  <a:pt x="85" y="223"/>
                </a:lnTo>
                <a:lnTo>
                  <a:pt x="101" y="224"/>
                </a:lnTo>
                <a:lnTo>
                  <a:pt x="121" y="221"/>
                </a:lnTo>
                <a:lnTo>
                  <a:pt x="135" y="212"/>
                </a:lnTo>
                <a:lnTo>
                  <a:pt x="147" y="196"/>
                </a:lnTo>
                <a:lnTo>
                  <a:pt x="158" y="173"/>
                </a:lnTo>
                <a:lnTo>
                  <a:pt x="195" y="178"/>
                </a:lnTo>
                <a:lnTo>
                  <a:pt x="186" y="203"/>
                </a:lnTo>
                <a:lnTo>
                  <a:pt x="176" y="223"/>
                </a:lnTo>
                <a:lnTo>
                  <a:pt x="162" y="239"/>
                </a:lnTo>
                <a:lnTo>
                  <a:pt x="144" y="249"/>
                </a:lnTo>
                <a:lnTo>
                  <a:pt x="124" y="256"/>
                </a:lnTo>
                <a:lnTo>
                  <a:pt x="101" y="258"/>
                </a:lnTo>
                <a:lnTo>
                  <a:pt x="73" y="255"/>
                </a:lnTo>
                <a:lnTo>
                  <a:pt x="48" y="244"/>
                </a:lnTo>
                <a:lnTo>
                  <a:pt x="28" y="226"/>
                </a:lnTo>
                <a:lnTo>
                  <a:pt x="12" y="201"/>
                </a:lnTo>
                <a:lnTo>
                  <a:pt x="3" y="169"/>
                </a:lnTo>
                <a:lnTo>
                  <a:pt x="0" y="132"/>
                </a:lnTo>
                <a:lnTo>
                  <a:pt x="3" y="93"/>
                </a:lnTo>
                <a:lnTo>
                  <a:pt x="12" y="61"/>
                </a:lnTo>
                <a:lnTo>
                  <a:pt x="28" y="34"/>
                </a:lnTo>
                <a:lnTo>
                  <a:pt x="48" y="16"/>
                </a:lnTo>
                <a:lnTo>
                  <a:pt x="73" y="6"/>
                </a:lnTo>
                <a:lnTo>
                  <a:pt x="99"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095" name="Freeform 85"/>
          <p:cNvSpPr>
            <a:spLocks/>
          </p:cNvSpPr>
          <p:nvPr userDrawn="1"/>
        </p:nvSpPr>
        <p:spPr bwMode="auto">
          <a:xfrm>
            <a:off x="10987065" y="6378896"/>
            <a:ext cx="59088" cy="42543"/>
          </a:xfrm>
          <a:custGeom>
            <a:avLst/>
            <a:gdLst>
              <a:gd name="T0" fmla="*/ 118 w 351"/>
              <a:gd name="T1" fmla="*/ 0 h 253"/>
              <a:gd name="T2" fmla="*/ 143 w 351"/>
              <a:gd name="T3" fmla="*/ 4 h 253"/>
              <a:gd name="T4" fmla="*/ 164 w 351"/>
              <a:gd name="T5" fmla="*/ 13 h 253"/>
              <a:gd name="T6" fmla="*/ 180 w 351"/>
              <a:gd name="T7" fmla="*/ 25 h 253"/>
              <a:gd name="T8" fmla="*/ 191 w 351"/>
              <a:gd name="T9" fmla="*/ 45 h 253"/>
              <a:gd name="T10" fmla="*/ 207 w 351"/>
              <a:gd name="T11" fmla="*/ 25 h 253"/>
              <a:gd name="T12" fmla="*/ 226 w 351"/>
              <a:gd name="T13" fmla="*/ 11 h 253"/>
              <a:gd name="T14" fmla="*/ 248 w 351"/>
              <a:gd name="T15" fmla="*/ 4 h 253"/>
              <a:gd name="T16" fmla="*/ 271 w 351"/>
              <a:gd name="T17" fmla="*/ 0 h 253"/>
              <a:gd name="T18" fmla="*/ 294 w 351"/>
              <a:gd name="T19" fmla="*/ 4 h 253"/>
              <a:gd name="T20" fmla="*/ 313 w 351"/>
              <a:gd name="T21" fmla="*/ 9 h 253"/>
              <a:gd name="T22" fmla="*/ 329 w 351"/>
              <a:gd name="T23" fmla="*/ 22 h 253"/>
              <a:gd name="T24" fmla="*/ 340 w 351"/>
              <a:gd name="T25" fmla="*/ 36 h 253"/>
              <a:gd name="T26" fmla="*/ 347 w 351"/>
              <a:gd name="T27" fmla="*/ 57 h 253"/>
              <a:gd name="T28" fmla="*/ 351 w 351"/>
              <a:gd name="T29" fmla="*/ 84 h 253"/>
              <a:gd name="T30" fmla="*/ 351 w 351"/>
              <a:gd name="T31" fmla="*/ 253 h 253"/>
              <a:gd name="T32" fmla="*/ 306 w 351"/>
              <a:gd name="T33" fmla="*/ 253 h 253"/>
              <a:gd name="T34" fmla="*/ 306 w 351"/>
              <a:gd name="T35" fmla="*/ 98 h 253"/>
              <a:gd name="T36" fmla="*/ 306 w 351"/>
              <a:gd name="T37" fmla="*/ 75 h 253"/>
              <a:gd name="T38" fmla="*/ 301 w 351"/>
              <a:gd name="T39" fmla="*/ 61 h 253"/>
              <a:gd name="T40" fmla="*/ 297 w 351"/>
              <a:gd name="T41" fmla="*/ 54 h 253"/>
              <a:gd name="T42" fmla="*/ 292 w 351"/>
              <a:gd name="T43" fmla="*/ 48 h 253"/>
              <a:gd name="T44" fmla="*/ 287 w 351"/>
              <a:gd name="T45" fmla="*/ 43 h 253"/>
              <a:gd name="T46" fmla="*/ 278 w 351"/>
              <a:gd name="T47" fmla="*/ 39 h 253"/>
              <a:gd name="T48" fmla="*/ 271 w 351"/>
              <a:gd name="T49" fmla="*/ 38 h 253"/>
              <a:gd name="T50" fmla="*/ 262 w 351"/>
              <a:gd name="T51" fmla="*/ 38 h 253"/>
              <a:gd name="T52" fmla="*/ 235 w 351"/>
              <a:gd name="T53" fmla="*/ 41 h 253"/>
              <a:gd name="T54" fmla="*/ 216 w 351"/>
              <a:gd name="T55" fmla="*/ 55 h 253"/>
              <a:gd name="T56" fmla="*/ 205 w 351"/>
              <a:gd name="T57" fmla="*/ 68 h 253"/>
              <a:gd name="T58" fmla="*/ 200 w 351"/>
              <a:gd name="T59" fmla="*/ 87 h 253"/>
              <a:gd name="T60" fmla="*/ 198 w 351"/>
              <a:gd name="T61" fmla="*/ 111 h 253"/>
              <a:gd name="T62" fmla="*/ 198 w 351"/>
              <a:gd name="T63" fmla="*/ 253 h 253"/>
              <a:gd name="T64" fmla="*/ 153 w 351"/>
              <a:gd name="T65" fmla="*/ 253 h 253"/>
              <a:gd name="T66" fmla="*/ 153 w 351"/>
              <a:gd name="T67" fmla="*/ 93 h 253"/>
              <a:gd name="T68" fmla="*/ 153 w 351"/>
              <a:gd name="T69" fmla="*/ 75 h 253"/>
              <a:gd name="T70" fmla="*/ 148 w 351"/>
              <a:gd name="T71" fmla="*/ 61 h 253"/>
              <a:gd name="T72" fmla="*/ 143 w 351"/>
              <a:gd name="T73" fmla="*/ 50 h 253"/>
              <a:gd name="T74" fmla="*/ 128 w 351"/>
              <a:gd name="T75" fmla="*/ 39 h 253"/>
              <a:gd name="T76" fmla="*/ 109 w 351"/>
              <a:gd name="T77" fmla="*/ 38 h 253"/>
              <a:gd name="T78" fmla="*/ 91 w 351"/>
              <a:gd name="T79" fmla="*/ 39 h 253"/>
              <a:gd name="T80" fmla="*/ 75 w 351"/>
              <a:gd name="T81" fmla="*/ 45 h 253"/>
              <a:gd name="T82" fmla="*/ 61 w 351"/>
              <a:gd name="T83" fmla="*/ 55 h 253"/>
              <a:gd name="T84" fmla="*/ 52 w 351"/>
              <a:gd name="T85" fmla="*/ 71 h 253"/>
              <a:gd name="T86" fmla="*/ 47 w 351"/>
              <a:gd name="T87" fmla="*/ 95 h 253"/>
              <a:gd name="T88" fmla="*/ 45 w 351"/>
              <a:gd name="T89" fmla="*/ 125 h 253"/>
              <a:gd name="T90" fmla="*/ 45 w 351"/>
              <a:gd name="T91" fmla="*/ 253 h 253"/>
              <a:gd name="T92" fmla="*/ 0 w 351"/>
              <a:gd name="T93" fmla="*/ 253 h 253"/>
              <a:gd name="T94" fmla="*/ 0 w 351"/>
              <a:gd name="T95" fmla="*/ 7 h 253"/>
              <a:gd name="T96" fmla="*/ 39 w 351"/>
              <a:gd name="T97" fmla="*/ 7 h 253"/>
              <a:gd name="T98" fmla="*/ 39 w 351"/>
              <a:gd name="T99" fmla="*/ 41 h 253"/>
              <a:gd name="T100" fmla="*/ 55 w 351"/>
              <a:gd name="T101" fmla="*/ 23 h 253"/>
              <a:gd name="T102" fmla="*/ 73 w 351"/>
              <a:gd name="T103" fmla="*/ 11 h 253"/>
              <a:gd name="T104" fmla="*/ 95 w 351"/>
              <a:gd name="T105" fmla="*/ 4 h 253"/>
              <a:gd name="T106" fmla="*/ 118 w 351"/>
              <a:gd name="T10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1" h="253">
                <a:moveTo>
                  <a:pt x="118" y="0"/>
                </a:moveTo>
                <a:lnTo>
                  <a:pt x="143" y="4"/>
                </a:lnTo>
                <a:lnTo>
                  <a:pt x="164" y="13"/>
                </a:lnTo>
                <a:lnTo>
                  <a:pt x="180" y="25"/>
                </a:lnTo>
                <a:lnTo>
                  <a:pt x="191" y="45"/>
                </a:lnTo>
                <a:lnTo>
                  <a:pt x="207" y="25"/>
                </a:lnTo>
                <a:lnTo>
                  <a:pt x="226" y="11"/>
                </a:lnTo>
                <a:lnTo>
                  <a:pt x="248" y="4"/>
                </a:lnTo>
                <a:lnTo>
                  <a:pt x="271" y="0"/>
                </a:lnTo>
                <a:lnTo>
                  <a:pt x="294" y="4"/>
                </a:lnTo>
                <a:lnTo>
                  <a:pt x="313" y="9"/>
                </a:lnTo>
                <a:lnTo>
                  <a:pt x="329" y="22"/>
                </a:lnTo>
                <a:lnTo>
                  <a:pt x="340" y="36"/>
                </a:lnTo>
                <a:lnTo>
                  <a:pt x="347" y="57"/>
                </a:lnTo>
                <a:lnTo>
                  <a:pt x="351" y="84"/>
                </a:lnTo>
                <a:lnTo>
                  <a:pt x="351" y="253"/>
                </a:lnTo>
                <a:lnTo>
                  <a:pt x="306" y="253"/>
                </a:lnTo>
                <a:lnTo>
                  <a:pt x="306" y="98"/>
                </a:lnTo>
                <a:lnTo>
                  <a:pt x="306" y="75"/>
                </a:lnTo>
                <a:lnTo>
                  <a:pt x="301" y="61"/>
                </a:lnTo>
                <a:lnTo>
                  <a:pt x="297" y="54"/>
                </a:lnTo>
                <a:lnTo>
                  <a:pt x="292" y="48"/>
                </a:lnTo>
                <a:lnTo>
                  <a:pt x="287" y="43"/>
                </a:lnTo>
                <a:lnTo>
                  <a:pt x="278" y="39"/>
                </a:lnTo>
                <a:lnTo>
                  <a:pt x="271" y="38"/>
                </a:lnTo>
                <a:lnTo>
                  <a:pt x="262" y="38"/>
                </a:lnTo>
                <a:lnTo>
                  <a:pt x="235" y="41"/>
                </a:lnTo>
                <a:lnTo>
                  <a:pt x="216" y="55"/>
                </a:lnTo>
                <a:lnTo>
                  <a:pt x="205" y="68"/>
                </a:lnTo>
                <a:lnTo>
                  <a:pt x="200" y="87"/>
                </a:lnTo>
                <a:lnTo>
                  <a:pt x="198" y="111"/>
                </a:lnTo>
                <a:lnTo>
                  <a:pt x="198" y="253"/>
                </a:lnTo>
                <a:lnTo>
                  <a:pt x="153" y="253"/>
                </a:lnTo>
                <a:lnTo>
                  <a:pt x="153" y="93"/>
                </a:lnTo>
                <a:lnTo>
                  <a:pt x="153" y="75"/>
                </a:lnTo>
                <a:lnTo>
                  <a:pt x="148" y="61"/>
                </a:lnTo>
                <a:lnTo>
                  <a:pt x="143" y="50"/>
                </a:lnTo>
                <a:lnTo>
                  <a:pt x="128" y="39"/>
                </a:lnTo>
                <a:lnTo>
                  <a:pt x="109" y="38"/>
                </a:lnTo>
                <a:lnTo>
                  <a:pt x="91" y="39"/>
                </a:lnTo>
                <a:lnTo>
                  <a:pt x="75" y="45"/>
                </a:lnTo>
                <a:lnTo>
                  <a:pt x="61" y="55"/>
                </a:lnTo>
                <a:lnTo>
                  <a:pt x="52" y="71"/>
                </a:lnTo>
                <a:lnTo>
                  <a:pt x="47" y="95"/>
                </a:lnTo>
                <a:lnTo>
                  <a:pt x="45" y="125"/>
                </a:lnTo>
                <a:lnTo>
                  <a:pt x="45" y="253"/>
                </a:lnTo>
                <a:lnTo>
                  <a:pt x="0" y="253"/>
                </a:lnTo>
                <a:lnTo>
                  <a:pt x="0" y="7"/>
                </a:lnTo>
                <a:lnTo>
                  <a:pt x="39" y="7"/>
                </a:lnTo>
                <a:lnTo>
                  <a:pt x="39" y="41"/>
                </a:lnTo>
                <a:lnTo>
                  <a:pt x="55" y="23"/>
                </a:lnTo>
                <a:lnTo>
                  <a:pt x="73" y="11"/>
                </a:lnTo>
                <a:lnTo>
                  <a:pt x="95" y="4"/>
                </a:lnTo>
                <a:lnTo>
                  <a:pt x="118"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096" name="Freeform 86"/>
          <p:cNvSpPr>
            <a:spLocks noEditPoints="1"/>
          </p:cNvSpPr>
          <p:nvPr userDrawn="1"/>
        </p:nvSpPr>
        <p:spPr bwMode="auto">
          <a:xfrm>
            <a:off x="11051217" y="6378896"/>
            <a:ext cx="33427" cy="43556"/>
          </a:xfrm>
          <a:custGeom>
            <a:avLst/>
            <a:gdLst>
              <a:gd name="T0" fmla="*/ 124 w 197"/>
              <a:gd name="T1" fmla="*/ 137 h 258"/>
              <a:gd name="T2" fmla="*/ 71 w 197"/>
              <a:gd name="T3" fmla="*/ 150 h 258"/>
              <a:gd name="T4" fmla="*/ 53 w 197"/>
              <a:gd name="T5" fmla="*/ 157 h 258"/>
              <a:gd name="T6" fmla="*/ 44 w 197"/>
              <a:gd name="T7" fmla="*/ 167 h 258"/>
              <a:gd name="T8" fmla="*/ 39 w 197"/>
              <a:gd name="T9" fmla="*/ 180 h 258"/>
              <a:gd name="T10" fmla="*/ 39 w 197"/>
              <a:gd name="T11" fmla="*/ 196 h 258"/>
              <a:gd name="T12" fmla="*/ 46 w 197"/>
              <a:gd name="T13" fmla="*/ 210 h 258"/>
              <a:gd name="T14" fmla="*/ 64 w 197"/>
              <a:gd name="T15" fmla="*/ 223 h 258"/>
              <a:gd name="T16" fmla="*/ 101 w 197"/>
              <a:gd name="T17" fmla="*/ 223 h 258"/>
              <a:gd name="T18" fmla="*/ 126 w 197"/>
              <a:gd name="T19" fmla="*/ 208 h 258"/>
              <a:gd name="T20" fmla="*/ 140 w 197"/>
              <a:gd name="T21" fmla="*/ 191 h 258"/>
              <a:gd name="T22" fmla="*/ 149 w 197"/>
              <a:gd name="T23" fmla="*/ 144 h 258"/>
              <a:gd name="T24" fmla="*/ 103 w 197"/>
              <a:gd name="T25" fmla="*/ 0 h 258"/>
              <a:gd name="T26" fmla="*/ 156 w 197"/>
              <a:gd name="T27" fmla="*/ 13 h 258"/>
              <a:gd name="T28" fmla="*/ 180 w 197"/>
              <a:gd name="T29" fmla="*/ 43 h 258"/>
              <a:gd name="T30" fmla="*/ 185 w 197"/>
              <a:gd name="T31" fmla="*/ 95 h 258"/>
              <a:gd name="T32" fmla="*/ 185 w 197"/>
              <a:gd name="T33" fmla="*/ 183 h 258"/>
              <a:gd name="T34" fmla="*/ 187 w 197"/>
              <a:gd name="T35" fmla="*/ 223 h 258"/>
              <a:gd name="T36" fmla="*/ 158 w 197"/>
              <a:gd name="T37" fmla="*/ 253 h 258"/>
              <a:gd name="T38" fmla="*/ 151 w 197"/>
              <a:gd name="T39" fmla="*/ 223 h 258"/>
              <a:gd name="T40" fmla="*/ 114 w 197"/>
              <a:gd name="T41" fmla="*/ 249 h 258"/>
              <a:gd name="T42" fmla="*/ 73 w 197"/>
              <a:gd name="T43" fmla="*/ 258 h 258"/>
              <a:gd name="T44" fmla="*/ 36 w 197"/>
              <a:gd name="T45" fmla="*/ 249 h 258"/>
              <a:gd name="T46" fmla="*/ 9 w 197"/>
              <a:gd name="T47" fmla="*/ 226 h 258"/>
              <a:gd name="T48" fmla="*/ 0 w 197"/>
              <a:gd name="T49" fmla="*/ 189 h 258"/>
              <a:gd name="T50" fmla="*/ 11 w 197"/>
              <a:gd name="T51" fmla="*/ 150 h 258"/>
              <a:gd name="T52" fmla="*/ 25 w 197"/>
              <a:gd name="T53" fmla="*/ 132 h 258"/>
              <a:gd name="T54" fmla="*/ 55 w 197"/>
              <a:gd name="T55" fmla="*/ 116 h 258"/>
              <a:gd name="T56" fmla="*/ 123 w 197"/>
              <a:gd name="T57" fmla="*/ 103 h 258"/>
              <a:gd name="T58" fmla="*/ 149 w 197"/>
              <a:gd name="T59" fmla="*/ 86 h 258"/>
              <a:gd name="T60" fmla="*/ 139 w 197"/>
              <a:gd name="T61" fmla="*/ 50 h 258"/>
              <a:gd name="T62" fmla="*/ 116 w 197"/>
              <a:gd name="T63" fmla="*/ 38 h 258"/>
              <a:gd name="T64" fmla="*/ 76 w 197"/>
              <a:gd name="T65" fmla="*/ 38 h 258"/>
              <a:gd name="T66" fmla="*/ 50 w 197"/>
              <a:gd name="T67" fmla="*/ 59 h 258"/>
              <a:gd name="T68" fmla="*/ 7 w 197"/>
              <a:gd name="T69" fmla="*/ 77 h 258"/>
              <a:gd name="T70" fmla="*/ 23 w 197"/>
              <a:gd name="T71" fmla="*/ 34 h 258"/>
              <a:gd name="T72" fmla="*/ 55 w 197"/>
              <a:gd name="T73" fmla="*/ 9 h 258"/>
              <a:gd name="T74" fmla="*/ 103 w 197"/>
              <a:gd name="T75"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7" h="258">
                <a:moveTo>
                  <a:pt x="149" y="130"/>
                </a:moveTo>
                <a:lnTo>
                  <a:pt x="124" y="137"/>
                </a:lnTo>
                <a:lnTo>
                  <a:pt x="91" y="144"/>
                </a:lnTo>
                <a:lnTo>
                  <a:pt x="71" y="150"/>
                </a:lnTo>
                <a:lnTo>
                  <a:pt x="59" y="153"/>
                </a:lnTo>
                <a:lnTo>
                  <a:pt x="53" y="157"/>
                </a:lnTo>
                <a:lnTo>
                  <a:pt x="48" y="162"/>
                </a:lnTo>
                <a:lnTo>
                  <a:pt x="44" y="167"/>
                </a:lnTo>
                <a:lnTo>
                  <a:pt x="41" y="173"/>
                </a:lnTo>
                <a:lnTo>
                  <a:pt x="39" y="180"/>
                </a:lnTo>
                <a:lnTo>
                  <a:pt x="39" y="187"/>
                </a:lnTo>
                <a:lnTo>
                  <a:pt x="39" y="196"/>
                </a:lnTo>
                <a:lnTo>
                  <a:pt x="43" y="203"/>
                </a:lnTo>
                <a:lnTo>
                  <a:pt x="46" y="210"/>
                </a:lnTo>
                <a:lnTo>
                  <a:pt x="50" y="215"/>
                </a:lnTo>
                <a:lnTo>
                  <a:pt x="64" y="223"/>
                </a:lnTo>
                <a:lnTo>
                  <a:pt x="82" y="226"/>
                </a:lnTo>
                <a:lnTo>
                  <a:pt x="101" y="223"/>
                </a:lnTo>
                <a:lnTo>
                  <a:pt x="117" y="215"/>
                </a:lnTo>
                <a:lnTo>
                  <a:pt x="126" y="208"/>
                </a:lnTo>
                <a:lnTo>
                  <a:pt x="135" y="201"/>
                </a:lnTo>
                <a:lnTo>
                  <a:pt x="140" y="191"/>
                </a:lnTo>
                <a:lnTo>
                  <a:pt x="148" y="171"/>
                </a:lnTo>
                <a:lnTo>
                  <a:pt x="149" y="144"/>
                </a:lnTo>
                <a:lnTo>
                  <a:pt x="149" y="130"/>
                </a:lnTo>
                <a:close/>
                <a:moveTo>
                  <a:pt x="103" y="0"/>
                </a:moveTo>
                <a:lnTo>
                  <a:pt x="133" y="4"/>
                </a:lnTo>
                <a:lnTo>
                  <a:pt x="156" y="13"/>
                </a:lnTo>
                <a:lnTo>
                  <a:pt x="173" y="27"/>
                </a:lnTo>
                <a:lnTo>
                  <a:pt x="180" y="43"/>
                </a:lnTo>
                <a:lnTo>
                  <a:pt x="183" y="64"/>
                </a:lnTo>
                <a:lnTo>
                  <a:pt x="185" y="95"/>
                </a:lnTo>
                <a:lnTo>
                  <a:pt x="185" y="150"/>
                </a:lnTo>
                <a:lnTo>
                  <a:pt x="185" y="183"/>
                </a:lnTo>
                <a:lnTo>
                  <a:pt x="187" y="208"/>
                </a:lnTo>
                <a:lnTo>
                  <a:pt x="187" y="223"/>
                </a:lnTo>
                <a:lnTo>
                  <a:pt x="197" y="253"/>
                </a:lnTo>
                <a:lnTo>
                  <a:pt x="158" y="253"/>
                </a:lnTo>
                <a:lnTo>
                  <a:pt x="155" y="239"/>
                </a:lnTo>
                <a:lnTo>
                  <a:pt x="151" y="223"/>
                </a:lnTo>
                <a:lnTo>
                  <a:pt x="133" y="239"/>
                </a:lnTo>
                <a:lnTo>
                  <a:pt x="114" y="249"/>
                </a:lnTo>
                <a:lnTo>
                  <a:pt x="94" y="256"/>
                </a:lnTo>
                <a:lnTo>
                  <a:pt x="73" y="258"/>
                </a:lnTo>
                <a:lnTo>
                  <a:pt x="53" y="256"/>
                </a:lnTo>
                <a:lnTo>
                  <a:pt x="36" y="249"/>
                </a:lnTo>
                <a:lnTo>
                  <a:pt x="21" y="239"/>
                </a:lnTo>
                <a:lnTo>
                  <a:pt x="9" y="226"/>
                </a:lnTo>
                <a:lnTo>
                  <a:pt x="4" y="208"/>
                </a:lnTo>
                <a:lnTo>
                  <a:pt x="0" y="189"/>
                </a:lnTo>
                <a:lnTo>
                  <a:pt x="4" y="167"/>
                </a:lnTo>
                <a:lnTo>
                  <a:pt x="11" y="150"/>
                </a:lnTo>
                <a:lnTo>
                  <a:pt x="18" y="141"/>
                </a:lnTo>
                <a:lnTo>
                  <a:pt x="25" y="132"/>
                </a:lnTo>
                <a:lnTo>
                  <a:pt x="36" y="125"/>
                </a:lnTo>
                <a:lnTo>
                  <a:pt x="55" y="116"/>
                </a:lnTo>
                <a:lnTo>
                  <a:pt x="84" y="111"/>
                </a:lnTo>
                <a:lnTo>
                  <a:pt x="123" y="103"/>
                </a:lnTo>
                <a:lnTo>
                  <a:pt x="149" y="96"/>
                </a:lnTo>
                <a:lnTo>
                  <a:pt x="149" y="86"/>
                </a:lnTo>
                <a:lnTo>
                  <a:pt x="146" y="64"/>
                </a:lnTo>
                <a:lnTo>
                  <a:pt x="139" y="50"/>
                </a:lnTo>
                <a:lnTo>
                  <a:pt x="130" y="41"/>
                </a:lnTo>
                <a:lnTo>
                  <a:pt x="116" y="38"/>
                </a:lnTo>
                <a:lnTo>
                  <a:pt x="98" y="36"/>
                </a:lnTo>
                <a:lnTo>
                  <a:pt x="76" y="38"/>
                </a:lnTo>
                <a:lnTo>
                  <a:pt x="60" y="45"/>
                </a:lnTo>
                <a:lnTo>
                  <a:pt x="50" y="59"/>
                </a:lnTo>
                <a:lnTo>
                  <a:pt x="43" y="82"/>
                </a:lnTo>
                <a:lnTo>
                  <a:pt x="7" y="77"/>
                </a:lnTo>
                <a:lnTo>
                  <a:pt x="14" y="54"/>
                </a:lnTo>
                <a:lnTo>
                  <a:pt x="23" y="34"/>
                </a:lnTo>
                <a:lnTo>
                  <a:pt x="37" y="20"/>
                </a:lnTo>
                <a:lnTo>
                  <a:pt x="55" y="9"/>
                </a:lnTo>
                <a:lnTo>
                  <a:pt x="76" y="4"/>
                </a:lnTo>
                <a:lnTo>
                  <a:pt x="103"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097" name="Freeform 87"/>
          <p:cNvSpPr>
            <a:spLocks/>
          </p:cNvSpPr>
          <p:nvPr userDrawn="1"/>
        </p:nvSpPr>
        <p:spPr bwMode="auto">
          <a:xfrm>
            <a:off x="11092747" y="6378896"/>
            <a:ext cx="19583" cy="42543"/>
          </a:xfrm>
          <a:custGeom>
            <a:avLst/>
            <a:gdLst>
              <a:gd name="T0" fmla="*/ 79 w 116"/>
              <a:gd name="T1" fmla="*/ 0 h 253"/>
              <a:gd name="T2" fmla="*/ 97 w 116"/>
              <a:gd name="T3" fmla="*/ 4 h 253"/>
              <a:gd name="T4" fmla="*/ 116 w 116"/>
              <a:gd name="T5" fmla="*/ 14 h 253"/>
              <a:gd name="T6" fmla="*/ 104 w 116"/>
              <a:gd name="T7" fmla="*/ 54 h 253"/>
              <a:gd name="T8" fmla="*/ 95 w 116"/>
              <a:gd name="T9" fmla="*/ 48 h 253"/>
              <a:gd name="T10" fmla="*/ 86 w 116"/>
              <a:gd name="T11" fmla="*/ 45 h 253"/>
              <a:gd name="T12" fmla="*/ 77 w 116"/>
              <a:gd name="T13" fmla="*/ 45 h 253"/>
              <a:gd name="T14" fmla="*/ 70 w 116"/>
              <a:gd name="T15" fmla="*/ 45 h 253"/>
              <a:gd name="T16" fmla="*/ 63 w 116"/>
              <a:gd name="T17" fmla="*/ 48 h 253"/>
              <a:gd name="T18" fmla="*/ 56 w 116"/>
              <a:gd name="T19" fmla="*/ 52 h 253"/>
              <a:gd name="T20" fmla="*/ 50 w 116"/>
              <a:gd name="T21" fmla="*/ 57 h 253"/>
              <a:gd name="T22" fmla="*/ 47 w 116"/>
              <a:gd name="T23" fmla="*/ 64 h 253"/>
              <a:gd name="T24" fmla="*/ 43 w 116"/>
              <a:gd name="T25" fmla="*/ 73 h 253"/>
              <a:gd name="T26" fmla="*/ 38 w 116"/>
              <a:gd name="T27" fmla="*/ 98 h 253"/>
              <a:gd name="T28" fmla="*/ 36 w 116"/>
              <a:gd name="T29" fmla="*/ 125 h 253"/>
              <a:gd name="T30" fmla="*/ 36 w 116"/>
              <a:gd name="T31" fmla="*/ 253 h 253"/>
              <a:gd name="T32" fmla="*/ 0 w 116"/>
              <a:gd name="T33" fmla="*/ 253 h 253"/>
              <a:gd name="T34" fmla="*/ 0 w 116"/>
              <a:gd name="T35" fmla="*/ 7 h 253"/>
              <a:gd name="T36" fmla="*/ 32 w 116"/>
              <a:gd name="T37" fmla="*/ 7 h 253"/>
              <a:gd name="T38" fmla="*/ 32 w 116"/>
              <a:gd name="T39" fmla="*/ 45 h 253"/>
              <a:gd name="T40" fmla="*/ 45 w 116"/>
              <a:gd name="T41" fmla="*/ 22 h 253"/>
              <a:gd name="T42" fmla="*/ 56 w 116"/>
              <a:gd name="T43" fmla="*/ 9 h 253"/>
              <a:gd name="T44" fmla="*/ 63 w 116"/>
              <a:gd name="T45" fmla="*/ 6 h 253"/>
              <a:gd name="T46" fmla="*/ 70 w 116"/>
              <a:gd name="T47" fmla="*/ 2 h 253"/>
              <a:gd name="T48" fmla="*/ 79 w 116"/>
              <a:gd name="T4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6" h="253">
                <a:moveTo>
                  <a:pt x="79" y="0"/>
                </a:moveTo>
                <a:lnTo>
                  <a:pt x="97" y="4"/>
                </a:lnTo>
                <a:lnTo>
                  <a:pt x="116" y="14"/>
                </a:lnTo>
                <a:lnTo>
                  <a:pt x="104" y="54"/>
                </a:lnTo>
                <a:lnTo>
                  <a:pt x="95" y="48"/>
                </a:lnTo>
                <a:lnTo>
                  <a:pt x="86" y="45"/>
                </a:lnTo>
                <a:lnTo>
                  <a:pt x="77" y="45"/>
                </a:lnTo>
                <a:lnTo>
                  <a:pt x="70" y="45"/>
                </a:lnTo>
                <a:lnTo>
                  <a:pt x="63" y="48"/>
                </a:lnTo>
                <a:lnTo>
                  <a:pt x="56" y="52"/>
                </a:lnTo>
                <a:lnTo>
                  <a:pt x="50" y="57"/>
                </a:lnTo>
                <a:lnTo>
                  <a:pt x="47" y="64"/>
                </a:lnTo>
                <a:lnTo>
                  <a:pt x="43" y="73"/>
                </a:lnTo>
                <a:lnTo>
                  <a:pt x="38" y="98"/>
                </a:lnTo>
                <a:lnTo>
                  <a:pt x="36" y="125"/>
                </a:lnTo>
                <a:lnTo>
                  <a:pt x="36" y="253"/>
                </a:lnTo>
                <a:lnTo>
                  <a:pt x="0" y="253"/>
                </a:lnTo>
                <a:lnTo>
                  <a:pt x="0" y="7"/>
                </a:lnTo>
                <a:lnTo>
                  <a:pt x="32" y="7"/>
                </a:lnTo>
                <a:lnTo>
                  <a:pt x="32" y="45"/>
                </a:lnTo>
                <a:lnTo>
                  <a:pt x="45" y="22"/>
                </a:lnTo>
                <a:lnTo>
                  <a:pt x="56" y="9"/>
                </a:lnTo>
                <a:lnTo>
                  <a:pt x="63" y="6"/>
                </a:lnTo>
                <a:lnTo>
                  <a:pt x="70" y="2"/>
                </a:lnTo>
                <a:lnTo>
                  <a:pt x="79"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098" name="Freeform 88"/>
          <p:cNvSpPr>
            <a:spLocks/>
          </p:cNvSpPr>
          <p:nvPr userDrawn="1"/>
        </p:nvSpPr>
        <p:spPr bwMode="auto">
          <a:xfrm>
            <a:off x="11120434" y="6364377"/>
            <a:ext cx="29713" cy="57062"/>
          </a:xfrm>
          <a:custGeom>
            <a:avLst/>
            <a:gdLst>
              <a:gd name="T0" fmla="*/ 0 w 176"/>
              <a:gd name="T1" fmla="*/ 0 h 340"/>
              <a:gd name="T2" fmla="*/ 36 w 176"/>
              <a:gd name="T3" fmla="*/ 0 h 340"/>
              <a:gd name="T4" fmla="*/ 36 w 176"/>
              <a:gd name="T5" fmla="*/ 194 h 340"/>
              <a:gd name="T6" fmla="*/ 121 w 176"/>
              <a:gd name="T7" fmla="*/ 94 h 340"/>
              <a:gd name="T8" fmla="*/ 167 w 176"/>
              <a:gd name="T9" fmla="*/ 94 h 340"/>
              <a:gd name="T10" fmla="*/ 87 w 176"/>
              <a:gd name="T11" fmla="*/ 185 h 340"/>
              <a:gd name="T12" fmla="*/ 176 w 176"/>
              <a:gd name="T13" fmla="*/ 340 h 340"/>
              <a:gd name="T14" fmla="*/ 132 w 176"/>
              <a:gd name="T15" fmla="*/ 340 h 340"/>
              <a:gd name="T16" fmla="*/ 61 w 176"/>
              <a:gd name="T17" fmla="*/ 214 h 340"/>
              <a:gd name="T18" fmla="*/ 36 w 176"/>
              <a:gd name="T19" fmla="*/ 242 h 340"/>
              <a:gd name="T20" fmla="*/ 36 w 176"/>
              <a:gd name="T21" fmla="*/ 340 h 340"/>
              <a:gd name="T22" fmla="*/ 0 w 176"/>
              <a:gd name="T23" fmla="*/ 340 h 340"/>
              <a:gd name="T24" fmla="*/ 0 w 176"/>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6" h="340">
                <a:moveTo>
                  <a:pt x="0" y="0"/>
                </a:moveTo>
                <a:lnTo>
                  <a:pt x="36" y="0"/>
                </a:lnTo>
                <a:lnTo>
                  <a:pt x="36" y="194"/>
                </a:lnTo>
                <a:lnTo>
                  <a:pt x="121" y="94"/>
                </a:lnTo>
                <a:lnTo>
                  <a:pt x="167" y="94"/>
                </a:lnTo>
                <a:lnTo>
                  <a:pt x="87" y="185"/>
                </a:lnTo>
                <a:lnTo>
                  <a:pt x="176" y="340"/>
                </a:lnTo>
                <a:lnTo>
                  <a:pt x="132" y="340"/>
                </a:lnTo>
                <a:lnTo>
                  <a:pt x="61" y="214"/>
                </a:lnTo>
                <a:lnTo>
                  <a:pt x="36" y="242"/>
                </a:lnTo>
                <a:lnTo>
                  <a:pt x="36" y="340"/>
                </a:lnTo>
                <a:lnTo>
                  <a:pt x="0" y="340"/>
                </a:lnTo>
                <a:lnTo>
                  <a:pt x="0"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099" name="Freeform 89"/>
          <p:cNvSpPr>
            <a:spLocks noEditPoints="1"/>
          </p:cNvSpPr>
          <p:nvPr userDrawn="1"/>
        </p:nvSpPr>
        <p:spPr bwMode="auto">
          <a:xfrm>
            <a:off x="11173106" y="6379233"/>
            <a:ext cx="33089" cy="43218"/>
          </a:xfrm>
          <a:custGeom>
            <a:avLst/>
            <a:gdLst>
              <a:gd name="T0" fmla="*/ 123 w 196"/>
              <a:gd name="T1" fmla="*/ 137 h 256"/>
              <a:gd name="T2" fmla="*/ 70 w 196"/>
              <a:gd name="T3" fmla="*/ 148 h 256"/>
              <a:gd name="T4" fmla="*/ 52 w 196"/>
              <a:gd name="T5" fmla="*/ 157 h 256"/>
              <a:gd name="T6" fmla="*/ 43 w 196"/>
              <a:gd name="T7" fmla="*/ 165 h 256"/>
              <a:gd name="T8" fmla="*/ 40 w 196"/>
              <a:gd name="T9" fmla="*/ 178 h 256"/>
              <a:gd name="T10" fmla="*/ 40 w 196"/>
              <a:gd name="T11" fmla="*/ 194 h 256"/>
              <a:gd name="T12" fmla="*/ 45 w 196"/>
              <a:gd name="T13" fmla="*/ 208 h 256"/>
              <a:gd name="T14" fmla="*/ 64 w 196"/>
              <a:gd name="T15" fmla="*/ 222 h 256"/>
              <a:gd name="T16" fmla="*/ 100 w 196"/>
              <a:gd name="T17" fmla="*/ 222 h 256"/>
              <a:gd name="T18" fmla="*/ 127 w 196"/>
              <a:gd name="T19" fmla="*/ 208 h 256"/>
              <a:gd name="T20" fmla="*/ 141 w 196"/>
              <a:gd name="T21" fmla="*/ 189 h 256"/>
              <a:gd name="T22" fmla="*/ 148 w 196"/>
              <a:gd name="T23" fmla="*/ 142 h 256"/>
              <a:gd name="T24" fmla="*/ 104 w 196"/>
              <a:gd name="T25" fmla="*/ 0 h 256"/>
              <a:gd name="T26" fmla="*/ 155 w 196"/>
              <a:gd name="T27" fmla="*/ 12 h 256"/>
              <a:gd name="T28" fmla="*/ 180 w 196"/>
              <a:gd name="T29" fmla="*/ 41 h 256"/>
              <a:gd name="T30" fmla="*/ 185 w 196"/>
              <a:gd name="T31" fmla="*/ 93 h 256"/>
              <a:gd name="T32" fmla="*/ 185 w 196"/>
              <a:gd name="T33" fmla="*/ 183 h 256"/>
              <a:gd name="T34" fmla="*/ 187 w 196"/>
              <a:gd name="T35" fmla="*/ 222 h 256"/>
              <a:gd name="T36" fmla="*/ 159 w 196"/>
              <a:gd name="T37" fmla="*/ 251 h 256"/>
              <a:gd name="T38" fmla="*/ 152 w 196"/>
              <a:gd name="T39" fmla="*/ 221 h 256"/>
              <a:gd name="T40" fmla="*/ 114 w 196"/>
              <a:gd name="T41" fmla="*/ 247 h 256"/>
              <a:gd name="T42" fmla="*/ 73 w 196"/>
              <a:gd name="T43" fmla="*/ 256 h 256"/>
              <a:gd name="T44" fmla="*/ 34 w 196"/>
              <a:gd name="T45" fmla="*/ 249 h 256"/>
              <a:gd name="T46" fmla="*/ 9 w 196"/>
              <a:gd name="T47" fmla="*/ 224 h 256"/>
              <a:gd name="T48" fmla="*/ 0 w 196"/>
              <a:gd name="T49" fmla="*/ 187 h 256"/>
              <a:gd name="T50" fmla="*/ 9 w 196"/>
              <a:gd name="T51" fmla="*/ 149 h 256"/>
              <a:gd name="T52" fmla="*/ 25 w 196"/>
              <a:gd name="T53" fmla="*/ 130 h 256"/>
              <a:gd name="T54" fmla="*/ 56 w 196"/>
              <a:gd name="T55" fmla="*/ 116 h 256"/>
              <a:gd name="T56" fmla="*/ 121 w 196"/>
              <a:gd name="T57" fmla="*/ 103 h 256"/>
              <a:gd name="T58" fmla="*/ 148 w 196"/>
              <a:gd name="T59" fmla="*/ 84 h 256"/>
              <a:gd name="T60" fmla="*/ 139 w 196"/>
              <a:gd name="T61" fmla="*/ 48 h 256"/>
              <a:gd name="T62" fmla="*/ 114 w 196"/>
              <a:gd name="T63" fmla="*/ 36 h 256"/>
              <a:gd name="T64" fmla="*/ 75 w 196"/>
              <a:gd name="T65" fmla="*/ 36 h 256"/>
              <a:gd name="T66" fmla="*/ 48 w 196"/>
              <a:gd name="T67" fmla="*/ 59 h 256"/>
              <a:gd name="T68" fmla="*/ 6 w 196"/>
              <a:gd name="T69" fmla="*/ 75 h 256"/>
              <a:gd name="T70" fmla="*/ 24 w 196"/>
              <a:gd name="T71" fmla="*/ 32 h 256"/>
              <a:gd name="T72" fmla="*/ 54 w 196"/>
              <a:gd name="T73" fmla="*/ 7 h 256"/>
              <a:gd name="T74" fmla="*/ 104 w 196"/>
              <a:gd name="T75"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6" h="256">
                <a:moveTo>
                  <a:pt x="148" y="128"/>
                </a:moveTo>
                <a:lnTo>
                  <a:pt x="123" y="137"/>
                </a:lnTo>
                <a:lnTo>
                  <a:pt x="89" y="144"/>
                </a:lnTo>
                <a:lnTo>
                  <a:pt x="70" y="148"/>
                </a:lnTo>
                <a:lnTo>
                  <a:pt x="57" y="153"/>
                </a:lnTo>
                <a:lnTo>
                  <a:pt x="52" y="157"/>
                </a:lnTo>
                <a:lnTo>
                  <a:pt x="47" y="160"/>
                </a:lnTo>
                <a:lnTo>
                  <a:pt x="43" y="165"/>
                </a:lnTo>
                <a:lnTo>
                  <a:pt x="41" y="171"/>
                </a:lnTo>
                <a:lnTo>
                  <a:pt x="40" y="178"/>
                </a:lnTo>
                <a:lnTo>
                  <a:pt x="38" y="185"/>
                </a:lnTo>
                <a:lnTo>
                  <a:pt x="40" y="194"/>
                </a:lnTo>
                <a:lnTo>
                  <a:pt x="41" y="201"/>
                </a:lnTo>
                <a:lnTo>
                  <a:pt x="45" y="208"/>
                </a:lnTo>
                <a:lnTo>
                  <a:pt x="50" y="213"/>
                </a:lnTo>
                <a:lnTo>
                  <a:pt x="64" y="222"/>
                </a:lnTo>
                <a:lnTo>
                  <a:pt x="82" y="224"/>
                </a:lnTo>
                <a:lnTo>
                  <a:pt x="100" y="222"/>
                </a:lnTo>
                <a:lnTo>
                  <a:pt x="116" y="215"/>
                </a:lnTo>
                <a:lnTo>
                  <a:pt x="127" y="208"/>
                </a:lnTo>
                <a:lnTo>
                  <a:pt x="134" y="199"/>
                </a:lnTo>
                <a:lnTo>
                  <a:pt x="141" y="189"/>
                </a:lnTo>
                <a:lnTo>
                  <a:pt x="146" y="171"/>
                </a:lnTo>
                <a:lnTo>
                  <a:pt x="148" y="142"/>
                </a:lnTo>
                <a:lnTo>
                  <a:pt x="148" y="128"/>
                </a:lnTo>
                <a:close/>
                <a:moveTo>
                  <a:pt x="104" y="0"/>
                </a:moveTo>
                <a:lnTo>
                  <a:pt x="132" y="2"/>
                </a:lnTo>
                <a:lnTo>
                  <a:pt x="155" y="12"/>
                </a:lnTo>
                <a:lnTo>
                  <a:pt x="171" y="25"/>
                </a:lnTo>
                <a:lnTo>
                  <a:pt x="180" y="41"/>
                </a:lnTo>
                <a:lnTo>
                  <a:pt x="184" y="62"/>
                </a:lnTo>
                <a:lnTo>
                  <a:pt x="185" y="93"/>
                </a:lnTo>
                <a:lnTo>
                  <a:pt x="185" y="148"/>
                </a:lnTo>
                <a:lnTo>
                  <a:pt x="185" y="183"/>
                </a:lnTo>
                <a:lnTo>
                  <a:pt x="185" y="206"/>
                </a:lnTo>
                <a:lnTo>
                  <a:pt x="187" y="222"/>
                </a:lnTo>
                <a:lnTo>
                  <a:pt x="196" y="251"/>
                </a:lnTo>
                <a:lnTo>
                  <a:pt x="159" y="251"/>
                </a:lnTo>
                <a:lnTo>
                  <a:pt x="153" y="238"/>
                </a:lnTo>
                <a:lnTo>
                  <a:pt x="152" y="221"/>
                </a:lnTo>
                <a:lnTo>
                  <a:pt x="132" y="237"/>
                </a:lnTo>
                <a:lnTo>
                  <a:pt x="114" y="247"/>
                </a:lnTo>
                <a:lnTo>
                  <a:pt x="93" y="254"/>
                </a:lnTo>
                <a:lnTo>
                  <a:pt x="73" y="256"/>
                </a:lnTo>
                <a:lnTo>
                  <a:pt x="52" y="254"/>
                </a:lnTo>
                <a:lnTo>
                  <a:pt x="34" y="249"/>
                </a:lnTo>
                <a:lnTo>
                  <a:pt x="20" y="238"/>
                </a:lnTo>
                <a:lnTo>
                  <a:pt x="9" y="224"/>
                </a:lnTo>
                <a:lnTo>
                  <a:pt x="2" y="206"/>
                </a:lnTo>
                <a:lnTo>
                  <a:pt x="0" y="187"/>
                </a:lnTo>
                <a:lnTo>
                  <a:pt x="2" y="167"/>
                </a:lnTo>
                <a:lnTo>
                  <a:pt x="9" y="149"/>
                </a:lnTo>
                <a:lnTo>
                  <a:pt x="16" y="139"/>
                </a:lnTo>
                <a:lnTo>
                  <a:pt x="25" y="130"/>
                </a:lnTo>
                <a:lnTo>
                  <a:pt x="34" y="123"/>
                </a:lnTo>
                <a:lnTo>
                  <a:pt x="56" y="116"/>
                </a:lnTo>
                <a:lnTo>
                  <a:pt x="84" y="110"/>
                </a:lnTo>
                <a:lnTo>
                  <a:pt x="121" y="103"/>
                </a:lnTo>
                <a:lnTo>
                  <a:pt x="148" y="94"/>
                </a:lnTo>
                <a:lnTo>
                  <a:pt x="148" y="84"/>
                </a:lnTo>
                <a:lnTo>
                  <a:pt x="146" y="62"/>
                </a:lnTo>
                <a:lnTo>
                  <a:pt x="139" y="48"/>
                </a:lnTo>
                <a:lnTo>
                  <a:pt x="128" y="41"/>
                </a:lnTo>
                <a:lnTo>
                  <a:pt x="114" y="36"/>
                </a:lnTo>
                <a:lnTo>
                  <a:pt x="98" y="34"/>
                </a:lnTo>
                <a:lnTo>
                  <a:pt x="75" y="36"/>
                </a:lnTo>
                <a:lnTo>
                  <a:pt x="59" y="45"/>
                </a:lnTo>
                <a:lnTo>
                  <a:pt x="48" y="59"/>
                </a:lnTo>
                <a:lnTo>
                  <a:pt x="41" y="82"/>
                </a:lnTo>
                <a:lnTo>
                  <a:pt x="6" y="75"/>
                </a:lnTo>
                <a:lnTo>
                  <a:pt x="13" y="52"/>
                </a:lnTo>
                <a:lnTo>
                  <a:pt x="24" y="32"/>
                </a:lnTo>
                <a:lnTo>
                  <a:pt x="36" y="18"/>
                </a:lnTo>
                <a:lnTo>
                  <a:pt x="54" y="7"/>
                </a:lnTo>
                <a:lnTo>
                  <a:pt x="77" y="2"/>
                </a:lnTo>
                <a:lnTo>
                  <a:pt x="104"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100" name="Freeform 90"/>
          <p:cNvSpPr>
            <a:spLocks noEditPoints="1"/>
          </p:cNvSpPr>
          <p:nvPr userDrawn="1"/>
        </p:nvSpPr>
        <p:spPr bwMode="auto">
          <a:xfrm>
            <a:off x="11268659" y="6378896"/>
            <a:ext cx="33764" cy="43556"/>
          </a:xfrm>
          <a:custGeom>
            <a:avLst/>
            <a:gdLst>
              <a:gd name="T0" fmla="*/ 100 w 201"/>
              <a:gd name="T1" fmla="*/ 36 h 258"/>
              <a:gd name="T2" fmla="*/ 84 w 201"/>
              <a:gd name="T3" fmla="*/ 38 h 258"/>
              <a:gd name="T4" fmla="*/ 69 w 201"/>
              <a:gd name="T5" fmla="*/ 47 h 258"/>
              <a:gd name="T6" fmla="*/ 55 w 201"/>
              <a:gd name="T7" fmla="*/ 59 h 258"/>
              <a:gd name="T8" fmla="*/ 46 w 201"/>
              <a:gd name="T9" fmla="*/ 77 h 258"/>
              <a:gd name="T10" fmla="*/ 39 w 201"/>
              <a:gd name="T11" fmla="*/ 100 h 258"/>
              <a:gd name="T12" fmla="*/ 37 w 201"/>
              <a:gd name="T13" fmla="*/ 130 h 258"/>
              <a:gd name="T14" fmla="*/ 39 w 201"/>
              <a:gd name="T15" fmla="*/ 159 h 258"/>
              <a:gd name="T16" fmla="*/ 46 w 201"/>
              <a:gd name="T17" fmla="*/ 182 h 258"/>
              <a:gd name="T18" fmla="*/ 57 w 201"/>
              <a:gd name="T19" fmla="*/ 201 h 258"/>
              <a:gd name="T20" fmla="*/ 69 w 201"/>
              <a:gd name="T21" fmla="*/ 214 h 258"/>
              <a:gd name="T22" fmla="*/ 84 w 201"/>
              <a:gd name="T23" fmla="*/ 221 h 258"/>
              <a:gd name="T24" fmla="*/ 101 w 201"/>
              <a:gd name="T25" fmla="*/ 224 h 258"/>
              <a:gd name="T26" fmla="*/ 117 w 201"/>
              <a:gd name="T27" fmla="*/ 221 h 258"/>
              <a:gd name="T28" fmla="*/ 132 w 201"/>
              <a:gd name="T29" fmla="*/ 214 h 258"/>
              <a:gd name="T30" fmla="*/ 146 w 201"/>
              <a:gd name="T31" fmla="*/ 201 h 258"/>
              <a:gd name="T32" fmla="*/ 155 w 201"/>
              <a:gd name="T33" fmla="*/ 182 h 258"/>
              <a:gd name="T34" fmla="*/ 162 w 201"/>
              <a:gd name="T35" fmla="*/ 159 h 258"/>
              <a:gd name="T36" fmla="*/ 164 w 201"/>
              <a:gd name="T37" fmla="*/ 130 h 258"/>
              <a:gd name="T38" fmla="*/ 162 w 201"/>
              <a:gd name="T39" fmla="*/ 100 h 258"/>
              <a:gd name="T40" fmla="*/ 155 w 201"/>
              <a:gd name="T41" fmla="*/ 77 h 258"/>
              <a:gd name="T42" fmla="*/ 146 w 201"/>
              <a:gd name="T43" fmla="*/ 59 h 258"/>
              <a:gd name="T44" fmla="*/ 132 w 201"/>
              <a:gd name="T45" fmla="*/ 47 h 258"/>
              <a:gd name="T46" fmla="*/ 117 w 201"/>
              <a:gd name="T47" fmla="*/ 38 h 258"/>
              <a:gd name="T48" fmla="*/ 100 w 201"/>
              <a:gd name="T49" fmla="*/ 36 h 258"/>
              <a:gd name="T50" fmla="*/ 101 w 201"/>
              <a:gd name="T51" fmla="*/ 0 h 258"/>
              <a:gd name="T52" fmla="*/ 128 w 201"/>
              <a:gd name="T53" fmla="*/ 4 h 258"/>
              <a:gd name="T54" fmla="*/ 151 w 201"/>
              <a:gd name="T55" fmla="*/ 16 h 258"/>
              <a:gd name="T56" fmla="*/ 173 w 201"/>
              <a:gd name="T57" fmla="*/ 34 h 258"/>
              <a:gd name="T58" fmla="*/ 187 w 201"/>
              <a:gd name="T59" fmla="*/ 59 h 258"/>
              <a:gd name="T60" fmla="*/ 198 w 201"/>
              <a:gd name="T61" fmla="*/ 89 h 258"/>
              <a:gd name="T62" fmla="*/ 201 w 201"/>
              <a:gd name="T63" fmla="*/ 127 h 258"/>
              <a:gd name="T64" fmla="*/ 198 w 201"/>
              <a:gd name="T65" fmla="*/ 167 h 258"/>
              <a:gd name="T66" fmla="*/ 189 w 201"/>
              <a:gd name="T67" fmla="*/ 201 h 258"/>
              <a:gd name="T68" fmla="*/ 173 w 201"/>
              <a:gd name="T69" fmla="*/ 226 h 258"/>
              <a:gd name="T70" fmla="*/ 151 w 201"/>
              <a:gd name="T71" fmla="*/ 244 h 258"/>
              <a:gd name="T72" fmla="*/ 128 w 201"/>
              <a:gd name="T73" fmla="*/ 255 h 258"/>
              <a:gd name="T74" fmla="*/ 101 w 201"/>
              <a:gd name="T75" fmla="*/ 258 h 258"/>
              <a:gd name="T76" fmla="*/ 73 w 201"/>
              <a:gd name="T77" fmla="*/ 255 h 258"/>
              <a:gd name="T78" fmla="*/ 50 w 201"/>
              <a:gd name="T79" fmla="*/ 244 h 258"/>
              <a:gd name="T80" fmla="*/ 29 w 201"/>
              <a:gd name="T81" fmla="*/ 226 h 258"/>
              <a:gd name="T82" fmla="*/ 14 w 201"/>
              <a:gd name="T83" fmla="*/ 201 h 258"/>
              <a:gd name="T84" fmla="*/ 4 w 201"/>
              <a:gd name="T85" fmla="*/ 169 h 258"/>
              <a:gd name="T86" fmla="*/ 0 w 201"/>
              <a:gd name="T87" fmla="*/ 130 h 258"/>
              <a:gd name="T88" fmla="*/ 4 w 201"/>
              <a:gd name="T89" fmla="*/ 91 h 258"/>
              <a:gd name="T90" fmla="*/ 14 w 201"/>
              <a:gd name="T91" fmla="*/ 59 h 258"/>
              <a:gd name="T92" fmla="*/ 29 w 201"/>
              <a:gd name="T93" fmla="*/ 34 h 258"/>
              <a:gd name="T94" fmla="*/ 50 w 201"/>
              <a:gd name="T95" fmla="*/ 16 h 258"/>
              <a:gd name="T96" fmla="*/ 73 w 201"/>
              <a:gd name="T97" fmla="*/ 4 h 258"/>
              <a:gd name="T98" fmla="*/ 101 w 201"/>
              <a:gd name="T9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 h="258">
                <a:moveTo>
                  <a:pt x="100" y="36"/>
                </a:moveTo>
                <a:lnTo>
                  <a:pt x="84" y="38"/>
                </a:lnTo>
                <a:lnTo>
                  <a:pt x="69" y="47"/>
                </a:lnTo>
                <a:lnTo>
                  <a:pt x="55" y="59"/>
                </a:lnTo>
                <a:lnTo>
                  <a:pt x="46" y="77"/>
                </a:lnTo>
                <a:lnTo>
                  <a:pt x="39" y="100"/>
                </a:lnTo>
                <a:lnTo>
                  <a:pt x="37" y="130"/>
                </a:lnTo>
                <a:lnTo>
                  <a:pt x="39" y="159"/>
                </a:lnTo>
                <a:lnTo>
                  <a:pt x="46" y="182"/>
                </a:lnTo>
                <a:lnTo>
                  <a:pt x="57" y="201"/>
                </a:lnTo>
                <a:lnTo>
                  <a:pt x="69" y="214"/>
                </a:lnTo>
                <a:lnTo>
                  <a:pt x="84" y="221"/>
                </a:lnTo>
                <a:lnTo>
                  <a:pt x="101" y="224"/>
                </a:lnTo>
                <a:lnTo>
                  <a:pt x="117" y="221"/>
                </a:lnTo>
                <a:lnTo>
                  <a:pt x="132" y="214"/>
                </a:lnTo>
                <a:lnTo>
                  <a:pt x="146" y="201"/>
                </a:lnTo>
                <a:lnTo>
                  <a:pt x="155" y="182"/>
                </a:lnTo>
                <a:lnTo>
                  <a:pt x="162" y="159"/>
                </a:lnTo>
                <a:lnTo>
                  <a:pt x="164" y="130"/>
                </a:lnTo>
                <a:lnTo>
                  <a:pt x="162" y="100"/>
                </a:lnTo>
                <a:lnTo>
                  <a:pt x="155" y="77"/>
                </a:lnTo>
                <a:lnTo>
                  <a:pt x="146" y="59"/>
                </a:lnTo>
                <a:lnTo>
                  <a:pt x="132" y="47"/>
                </a:lnTo>
                <a:lnTo>
                  <a:pt x="117" y="38"/>
                </a:lnTo>
                <a:lnTo>
                  <a:pt x="100" y="36"/>
                </a:lnTo>
                <a:close/>
                <a:moveTo>
                  <a:pt x="101" y="0"/>
                </a:moveTo>
                <a:lnTo>
                  <a:pt x="128" y="4"/>
                </a:lnTo>
                <a:lnTo>
                  <a:pt x="151" y="16"/>
                </a:lnTo>
                <a:lnTo>
                  <a:pt x="173" y="34"/>
                </a:lnTo>
                <a:lnTo>
                  <a:pt x="187" y="59"/>
                </a:lnTo>
                <a:lnTo>
                  <a:pt x="198" y="89"/>
                </a:lnTo>
                <a:lnTo>
                  <a:pt x="201" y="127"/>
                </a:lnTo>
                <a:lnTo>
                  <a:pt x="198" y="167"/>
                </a:lnTo>
                <a:lnTo>
                  <a:pt x="189" y="201"/>
                </a:lnTo>
                <a:lnTo>
                  <a:pt x="173" y="226"/>
                </a:lnTo>
                <a:lnTo>
                  <a:pt x="151" y="244"/>
                </a:lnTo>
                <a:lnTo>
                  <a:pt x="128" y="255"/>
                </a:lnTo>
                <a:lnTo>
                  <a:pt x="101" y="258"/>
                </a:lnTo>
                <a:lnTo>
                  <a:pt x="73" y="255"/>
                </a:lnTo>
                <a:lnTo>
                  <a:pt x="50" y="244"/>
                </a:lnTo>
                <a:lnTo>
                  <a:pt x="29" y="226"/>
                </a:lnTo>
                <a:lnTo>
                  <a:pt x="14" y="201"/>
                </a:lnTo>
                <a:lnTo>
                  <a:pt x="4" y="169"/>
                </a:lnTo>
                <a:lnTo>
                  <a:pt x="0" y="130"/>
                </a:lnTo>
                <a:lnTo>
                  <a:pt x="4" y="91"/>
                </a:lnTo>
                <a:lnTo>
                  <a:pt x="14" y="59"/>
                </a:lnTo>
                <a:lnTo>
                  <a:pt x="29" y="34"/>
                </a:lnTo>
                <a:lnTo>
                  <a:pt x="50" y="16"/>
                </a:lnTo>
                <a:lnTo>
                  <a:pt x="73" y="4"/>
                </a:lnTo>
                <a:lnTo>
                  <a:pt x="101"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101" name="Freeform 91"/>
          <p:cNvSpPr>
            <a:spLocks/>
          </p:cNvSpPr>
          <p:nvPr userDrawn="1"/>
        </p:nvSpPr>
        <p:spPr bwMode="auto">
          <a:xfrm>
            <a:off x="11311540" y="6378896"/>
            <a:ext cx="19583" cy="42543"/>
          </a:xfrm>
          <a:custGeom>
            <a:avLst/>
            <a:gdLst>
              <a:gd name="T0" fmla="*/ 81 w 116"/>
              <a:gd name="T1" fmla="*/ 0 h 253"/>
              <a:gd name="T2" fmla="*/ 98 w 116"/>
              <a:gd name="T3" fmla="*/ 4 h 253"/>
              <a:gd name="T4" fmla="*/ 116 w 116"/>
              <a:gd name="T5" fmla="*/ 14 h 253"/>
              <a:gd name="T6" fmla="*/ 105 w 116"/>
              <a:gd name="T7" fmla="*/ 54 h 253"/>
              <a:gd name="T8" fmla="*/ 97 w 116"/>
              <a:gd name="T9" fmla="*/ 48 h 253"/>
              <a:gd name="T10" fmla="*/ 88 w 116"/>
              <a:gd name="T11" fmla="*/ 45 h 253"/>
              <a:gd name="T12" fmla="*/ 79 w 116"/>
              <a:gd name="T13" fmla="*/ 45 h 253"/>
              <a:gd name="T14" fmla="*/ 72 w 116"/>
              <a:gd name="T15" fmla="*/ 45 h 253"/>
              <a:gd name="T16" fmla="*/ 65 w 116"/>
              <a:gd name="T17" fmla="*/ 48 h 253"/>
              <a:gd name="T18" fmla="*/ 57 w 116"/>
              <a:gd name="T19" fmla="*/ 52 h 253"/>
              <a:gd name="T20" fmla="*/ 52 w 116"/>
              <a:gd name="T21" fmla="*/ 57 h 253"/>
              <a:gd name="T22" fmla="*/ 47 w 116"/>
              <a:gd name="T23" fmla="*/ 64 h 253"/>
              <a:gd name="T24" fmla="*/ 43 w 116"/>
              <a:gd name="T25" fmla="*/ 73 h 253"/>
              <a:gd name="T26" fmla="*/ 40 w 116"/>
              <a:gd name="T27" fmla="*/ 98 h 253"/>
              <a:gd name="T28" fmla="*/ 38 w 116"/>
              <a:gd name="T29" fmla="*/ 125 h 253"/>
              <a:gd name="T30" fmla="*/ 38 w 116"/>
              <a:gd name="T31" fmla="*/ 253 h 253"/>
              <a:gd name="T32" fmla="*/ 0 w 116"/>
              <a:gd name="T33" fmla="*/ 253 h 253"/>
              <a:gd name="T34" fmla="*/ 0 w 116"/>
              <a:gd name="T35" fmla="*/ 7 h 253"/>
              <a:gd name="T36" fmla="*/ 34 w 116"/>
              <a:gd name="T37" fmla="*/ 7 h 253"/>
              <a:gd name="T38" fmla="*/ 34 w 116"/>
              <a:gd name="T39" fmla="*/ 45 h 253"/>
              <a:gd name="T40" fmla="*/ 45 w 116"/>
              <a:gd name="T41" fmla="*/ 22 h 253"/>
              <a:gd name="T42" fmla="*/ 57 w 116"/>
              <a:gd name="T43" fmla="*/ 9 h 253"/>
              <a:gd name="T44" fmla="*/ 65 w 116"/>
              <a:gd name="T45" fmla="*/ 6 h 253"/>
              <a:gd name="T46" fmla="*/ 72 w 116"/>
              <a:gd name="T47" fmla="*/ 2 h 253"/>
              <a:gd name="T48" fmla="*/ 81 w 116"/>
              <a:gd name="T4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6" h="253">
                <a:moveTo>
                  <a:pt x="81" y="0"/>
                </a:moveTo>
                <a:lnTo>
                  <a:pt x="98" y="4"/>
                </a:lnTo>
                <a:lnTo>
                  <a:pt x="116" y="14"/>
                </a:lnTo>
                <a:lnTo>
                  <a:pt x="105" y="54"/>
                </a:lnTo>
                <a:lnTo>
                  <a:pt x="97" y="48"/>
                </a:lnTo>
                <a:lnTo>
                  <a:pt x="88" y="45"/>
                </a:lnTo>
                <a:lnTo>
                  <a:pt x="79" y="45"/>
                </a:lnTo>
                <a:lnTo>
                  <a:pt x="72" y="45"/>
                </a:lnTo>
                <a:lnTo>
                  <a:pt x="65" y="48"/>
                </a:lnTo>
                <a:lnTo>
                  <a:pt x="57" y="52"/>
                </a:lnTo>
                <a:lnTo>
                  <a:pt x="52" y="57"/>
                </a:lnTo>
                <a:lnTo>
                  <a:pt x="47" y="64"/>
                </a:lnTo>
                <a:lnTo>
                  <a:pt x="43" y="73"/>
                </a:lnTo>
                <a:lnTo>
                  <a:pt x="40" y="98"/>
                </a:lnTo>
                <a:lnTo>
                  <a:pt x="38" y="125"/>
                </a:lnTo>
                <a:lnTo>
                  <a:pt x="38" y="253"/>
                </a:lnTo>
                <a:lnTo>
                  <a:pt x="0" y="253"/>
                </a:lnTo>
                <a:lnTo>
                  <a:pt x="0" y="7"/>
                </a:lnTo>
                <a:lnTo>
                  <a:pt x="34" y="7"/>
                </a:lnTo>
                <a:lnTo>
                  <a:pt x="34" y="45"/>
                </a:lnTo>
                <a:lnTo>
                  <a:pt x="45" y="22"/>
                </a:lnTo>
                <a:lnTo>
                  <a:pt x="57" y="9"/>
                </a:lnTo>
                <a:lnTo>
                  <a:pt x="65" y="6"/>
                </a:lnTo>
                <a:lnTo>
                  <a:pt x="72" y="2"/>
                </a:lnTo>
                <a:lnTo>
                  <a:pt x="81"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102" name="Freeform 92"/>
          <p:cNvSpPr>
            <a:spLocks noEditPoints="1"/>
          </p:cNvSpPr>
          <p:nvPr userDrawn="1"/>
        </p:nvSpPr>
        <p:spPr bwMode="auto">
          <a:xfrm>
            <a:off x="11383120" y="6378896"/>
            <a:ext cx="33427" cy="43556"/>
          </a:xfrm>
          <a:custGeom>
            <a:avLst/>
            <a:gdLst>
              <a:gd name="T0" fmla="*/ 99 w 197"/>
              <a:gd name="T1" fmla="*/ 36 h 258"/>
              <a:gd name="T2" fmla="*/ 78 w 197"/>
              <a:gd name="T3" fmla="*/ 39 h 258"/>
              <a:gd name="T4" fmla="*/ 58 w 197"/>
              <a:gd name="T5" fmla="*/ 55 h 258"/>
              <a:gd name="T6" fmla="*/ 49 w 197"/>
              <a:gd name="T7" fmla="*/ 70 h 258"/>
              <a:gd name="T8" fmla="*/ 42 w 197"/>
              <a:gd name="T9" fmla="*/ 86 h 258"/>
              <a:gd name="T10" fmla="*/ 41 w 197"/>
              <a:gd name="T11" fmla="*/ 107 h 258"/>
              <a:gd name="T12" fmla="*/ 158 w 197"/>
              <a:gd name="T13" fmla="*/ 107 h 258"/>
              <a:gd name="T14" fmla="*/ 154 w 197"/>
              <a:gd name="T15" fmla="*/ 79 h 258"/>
              <a:gd name="T16" fmla="*/ 144 w 197"/>
              <a:gd name="T17" fmla="*/ 59 h 258"/>
              <a:gd name="T18" fmla="*/ 131 w 197"/>
              <a:gd name="T19" fmla="*/ 45 h 258"/>
              <a:gd name="T20" fmla="*/ 117 w 197"/>
              <a:gd name="T21" fmla="*/ 38 h 258"/>
              <a:gd name="T22" fmla="*/ 99 w 197"/>
              <a:gd name="T23" fmla="*/ 36 h 258"/>
              <a:gd name="T24" fmla="*/ 99 w 197"/>
              <a:gd name="T25" fmla="*/ 0 h 258"/>
              <a:gd name="T26" fmla="*/ 126 w 197"/>
              <a:gd name="T27" fmla="*/ 6 h 258"/>
              <a:gd name="T28" fmla="*/ 149 w 197"/>
              <a:gd name="T29" fmla="*/ 16 h 258"/>
              <a:gd name="T30" fmla="*/ 169 w 197"/>
              <a:gd name="T31" fmla="*/ 34 h 258"/>
              <a:gd name="T32" fmla="*/ 185 w 197"/>
              <a:gd name="T33" fmla="*/ 59 h 258"/>
              <a:gd name="T34" fmla="*/ 194 w 197"/>
              <a:gd name="T35" fmla="*/ 91 h 258"/>
              <a:gd name="T36" fmla="*/ 197 w 197"/>
              <a:gd name="T37" fmla="*/ 130 h 258"/>
              <a:gd name="T38" fmla="*/ 197 w 197"/>
              <a:gd name="T39" fmla="*/ 141 h 258"/>
              <a:gd name="T40" fmla="*/ 37 w 197"/>
              <a:gd name="T41" fmla="*/ 141 h 258"/>
              <a:gd name="T42" fmla="*/ 41 w 197"/>
              <a:gd name="T43" fmla="*/ 166 h 258"/>
              <a:gd name="T44" fmla="*/ 48 w 197"/>
              <a:gd name="T45" fmla="*/ 187 h 258"/>
              <a:gd name="T46" fmla="*/ 58 w 197"/>
              <a:gd name="T47" fmla="*/ 203 h 258"/>
              <a:gd name="T48" fmla="*/ 71 w 197"/>
              <a:gd name="T49" fmla="*/ 215 h 258"/>
              <a:gd name="T50" fmla="*/ 85 w 197"/>
              <a:gd name="T51" fmla="*/ 223 h 258"/>
              <a:gd name="T52" fmla="*/ 101 w 197"/>
              <a:gd name="T53" fmla="*/ 224 h 258"/>
              <a:gd name="T54" fmla="*/ 121 w 197"/>
              <a:gd name="T55" fmla="*/ 221 h 258"/>
              <a:gd name="T56" fmla="*/ 137 w 197"/>
              <a:gd name="T57" fmla="*/ 212 h 258"/>
              <a:gd name="T58" fmla="*/ 149 w 197"/>
              <a:gd name="T59" fmla="*/ 196 h 258"/>
              <a:gd name="T60" fmla="*/ 158 w 197"/>
              <a:gd name="T61" fmla="*/ 173 h 258"/>
              <a:gd name="T62" fmla="*/ 195 w 197"/>
              <a:gd name="T63" fmla="*/ 178 h 258"/>
              <a:gd name="T64" fmla="*/ 188 w 197"/>
              <a:gd name="T65" fmla="*/ 203 h 258"/>
              <a:gd name="T66" fmla="*/ 176 w 197"/>
              <a:gd name="T67" fmla="*/ 223 h 258"/>
              <a:gd name="T68" fmla="*/ 162 w 197"/>
              <a:gd name="T69" fmla="*/ 239 h 258"/>
              <a:gd name="T70" fmla="*/ 144 w 197"/>
              <a:gd name="T71" fmla="*/ 249 h 258"/>
              <a:gd name="T72" fmla="*/ 124 w 197"/>
              <a:gd name="T73" fmla="*/ 256 h 258"/>
              <a:gd name="T74" fmla="*/ 101 w 197"/>
              <a:gd name="T75" fmla="*/ 258 h 258"/>
              <a:gd name="T76" fmla="*/ 73 w 197"/>
              <a:gd name="T77" fmla="*/ 255 h 258"/>
              <a:gd name="T78" fmla="*/ 49 w 197"/>
              <a:gd name="T79" fmla="*/ 244 h 258"/>
              <a:gd name="T80" fmla="*/ 28 w 197"/>
              <a:gd name="T81" fmla="*/ 226 h 258"/>
              <a:gd name="T82" fmla="*/ 12 w 197"/>
              <a:gd name="T83" fmla="*/ 201 h 258"/>
              <a:gd name="T84" fmla="*/ 3 w 197"/>
              <a:gd name="T85" fmla="*/ 169 h 258"/>
              <a:gd name="T86" fmla="*/ 0 w 197"/>
              <a:gd name="T87" fmla="*/ 132 h 258"/>
              <a:gd name="T88" fmla="*/ 3 w 197"/>
              <a:gd name="T89" fmla="*/ 93 h 258"/>
              <a:gd name="T90" fmla="*/ 12 w 197"/>
              <a:gd name="T91" fmla="*/ 61 h 258"/>
              <a:gd name="T92" fmla="*/ 28 w 197"/>
              <a:gd name="T93" fmla="*/ 34 h 258"/>
              <a:gd name="T94" fmla="*/ 49 w 197"/>
              <a:gd name="T95" fmla="*/ 16 h 258"/>
              <a:gd name="T96" fmla="*/ 73 w 197"/>
              <a:gd name="T97" fmla="*/ 6 h 258"/>
              <a:gd name="T98" fmla="*/ 99 w 197"/>
              <a:gd name="T9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7" h="258">
                <a:moveTo>
                  <a:pt x="99" y="36"/>
                </a:moveTo>
                <a:lnTo>
                  <a:pt x="78" y="39"/>
                </a:lnTo>
                <a:lnTo>
                  <a:pt x="58" y="55"/>
                </a:lnTo>
                <a:lnTo>
                  <a:pt x="49" y="70"/>
                </a:lnTo>
                <a:lnTo>
                  <a:pt x="42" y="86"/>
                </a:lnTo>
                <a:lnTo>
                  <a:pt x="41" y="107"/>
                </a:lnTo>
                <a:lnTo>
                  <a:pt x="158" y="107"/>
                </a:lnTo>
                <a:lnTo>
                  <a:pt x="154" y="79"/>
                </a:lnTo>
                <a:lnTo>
                  <a:pt x="144" y="59"/>
                </a:lnTo>
                <a:lnTo>
                  <a:pt x="131" y="45"/>
                </a:lnTo>
                <a:lnTo>
                  <a:pt x="117" y="38"/>
                </a:lnTo>
                <a:lnTo>
                  <a:pt x="99" y="36"/>
                </a:lnTo>
                <a:close/>
                <a:moveTo>
                  <a:pt x="99" y="0"/>
                </a:moveTo>
                <a:lnTo>
                  <a:pt x="126" y="6"/>
                </a:lnTo>
                <a:lnTo>
                  <a:pt x="149" y="16"/>
                </a:lnTo>
                <a:lnTo>
                  <a:pt x="169" y="34"/>
                </a:lnTo>
                <a:lnTo>
                  <a:pt x="185" y="59"/>
                </a:lnTo>
                <a:lnTo>
                  <a:pt x="194" y="91"/>
                </a:lnTo>
                <a:lnTo>
                  <a:pt x="197" y="130"/>
                </a:lnTo>
                <a:lnTo>
                  <a:pt x="197" y="141"/>
                </a:lnTo>
                <a:lnTo>
                  <a:pt x="37" y="141"/>
                </a:lnTo>
                <a:lnTo>
                  <a:pt x="41" y="166"/>
                </a:lnTo>
                <a:lnTo>
                  <a:pt x="48" y="187"/>
                </a:lnTo>
                <a:lnTo>
                  <a:pt x="58" y="203"/>
                </a:lnTo>
                <a:lnTo>
                  <a:pt x="71" y="215"/>
                </a:lnTo>
                <a:lnTo>
                  <a:pt x="85" y="223"/>
                </a:lnTo>
                <a:lnTo>
                  <a:pt x="101" y="224"/>
                </a:lnTo>
                <a:lnTo>
                  <a:pt x="121" y="221"/>
                </a:lnTo>
                <a:lnTo>
                  <a:pt x="137" y="212"/>
                </a:lnTo>
                <a:lnTo>
                  <a:pt x="149" y="196"/>
                </a:lnTo>
                <a:lnTo>
                  <a:pt x="158" y="173"/>
                </a:lnTo>
                <a:lnTo>
                  <a:pt x="195" y="178"/>
                </a:lnTo>
                <a:lnTo>
                  <a:pt x="188" y="203"/>
                </a:lnTo>
                <a:lnTo>
                  <a:pt x="176" y="223"/>
                </a:lnTo>
                <a:lnTo>
                  <a:pt x="162" y="239"/>
                </a:lnTo>
                <a:lnTo>
                  <a:pt x="144" y="249"/>
                </a:lnTo>
                <a:lnTo>
                  <a:pt x="124" y="256"/>
                </a:lnTo>
                <a:lnTo>
                  <a:pt x="101" y="258"/>
                </a:lnTo>
                <a:lnTo>
                  <a:pt x="73" y="255"/>
                </a:lnTo>
                <a:lnTo>
                  <a:pt x="49" y="244"/>
                </a:lnTo>
                <a:lnTo>
                  <a:pt x="28" y="226"/>
                </a:lnTo>
                <a:lnTo>
                  <a:pt x="12" y="201"/>
                </a:lnTo>
                <a:lnTo>
                  <a:pt x="3" y="169"/>
                </a:lnTo>
                <a:lnTo>
                  <a:pt x="0" y="132"/>
                </a:lnTo>
                <a:lnTo>
                  <a:pt x="3" y="93"/>
                </a:lnTo>
                <a:lnTo>
                  <a:pt x="12" y="61"/>
                </a:lnTo>
                <a:lnTo>
                  <a:pt x="28" y="34"/>
                </a:lnTo>
                <a:lnTo>
                  <a:pt x="49" y="16"/>
                </a:lnTo>
                <a:lnTo>
                  <a:pt x="73" y="6"/>
                </a:lnTo>
                <a:lnTo>
                  <a:pt x="99"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103" name="Freeform 93"/>
          <p:cNvSpPr>
            <a:spLocks/>
          </p:cNvSpPr>
          <p:nvPr userDrawn="1"/>
        </p:nvSpPr>
        <p:spPr bwMode="auto">
          <a:xfrm>
            <a:off x="11420936" y="6380246"/>
            <a:ext cx="33089" cy="58075"/>
          </a:xfrm>
          <a:custGeom>
            <a:avLst/>
            <a:gdLst>
              <a:gd name="T0" fmla="*/ 0 w 195"/>
              <a:gd name="T1" fmla="*/ 0 h 345"/>
              <a:gd name="T2" fmla="*/ 39 w 195"/>
              <a:gd name="T3" fmla="*/ 0 h 345"/>
              <a:gd name="T4" fmla="*/ 83 w 195"/>
              <a:gd name="T5" fmla="*/ 143 h 345"/>
              <a:gd name="T6" fmla="*/ 99 w 195"/>
              <a:gd name="T7" fmla="*/ 200 h 345"/>
              <a:gd name="T8" fmla="*/ 114 w 195"/>
              <a:gd name="T9" fmla="*/ 143 h 345"/>
              <a:gd name="T10" fmla="*/ 160 w 195"/>
              <a:gd name="T11" fmla="*/ 0 h 345"/>
              <a:gd name="T12" fmla="*/ 195 w 195"/>
              <a:gd name="T13" fmla="*/ 0 h 345"/>
              <a:gd name="T14" fmla="*/ 115 w 195"/>
              <a:gd name="T15" fmla="*/ 249 h 345"/>
              <a:gd name="T16" fmla="*/ 105 w 195"/>
              <a:gd name="T17" fmla="*/ 280 h 345"/>
              <a:gd name="T18" fmla="*/ 96 w 195"/>
              <a:gd name="T19" fmla="*/ 301 h 345"/>
              <a:gd name="T20" fmla="*/ 90 w 195"/>
              <a:gd name="T21" fmla="*/ 315 h 345"/>
              <a:gd name="T22" fmla="*/ 83 w 195"/>
              <a:gd name="T23" fmla="*/ 324 h 345"/>
              <a:gd name="T24" fmla="*/ 76 w 195"/>
              <a:gd name="T25" fmla="*/ 333 h 345"/>
              <a:gd name="T26" fmla="*/ 69 w 195"/>
              <a:gd name="T27" fmla="*/ 338 h 345"/>
              <a:gd name="T28" fmla="*/ 60 w 195"/>
              <a:gd name="T29" fmla="*/ 342 h 345"/>
              <a:gd name="T30" fmla="*/ 51 w 195"/>
              <a:gd name="T31" fmla="*/ 345 h 345"/>
              <a:gd name="T32" fmla="*/ 42 w 195"/>
              <a:gd name="T33" fmla="*/ 345 h 345"/>
              <a:gd name="T34" fmla="*/ 35 w 195"/>
              <a:gd name="T35" fmla="*/ 345 h 345"/>
              <a:gd name="T36" fmla="*/ 28 w 195"/>
              <a:gd name="T37" fmla="*/ 344 h 345"/>
              <a:gd name="T38" fmla="*/ 19 w 195"/>
              <a:gd name="T39" fmla="*/ 340 h 345"/>
              <a:gd name="T40" fmla="*/ 16 w 195"/>
              <a:gd name="T41" fmla="*/ 301 h 345"/>
              <a:gd name="T42" fmla="*/ 23 w 195"/>
              <a:gd name="T43" fmla="*/ 303 h 345"/>
              <a:gd name="T44" fmla="*/ 30 w 195"/>
              <a:gd name="T45" fmla="*/ 305 h 345"/>
              <a:gd name="T46" fmla="*/ 35 w 195"/>
              <a:gd name="T47" fmla="*/ 305 h 345"/>
              <a:gd name="T48" fmla="*/ 42 w 195"/>
              <a:gd name="T49" fmla="*/ 305 h 345"/>
              <a:gd name="T50" fmla="*/ 50 w 195"/>
              <a:gd name="T51" fmla="*/ 303 h 345"/>
              <a:gd name="T52" fmla="*/ 55 w 195"/>
              <a:gd name="T53" fmla="*/ 301 h 345"/>
              <a:gd name="T54" fmla="*/ 60 w 195"/>
              <a:gd name="T55" fmla="*/ 297 h 345"/>
              <a:gd name="T56" fmla="*/ 64 w 195"/>
              <a:gd name="T57" fmla="*/ 292 h 345"/>
              <a:gd name="T58" fmla="*/ 67 w 195"/>
              <a:gd name="T59" fmla="*/ 287 h 345"/>
              <a:gd name="T60" fmla="*/ 69 w 195"/>
              <a:gd name="T61" fmla="*/ 281 h 345"/>
              <a:gd name="T62" fmla="*/ 74 w 195"/>
              <a:gd name="T63" fmla="*/ 267 h 345"/>
              <a:gd name="T64" fmla="*/ 82 w 195"/>
              <a:gd name="T65" fmla="*/ 246 h 345"/>
              <a:gd name="T66" fmla="*/ 0 w 195"/>
              <a:gd name="T67"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345">
                <a:moveTo>
                  <a:pt x="0" y="0"/>
                </a:moveTo>
                <a:lnTo>
                  <a:pt x="39" y="0"/>
                </a:lnTo>
                <a:lnTo>
                  <a:pt x="83" y="143"/>
                </a:lnTo>
                <a:lnTo>
                  <a:pt x="99" y="200"/>
                </a:lnTo>
                <a:lnTo>
                  <a:pt x="114" y="143"/>
                </a:lnTo>
                <a:lnTo>
                  <a:pt x="160" y="0"/>
                </a:lnTo>
                <a:lnTo>
                  <a:pt x="195" y="0"/>
                </a:lnTo>
                <a:lnTo>
                  <a:pt x="115" y="249"/>
                </a:lnTo>
                <a:lnTo>
                  <a:pt x="105" y="280"/>
                </a:lnTo>
                <a:lnTo>
                  <a:pt x="96" y="301"/>
                </a:lnTo>
                <a:lnTo>
                  <a:pt x="90" y="315"/>
                </a:lnTo>
                <a:lnTo>
                  <a:pt x="83" y="324"/>
                </a:lnTo>
                <a:lnTo>
                  <a:pt x="76" y="333"/>
                </a:lnTo>
                <a:lnTo>
                  <a:pt x="69" y="338"/>
                </a:lnTo>
                <a:lnTo>
                  <a:pt x="60" y="342"/>
                </a:lnTo>
                <a:lnTo>
                  <a:pt x="51" y="345"/>
                </a:lnTo>
                <a:lnTo>
                  <a:pt x="42" y="345"/>
                </a:lnTo>
                <a:lnTo>
                  <a:pt x="35" y="345"/>
                </a:lnTo>
                <a:lnTo>
                  <a:pt x="28" y="344"/>
                </a:lnTo>
                <a:lnTo>
                  <a:pt x="19" y="340"/>
                </a:lnTo>
                <a:lnTo>
                  <a:pt x="16" y="301"/>
                </a:lnTo>
                <a:lnTo>
                  <a:pt x="23" y="303"/>
                </a:lnTo>
                <a:lnTo>
                  <a:pt x="30" y="305"/>
                </a:lnTo>
                <a:lnTo>
                  <a:pt x="35" y="305"/>
                </a:lnTo>
                <a:lnTo>
                  <a:pt x="42" y="305"/>
                </a:lnTo>
                <a:lnTo>
                  <a:pt x="50" y="303"/>
                </a:lnTo>
                <a:lnTo>
                  <a:pt x="55" y="301"/>
                </a:lnTo>
                <a:lnTo>
                  <a:pt x="60" y="297"/>
                </a:lnTo>
                <a:lnTo>
                  <a:pt x="64" y="292"/>
                </a:lnTo>
                <a:lnTo>
                  <a:pt x="67" y="287"/>
                </a:lnTo>
                <a:lnTo>
                  <a:pt x="69" y="281"/>
                </a:lnTo>
                <a:lnTo>
                  <a:pt x="74" y="267"/>
                </a:lnTo>
                <a:lnTo>
                  <a:pt x="82" y="246"/>
                </a:lnTo>
                <a:lnTo>
                  <a:pt x="0"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104" name="Freeform 94"/>
          <p:cNvSpPr>
            <a:spLocks/>
          </p:cNvSpPr>
          <p:nvPr userDrawn="1"/>
        </p:nvSpPr>
        <p:spPr bwMode="auto">
          <a:xfrm>
            <a:off x="11456051" y="6378896"/>
            <a:ext cx="30050" cy="43556"/>
          </a:xfrm>
          <a:custGeom>
            <a:avLst/>
            <a:gdLst>
              <a:gd name="T0" fmla="*/ 109 w 178"/>
              <a:gd name="T1" fmla="*/ 4 h 258"/>
              <a:gd name="T2" fmla="*/ 139 w 178"/>
              <a:gd name="T3" fmla="*/ 14 h 258"/>
              <a:gd name="T4" fmla="*/ 157 w 178"/>
              <a:gd name="T5" fmla="*/ 30 h 258"/>
              <a:gd name="T6" fmla="*/ 169 w 178"/>
              <a:gd name="T7" fmla="*/ 70 h 258"/>
              <a:gd name="T8" fmla="*/ 130 w 178"/>
              <a:gd name="T9" fmla="*/ 57 h 258"/>
              <a:gd name="T10" fmla="*/ 107 w 178"/>
              <a:gd name="T11" fmla="*/ 38 h 258"/>
              <a:gd name="T12" fmla="*/ 68 w 178"/>
              <a:gd name="T13" fmla="*/ 38 h 258"/>
              <a:gd name="T14" fmla="*/ 48 w 178"/>
              <a:gd name="T15" fmla="*/ 48 h 258"/>
              <a:gd name="T16" fmla="*/ 43 w 178"/>
              <a:gd name="T17" fmla="*/ 61 h 258"/>
              <a:gd name="T18" fmla="*/ 43 w 178"/>
              <a:gd name="T19" fmla="*/ 73 h 258"/>
              <a:gd name="T20" fmla="*/ 48 w 178"/>
              <a:gd name="T21" fmla="*/ 84 h 258"/>
              <a:gd name="T22" fmla="*/ 59 w 178"/>
              <a:gd name="T23" fmla="*/ 93 h 258"/>
              <a:gd name="T24" fmla="*/ 91 w 178"/>
              <a:gd name="T25" fmla="*/ 103 h 258"/>
              <a:gd name="T26" fmla="*/ 137 w 178"/>
              <a:gd name="T27" fmla="*/ 119 h 258"/>
              <a:gd name="T28" fmla="*/ 158 w 178"/>
              <a:gd name="T29" fmla="*/ 130 h 258"/>
              <a:gd name="T30" fmla="*/ 169 w 178"/>
              <a:gd name="T31" fmla="*/ 146 h 258"/>
              <a:gd name="T32" fmla="*/ 178 w 178"/>
              <a:gd name="T33" fmla="*/ 180 h 258"/>
              <a:gd name="T34" fmla="*/ 167 w 178"/>
              <a:gd name="T35" fmla="*/ 221 h 258"/>
              <a:gd name="T36" fmla="*/ 135 w 178"/>
              <a:gd name="T37" fmla="*/ 249 h 258"/>
              <a:gd name="T38" fmla="*/ 89 w 178"/>
              <a:gd name="T39" fmla="*/ 258 h 258"/>
              <a:gd name="T40" fmla="*/ 37 w 178"/>
              <a:gd name="T41" fmla="*/ 246 h 258"/>
              <a:gd name="T42" fmla="*/ 7 w 178"/>
              <a:gd name="T43" fmla="*/ 208 h 258"/>
              <a:gd name="T44" fmla="*/ 36 w 178"/>
              <a:gd name="T45" fmla="*/ 173 h 258"/>
              <a:gd name="T46" fmla="*/ 53 w 178"/>
              <a:gd name="T47" fmla="*/ 212 h 258"/>
              <a:gd name="T48" fmla="*/ 91 w 178"/>
              <a:gd name="T49" fmla="*/ 224 h 258"/>
              <a:gd name="T50" fmla="*/ 128 w 178"/>
              <a:gd name="T51" fmla="*/ 214 h 258"/>
              <a:gd name="T52" fmla="*/ 137 w 178"/>
              <a:gd name="T53" fmla="*/ 201 h 258"/>
              <a:gd name="T54" fmla="*/ 141 w 178"/>
              <a:gd name="T55" fmla="*/ 185 h 258"/>
              <a:gd name="T56" fmla="*/ 137 w 178"/>
              <a:gd name="T57" fmla="*/ 173 h 258"/>
              <a:gd name="T58" fmla="*/ 130 w 178"/>
              <a:gd name="T59" fmla="*/ 162 h 258"/>
              <a:gd name="T60" fmla="*/ 93 w 178"/>
              <a:gd name="T61" fmla="*/ 148 h 258"/>
              <a:gd name="T62" fmla="*/ 48 w 178"/>
              <a:gd name="T63" fmla="*/ 134 h 258"/>
              <a:gd name="T64" fmla="*/ 27 w 178"/>
              <a:gd name="T65" fmla="*/ 121 h 258"/>
              <a:gd name="T66" fmla="*/ 14 w 178"/>
              <a:gd name="T67" fmla="*/ 105 h 258"/>
              <a:gd name="T68" fmla="*/ 7 w 178"/>
              <a:gd name="T69" fmla="*/ 71 h 258"/>
              <a:gd name="T70" fmla="*/ 16 w 178"/>
              <a:gd name="T71" fmla="*/ 36 h 258"/>
              <a:gd name="T72" fmla="*/ 45 w 178"/>
              <a:gd name="T73" fmla="*/ 9 h 258"/>
              <a:gd name="T74" fmla="*/ 87 w 178"/>
              <a:gd name="T75"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8" h="258">
                <a:moveTo>
                  <a:pt x="87" y="0"/>
                </a:moveTo>
                <a:lnTo>
                  <a:pt x="109" y="4"/>
                </a:lnTo>
                <a:lnTo>
                  <a:pt x="128" y="9"/>
                </a:lnTo>
                <a:lnTo>
                  <a:pt x="139" y="14"/>
                </a:lnTo>
                <a:lnTo>
                  <a:pt x="150" y="22"/>
                </a:lnTo>
                <a:lnTo>
                  <a:pt x="157" y="30"/>
                </a:lnTo>
                <a:lnTo>
                  <a:pt x="164" y="48"/>
                </a:lnTo>
                <a:lnTo>
                  <a:pt x="169" y="70"/>
                </a:lnTo>
                <a:lnTo>
                  <a:pt x="134" y="75"/>
                </a:lnTo>
                <a:lnTo>
                  <a:pt x="130" y="57"/>
                </a:lnTo>
                <a:lnTo>
                  <a:pt x="119" y="45"/>
                </a:lnTo>
                <a:lnTo>
                  <a:pt x="107" y="38"/>
                </a:lnTo>
                <a:lnTo>
                  <a:pt x="87" y="36"/>
                </a:lnTo>
                <a:lnTo>
                  <a:pt x="68" y="38"/>
                </a:lnTo>
                <a:lnTo>
                  <a:pt x="53" y="45"/>
                </a:lnTo>
                <a:lnTo>
                  <a:pt x="48" y="48"/>
                </a:lnTo>
                <a:lnTo>
                  <a:pt x="45" y="54"/>
                </a:lnTo>
                <a:lnTo>
                  <a:pt x="43" y="61"/>
                </a:lnTo>
                <a:lnTo>
                  <a:pt x="41" y="68"/>
                </a:lnTo>
                <a:lnTo>
                  <a:pt x="43" y="73"/>
                </a:lnTo>
                <a:lnTo>
                  <a:pt x="45" y="79"/>
                </a:lnTo>
                <a:lnTo>
                  <a:pt x="48" y="84"/>
                </a:lnTo>
                <a:lnTo>
                  <a:pt x="52" y="89"/>
                </a:lnTo>
                <a:lnTo>
                  <a:pt x="59" y="93"/>
                </a:lnTo>
                <a:lnTo>
                  <a:pt x="73" y="96"/>
                </a:lnTo>
                <a:lnTo>
                  <a:pt x="91" y="103"/>
                </a:lnTo>
                <a:lnTo>
                  <a:pt x="118" y="112"/>
                </a:lnTo>
                <a:lnTo>
                  <a:pt x="137" y="119"/>
                </a:lnTo>
                <a:lnTo>
                  <a:pt x="150" y="125"/>
                </a:lnTo>
                <a:lnTo>
                  <a:pt x="158" y="130"/>
                </a:lnTo>
                <a:lnTo>
                  <a:pt x="164" y="137"/>
                </a:lnTo>
                <a:lnTo>
                  <a:pt x="169" y="146"/>
                </a:lnTo>
                <a:lnTo>
                  <a:pt x="176" y="162"/>
                </a:lnTo>
                <a:lnTo>
                  <a:pt x="178" y="180"/>
                </a:lnTo>
                <a:lnTo>
                  <a:pt x="174" y="201"/>
                </a:lnTo>
                <a:lnTo>
                  <a:pt x="167" y="221"/>
                </a:lnTo>
                <a:lnTo>
                  <a:pt x="153" y="237"/>
                </a:lnTo>
                <a:lnTo>
                  <a:pt x="135" y="249"/>
                </a:lnTo>
                <a:lnTo>
                  <a:pt x="114" y="256"/>
                </a:lnTo>
                <a:lnTo>
                  <a:pt x="89" y="258"/>
                </a:lnTo>
                <a:lnTo>
                  <a:pt x="61" y="255"/>
                </a:lnTo>
                <a:lnTo>
                  <a:pt x="37" y="246"/>
                </a:lnTo>
                <a:lnTo>
                  <a:pt x="20" y="230"/>
                </a:lnTo>
                <a:lnTo>
                  <a:pt x="7" y="208"/>
                </a:lnTo>
                <a:lnTo>
                  <a:pt x="0" y="180"/>
                </a:lnTo>
                <a:lnTo>
                  <a:pt x="36" y="173"/>
                </a:lnTo>
                <a:lnTo>
                  <a:pt x="43" y="196"/>
                </a:lnTo>
                <a:lnTo>
                  <a:pt x="53" y="212"/>
                </a:lnTo>
                <a:lnTo>
                  <a:pt x="69" y="221"/>
                </a:lnTo>
                <a:lnTo>
                  <a:pt x="91" y="224"/>
                </a:lnTo>
                <a:lnTo>
                  <a:pt x="112" y="221"/>
                </a:lnTo>
                <a:lnTo>
                  <a:pt x="128" y="214"/>
                </a:lnTo>
                <a:lnTo>
                  <a:pt x="134" y="207"/>
                </a:lnTo>
                <a:lnTo>
                  <a:pt x="137" y="201"/>
                </a:lnTo>
                <a:lnTo>
                  <a:pt x="139" y="194"/>
                </a:lnTo>
                <a:lnTo>
                  <a:pt x="141" y="185"/>
                </a:lnTo>
                <a:lnTo>
                  <a:pt x="139" y="178"/>
                </a:lnTo>
                <a:lnTo>
                  <a:pt x="137" y="173"/>
                </a:lnTo>
                <a:lnTo>
                  <a:pt x="134" y="167"/>
                </a:lnTo>
                <a:lnTo>
                  <a:pt x="130" y="162"/>
                </a:lnTo>
                <a:lnTo>
                  <a:pt x="116" y="157"/>
                </a:lnTo>
                <a:lnTo>
                  <a:pt x="93" y="148"/>
                </a:lnTo>
                <a:lnTo>
                  <a:pt x="68" y="141"/>
                </a:lnTo>
                <a:lnTo>
                  <a:pt x="48" y="134"/>
                </a:lnTo>
                <a:lnTo>
                  <a:pt x="36" y="128"/>
                </a:lnTo>
                <a:lnTo>
                  <a:pt x="27" y="121"/>
                </a:lnTo>
                <a:lnTo>
                  <a:pt x="20" y="114"/>
                </a:lnTo>
                <a:lnTo>
                  <a:pt x="14" y="105"/>
                </a:lnTo>
                <a:lnTo>
                  <a:pt x="9" y="89"/>
                </a:lnTo>
                <a:lnTo>
                  <a:pt x="7" y="71"/>
                </a:lnTo>
                <a:lnTo>
                  <a:pt x="9" y="52"/>
                </a:lnTo>
                <a:lnTo>
                  <a:pt x="16" y="36"/>
                </a:lnTo>
                <a:lnTo>
                  <a:pt x="29" y="22"/>
                </a:lnTo>
                <a:lnTo>
                  <a:pt x="45" y="9"/>
                </a:lnTo>
                <a:lnTo>
                  <a:pt x="64" y="4"/>
                </a:lnTo>
                <a:lnTo>
                  <a:pt x="87"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105" name="Rectangle 95"/>
          <p:cNvSpPr>
            <a:spLocks noChangeArrowheads="1"/>
          </p:cNvSpPr>
          <p:nvPr userDrawn="1"/>
        </p:nvSpPr>
        <p:spPr bwMode="auto">
          <a:xfrm>
            <a:off x="11581317" y="6092912"/>
            <a:ext cx="55373" cy="580408"/>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131" name="Freeform 121"/>
          <p:cNvSpPr>
            <a:spLocks/>
          </p:cNvSpPr>
          <p:nvPr userDrawn="1"/>
        </p:nvSpPr>
        <p:spPr bwMode="auto">
          <a:xfrm>
            <a:off x="656005" y="6520706"/>
            <a:ext cx="87112" cy="149913"/>
          </a:xfrm>
          <a:custGeom>
            <a:avLst/>
            <a:gdLst>
              <a:gd name="T0" fmla="*/ 0 w 518"/>
              <a:gd name="T1" fmla="*/ 0 h 888"/>
              <a:gd name="T2" fmla="*/ 228 w 518"/>
              <a:gd name="T3" fmla="*/ 0 h 888"/>
              <a:gd name="T4" fmla="*/ 228 w 518"/>
              <a:gd name="T5" fmla="*/ 311 h 888"/>
              <a:gd name="T6" fmla="*/ 297 w 518"/>
              <a:gd name="T7" fmla="*/ 311 h 888"/>
              <a:gd name="T8" fmla="*/ 297 w 518"/>
              <a:gd name="T9" fmla="*/ 0 h 888"/>
              <a:gd name="T10" fmla="*/ 518 w 518"/>
              <a:gd name="T11" fmla="*/ 0 h 888"/>
              <a:gd name="T12" fmla="*/ 518 w 518"/>
              <a:gd name="T13" fmla="*/ 888 h 888"/>
              <a:gd name="T14" fmla="*/ 297 w 518"/>
              <a:gd name="T15" fmla="*/ 888 h 888"/>
              <a:gd name="T16" fmla="*/ 297 w 518"/>
              <a:gd name="T17" fmla="*/ 528 h 888"/>
              <a:gd name="T18" fmla="*/ 228 w 518"/>
              <a:gd name="T19" fmla="*/ 528 h 888"/>
              <a:gd name="T20" fmla="*/ 228 w 518"/>
              <a:gd name="T21" fmla="*/ 888 h 888"/>
              <a:gd name="T22" fmla="*/ 0 w 518"/>
              <a:gd name="T23" fmla="*/ 888 h 888"/>
              <a:gd name="T24" fmla="*/ 0 w 518"/>
              <a:gd name="T25" fmla="*/ 0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8" h="888">
                <a:moveTo>
                  <a:pt x="0" y="0"/>
                </a:moveTo>
                <a:lnTo>
                  <a:pt x="228" y="0"/>
                </a:lnTo>
                <a:lnTo>
                  <a:pt x="228" y="311"/>
                </a:lnTo>
                <a:lnTo>
                  <a:pt x="297" y="311"/>
                </a:lnTo>
                <a:lnTo>
                  <a:pt x="297" y="0"/>
                </a:lnTo>
                <a:lnTo>
                  <a:pt x="518" y="0"/>
                </a:lnTo>
                <a:lnTo>
                  <a:pt x="518" y="888"/>
                </a:lnTo>
                <a:lnTo>
                  <a:pt x="297" y="888"/>
                </a:lnTo>
                <a:lnTo>
                  <a:pt x="297" y="528"/>
                </a:lnTo>
                <a:lnTo>
                  <a:pt x="228" y="528"/>
                </a:lnTo>
                <a:lnTo>
                  <a:pt x="228" y="888"/>
                </a:lnTo>
                <a:lnTo>
                  <a:pt x="0" y="888"/>
                </a:lnTo>
                <a:lnTo>
                  <a:pt x="0"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132" name="Rectangle 122"/>
          <p:cNvSpPr>
            <a:spLocks noChangeArrowheads="1"/>
          </p:cNvSpPr>
          <p:nvPr userDrawn="1"/>
        </p:nvSpPr>
        <p:spPr bwMode="auto">
          <a:xfrm>
            <a:off x="761349" y="6520706"/>
            <a:ext cx="39504" cy="149913"/>
          </a:xfrm>
          <a:prstGeom prst="rect">
            <a:avLst/>
          </a:prstGeom>
          <a:solidFill>
            <a:srgbClr val="99999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133" name="Freeform 123"/>
          <p:cNvSpPr>
            <a:spLocks/>
          </p:cNvSpPr>
          <p:nvPr userDrawn="1"/>
        </p:nvSpPr>
        <p:spPr bwMode="auto">
          <a:xfrm>
            <a:off x="817060" y="6520706"/>
            <a:ext cx="68542" cy="149913"/>
          </a:xfrm>
          <a:custGeom>
            <a:avLst/>
            <a:gdLst>
              <a:gd name="T0" fmla="*/ 0 w 405"/>
              <a:gd name="T1" fmla="*/ 0 h 888"/>
              <a:gd name="T2" fmla="*/ 378 w 405"/>
              <a:gd name="T3" fmla="*/ 3 h 888"/>
              <a:gd name="T4" fmla="*/ 378 w 405"/>
              <a:gd name="T5" fmla="*/ 176 h 888"/>
              <a:gd name="T6" fmla="*/ 229 w 405"/>
              <a:gd name="T7" fmla="*/ 172 h 888"/>
              <a:gd name="T8" fmla="*/ 229 w 405"/>
              <a:gd name="T9" fmla="*/ 352 h 888"/>
              <a:gd name="T10" fmla="*/ 361 w 405"/>
              <a:gd name="T11" fmla="*/ 352 h 888"/>
              <a:gd name="T12" fmla="*/ 361 w 405"/>
              <a:gd name="T13" fmla="*/ 512 h 888"/>
              <a:gd name="T14" fmla="*/ 229 w 405"/>
              <a:gd name="T15" fmla="*/ 512 h 888"/>
              <a:gd name="T16" fmla="*/ 229 w 405"/>
              <a:gd name="T17" fmla="*/ 727 h 888"/>
              <a:gd name="T18" fmla="*/ 405 w 405"/>
              <a:gd name="T19" fmla="*/ 727 h 888"/>
              <a:gd name="T20" fmla="*/ 405 w 405"/>
              <a:gd name="T21" fmla="*/ 888 h 888"/>
              <a:gd name="T22" fmla="*/ 0 w 405"/>
              <a:gd name="T23" fmla="*/ 888 h 888"/>
              <a:gd name="T24" fmla="*/ 0 w 405"/>
              <a:gd name="T25" fmla="*/ 0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5" h="888">
                <a:moveTo>
                  <a:pt x="0" y="0"/>
                </a:moveTo>
                <a:lnTo>
                  <a:pt x="378" y="3"/>
                </a:lnTo>
                <a:lnTo>
                  <a:pt x="378" y="176"/>
                </a:lnTo>
                <a:lnTo>
                  <a:pt x="229" y="172"/>
                </a:lnTo>
                <a:lnTo>
                  <a:pt x="229" y="352"/>
                </a:lnTo>
                <a:lnTo>
                  <a:pt x="361" y="352"/>
                </a:lnTo>
                <a:lnTo>
                  <a:pt x="361" y="512"/>
                </a:lnTo>
                <a:lnTo>
                  <a:pt x="229" y="512"/>
                </a:lnTo>
                <a:lnTo>
                  <a:pt x="229" y="727"/>
                </a:lnTo>
                <a:lnTo>
                  <a:pt x="405" y="727"/>
                </a:lnTo>
                <a:lnTo>
                  <a:pt x="405" y="888"/>
                </a:lnTo>
                <a:lnTo>
                  <a:pt x="0" y="888"/>
                </a:lnTo>
                <a:lnTo>
                  <a:pt x="0"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134" name="Freeform 124"/>
          <p:cNvSpPr>
            <a:spLocks/>
          </p:cNvSpPr>
          <p:nvPr userDrawn="1"/>
        </p:nvSpPr>
        <p:spPr bwMode="auto">
          <a:xfrm>
            <a:off x="898095" y="6520706"/>
            <a:ext cx="61789" cy="149913"/>
          </a:xfrm>
          <a:custGeom>
            <a:avLst/>
            <a:gdLst>
              <a:gd name="T0" fmla="*/ 0 w 365"/>
              <a:gd name="T1" fmla="*/ 0 h 888"/>
              <a:gd name="T2" fmla="*/ 222 w 365"/>
              <a:gd name="T3" fmla="*/ 0 h 888"/>
              <a:gd name="T4" fmla="*/ 222 w 365"/>
              <a:gd name="T5" fmla="*/ 715 h 888"/>
              <a:gd name="T6" fmla="*/ 365 w 365"/>
              <a:gd name="T7" fmla="*/ 715 h 888"/>
              <a:gd name="T8" fmla="*/ 365 w 365"/>
              <a:gd name="T9" fmla="*/ 888 h 888"/>
              <a:gd name="T10" fmla="*/ 0 w 365"/>
              <a:gd name="T11" fmla="*/ 888 h 888"/>
              <a:gd name="T12" fmla="*/ 0 w 365"/>
              <a:gd name="T13" fmla="*/ 0 h 888"/>
            </a:gdLst>
            <a:ahLst/>
            <a:cxnLst>
              <a:cxn ang="0">
                <a:pos x="T0" y="T1"/>
              </a:cxn>
              <a:cxn ang="0">
                <a:pos x="T2" y="T3"/>
              </a:cxn>
              <a:cxn ang="0">
                <a:pos x="T4" y="T5"/>
              </a:cxn>
              <a:cxn ang="0">
                <a:pos x="T6" y="T7"/>
              </a:cxn>
              <a:cxn ang="0">
                <a:pos x="T8" y="T9"/>
              </a:cxn>
              <a:cxn ang="0">
                <a:pos x="T10" y="T11"/>
              </a:cxn>
              <a:cxn ang="0">
                <a:pos x="T12" y="T13"/>
              </a:cxn>
            </a:cxnLst>
            <a:rect l="0" t="0" r="r" b="b"/>
            <a:pathLst>
              <a:path w="365" h="888">
                <a:moveTo>
                  <a:pt x="0" y="0"/>
                </a:moveTo>
                <a:lnTo>
                  <a:pt x="222" y="0"/>
                </a:lnTo>
                <a:lnTo>
                  <a:pt x="222" y="715"/>
                </a:lnTo>
                <a:lnTo>
                  <a:pt x="365" y="715"/>
                </a:lnTo>
                <a:lnTo>
                  <a:pt x="365" y="888"/>
                </a:lnTo>
                <a:lnTo>
                  <a:pt x="0" y="888"/>
                </a:lnTo>
                <a:lnTo>
                  <a:pt x="0"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135" name="Freeform 125"/>
          <p:cNvSpPr>
            <a:spLocks noEditPoints="1"/>
          </p:cNvSpPr>
          <p:nvPr userDrawn="1"/>
        </p:nvSpPr>
        <p:spPr bwMode="auto">
          <a:xfrm>
            <a:off x="970013" y="6520706"/>
            <a:ext cx="91164" cy="149913"/>
          </a:xfrm>
          <a:custGeom>
            <a:avLst/>
            <a:gdLst>
              <a:gd name="T0" fmla="*/ 237 w 541"/>
              <a:gd name="T1" fmla="*/ 155 h 888"/>
              <a:gd name="T2" fmla="*/ 235 w 541"/>
              <a:gd name="T3" fmla="*/ 155 h 888"/>
              <a:gd name="T4" fmla="*/ 235 w 541"/>
              <a:gd name="T5" fmla="*/ 740 h 888"/>
              <a:gd name="T6" fmla="*/ 237 w 541"/>
              <a:gd name="T7" fmla="*/ 740 h 888"/>
              <a:gd name="T8" fmla="*/ 240 w 541"/>
              <a:gd name="T9" fmla="*/ 738 h 888"/>
              <a:gd name="T10" fmla="*/ 245 w 541"/>
              <a:gd name="T11" fmla="*/ 736 h 888"/>
              <a:gd name="T12" fmla="*/ 253 w 541"/>
              <a:gd name="T13" fmla="*/ 731 h 888"/>
              <a:gd name="T14" fmla="*/ 261 w 541"/>
              <a:gd name="T15" fmla="*/ 722 h 888"/>
              <a:gd name="T16" fmla="*/ 269 w 541"/>
              <a:gd name="T17" fmla="*/ 710 h 888"/>
              <a:gd name="T18" fmla="*/ 279 w 541"/>
              <a:gd name="T19" fmla="*/ 694 h 888"/>
              <a:gd name="T20" fmla="*/ 286 w 541"/>
              <a:gd name="T21" fmla="*/ 671 h 888"/>
              <a:gd name="T22" fmla="*/ 295 w 541"/>
              <a:gd name="T23" fmla="*/ 642 h 888"/>
              <a:gd name="T24" fmla="*/ 302 w 541"/>
              <a:gd name="T25" fmla="*/ 605 h 888"/>
              <a:gd name="T26" fmla="*/ 308 w 541"/>
              <a:gd name="T27" fmla="*/ 560 h 888"/>
              <a:gd name="T28" fmla="*/ 311 w 541"/>
              <a:gd name="T29" fmla="*/ 507 h 888"/>
              <a:gd name="T30" fmla="*/ 313 w 541"/>
              <a:gd name="T31" fmla="*/ 445 h 888"/>
              <a:gd name="T32" fmla="*/ 311 w 541"/>
              <a:gd name="T33" fmla="*/ 382 h 888"/>
              <a:gd name="T34" fmla="*/ 310 w 541"/>
              <a:gd name="T35" fmla="*/ 331 h 888"/>
              <a:gd name="T36" fmla="*/ 304 w 541"/>
              <a:gd name="T37" fmla="*/ 288 h 888"/>
              <a:gd name="T38" fmla="*/ 297 w 541"/>
              <a:gd name="T39" fmla="*/ 252 h 888"/>
              <a:gd name="T40" fmla="*/ 290 w 541"/>
              <a:gd name="T41" fmla="*/ 224 h 888"/>
              <a:gd name="T42" fmla="*/ 283 w 541"/>
              <a:gd name="T43" fmla="*/ 201 h 888"/>
              <a:gd name="T44" fmla="*/ 274 w 541"/>
              <a:gd name="T45" fmla="*/ 183 h 888"/>
              <a:gd name="T46" fmla="*/ 265 w 541"/>
              <a:gd name="T47" fmla="*/ 172 h 888"/>
              <a:gd name="T48" fmla="*/ 258 w 541"/>
              <a:gd name="T49" fmla="*/ 164 h 888"/>
              <a:gd name="T50" fmla="*/ 251 w 541"/>
              <a:gd name="T51" fmla="*/ 158 h 888"/>
              <a:gd name="T52" fmla="*/ 244 w 541"/>
              <a:gd name="T53" fmla="*/ 156 h 888"/>
              <a:gd name="T54" fmla="*/ 238 w 541"/>
              <a:gd name="T55" fmla="*/ 155 h 888"/>
              <a:gd name="T56" fmla="*/ 237 w 541"/>
              <a:gd name="T57" fmla="*/ 155 h 888"/>
              <a:gd name="T58" fmla="*/ 0 w 541"/>
              <a:gd name="T59" fmla="*/ 0 h 888"/>
              <a:gd name="T60" fmla="*/ 372 w 541"/>
              <a:gd name="T61" fmla="*/ 0 h 888"/>
              <a:gd name="T62" fmla="*/ 402 w 541"/>
              <a:gd name="T63" fmla="*/ 3 h 888"/>
              <a:gd name="T64" fmla="*/ 429 w 541"/>
              <a:gd name="T65" fmla="*/ 14 h 888"/>
              <a:gd name="T66" fmla="*/ 452 w 541"/>
              <a:gd name="T67" fmla="*/ 32 h 888"/>
              <a:gd name="T68" fmla="*/ 471 w 541"/>
              <a:gd name="T69" fmla="*/ 57 h 888"/>
              <a:gd name="T70" fmla="*/ 487 w 541"/>
              <a:gd name="T71" fmla="*/ 89 h 888"/>
              <a:gd name="T72" fmla="*/ 502 w 541"/>
              <a:gd name="T73" fmla="*/ 126 h 888"/>
              <a:gd name="T74" fmla="*/ 514 w 541"/>
              <a:gd name="T75" fmla="*/ 169 h 888"/>
              <a:gd name="T76" fmla="*/ 525 w 541"/>
              <a:gd name="T77" fmla="*/ 217 h 888"/>
              <a:gd name="T78" fmla="*/ 532 w 541"/>
              <a:gd name="T79" fmla="*/ 268 h 888"/>
              <a:gd name="T80" fmla="*/ 537 w 541"/>
              <a:gd name="T81" fmla="*/ 352 h 888"/>
              <a:gd name="T82" fmla="*/ 541 w 541"/>
              <a:gd name="T83" fmla="*/ 441 h 888"/>
              <a:gd name="T84" fmla="*/ 539 w 541"/>
              <a:gd name="T85" fmla="*/ 509 h 888"/>
              <a:gd name="T86" fmla="*/ 537 w 541"/>
              <a:gd name="T87" fmla="*/ 567 h 888"/>
              <a:gd name="T88" fmla="*/ 532 w 541"/>
              <a:gd name="T89" fmla="*/ 619 h 888"/>
              <a:gd name="T90" fmla="*/ 527 w 541"/>
              <a:gd name="T91" fmla="*/ 662 h 888"/>
              <a:gd name="T92" fmla="*/ 518 w 541"/>
              <a:gd name="T93" fmla="*/ 711 h 888"/>
              <a:gd name="T94" fmla="*/ 505 w 541"/>
              <a:gd name="T95" fmla="*/ 754 h 888"/>
              <a:gd name="T96" fmla="*/ 489 w 541"/>
              <a:gd name="T97" fmla="*/ 793 h 888"/>
              <a:gd name="T98" fmla="*/ 473 w 541"/>
              <a:gd name="T99" fmla="*/ 825 h 888"/>
              <a:gd name="T100" fmla="*/ 457 w 541"/>
              <a:gd name="T101" fmla="*/ 848 h 888"/>
              <a:gd name="T102" fmla="*/ 439 w 541"/>
              <a:gd name="T103" fmla="*/ 864 h 888"/>
              <a:gd name="T104" fmla="*/ 414 w 541"/>
              <a:gd name="T105" fmla="*/ 877 h 888"/>
              <a:gd name="T106" fmla="*/ 393 w 541"/>
              <a:gd name="T107" fmla="*/ 886 h 888"/>
              <a:gd name="T108" fmla="*/ 372 w 541"/>
              <a:gd name="T109" fmla="*/ 888 h 888"/>
              <a:gd name="T110" fmla="*/ 0 w 541"/>
              <a:gd name="T111" fmla="*/ 888 h 888"/>
              <a:gd name="T112" fmla="*/ 0 w 541"/>
              <a:gd name="T113" fmla="*/ 0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1" h="888">
                <a:moveTo>
                  <a:pt x="237" y="155"/>
                </a:moveTo>
                <a:lnTo>
                  <a:pt x="235" y="155"/>
                </a:lnTo>
                <a:lnTo>
                  <a:pt x="235" y="740"/>
                </a:lnTo>
                <a:lnTo>
                  <a:pt x="237" y="740"/>
                </a:lnTo>
                <a:lnTo>
                  <a:pt x="240" y="738"/>
                </a:lnTo>
                <a:lnTo>
                  <a:pt x="245" y="736"/>
                </a:lnTo>
                <a:lnTo>
                  <a:pt x="253" y="731"/>
                </a:lnTo>
                <a:lnTo>
                  <a:pt x="261" y="722"/>
                </a:lnTo>
                <a:lnTo>
                  <a:pt x="269" y="710"/>
                </a:lnTo>
                <a:lnTo>
                  <a:pt x="279" y="694"/>
                </a:lnTo>
                <a:lnTo>
                  <a:pt x="286" y="671"/>
                </a:lnTo>
                <a:lnTo>
                  <a:pt x="295" y="642"/>
                </a:lnTo>
                <a:lnTo>
                  <a:pt x="302" y="605"/>
                </a:lnTo>
                <a:lnTo>
                  <a:pt x="308" y="560"/>
                </a:lnTo>
                <a:lnTo>
                  <a:pt x="311" y="507"/>
                </a:lnTo>
                <a:lnTo>
                  <a:pt x="313" y="445"/>
                </a:lnTo>
                <a:lnTo>
                  <a:pt x="311" y="382"/>
                </a:lnTo>
                <a:lnTo>
                  <a:pt x="310" y="331"/>
                </a:lnTo>
                <a:lnTo>
                  <a:pt x="304" y="288"/>
                </a:lnTo>
                <a:lnTo>
                  <a:pt x="297" y="252"/>
                </a:lnTo>
                <a:lnTo>
                  <a:pt x="290" y="224"/>
                </a:lnTo>
                <a:lnTo>
                  <a:pt x="283" y="201"/>
                </a:lnTo>
                <a:lnTo>
                  <a:pt x="274" y="183"/>
                </a:lnTo>
                <a:lnTo>
                  <a:pt x="265" y="172"/>
                </a:lnTo>
                <a:lnTo>
                  <a:pt x="258" y="164"/>
                </a:lnTo>
                <a:lnTo>
                  <a:pt x="251" y="158"/>
                </a:lnTo>
                <a:lnTo>
                  <a:pt x="244" y="156"/>
                </a:lnTo>
                <a:lnTo>
                  <a:pt x="238" y="155"/>
                </a:lnTo>
                <a:lnTo>
                  <a:pt x="237" y="155"/>
                </a:lnTo>
                <a:close/>
                <a:moveTo>
                  <a:pt x="0" y="0"/>
                </a:moveTo>
                <a:lnTo>
                  <a:pt x="372" y="0"/>
                </a:lnTo>
                <a:lnTo>
                  <a:pt x="402" y="3"/>
                </a:lnTo>
                <a:lnTo>
                  <a:pt x="429" y="14"/>
                </a:lnTo>
                <a:lnTo>
                  <a:pt x="452" y="32"/>
                </a:lnTo>
                <a:lnTo>
                  <a:pt x="471" y="57"/>
                </a:lnTo>
                <a:lnTo>
                  <a:pt x="487" y="89"/>
                </a:lnTo>
                <a:lnTo>
                  <a:pt x="502" y="126"/>
                </a:lnTo>
                <a:lnTo>
                  <a:pt x="514" y="169"/>
                </a:lnTo>
                <a:lnTo>
                  <a:pt x="525" y="217"/>
                </a:lnTo>
                <a:lnTo>
                  <a:pt x="532" y="268"/>
                </a:lnTo>
                <a:lnTo>
                  <a:pt x="537" y="352"/>
                </a:lnTo>
                <a:lnTo>
                  <a:pt x="541" y="441"/>
                </a:lnTo>
                <a:lnTo>
                  <a:pt x="539" y="509"/>
                </a:lnTo>
                <a:lnTo>
                  <a:pt x="537" y="567"/>
                </a:lnTo>
                <a:lnTo>
                  <a:pt x="532" y="619"/>
                </a:lnTo>
                <a:lnTo>
                  <a:pt x="527" y="662"/>
                </a:lnTo>
                <a:lnTo>
                  <a:pt x="518" y="711"/>
                </a:lnTo>
                <a:lnTo>
                  <a:pt x="505" y="754"/>
                </a:lnTo>
                <a:lnTo>
                  <a:pt x="489" y="793"/>
                </a:lnTo>
                <a:lnTo>
                  <a:pt x="473" y="825"/>
                </a:lnTo>
                <a:lnTo>
                  <a:pt x="457" y="848"/>
                </a:lnTo>
                <a:lnTo>
                  <a:pt x="439" y="864"/>
                </a:lnTo>
                <a:lnTo>
                  <a:pt x="414" y="877"/>
                </a:lnTo>
                <a:lnTo>
                  <a:pt x="393" y="886"/>
                </a:lnTo>
                <a:lnTo>
                  <a:pt x="372" y="888"/>
                </a:lnTo>
                <a:lnTo>
                  <a:pt x="0" y="888"/>
                </a:lnTo>
                <a:lnTo>
                  <a:pt x="0"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136" name="Freeform 126"/>
          <p:cNvSpPr>
            <a:spLocks/>
          </p:cNvSpPr>
          <p:nvPr userDrawn="1"/>
        </p:nvSpPr>
        <p:spPr bwMode="auto">
          <a:xfrm>
            <a:off x="1077383" y="6520706"/>
            <a:ext cx="123915" cy="149913"/>
          </a:xfrm>
          <a:custGeom>
            <a:avLst/>
            <a:gdLst>
              <a:gd name="T0" fmla="*/ 0 w 733"/>
              <a:gd name="T1" fmla="*/ 0 h 888"/>
              <a:gd name="T2" fmla="*/ 302 w 733"/>
              <a:gd name="T3" fmla="*/ 0 h 888"/>
              <a:gd name="T4" fmla="*/ 366 w 733"/>
              <a:gd name="T5" fmla="*/ 381 h 888"/>
              <a:gd name="T6" fmla="*/ 413 w 733"/>
              <a:gd name="T7" fmla="*/ 0 h 888"/>
              <a:gd name="T8" fmla="*/ 733 w 733"/>
              <a:gd name="T9" fmla="*/ 0 h 888"/>
              <a:gd name="T10" fmla="*/ 733 w 733"/>
              <a:gd name="T11" fmla="*/ 888 h 888"/>
              <a:gd name="T12" fmla="*/ 519 w 733"/>
              <a:gd name="T13" fmla="*/ 888 h 888"/>
              <a:gd name="T14" fmla="*/ 519 w 733"/>
              <a:gd name="T15" fmla="*/ 336 h 888"/>
              <a:gd name="T16" fmla="*/ 441 w 733"/>
              <a:gd name="T17" fmla="*/ 888 h 888"/>
              <a:gd name="T18" fmla="*/ 292 w 733"/>
              <a:gd name="T19" fmla="*/ 888 h 888"/>
              <a:gd name="T20" fmla="*/ 192 w 733"/>
              <a:gd name="T21" fmla="*/ 336 h 888"/>
              <a:gd name="T22" fmla="*/ 192 w 733"/>
              <a:gd name="T23" fmla="*/ 888 h 888"/>
              <a:gd name="T24" fmla="*/ 0 w 733"/>
              <a:gd name="T25" fmla="*/ 888 h 888"/>
              <a:gd name="T26" fmla="*/ 0 w 733"/>
              <a:gd name="T27" fmla="*/ 0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3" h="888">
                <a:moveTo>
                  <a:pt x="0" y="0"/>
                </a:moveTo>
                <a:lnTo>
                  <a:pt x="302" y="0"/>
                </a:lnTo>
                <a:lnTo>
                  <a:pt x="366" y="381"/>
                </a:lnTo>
                <a:lnTo>
                  <a:pt x="413" y="0"/>
                </a:lnTo>
                <a:lnTo>
                  <a:pt x="733" y="0"/>
                </a:lnTo>
                <a:lnTo>
                  <a:pt x="733" y="888"/>
                </a:lnTo>
                <a:lnTo>
                  <a:pt x="519" y="888"/>
                </a:lnTo>
                <a:lnTo>
                  <a:pt x="519" y="336"/>
                </a:lnTo>
                <a:lnTo>
                  <a:pt x="441" y="888"/>
                </a:lnTo>
                <a:lnTo>
                  <a:pt x="292" y="888"/>
                </a:lnTo>
                <a:lnTo>
                  <a:pt x="192" y="336"/>
                </a:lnTo>
                <a:lnTo>
                  <a:pt x="192" y="888"/>
                </a:lnTo>
                <a:lnTo>
                  <a:pt x="0" y="888"/>
                </a:lnTo>
                <a:lnTo>
                  <a:pt x="0"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137" name="Freeform 127"/>
          <p:cNvSpPr>
            <a:spLocks noEditPoints="1"/>
          </p:cNvSpPr>
          <p:nvPr userDrawn="1"/>
        </p:nvSpPr>
        <p:spPr bwMode="auto">
          <a:xfrm>
            <a:off x="1206363" y="6520706"/>
            <a:ext cx="95891" cy="149913"/>
          </a:xfrm>
          <a:custGeom>
            <a:avLst/>
            <a:gdLst>
              <a:gd name="T0" fmla="*/ 281 w 567"/>
              <a:gd name="T1" fmla="*/ 229 h 888"/>
              <a:gd name="T2" fmla="*/ 249 w 567"/>
              <a:gd name="T3" fmla="*/ 550 h 888"/>
              <a:gd name="T4" fmla="*/ 327 w 567"/>
              <a:gd name="T5" fmla="*/ 550 h 888"/>
              <a:gd name="T6" fmla="*/ 281 w 567"/>
              <a:gd name="T7" fmla="*/ 229 h 888"/>
              <a:gd name="T8" fmla="*/ 126 w 567"/>
              <a:gd name="T9" fmla="*/ 0 h 888"/>
              <a:gd name="T10" fmla="*/ 445 w 567"/>
              <a:gd name="T11" fmla="*/ 0 h 888"/>
              <a:gd name="T12" fmla="*/ 567 w 567"/>
              <a:gd name="T13" fmla="*/ 888 h 888"/>
              <a:gd name="T14" fmla="*/ 358 w 567"/>
              <a:gd name="T15" fmla="*/ 888 h 888"/>
              <a:gd name="T16" fmla="*/ 349 w 567"/>
              <a:gd name="T17" fmla="*/ 742 h 888"/>
              <a:gd name="T18" fmla="*/ 242 w 567"/>
              <a:gd name="T19" fmla="*/ 742 h 888"/>
              <a:gd name="T20" fmla="*/ 231 w 567"/>
              <a:gd name="T21" fmla="*/ 888 h 888"/>
              <a:gd name="T22" fmla="*/ 0 w 567"/>
              <a:gd name="T23" fmla="*/ 888 h 888"/>
              <a:gd name="T24" fmla="*/ 126 w 567"/>
              <a:gd name="T25" fmla="*/ 0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7" h="888">
                <a:moveTo>
                  <a:pt x="281" y="229"/>
                </a:moveTo>
                <a:lnTo>
                  <a:pt x="249" y="550"/>
                </a:lnTo>
                <a:lnTo>
                  <a:pt x="327" y="550"/>
                </a:lnTo>
                <a:lnTo>
                  <a:pt x="281" y="229"/>
                </a:lnTo>
                <a:close/>
                <a:moveTo>
                  <a:pt x="126" y="0"/>
                </a:moveTo>
                <a:lnTo>
                  <a:pt x="445" y="0"/>
                </a:lnTo>
                <a:lnTo>
                  <a:pt x="567" y="888"/>
                </a:lnTo>
                <a:lnTo>
                  <a:pt x="358" y="888"/>
                </a:lnTo>
                <a:lnTo>
                  <a:pt x="349" y="742"/>
                </a:lnTo>
                <a:lnTo>
                  <a:pt x="242" y="742"/>
                </a:lnTo>
                <a:lnTo>
                  <a:pt x="231" y="888"/>
                </a:lnTo>
                <a:lnTo>
                  <a:pt x="0" y="888"/>
                </a:lnTo>
                <a:lnTo>
                  <a:pt x="126"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138" name="Freeform 128"/>
          <p:cNvSpPr>
            <a:spLocks noEditPoints="1"/>
          </p:cNvSpPr>
          <p:nvPr userDrawn="1"/>
        </p:nvSpPr>
        <p:spPr bwMode="auto">
          <a:xfrm>
            <a:off x="1313733" y="6520706"/>
            <a:ext cx="87787" cy="149913"/>
          </a:xfrm>
          <a:custGeom>
            <a:avLst/>
            <a:gdLst>
              <a:gd name="T0" fmla="*/ 219 w 519"/>
              <a:gd name="T1" fmla="*/ 180 h 888"/>
              <a:gd name="T2" fmla="*/ 217 w 519"/>
              <a:gd name="T3" fmla="*/ 359 h 888"/>
              <a:gd name="T4" fmla="*/ 226 w 519"/>
              <a:gd name="T5" fmla="*/ 359 h 888"/>
              <a:gd name="T6" fmla="*/ 247 w 519"/>
              <a:gd name="T7" fmla="*/ 357 h 888"/>
              <a:gd name="T8" fmla="*/ 272 w 519"/>
              <a:gd name="T9" fmla="*/ 345 h 888"/>
              <a:gd name="T10" fmla="*/ 293 w 519"/>
              <a:gd name="T11" fmla="*/ 318 h 888"/>
              <a:gd name="T12" fmla="*/ 302 w 519"/>
              <a:gd name="T13" fmla="*/ 272 h 888"/>
              <a:gd name="T14" fmla="*/ 293 w 519"/>
              <a:gd name="T15" fmla="*/ 220 h 888"/>
              <a:gd name="T16" fmla="*/ 272 w 519"/>
              <a:gd name="T17" fmla="*/ 194 h 888"/>
              <a:gd name="T18" fmla="*/ 247 w 519"/>
              <a:gd name="T19" fmla="*/ 181 h 888"/>
              <a:gd name="T20" fmla="*/ 226 w 519"/>
              <a:gd name="T21" fmla="*/ 180 h 888"/>
              <a:gd name="T22" fmla="*/ 304 w 519"/>
              <a:gd name="T23" fmla="*/ 0 h 888"/>
              <a:gd name="T24" fmla="*/ 393 w 519"/>
              <a:gd name="T25" fmla="*/ 9 h 888"/>
              <a:gd name="T26" fmla="*/ 452 w 519"/>
              <a:gd name="T27" fmla="*/ 41 h 888"/>
              <a:gd name="T28" fmla="*/ 494 w 519"/>
              <a:gd name="T29" fmla="*/ 103 h 888"/>
              <a:gd name="T30" fmla="*/ 517 w 519"/>
              <a:gd name="T31" fmla="*/ 192 h 888"/>
              <a:gd name="T32" fmla="*/ 519 w 519"/>
              <a:gd name="T33" fmla="*/ 283 h 888"/>
              <a:gd name="T34" fmla="*/ 507 w 519"/>
              <a:gd name="T35" fmla="*/ 338 h 888"/>
              <a:gd name="T36" fmla="*/ 487 w 519"/>
              <a:gd name="T37" fmla="*/ 373 h 888"/>
              <a:gd name="T38" fmla="*/ 468 w 519"/>
              <a:gd name="T39" fmla="*/ 397 h 888"/>
              <a:gd name="T40" fmla="*/ 427 w 519"/>
              <a:gd name="T41" fmla="*/ 421 h 888"/>
              <a:gd name="T42" fmla="*/ 416 w 519"/>
              <a:gd name="T43" fmla="*/ 430 h 888"/>
              <a:gd name="T44" fmla="*/ 446 w 519"/>
              <a:gd name="T45" fmla="*/ 441 h 888"/>
              <a:gd name="T46" fmla="*/ 468 w 519"/>
              <a:gd name="T47" fmla="*/ 459 h 888"/>
              <a:gd name="T48" fmla="*/ 484 w 519"/>
              <a:gd name="T49" fmla="*/ 477 h 888"/>
              <a:gd name="T50" fmla="*/ 503 w 519"/>
              <a:gd name="T51" fmla="*/ 512 h 888"/>
              <a:gd name="T52" fmla="*/ 507 w 519"/>
              <a:gd name="T53" fmla="*/ 888 h 888"/>
              <a:gd name="T54" fmla="*/ 309 w 519"/>
              <a:gd name="T55" fmla="*/ 617 h 888"/>
              <a:gd name="T56" fmla="*/ 299 w 519"/>
              <a:gd name="T57" fmla="*/ 567 h 888"/>
              <a:gd name="T58" fmla="*/ 277 w 519"/>
              <a:gd name="T59" fmla="*/ 541 h 888"/>
              <a:gd name="T60" fmla="*/ 252 w 519"/>
              <a:gd name="T61" fmla="*/ 530 h 888"/>
              <a:gd name="T62" fmla="*/ 236 w 519"/>
              <a:gd name="T63" fmla="*/ 528 h 888"/>
              <a:gd name="T64" fmla="*/ 220 w 519"/>
              <a:gd name="T65" fmla="*/ 888 h 888"/>
              <a:gd name="T66" fmla="*/ 0 w 519"/>
              <a:gd name="T67" fmla="*/ 0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9" h="888">
                <a:moveTo>
                  <a:pt x="226" y="180"/>
                </a:moveTo>
                <a:lnTo>
                  <a:pt x="219" y="180"/>
                </a:lnTo>
                <a:lnTo>
                  <a:pt x="217" y="180"/>
                </a:lnTo>
                <a:lnTo>
                  <a:pt x="217" y="359"/>
                </a:lnTo>
                <a:lnTo>
                  <a:pt x="219" y="359"/>
                </a:lnTo>
                <a:lnTo>
                  <a:pt x="226" y="359"/>
                </a:lnTo>
                <a:lnTo>
                  <a:pt x="235" y="359"/>
                </a:lnTo>
                <a:lnTo>
                  <a:pt x="247" y="357"/>
                </a:lnTo>
                <a:lnTo>
                  <a:pt x="260" y="352"/>
                </a:lnTo>
                <a:lnTo>
                  <a:pt x="272" y="345"/>
                </a:lnTo>
                <a:lnTo>
                  <a:pt x="284" y="334"/>
                </a:lnTo>
                <a:lnTo>
                  <a:pt x="293" y="318"/>
                </a:lnTo>
                <a:lnTo>
                  <a:pt x="300" y="299"/>
                </a:lnTo>
                <a:lnTo>
                  <a:pt x="302" y="272"/>
                </a:lnTo>
                <a:lnTo>
                  <a:pt x="300" y="244"/>
                </a:lnTo>
                <a:lnTo>
                  <a:pt x="293" y="220"/>
                </a:lnTo>
                <a:lnTo>
                  <a:pt x="284" y="204"/>
                </a:lnTo>
                <a:lnTo>
                  <a:pt x="272" y="194"/>
                </a:lnTo>
                <a:lnTo>
                  <a:pt x="260" y="187"/>
                </a:lnTo>
                <a:lnTo>
                  <a:pt x="247" y="181"/>
                </a:lnTo>
                <a:lnTo>
                  <a:pt x="235" y="180"/>
                </a:lnTo>
                <a:lnTo>
                  <a:pt x="226" y="180"/>
                </a:lnTo>
                <a:close/>
                <a:moveTo>
                  <a:pt x="0" y="0"/>
                </a:moveTo>
                <a:lnTo>
                  <a:pt x="304" y="0"/>
                </a:lnTo>
                <a:lnTo>
                  <a:pt x="354" y="2"/>
                </a:lnTo>
                <a:lnTo>
                  <a:pt x="393" y="9"/>
                </a:lnTo>
                <a:lnTo>
                  <a:pt x="427" y="21"/>
                </a:lnTo>
                <a:lnTo>
                  <a:pt x="452" y="41"/>
                </a:lnTo>
                <a:lnTo>
                  <a:pt x="475" y="67"/>
                </a:lnTo>
                <a:lnTo>
                  <a:pt x="494" y="103"/>
                </a:lnTo>
                <a:lnTo>
                  <a:pt x="509" y="144"/>
                </a:lnTo>
                <a:lnTo>
                  <a:pt x="517" y="192"/>
                </a:lnTo>
                <a:lnTo>
                  <a:pt x="519" y="247"/>
                </a:lnTo>
                <a:lnTo>
                  <a:pt x="519" y="283"/>
                </a:lnTo>
                <a:lnTo>
                  <a:pt x="514" y="313"/>
                </a:lnTo>
                <a:lnTo>
                  <a:pt x="507" y="338"/>
                </a:lnTo>
                <a:lnTo>
                  <a:pt x="498" y="357"/>
                </a:lnTo>
                <a:lnTo>
                  <a:pt x="487" y="373"/>
                </a:lnTo>
                <a:lnTo>
                  <a:pt x="477" y="386"/>
                </a:lnTo>
                <a:lnTo>
                  <a:pt x="468" y="397"/>
                </a:lnTo>
                <a:lnTo>
                  <a:pt x="450" y="411"/>
                </a:lnTo>
                <a:lnTo>
                  <a:pt x="427" y="421"/>
                </a:lnTo>
                <a:lnTo>
                  <a:pt x="402" y="432"/>
                </a:lnTo>
                <a:lnTo>
                  <a:pt x="416" y="430"/>
                </a:lnTo>
                <a:lnTo>
                  <a:pt x="432" y="434"/>
                </a:lnTo>
                <a:lnTo>
                  <a:pt x="446" y="441"/>
                </a:lnTo>
                <a:lnTo>
                  <a:pt x="459" y="450"/>
                </a:lnTo>
                <a:lnTo>
                  <a:pt x="468" y="459"/>
                </a:lnTo>
                <a:lnTo>
                  <a:pt x="475" y="466"/>
                </a:lnTo>
                <a:lnTo>
                  <a:pt x="484" y="477"/>
                </a:lnTo>
                <a:lnTo>
                  <a:pt x="494" y="493"/>
                </a:lnTo>
                <a:lnTo>
                  <a:pt x="503" y="512"/>
                </a:lnTo>
                <a:lnTo>
                  <a:pt x="507" y="535"/>
                </a:lnTo>
                <a:lnTo>
                  <a:pt x="507" y="888"/>
                </a:lnTo>
                <a:lnTo>
                  <a:pt x="309" y="888"/>
                </a:lnTo>
                <a:lnTo>
                  <a:pt x="309" y="617"/>
                </a:lnTo>
                <a:lnTo>
                  <a:pt x="306" y="589"/>
                </a:lnTo>
                <a:lnTo>
                  <a:pt x="299" y="567"/>
                </a:lnTo>
                <a:lnTo>
                  <a:pt x="288" y="551"/>
                </a:lnTo>
                <a:lnTo>
                  <a:pt x="277" y="541"/>
                </a:lnTo>
                <a:lnTo>
                  <a:pt x="265" y="534"/>
                </a:lnTo>
                <a:lnTo>
                  <a:pt x="252" y="530"/>
                </a:lnTo>
                <a:lnTo>
                  <a:pt x="244" y="528"/>
                </a:lnTo>
                <a:lnTo>
                  <a:pt x="236" y="528"/>
                </a:lnTo>
                <a:lnTo>
                  <a:pt x="220" y="528"/>
                </a:lnTo>
                <a:lnTo>
                  <a:pt x="220" y="888"/>
                </a:lnTo>
                <a:lnTo>
                  <a:pt x="0" y="888"/>
                </a:lnTo>
                <a:lnTo>
                  <a:pt x="0"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139" name="Freeform 129"/>
          <p:cNvSpPr>
            <a:spLocks/>
          </p:cNvSpPr>
          <p:nvPr userDrawn="1"/>
        </p:nvSpPr>
        <p:spPr bwMode="auto">
          <a:xfrm>
            <a:off x="1418740" y="6520706"/>
            <a:ext cx="92177" cy="149913"/>
          </a:xfrm>
          <a:custGeom>
            <a:avLst/>
            <a:gdLst>
              <a:gd name="T0" fmla="*/ 0 w 546"/>
              <a:gd name="T1" fmla="*/ 0 h 888"/>
              <a:gd name="T2" fmla="*/ 224 w 546"/>
              <a:gd name="T3" fmla="*/ 0 h 888"/>
              <a:gd name="T4" fmla="*/ 224 w 546"/>
              <a:gd name="T5" fmla="*/ 315 h 888"/>
              <a:gd name="T6" fmla="*/ 325 w 546"/>
              <a:gd name="T7" fmla="*/ 0 h 888"/>
              <a:gd name="T8" fmla="*/ 537 w 546"/>
              <a:gd name="T9" fmla="*/ 0 h 888"/>
              <a:gd name="T10" fmla="*/ 409 w 546"/>
              <a:gd name="T11" fmla="*/ 409 h 888"/>
              <a:gd name="T12" fmla="*/ 546 w 546"/>
              <a:gd name="T13" fmla="*/ 888 h 888"/>
              <a:gd name="T14" fmla="*/ 331 w 546"/>
              <a:gd name="T15" fmla="*/ 888 h 888"/>
              <a:gd name="T16" fmla="*/ 222 w 546"/>
              <a:gd name="T17" fmla="*/ 548 h 888"/>
              <a:gd name="T18" fmla="*/ 222 w 546"/>
              <a:gd name="T19" fmla="*/ 888 h 888"/>
              <a:gd name="T20" fmla="*/ 0 w 546"/>
              <a:gd name="T21" fmla="*/ 888 h 888"/>
              <a:gd name="T22" fmla="*/ 0 w 546"/>
              <a:gd name="T23" fmla="*/ 0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6" h="888">
                <a:moveTo>
                  <a:pt x="0" y="0"/>
                </a:moveTo>
                <a:lnTo>
                  <a:pt x="224" y="0"/>
                </a:lnTo>
                <a:lnTo>
                  <a:pt x="224" y="315"/>
                </a:lnTo>
                <a:lnTo>
                  <a:pt x="325" y="0"/>
                </a:lnTo>
                <a:lnTo>
                  <a:pt x="537" y="0"/>
                </a:lnTo>
                <a:lnTo>
                  <a:pt x="409" y="409"/>
                </a:lnTo>
                <a:lnTo>
                  <a:pt x="546" y="888"/>
                </a:lnTo>
                <a:lnTo>
                  <a:pt x="331" y="888"/>
                </a:lnTo>
                <a:lnTo>
                  <a:pt x="222" y="548"/>
                </a:lnTo>
                <a:lnTo>
                  <a:pt x="222" y="888"/>
                </a:lnTo>
                <a:lnTo>
                  <a:pt x="0" y="888"/>
                </a:lnTo>
                <a:lnTo>
                  <a:pt x="0"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140" name="Freeform 130"/>
          <p:cNvSpPr>
            <a:spLocks/>
          </p:cNvSpPr>
          <p:nvPr userDrawn="1"/>
        </p:nvSpPr>
        <p:spPr bwMode="auto">
          <a:xfrm>
            <a:off x="551673" y="6518004"/>
            <a:ext cx="90151" cy="157342"/>
          </a:xfrm>
          <a:custGeom>
            <a:avLst/>
            <a:gdLst>
              <a:gd name="T0" fmla="*/ 310 w 534"/>
              <a:gd name="T1" fmla="*/ 2 h 932"/>
              <a:gd name="T2" fmla="*/ 384 w 534"/>
              <a:gd name="T3" fmla="*/ 21 h 932"/>
              <a:gd name="T4" fmla="*/ 436 w 534"/>
              <a:gd name="T5" fmla="*/ 51 h 932"/>
              <a:gd name="T6" fmla="*/ 470 w 534"/>
              <a:gd name="T7" fmla="*/ 91 h 932"/>
              <a:gd name="T8" fmla="*/ 487 w 534"/>
              <a:gd name="T9" fmla="*/ 128 h 932"/>
              <a:gd name="T10" fmla="*/ 496 w 534"/>
              <a:gd name="T11" fmla="*/ 158 h 932"/>
              <a:gd name="T12" fmla="*/ 500 w 534"/>
              <a:gd name="T13" fmla="*/ 178 h 932"/>
              <a:gd name="T14" fmla="*/ 500 w 534"/>
              <a:gd name="T15" fmla="*/ 274 h 932"/>
              <a:gd name="T16" fmla="*/ 295 w 534"/>
              <a:gd name="T17" fmla="*/ 261 h 932"/>
              <a:gd name="T18" fmla="*/ 297 w 534"/>
              <a:gd name="T19" fmla="*/ 229 h 932"/>
              <a:gd name="T20" fmla="*/ 294 w 534"/>
              <a:gd name="T21" fmla="*/ 194 h 932"/>
              <a:gd name="T22" fmla="*/ 283 w 534"/>
              <a:gd name="T23" fmla="*/ 164 h 932"/>
              <a:gd name="T24" fmla="*/ 261 w 534"/>
              <a:gd name="T25" fmla="*/ 151 h 932"/>
              <a:gd name="T26" fmla="*/ 235 w 534"/>
              <a:gd name="T27" fmla="*/ 160 h 932"/>
              <a:gd name="T28" fmla="*/ 222 w 534"/>
              <a:gd name="T29" fmla="*/ 188 h 932"/>
              <a:gd name="T30" fmla="*/ 221 w 534"/>
              <a:gd name="T31" fmla="*/ 226 h 932"/>
              <a:gd name="T32" fmla="*/ 221 w 534"/>
              <a:gd name="T33" fmla="*/ 260 h 932"/>
              <a:gd name="T34" fmla="*/ 221 w 534"/>
              <a:gd name="T35" fmla="*/ 279 h 932"/>
              <a:gd name="T36" fmla="*/ 229 w 534"/>
              <a:gd name="T37" fmla="*/ 295 h 932"/>
              <a:gd name="T38" fmla="*/ 256 w 534"/>
              <a:gd name="T39" fmla="*/ 315 h 932"/>
              <a:gd name="T40" fmla="*/ 306 w 534"/>
              <a:gd name="T41" fmla="*/ 345 h 932"/>
              <a:gd name="T42" fmla="*/ 388 w 534"/>
              <a:gd name="T43" fmla="*/ 397 h 932"/>
              <a:gd name="T44" fmla="*/ 463 w 534"/>
              <a:gd name="T45" fmla="*/ 473 h 932"/>
              <a:gd name="T46" fmla="*/ 509 w 534"/>
              <a:gd name="T47" fmla="*/ 560 h 932"/>
              <a:gd name="T48" fmla="*/ 530 w 534"/>
              <a:gd name="T49" fmla="*/ 647 h 932"/>
              <a:gd name="T50" fmla="*/ 534 w 534"/>
              <a:gd name="T51" fmla="*/ 711 h 932"/>
              <a:gd name="T52" fmla="*/ 527 w 534"/>
              <a:gd name="T53" fmla="*/ 763 h 932"/>
              <a:gd name="T54" fmla="*/ 511 w 534"/>
              <a:gd name="T55" fmla="*/ 813 h 932"/>
              <a:gd name="T56" fmla="*/ 480 w 534"/>
              <a:gd name="T57" fmla="*/ 859 h 932"/>
              <a:gd name="T58" fmla="*/ 432 w 534"/>
              <a:gd name="T59" fmla="*/ 896 h 932"/>
              <a:gd name="T60" fmla="*/ 359 w 534"/>
              <a:gd name="T61" fmla="*/ 921 h 932"/>
              <a:gd name="T62" fmla="*/ 260 w 534"/>
              <a:gd name="T63" fmla="*/ 932 h 932"/>
              <a:gd name="T64" fmla="*/ 167 w 534"/>
              <a:gd name="T65" fmla="*/ 921 h 932"/>
              <a:gd name="T66" fmla="*/ 101 w 534"/>
              <a:gd name="T67" fmla="*/ 896 h 932"/>
              <a:gd name="T68" fmla="*/ 57 w 534"/>
              <a:gd name="T69" fmla="*/ 861 h 932"/>
              <a:gd name="T70" fmla="*/ 28 w 534"/>
              <a:gd name="T71" fmla="*/ 823 h 932"/>
              <a:gd name="T72" fmla="*/ 14 w 534"/>
              <a:gd name="T73" fmla="*/ 788 h 932"/>
              <a:gd name="T74" fmla="*/ 9 w 534"/>
              <a:gd name="T75" fmla="*/ 763 h 932"/>
              <a:gd name="T76" fmla="*/ 9 w 534"/>
              <a:gd name="T77" fmla="*/ 754 h 932"/>
              <a:gd name="T78" fmla="*/ 213 w 534"/>
              <a:gd name="T79" fmla="*/ 592 h 932"/>
              <a:gd name="T80" fmla="*/ 213 w 534"/>
              <a:gd name="T81" fmla="*/ 610 h 932"/>
              <a:gd name="T82" fmla="*/ 213 w 534"/>
              <a:gd name="T83" fmla="*/ 699 h 932"/>
              <a:gd name="T84" fmla="*/ 213 w 534"/>
              <a:gd name="T85" fmla="*/ 733 h 932"/>
              <a:gd name="T86" fmla="*/ 222 w 534"/>
              <a:gd name="T87" fmla="*/ 761 h 932"/>
              <a:gd name="T88" fmla="*/ 247 w 534"/>
              <a:gd name="T89" fmla="*/ 777 h 932"/>
              <a:gd name="T90" fmla="*/ 285 w 534"/>
              <a:gd name="T91" fmla="*/ 775 h 932"/>
              <a:gd name="T92" fmla="*/ 304 w 534"/>
              <a:gd name="T93" fmla="*/ 751 h 932"/>
              <a:gd name="T94" fmla="*/ 311 w 534"/>
              <a:gd name="T95" fmla="*/ 710 h 932"/>
              <a:gd name="T96" fmla="*/ 313 w 534"/>
              <a:gd name="T97" fmla="*/ 671 h 932"/>
              <a:gd name="T98" fmla="*/ 308 w 534"/>
              <a:gd name="T99" fmla="*/ 633 h 932"/>
              <a:gd name="T100" fmla="*/ 274 w 534"/>
              <a:gd name="T101" fmla="*/ 589 h 932"/>
              <a:gd name="T102" fmla="*/ 210 w 534"/>
              <a:gd name="T103" fmla="*/ 537 h 932"/>
              <a:gd name="T104" fmla="*/ 123 w 534"/>
              <a:gd name="T105" fmla="*/ 473 h 932"/>
              <a:gd name="T106" fmla="*/ 59 w 534"/>
              <a:gd name="T107" fmla="*/ 411 h 932"/>
              <a:gd name="T108" fmla="*/ 21 w 534"/>
              <a:gd name="T109" fmla="*/ 352 h 932"/>
              <a:gd name="T110" fmla="*/ 4 w 534"/>
              <a:gd name="T111" fmla="*/ 293 h 932"/>
              <a:gd name="T112" fmla="*/ 0 w 534"/>
              <a:gd name="T113" fmla="*/ 233 h 932"/>
              <a:gd name="T114" fmla="*/ 4 w 534"/>
              <a:gd name="T115" fmla="*/ 187 h 932"/>
              <a:gd name="T116" fmla="*/ 14 w 534"/>
              <a:gd name="T117" fmla="*/ 137 h 932"/>
              <a:gd name="T118" fmla="*/ 36 w 534"/>
              <a:gd name="T119" fmla="*/ 91 h 932"/>
              <a:gd name="T120" fmla="*/ 75 w 534"/>
              <a:gd name="T121" fmla="*/ 50 h 932"/>
              <a:gd name="T122" fmla="*/ 132 w 534"/>
              <a:gd name="T123" fmla="*/ 19 h 932"/>
              <a:gd name="T124" fmla="*/ 213 w 534"/>
              <a:gd name="T125" fmla="*/ 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4" h="932">
                <a:moveTo>
                  <a:pt x="263" y="0"/>
                </a:moveTo>
                <a:lnTo>
                  <a:pt x="310" y="2"/>
                </a:lnTo>
                <a:lnTo>
                  <a:pt x="350" y="9"/>
                </a:lnTo>
                <a:lnTo>
                  <a:pt x="384" y="21"/>
                </a:lnTo>
                <a:lnTo>
                  <a:pt x="413" y="35"/>
                </a:lnTo>
                <a:lnTo>
                  <a:pt x="436" y="51"/>
                </a:lnTo>
                <a:lnTo>
                  <a:pt x="454" y="71"/>
                </a:lnTo>
                <a:lnTo>
                  <a:pt x="470" y="91"/>
                </a:lnTo>
                <a:lnTo>
                  <a:pt x="480" y="108"/>
                </a:lnTo>
                <a:lnTo>
                  <a:pt x="487" y="128"/>
                </a:lnTo>
                <a:lnTo>
                  <a:pt x="495" y="144"/>
                </a:lnTo>
                <a:lnTo>
                  <a:pt x="496" y="158"/>
                </a:lnTo>
                <a:lnTo>
                  <a:pt x="500" y="171"/>
                </a:lnTo>
                <a:lnTo>
                  <a:pt x="500" y="178"/>
                </a:lnTo>
                <a:lnTo>
                  <a:pt x="500" y="181"/>
                </a:lnTo>
                <a:lnTo>
                  <a:pt x="500" y="274"/>
                </a:lnTo>
                <a:lnTo>
                  <a:pt x="295" y="274"/>
                </a:lnTo>
                <a:lnTo>
                  <a:pt x="295" y="261"/>
                </a:lnTo>
                <a:lnTo>
                  <a:pt x="295" y="247"/>
                </a:lnTo>
                <a:lnTo>
                  <a:pt x="297" y="229"/>
                </a:lnTo>
                <a:lnTo>
                  <a:pt x="295" y="212"/>
                </a:lnTo>
                <a:lnTo>
                  <a:pt x="294" y="194"/>
                </a:lnTo>
                <a:lnTo>
                  <a:pt x="290" y="176"/>
                </a:lnTo>
                <a:lnTo>
                  <a:pt x="283" y="164"/>
                </a:lnTo>
                <a:lnTo>
                  <a:pt x="274" y="153"/>
                </a:lnTo>
                <a:lnTo>
                  <a:pt x="261" y="151"/>
                </a:lnTo>
                <a:lnTo>
                  <a:pt x="245" y="153"/>
                </a:lnTo>
                <a:lnTo>
                  <a:pt x="235" y="160"/>
                </a:lnTo>
                <a:lnTo>
                  <a:pt x="228" y="172"/>
                </a:lnTo>
                <a:lnTo>
                  <a:pt x="222" y="188"/>
                </a:lnTo>
                <a:lnTo>
                  <a:pt x="221" y="206"/>
                </a:lnTo>
                <a:lnTo>
                  <a:pt x="221" y="226"/>
                </a:lnTo>
                <a:lnTo>
                  <a:pt x="221" y="247"/>
                </a:lnTo>
                <a:lnTo>
                  <a:pt x="221" y="260"/>
                </a:lnTo>
                <a:lnTo>
                  <a:pt x="221" y="270"/>
                </a:lnTo>
                <a:lnTo>
                  <a:pt x="221" y="279"/>
                </a:lnTo>
                <a:lnTo>
                  <a:pt x="224" y="286"/>
                </a:lnTo>
                <a:lnTo>
                  <a:pt x="229" y="295"/>
                </a:lnTo>
                <a:lnTo>
                  <a:pt x="240" y="304"/>
                </a:lnTo>
                <a:lnTo>
                  <a:pt x="256" y="315"/>
                </a:lnTo>
                <a:lnTo>
                  <a:pt x="278" y="329"/>
                </a:lnTo>
                <a:lnTo>
                  <a:pt x="306" y="345"/>
                </a:lnTo>
                <a:lnTo>
                  <a:pt x="342" y="366"/>
                </a:lnTo>
                <a:lnTo>
                  <a:pt x="388" y="397"/>
                </a:lnTo>
                <a:lnTo>
                  <a:pt x="429" y="434"/>
                </a:lnTo>
                <a:lnTo>
                  <a:pt x="463" y="473"/>
                </a:lnTo>
                <a:lnTo>
                  <a:pt x="487" y="516"/>
                </a:lnTo>
                <a:lnTo>
                  <a:pt x="509" y="560"/>
                </a:lnTo>
                <a:lnTo>
                  <a:pt x="523" y="605"/>
                </a:lnTo>
                <a:lnTo>
                  <a:pt x="530" y="647"/>
                </a:lnTo>
                <a:lnTo>
                  <a:pt x="534" y="688"/>
                </a:lnTo>
                <a:lnTo>
                  <a:pt x="534" y="711"/>
                </a:lnTo>
                <a:lnTo>
                  <a:pt x="532" y="736"/>
                </a:lnTo>
                <a:lnTo>
                  <a:pt x="527" y="763"/>
                </a:lnTo>
                <a:lnTo>
                  <a:pt x="521" y="788"/>
                </a:lnTo>
                <a:lnTo>
                  <a:pt x="511" y="813"/>
                </a:lnTo>
                <a:lnTo>
                  <a:pt x="498" y="836"/>
                </a:lnTo>
                <a:lnTo>
                  <a:pt x="480" y="859"/>
                </a:lnTo>
                <a:lnTo>
                  <a:pt x="459" y="879"/>
                </a:lnTo>
                <a:lnTo>
                  <a:pt x="432" y="896"/>
                </a:lnTo>
                <a:lnTo>
                  <a:pt x="398" y="911"/>
                </a:lnTo>
                <a:lnTo>
                  <a:pt x="359" y="921"/>
                </a:lnTo>
                <a:lnTo>
                  <a:pt x="313" y="928"/>
                </a:lnTo>
                <a:lnTo>
                  <a:pt x="260" y="932"/>
                </a:lnTo>
                <a:lnTo>
                  <a:pt x="210" y="928"/>
                </a:lnTo>
                <a:lnTo>
                  <a:pt x="167" y="921"/>
                </a:lnTo>
                <a:lnTo>
                  <a:pt x="132" y="911"/>
                </a:lnTo>
                <a:lnTo>
                  <a:pt x="101" y="896"/>
                </a:lnTo>
                <a:lnTo>
                  <a:pt x="76" y="879"/>
                </a:lnTo>
                <a:lnTo>
                  <a:pt x="57" y="861"/>
                </a:lnTo>
                <a:lnTo>
                  <a:pt x="41" y="843"/>
                </a:lnTo>
                <a:lnTo>
                  <a:pt x="28" y="823"/>
                </a:lnTo>
                <a:lnTo>
                  <a:pt x="21" y="806"/>
                </a:lnTo>
                <a:lnTo>
                  <a:pt x="14" y="788"/>
                </a:lnTo>
                <a:lnTo>
                  <a:pt x="11" y="774"/>
                </a:lnTo>
                <a:lnTo>
                  <a:pt x="9" y="763"/>
                </a:lnTo>
                <a:lnTo>
                  <a:pt x="9" y="756"/>
                </a:lnTo>
                <a:lnTo>
                  <a:pt x="9" y="754"/>
                </a:lnTo>
                <a:lnTo>
                  <a:pt x="9" y="592"/>
                </a:lnTo>
                <a:lnTo>
                  <a:pt x="213" y="592"/>
                </a:lnTo>
                <a:lnTo>
                  <a:pt x="213" y="596"/>
                </a:lnTo>
                <a:lnTo>
                  <a:pt x="213" y="610"/>
                </a:lnTo>
                <a:lnTo>
                  <a:pt x="213" y="676"/>
                </a:lnTo>
                <a:lnTo>
                  <a:pt x="213" y="699"/>
                </a:lnTo>
                <a:lnTo>
                  <a:pt x="213" y="717"/>
                </a:lnTo>
                <a:lnTo>
                  <a:pt x="213" y="733"/>
                </a:lnTo>
                <a:lnTo>
                  <a:pt x="217" y="747"/>
                </a:lnTo>
                <a:lnTo>
                  <a:pt x="222" y="761"/>
                </a:lnTo>
                <a:lnTo>
                  <a:pt x="233" y="770"/>
                </a:lnTo>
                <a:lnTo>
                  <a:pt x="247" y="777"/>
                </a:lnTo>
                <a:lnTo>
                  <a:pt x="269" y="781"/>
                </a:lnTo>
                <a:lnTo>
                  <a:pt x="285" y="775"/>
                </a:lnTo>
                <a:lnTo>
                  <a:pt x="297" y="765"/>
                </a:lnTo>
                <a:lnTo>
                  <a:pt x="304" y="751"/>
                </a:lnTo>
                <a:lnTo>
                  <a:pt x="310" y="731"/>
                </a:lnTo>
                <a:lnTo>
                  <a:pt x="311" y="710"/>
                </a:lnTo>
                <a:lnTo>
                  <a:pt x="313" y="688"/>
                </a:lnTo>
                <a:lnTo>
                  <a:pt x="313" y="671"/>
                </a:lnTo>
                <a:lnTo>
                  <a:pt x="313" y="654"/>
                </a:lnTo>
                <a:lnTo>
                  <a:pt x="308" y="633"/>
                </a:lnTo>
                <a:lnTo>
                  <a:pt x="295" y="612"/>
                </a:lnTo>
                <a:lnTo>
                  <a:pt x="274" y="589"/>
                </a:lnTo>
                <a:lnTo>
                  <a:pt x="244" y="564"/>
                </a:lnTo>
                <a:lnTo>
                  <a:pt x="210" y="537"/>
                </a:lnTo>
                <a:lnTo>
                  <a:pt x="169" y="509"/>
                </a:lnTo>
                <a:lnTo>
                  <a:pt x="123" y="473"/>
                </a:lnTo>
                <a:lnTo>
                  <a:pt x="87" y="441"/>
                </a:lnTo>
                <a:lnTo>
                  <a:pt x="59" y="411"/>
                </a:lnTo>
                <a:lnTo>
                  <a:pt x="36" y="381"/>
                </a:lnTo>
                <a:lnTo>
                  <a:pt x="21" y="352"/>
                </a:lnTo>
                <a:lnTo>
                  <a:pt x="11" y="322"/>
                </a:lnTo>
                <a:lnTo>
                  <a:pt x="4" y="293"/>
                </a:lnTo>
                <a:lnTo>
                  <a:pt x="0" y="263"/>
                </a:lnTo>
                <a:lnTo>
                  <a:pt x="0" y="233"/>
                </a:lnTo>
                <a:lnTo>
                  <a:pt x="0" y="210"/>
                </a:lnTo>
                <a:lnTo>
                  <a:pt x="4" y="187"/>
                </a:lnTo>
                <a:lnTo>
                  <a:pt x="7" y="162"/>
                </a:lnTo>
                <a:lnTo>
                  <a:pt x="14" y="137"/>
                </a:lnTo>
                <a:lnTo>
                  <a:pt x="23" y="114"/>
                </a:lnTo>
                <a:lnTo>
                  <a:pt x="36" y="91"/>
                </a:lnTo>
                <a:lnTo>
                  <a:pt x="53" y="69"/>
                </a:lnTo>
                <a:lnTo>
                  <a:pt x="75" y="50"/>
                </a:lnTo>
                <a:lnTo>
                  <a:pt x="101" y="34"/>
                </a:lnTo>
                <a:lnTo>
                  <a:pt x="132" y="19"/>
                </a:lnTo>
                <a:lnTo>
                  <a:pt x="169" y="9"/>
                </a:lnTo>
                <a:lnTo>
                  <a:pt x="213" y="2"/>
                </a:lnTo>
                <a:lnTo>
                  <a:pt x="263"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79" name="Rechthoek 78"/>
          <p:cNvSpPr/>
          <p:nvPr/>
        </p:nvSpPr>
        <p:spPr>
          <a:xfrm>
            <a:off x="5883151" y="-459432"/>
            <a:ext cx="6315199" cy="459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nl-NL" sz="1600" dirty="0"/>
              <a:t>NLO - SM PowerPoint template</a:t>
            </a:r>
          </a:p>
        </p:txBody>
      </p:sp>
      <p:sp>
        <p:nvSpPr>
          <p:cNvPr id="156" name="HOME">
            <a:hlinkClick r:id="" action="ppaction://noaction"/>
          </p:cNvPr>
          <p:cNvSpPr/>
          <p:nvPr/>
        </p:nvSpPr>
        <p:spPr>
          <a:xfrm>
            <a:off x="208047" y="5805263"/>
            <a:ext cx="1714664" cy="1052737"/>
          </a:xfrm>
          <a:prstGeom prst="rect">
            <a:avLst/>
          </a:prstGeom>
          <a:solidFill>
            <a:srgbClr val="E05206">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Tree>
    <p:extLst>
      <p:ext uri="{BB962C8B-B14F-4D97-AF65-F5344CB8AC3E}">
        <p14:creationId xmlns:p14="http://schemas.microsoft.com/office/powerpoint/2010/main" val="920848173"/>
      </p:ext>
    </p:extLst>
  </p:cSld>
  <p:clrMap bg1="lt1" tx1="dk1" bg2="lt2" tx2="dk2" accent1="accent1" accent2="accent2" accent3="accent3" accent4="accent4" accent5="accent5" accent6="accent6" hlink="hlink" folHlink="folHlink"/>
  <p:sldLayoutIdLst>
    <p:sldLayoutId id="2147483670" r:id="rId1"/>
    <p:sldLayoutId id="2147483732" r:id="rId2"/>
    <p:sldLayoutId id="2147483733" r:id="rId3"/>
    <p:sldLayoutId id="2147483672" r:id="rId4"/>
    <p:sldLayoutId id="2147483705" r:id="rId5"/>
    <p:sldLayoutId id="2147483673" r:id="rId6"/>
    <p:sldLayoutId id="2147483674" r:id="rId7"/>
    <p:sldLayoutId id="2147483675" r:id="rId8"/>
    <p:sldLayoutId id="2147483676" r:id="rId9"/>
    <p:sldLayoutId id="2147483677" r:id="rId10"/>
    <p:sldLayoutId id="2147483695" r:id="rId11"/>
    <p:sldLayoutId id="2147483696" r:id="rId12"/>
    <p:sldLayoutId id="2147483700" r:id="rId13"/>
    <p:sldLayoutId id="2147483703" r:id="rId14"/>
    <p:sldLayoutId id="2147483678" r:id="rId15"/>
    <p:sldLayoutId id="2147483679" r:id="rId16"/>
    <p:sldLayoutId id="2147483680" r:id="rId17"/>
    <p:sldLayoutId id="2147483725" r:id="rId18"/>
    <p:sldLayoutId id="2147483707" r:id="rId19"/>
  </p:sldLayoutIdLst>
  <p:hf sldNum="0" hdr="0" ftr="0" dt="0"/>
  <p:txStyles>
    <p:titleStyle>
      <a:lvl1pPr algn="l" defTabSz="914400" rtl="0" eaLnBrk="1" latinLnBrk="0" hangingPunct="1">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800"/>
        </a:spcBef>
        <a:spcAft>
          <a:spcPts val="800"/>
        </a:spcAft>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90000"/>
        </a:lnSpc>
        <a:spcBef>
          <a:spcPts val="800"/>
        </a:spcBef>
        <a:spcAft>
          <a:spcPts val="800"/>
        </a:spcAft>
        <a:buFont typeface="Arial" panose="020B0604020202020204" pitchFamily="34" charset="0"/>
        <a:buNone/>
        <a:defRPr sz="2000" b="1" kern="1200">
          <a:solidFill>
            <a:schemeClr val="tx2"/>
          </a:solidFill>
          <a:latin typeface="+mn-lt"/>
          <a:ea typeface="+mn-ea"/>
          <a:cs typeface="+mn-cs"/>
        </a:defRPr>
      </a:lvl2pPr>
      <a:lvl3pPr marL="176213" indent="-176213" algn="l" defTabSz="914400" rtl="0" eaLnBrk="1" latinLnBrk="0" hangingPunct="1">
        <a:lnSpc>
          <a:spcPct val="90000"/>
        </a:lnSpc>
        <a:spcBef>
          <a:spcPts val="800"/>
        </a:spcBef>
        <a:spcAft>
          <a:spcPts val="800"/>
        </a:spcAft>
        <a:buClr>
          <a:schemeClr val="tx2"/>
        </a:buClr>
        <a:buFont typeface="Arial" panose="020B0604020202020204" pitchFamily="34" charset="0"/>
        <a:buChar char="•"/>
        <a:defRPr sz="1800" kern="1200">
          <a:solidFill>
            <a:schemeClr val="tx1"/>
          </a:solidFill>
          <a:latin typeface="+mn-lt"/>
          <a:ea typeface="+mn-ea"/>
          <a:cs typeface="+mn-cs"/>
        </a:defRPr>
      </a:lvl3pPr>
      <a:lvl4pPr marL="360363" indent="-184150" algn="l" defTabSz="914400" rtl="0" eaLnBrk="1" latinLnBrk="0" hangingPunct="1">
        <a:lnSpc>
          <a:spcPct val="90000"/>
        </a:lnSpc>
        <a:spcBef>
          <a:spcPts val="800"/>
        </a:spcBef>
        <a:spcAft>
          <a:spcPts val="800"/>
        </a:spcAft>
        <a:buClr>
          <a:schemeClr val="tx2"/>
        </a:buClr>
        <a:buFont typeface="Arial" panose="020B0604020202020204" pitchFamily="34" charset="0"/>
        <a:buChar char="-"/>
        <a:tabLst/>
        <a:defRPr sz="1800" kern="1200">
          <a:solidFill>
            <a:schemeClr val="tx1"/>
          </a:solidFill>
          <a:latin typeface="+mn-lt"/>
          <a:ea typeface="+mn-ea"/>
          <a:cs typeface="+mn-cs"/>
        </a:defRPr>
      </a:lvl4pPr>
      <a:lvl5pPr marL="0" indent="0" algn="l" defTabSz="914400" rtl="0" eaLnBrk="1" latinLnBrk="0" hangingPunct="1">
        <a:lnSpc>
          <a:spcPct val="90000"/>
        </a:lnSpc>
        <a:spcBef>
          <a:spcPts val="800"/>
        </a:spcBef>
        <a:spcAft>
          <a:spcPts val="800"/>
        </a:spcAft>
        <a:buFont typeface="Arial" panose="020B0604020202020204" pitchFamily="34" charset="0"/>
        <a:buNone/>
        <a:defRPr sz="1400" i="1" kern="1200">
          <a:solidFill>
            <a:schemeClr val="bg2"/>
          </a:solidFill>
          <a:latin typeface="+mn-lt"/>
          <a:ea typeface="+mn-ea"/>
          <a:cs typeface="+mn-cs"/>
        </a:defRPr>
      </a:lvl5pPr>
      <a:lvl6pPr marL="0" indent="0" algn="l" defTabSz="914400" rtl="0" eaLnBrk="1" latinLnBrk="0" hangingPunct="1">
        <a:lnSpc>
          <a:spcPct val="90000"/>
        </a:lnSpc>
        <a:spcBef>
          <a:spcPts val="800"/>
        </a:spcBef>
        <a:spcAft>
          <a:spcPts val="800"/>
        </a:spcAft>
        <a:buFont typeface="Arial" panose="020B0604020202020204" pitchFamily="34" charset="0"/>
        <a:buNone/>
        <a:defRPr sz="1800" kern="1200">
          <a:solidFill>
            <a:schemeClr val="bg2"/>
          </a:solidFill>
          <a:latin typeface="+mn-lt"/>
          <a:ea typeface="+mn-ea"/>
          <a:cs typeface="+mn-cs"/>
        </a:defRPr>
      </a:lvl6pPr>
      <a:lvl7pPr marL="265113" indent="-265113" algn="l" defTabSz="914400" rtl="0" eaLnBrk="1" latinLnBrk="0" hangingPunct="1">
        <a:lnSpc>
          <a:spcPct val="90000"/>
        </a:lnSpc>
        <a:spcBef>
          <a:spcPts val="800"/>
        </a:spcBef>
        <a:spcAft>
          <a:spcPts val="800"/>
        </a:spcAft>
        <a:buClr>
          <a:schemeClr val="tx2"/>
        </a:buClr>
        <a:buSzPct val="85000"/>
        <a:buFont typeface="+mj-lt"/>
        <a:buAutoNum type="arabicPeriod"/>
        <a:defRPr sz="1800" kern="1200">
          <a:solidFill>
            <a:schemeClr val="tx1"/>
          </a:solidFill>
          <a:latin typeface="+mn-lt"/>
          <a:ea typeface="+mn-ea"/>
          <a:cs typeface="+mn-cs"/>
        </a:defRPr>
      </a:lvl7pPr>
      <a:lvl8pPr marL="452438" indent="-187325" algn="l" defTabSz="914400" rtl="0" eaLnBrk="1" latinLnBrk="0" hangingPunct="1">
        <a:lnSpc>
          <a:spcPct val="90000"/>
        </a:lnSpc>
        <a:spcBef>
          <a:spcPts val="800"/>
        </a:spcBef>
        <a:spcAft>
          <a:spcPts val="800"/>
        </a:spcAft>
        <a:buClr>
          <a:schemeClr val="tx2"/>
        </a:buClr>
        <a:buFont typeface="Arial" panose="020B0604020202020204" pitchFamily="34" charset="0"/>
        <a:buChar char="•"/>
        <a:defRPr sz="1800" kern="1200">
          <a:solidFill>
            <a:schemeClr val="tx1"/>
          </a:solidFill>
          <a:latin typeface="+mn-lt"/>
          <a:ea typeface="+mn-ea"/>
          <a:cs typeface="+mn-cs"/>
        </a:defRPr>
      </a:lvl8pPr>
      <a:lvl9pPr marL="342900" marR="0" indent="-342900" algn="l" defTabSz="914400" rtl="0" eaLnBrk="1" fontAlgn="auto" latinLnBrk="0" hangingPunct="1">
        <a:lnSpc>
          <a:spcPct val="90000"/>
        </a:lnSpc>
        <a:spcBef>
          <a:spcPts val="800"/>
        </a:spcBef>
        <a:spcAft>
          <a:spcPts val="800"/>
        </a:spcAft>
        <a:buClr>
          <a:schemeClr val="tx2"/>
        </a:buClr>
        <a:buSzPct val="85000"/>
        <a:buFont typeface="+mj-lt"/>
        <a:buAutoNum type="arabicPeriod"/>
        <a:tabLst/>
        <a:defRPr sz="1800" b="0" i="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39.jpeg"/><Relationship Id="rId4" Type="http://schemas.openxmlformats.org/officeDocument/2006/relationships/image" Target="../media/image38.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 Id="rId5" Type="http://schemas.openxmlformats.org/officeDocument/2006/relationships/image" Target="../media/image46.jpe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4.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g"/></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4.xml"/><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4.xml"/><Relationship Id="rId4" Type="http://schemas.openxmlformats.org/officeDocument/2006/relationships/image" Target="../media/image6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66.gif"/><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5.jpe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image" Target="../media/image71.jpeg"/><Relationship Id="rId3" Type="http://schemas.microsoft.com/office/2007/relationships/hdphoto" Target="../media/hdphoto2.wdp"/><Relationship Id="rId7" Type="http://schemas.openxmlformats.org/officeDocument/2006/relationships/slide" Target="slide35.xml"/><Relationship Id="rId12" Type="http://schemas.openxmlformats.org/officeDocument/2006/relationships/slide" Target="slide72.xml"/><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slide" Target="slide7.xml"/><Relationship Id="rId11" Type="http://schemas.openxmlformats.org/officeDocument/2006/relationships/slide" Target="slide22.xml"/><Relationship Id="rId5" Type="http://schemas.openxmlformats.org/officeDocument/2006/relationships/hyperlink" Target="https://www.linkedin.com/company/nlo" TargetMode="External"/><Relationship Id="rId10" Type="http://schemas.openxmlformats.org/officeDocument/2006/relationships/slide" Target="slide46.xml"/><Relationship Id="rId4" Type="http://schemas.openxmlformats.org/officeDocument/2006/relationships/hyperlink" Target="https://twitter.com/nlo_info" TargetMode="External"/><Relationship Id="rId9" Type="http://schemas.openxmlformats.org/officeDocument/2006/relationships/slide" Target="slide8.xml"/></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4"/>
          </p:nvPr>
        </p:nvSpPr>
        <p:spPr/>
        <p:txBody>
          <a:bodyPr/>
          <a:lstStyle/>
          <a:p>
            <a:endParaRPr lang="nl-NL"/>
          </a:p>
        </p:txBody>
      </p:sp>
      <p:sp>
        <p:nvSpPr>
          <p:cNvPr id="3" name="Tijdelijke aanduiding voor tekst 2"/>
          <p:cNvSpPr>
            <a:spLocks noGrp="1"/>
          </p:cNvSpPr>
          <p:nvPr>
            <p:ph type="body" sz="quarter" idx="15"/>
          </p:nvPr>
        </p:nvSpPr>
        <p:spPr/>
        <p:txBody>
          <a:bodyPr/>
          <a:lstStyle/>
          <a:p>
            <a:endParaRPr lang="nl-NL"/>
          </a:p>
        </p:txBody>
      </p:sp>
      <p:sp>
        <p:nvSpPr>
          <p:cNvPr id="4" name="Ondertitel 3"/>
          <p:cNvSpPr>
            <a:spLocks noGrp="1"/>
          </p:cNvSpPr>
          <p:nvPr>
            <p:ph type="subTitle" idx="1"/>
          </p:nvPr>
        </p:nvSpPr>
        <p:spPr/>
        <p:txBody>
          <a:bodyPr/>
          <a:lstStyle/>
          <a:p>
            <a:r>
              <a:rPr lang="en-GB" dirty="0"/>
              <a:t>Patents: basics</a:t>
            </a:r>
            <a:endParaRPr lang="nl-NL" dirty="0"/>
          </a:p>
        </p:txBody>
      </p:sp>
      <p:sp>
        <p:nvSpPr>
          <p:cNvPr id="5" name="Tijdelijke aanduiding voor tekst 4"/>
          <p:cNvSpPr>
            <a:spLocks noGrp="1"/>
          </p:cNvSpPr>
          <p:nvPr>
            <p:ph type="body" sz="quarter" idx="16"/>
          </p:nvPr>
        </p:nvSpPr>
        <p:spPr/>
        <p:txBody>
          <a:bodyPr/>
          <a:lstStyle/>
          <a:p>
            <a:r>
              <a:rPr lang="en-GB" dirty="0"/>
              <a:t>NLO (Hans Hutter, Ben Brigou </a:t>
            </a:r>
            <a:r>
              <a:rPr lang="en-GB" dirty="0" err="1"/>
              <a:t>a.o.</a:t>
            </a:r>
            <a:r>
              <a:rPr lang="en-GB" dirty="0"/>
              <a:t>)</a:t>
            </a:r>
            <a:endParaRPr lang="nl-NL" dirty="0"/>
          </a:p>
        </p:txBody>
      </p:sp>
      <p:sp>
        <p:nvSpPr>
          <p:cNvPr id="6" name="Tijdelijke aanduiding voor datum 5"/>
          <p:cNvSpPr>
            <a:spLocks noGrp="1"/>
          </p:cNvSpPr>
          <p:nvPr>
            <p:ph type="dt" sz="half" idx="10"/>
          </p:nvPr>
        </p:nvSpPr>
        <p:spPr/>
        <p:txBody>
          <a:bodyPr/>
          <a:lstStyle/>
          <a:p>
            <a:r>
              <a:rPr lang="en-GB" dirty="0"/>
              <a:t>20230321</a:t>
            </a:r>
            <a:endParaRPr lang="nl-NL" dirty="0"/>
          </a:p>
        </p:txBody>
      </p:sp>
      <p:sp>
        <p:nvSpPr>
          <p:cNvPr id="7" name="Titel 6"/>
          <p:cNvSpPr>
            <a:spLocks noGrp="1"/>
          </p:cNvSpPr>
          <p:nvPr>
            <p:ph type="title"/>
          </p:nvPr>
        </p:nvSpPr>
        <p:spPr/>
        <p:txBody>
          <a:bodyPr/>
          <a:lstStyle/>
          <a:p>
            <a:r>
              <a:rPr lang="en-US" dirty="0"/>
              <a:t>KIVI lecture</a:t>
            </a:r>
            <a:endParaRPr lang="nl-NL" dirty="0"/>
          </a:p>
        </p:txBody>
      </p:sp>
      <p:pic>
        <p:nvPicPr>
          <p:cNvPr id="9" name="Afbeelding 8" descr="Afbeelding met logo&#10;&#10;Automatisch gegenereerde beschrijving">
            <a:extLst>
              <a:ext uri="{FF2B5EF4-FFF2-40B4-BE49-F238E27FC236}">
                <a16:creationId xmlns:a16="http://schemas.microsoft.com/office/drawing/2014/main" id="{87F9CFF1-CE42-F163-4C79-F7EF6119C9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7087" y="5962708"/>
            <a:ext cx="1189025" cy="747077"/>
          </a:xfrm>
          <a:prstGeom prst="rect">
            <a:avLst/>
          </a:prstGeom>
        </p:spPr>
      </p:pic>
    </p:spTree>
    <p:extLst>
      <p:ext uri="{BB962C8B-B14F-4D97-AF65-F5344CB8AC3E}">
        <p14:creationId xmlns:p14="http://schemas.microsoft.com/office/powerpoint/2010/main" val="293293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4"/>
          </p:nvPr>
        </p:nvSpPr>
        <p:spPr/>
        <p:txBody>
          <a:bodyPr/>
          <a:lstStyle/>
          <a:p>
            <a:endParaRPr lang="nl-NL"/>
          </a:p>
        </p:txBody>
      </p:sp>
      <p:sp>
        <p:nvSpPr>
          <p:cNvPr id="3" name="Tijdelijke aanduiding voor tekst 2"/>
          <p:cNvSpPr>
            <a:spLocks noGrp="1"/>
          </p:cNvSpPr>
          <p:nvPr>
            <p:ph type="body" sz="quarter" idx="15"/>
          </p:nvPr>
        </p:nvSpPr>
        <p:spPr/>
        <p:txBody>
          <a:bodyPr/>
          <a:lstStyle/>
          <a:p>
            <a:endParaRPr lang="nl-NL"/>
          </a:p>
        </p:txBody>
      </p:sp>
      <p:sp>
        <p:nvSpPr>
          <p:cNvPr id="4" name="Tijdelijke aanduiding voor verticale tekst 3"/>
          <p:cNvSpPr>
            <a:spLocks noGrp="1"/>
          </p:cNvSpPr>
          <p:nvPr>
            <p:ph type="body" orient="vert" idx="1"/>
          </p:nvPr>
        </p:nvSpPr>
        <p:spPr/>
        <p:txBody>
          <a:bodyPr/>
          <a:lstStyle/>
          <a:p>
            <a:pPr marL="285750" indent="-285750">
              <a:buFont typeface="Arial" panose="020B0604020202020204" pitchFamily="34" charset="0"/>
              <a:buChar char="•"/>
            </a:pPr>
            <a:r>
              <a:rPr lang="nl-BE" dirty="0" err="1"/>
              <a:t>Protection</a:t>
            </a:r>
            <a:r>
              <a:rPr lang="nl-BE" dirty="0"/>
              <a:t> of </a:t>
            </a:r>
            <a:r>
              <a:rPr lang="nl-BE" dirty="0" err="1"/>
              <a:t>literary</a:t>
            </a:r>
            <a:r>
              <a:rPr lang="nl-BE" dirty="0"/>
              <a:t> </a:t>
            </a:r>
            <a:r>
              <a:rPr lang="nl-BE" dirty="0" err="1"/>
              <a:t>and</a:t>
            </a:r>
            <a:r>
              <a:rPr lang="nl-BE" dirty="0"/>
              <a:t> </a:t>
            </a:r>
            <a:r>
              <a:rPr lang="nl-BE" dirty="0" err="1"/>
              <a:t>artistic</a:t>
            </a:r>
            <a:r>
              <a:rPr lang="nl-BE" dirty="0"/>
              <a:t> </a:t>
            </a:r>
            <a:r>
              <a:rPr lang="nl-BE" dirty="0" err="1"/>
              <a:t>works</a:t>
            </a:r>
            <a:r>
              <a:rPr lang="nl-BE" dirty="0"/>
              <a:t> – </a:t>
            </a:r>
            <a:r>
              <a:rPr lang="nl-BE" dirty="0" err="1"/>
              <a:t>creations</a:t>
            </a:r>
            <a:r>
              <a:rPr lang="nl-BE" dirty="0"/>
              <a:t> of </a:t>
            </a:r>
            <a:r>
              <a:rPr lang="nl-BE" dirty="0" err="1"/>
              <a:t>the</a:t>
            </a:r>
            <a:r>
              <a:rPr lang="nl-BE" dirty="0"/>
              <a:t> mind</a:t>
            </a:r>
            <a:endParaRPr lang="nl-NL" dirty="0"/>
          </a:p>
        </p:txBody>
      </p:sp>
      <p:sp>
        <p:nvSpPr>
          <p:cNvPr id="5" name="Titel 4"/>
          <p:cNvSpPr>
            <a:spLocks noGrp="1"/>
          </p:cNvSpPr>
          <p:nvPr>
            <p:ph type="title"/>
          </p:nvPr>
        </p:nvSpPr>
        <p:spPr/>
        <p:txBody>
          <a:bodyPr/>
          <a:lstStyle/>
          <a:p>
            <a:r>
              <a:rPr lang="nl-BE" dirty="0"/>
              <a:t>Copyright</a:t>
            </a:r>
            <a:endParaRPr lang="nl-NL" dirty="0"/>
          </a:p>
        </p:txBody>
      </p:sp>
      <p:sp>
        <p:nvSpPr>
          <p:cNvPr id="6" name="Titel 4"/>
          <p:cNvSpPr txBox="1">
            <a:spLocks/>
          </p:cNvSpPr>
          <p:nvPr/>
        </p:nvSpPr>
        <p:spPr>
          <a:xfrm>
            <a:off x="555025" y="5048432"/>
            <a:ext cx="11160000" cy="533219"/>
          </a:xfrm>
          <a:prstGeom prst="rect">
            <a:avLst/>
          </a:prstGeom>
        </p:spPr>
        <p:txBody>
          <a:bodyPr vert="horz" lIns="0" tIns="0" rIns="0" bIns="0" rtlCol="0" anchor="t">
            <a:noAutofit/>
          </a:bodyPr>
          <a:lstStyle>
            <a:lvl1pPr algn="l" defTabSz="914400" rtl="0" eaLnBrk="1" latinLnBrk="0" hangingPunct="1">
              <a:spcBef>
                <a:spcPct val="0"/>
              </a:spcBef>
              <a:buNone/>
              <a:defRPr sz="2800" b="1" kern="1200" baseline="0">
                <a:solidFill>
                  <a:schemeClr val="tx2"/>
                </a:solidFill>
                <a:latin typeface="+mj-lt"/>
                <a:ea typeface="+mj-ea"/>
                <a:cs typeface="+mj-cs"/>
              </a:defRPr>
            </a:lvl1pPr>
          </a:lstStyle>
          <a:p>
            <a:r>
              <a:rPr lang="nl-NL" sz="1800" dirty="0" err="1">
                <a:solidFill>
                  <a:schemeClr val="tx1"/>
                </a:solidFill>
              </a:rPr>
              <a:t>Duration</a:t>
            </a:r>
            <a:r>
              <a:rPr lang="nl-NL" sz="1800" dirty="0">
                <a:solidFill>
                  <a:schemeClr val="tx1"/>
                </a:solidFill>
              </a:rPr>
              <a:t>: </a:t>
            </a:r>
            <a:r>
              <a:rPr lang="nl-NL" sz="1800" b="0" dirty="0">
                <a:solidFill>
                  <a:schemeClr val="tx1"/>
                </a:solidFill>
              </a:rPr>
              <a:t>70 </a:t>
            </a:r>
            <a:r>
              <a:rPr lang="nl-NL" sz="1800" b="0" dirty="0" err="1">
                <a:solidFill>
                  <a:schemeClr val="tx1"/>
                </a:solidFill>
              </a:rPr>
              <a:t>years</a:t>
            </a:r>
            <a:r>
              <a:rPr lang="nl-NL" sz="1800" b="0" dirty="0">
                <a:solidFill>
                  <a:schemeClr val="tx1"/>
                </a:solidFill>
              </a:rPr>
              <a:t> </a:t>
            </a:r>
            <a:r>
              <a:rPr lang="nl-NL" sz="1800" b="0" dirty="0" err="1">
                <a:solidFill>
                  <a:schemeClr val="tx1"/>
                </a:solidFill>
              </a:rPr>
              <a:t>after</a:t>
            </a:r>
            <a:r>
              <a:rPr lang="nl-NL" sz="1800" b="0" dirty="0">
                <a:solidFill>
                  <a:schemeClr val="tx1"/>
                </a:solidFill>
              </a:rPr>
              <a:t> </a:t>
            </a:r>
            <a:r>
              <a:rPr lang="nl-NL" sz="1800" b="0" dirty="0" err="1">
                <a:solidFill>
                  <a:schemeClr val="tx1"/>
                </a:solidFill>
              </a:rPr>
              <a:t>death</a:t>
            </a:r>
            <a:r>
              <a:rPr lang="nl-NL" sz="1800" b="0" dirty="0">
                <a:solidFill>
                  <a:schemeClr val="tx1"/>
                </a:solidFill>
              </a:rPr>
              <a:t> of </a:t>
            </a:r>
            <a:r>
              <a:rPr lang="nl-NL" sz="1800" b="0" dirty="0" err="1">
                <a:solidFill>
                  <a:schemeClr val="tx1"/>
                </a:solidFill>
              </a:rPr>
              <a:t>the</a:t>
            </a:r>
            <a:r>
              <a:rPr lang="nl-NL" sz="1800" b="0" dirty="0">
                <a:solidFill>
                  <a:schemeClr val="tx1"/>
                </a:solidFill>
              </a:rPr>
              <a:t> </a:t>
            </a:r>
            <a:r>
              <a:rPr lang="nl-NL" sz="1800" b="0" dirty="0" err="1">
                <a:solidFill>
                  <a:schemeClr val="tx1"/>
                </a:solidFill>
              </a:rPr>
              <a:t>author</a:t>
            </a:r>
            <a:endParaRPr lang="nl-NL" sz="1800" dirty="0">
              <a:solidFill>
                <a:schemeClr val="tx1"/>
              </a:solidFill>
            </a:endParaRPr>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9055" y="2520279"/>
            <a:ext cx="1700808" cy="1700808"/>
          </a:xfrm>
          <a:prstGeom prst="rect">
            <a:avLst/>
          </a:prstGeom>
        </p:spPr>
      </p:pic>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599" y="2785139"/>
            <a:ext cx="2736304" cy="1822777"/>
          </a:xfrm>
          <a:prstGeom prst="rect">
            <a:avLst/>
          </a:prstGeom>
        </p:spPr>
      </p:pic>
      <p:pic>
        <p:nvPicPr>
          <p:cNvPr id="9"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6420" y="1448540"/>
            <a:ext cx="3682755" cy="2453252"/>
          </a:xfrm>
          <a:prstGeom prst="rect">
            <a:avLst/>
          </a:prstGeom>
        </p:spPr>
      </p:pic>
    </p:spTree>
    <p:extLst>
      <p:ext uri="{BB962C8B-B14F-4D97-AF65-F5344CB8AC3E}">
        <p14:creationId xmlns:p14="http://schemas.microsoft.com/office/powerpoint/2010/main" val="168970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4"/>
          </p:nvPr>
        </p:nvSpPr>
        <p:spPr/>
        <p:txBody>
          <a:bodyPr/>
          <a:lstStyle/>
          <a:p>
            <a:endParaRPr lang="nl-NL"/>
          </a:p>
        </p:txBody>
      </p:sp>
      <p:sp>
        <p:nvSpPr>
          <p:cNvPr id="3" name="Tijdelijke aanduiding voor tekst 2"/>
          <p:cNvSpPr>
            <a:spLocks noGrp="1"/>
          </p:cNvSpPr>
          <p:nvPr>
            <p:ph type="body" sz="quarter" idx="15"/>
          </p:nvPr>
        </p:nvSpPr>
        <p:spPr/>
        <p:txBody>
          <a:bodyPr/>
          <a:lstStyle/>
          <a:p>
            <a:endParaRPr lang="nl-NL"/>
          </a:p>
        </p:txBody>
      </p:sp>
      <p:sp>
        <p:nvSpPr>
          <p:cNvPr id="4" name="Tijdelijke aanduiding voor verticale tekst 3"/>
          <p:cNvSpPr>
            <a:spLocks noGrp="1"/>
          </p:cNvSpPr>
          <p:nvPr>
            <p:ph type="body" orient="vert" idx="1"/>
          </p:nvPr>
        </p:nvSpPr>
        <p:spPr/>
        <p:txBody>
          <a:bodyPr/>
          <a:lstStyle/>
          <a:p>
            <a:pPr marL="285750" indent="-285750">
              <a:buFont typeface="Arial" panose="020B0604020202020204" pitchFamily="34" charset="0"/>
              <a:buChar char="•"/>
            </a:pPr>
            <a:r>
              <a:rPr lang="en-US" dirty="0"/>
              <a:t>Protection of technical solutions to technical problems</a:t>
            </a:r>
            <a:r>
              <a:rPr lang="en-US" dirty="0">
                <a:solidFill>
                  <a:srgbClr val="002060"/>
                </a:solidFill>
              </a:rPr>
              <a:t>.</a:t>
            </a:r>
            <a:endParaRPr lang="en-US" dirty="0"/>
          </a:p>
          <a:p>
            <a:endParaRPr lang="nl-NL" dirty="0"/>
          </a:p>
        </p:txBody>
      </p:sp>
      <p:sp>
        <p:nvSpPr>
          <p:cNvPr id="5" name="Titel 4"/>
          <p:cNvSpPr>
            <a:spLocks noGrp="1"/>
          </p:cNvSpPr>
          <p:nvPr>
            <p:ph type="title"/>
          </p:nvPr>
        </p:nvSpPr>
        <p:spPr/>
        <p:txBody>
          <a:bodyPr/>
          <a:lstStyle/>
          <a:p>
            <a:r>
              <a:rPr lang="nl-BE" dirty="0"/>
              <a:t>Patent</a:t>
            </a:r>
            <a:endParaRPr lang="nl-NL" dirty="0"/>
          </a:p>
        </p:txBody>
      </p:sp>
      <p:sp>
        <p:nvSpPr>
          <p:cNvPr id="6" name="Titel 4"/>
          <p:cNvSpPr txBox="1">
            <a:spLocks/>
          </p:cNvSpPr>
          <p:nvPr/>
        </p:nvSpPr>
        <p:spPr>
          <a:xfrm>
            <a:off x="555025" y="5048432"/>
            <a:ext cx="11160000" cy="533219"/>
          </a:xfrm>
          <a:prstGeom prst="rect">
            <a:avLst/>
          </a:prstGeom>
        </p:spPr>
        <p:txBody>
          <a:bodyPr vert="horz" lIns="0" tIns="0" rIns="0" bIns="0" rtlCol="0" anchor="t">
            <a:noAutofit/>
          </a:bodyPr>
          <a:lstStyle>
            <a:lvl1pPr algn="l" defTabSz="914400" rtl="0" eaLnBrk="1" latinLnBrk="0" hangingPunct="1">
              <a:spcBef>
                <a:spcPct val="0"/>
              </a:spcBef>
              <a:buNone/>
              <a:defRPr sz="2800" b="1" kern="1200" baseline="0">
                <a:solidFill>
                  <a:schemeClr val="tx2"/>
                </a:solidFill>
                <a:latin typeface="+mj-lt"/>
                <a:ea typeface="+mj-ea"/>
                <a:cs typeface="+mj-cs"/>
              </a:defRPr>
            </a:lvl1pPr>
          </a:lstStyle>
          <a:p>
            <a:r>
              <a:rPr lang="nl-NL" sz="1800" dirty="0" err="1">
                <a:solidFill>
                  <a:schemeClr val="tx1"/>
                </a:solidFill>
              </a:rPr>
              <a:t>Duration</a:t>
            </a:r>
            <a:r>
              <a:rPr lang="nl-NL" sz="1800" dirty="0">
                <a:solidFill>
                  <a:schemeClr val="tx1"/>
                </a:solidFill>
              </a:rPr>
              <a:t>: </a:t>
            </a:r>
            <a:r>
              <a:rPr lang="nl-NL" sz="1800" b="0" dirty="0">
                <a:solidFill>
                  <a:schemeClr val="tx1"/>
                </a:solidFill>
              </a:rPr>
              <a:t>20 </a:t>
            </a:r>
            <a:r>
              <a:rPr lang="nl-NL" sz="1800" b="0" dirty="0" err="1">
                <a:solidFill>
                  <a:schemeClr val="tx1"/>
                </a:solidFill>
              </a:rPr>
              <a:t>years</a:t>
            </a:r>
            <a:r>
              <a:rPr lang="nl-NL" sz="1800" b="0" dirty="0">
                <a:solidFill>
                  <a:schemeClr val="tx1"/>
                </a:solidFill>
              </a:rPr>
              <a:t> (+extension </a:t>
            </a:r>
            <a:r>
              <a:rPr lang="nl-NL" sz="1800" b="0" dirty="0" err="1">
                <a:solidFill>
                  <a:schemeClr val="tx1"/>
                </a:solidFill>
              </a:rPr>
              <a:t>for</a:t>
            </a:r>
            <a:r>
              <a:rPr lang="nl-NL" sz="1800" b="0" dirty="0">
                <a:solidFill>
                  <a:schemeClr val="tx1"/>
                </a:solidFill>
              </a:rPr>
              <a:t> </a:t>
            </a:r>
            <a:r>
              <a:rPr lang="nl-NL" sz="1800" b="0" dirty="0" err="1">
                <a:solidFill>
                  <a:schemeClr val="tx1"/>
                </a:solidFill>
              </a:rPr>
              <a:t>pharmaceuticals</a:t>
            </a:r>
            <a:r>
              <a:rPr lang="nl-NL" sz="1800" b="0" dirty="0">
                <a:solidFill>
                  <a:schemeClr val="tx1"/>
                </a:solidFill>
              </a:rPr>
              <a:t>/pesticides)</a:t>
            </a:r>
            <a:endParaRPr lang="nl-NL" sz="1800" dirty="0">
              <a:solidFill>
                <a:schemeClr val="tx1"/>
              </a:solidFill>
            </a:endParaRPr>
          </a:p>
        </p:txBody>
      </p:sp>
      <p:pic>
        <p:nvPicPr>
          <p:cNvPr id="8" name="Afbeelding 7"/>
          <p:cNvPicPr>
            <a:picLocks noChangeAspect="1"/>
          </p:cNvPicPr>
          <p:nvPr/>
        </p:nvPicPr>
        <p:blipFill rotWithShape="1">
          <a:blip r:embed="rId2" cstate="print">
            <a:extLst>
              <a:ext uri="{28A0092B-C50C-407E-A947-70E740481C1C}">
                <a14:useLocalDpi xmlns:a14="http://schemas.microsoft.com/office/drawing/2010/main" val="0"/>
              </a:ext>
            </a:extLst>
          </a:blip>
          <a:srcRect r="22289"/>
          <a:stretch/>
        </p:blipFill>
        <p:spPr>
          <a:xfrm>
            <a:off x="770583" y="2031957"/>
            <a:ext cx="2016224" cy="2594501"/>
          </a:xfrm>
          <a:prstGeom prst="rect">
            <a:avLst/>
          </a:prstGeom>
        </p:spPr>
      </p:pic>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4879" y="2402674"/>
            <a:ext cx="3487316" cy="2324877"/>
          </a:xfrm>
          <a:prstGeom prst="rect">
            <a:avLst/>
          </a:prstGeom>
        </p:spPr>
      </p:pic>
      <p:pic>
        <p:nvPicPr>
          <p:cNvPr id="12" name="Afbeelding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05401" y="1225395"/>
            <a:ext cx="4009624" cy="3502156"/>
          </a:xfrm>
          <a:prstGeom prst="rect">
            <a:avLst/>
          </a:prstGeom>
        </p:spPr>
      </p:pic>
    </p:spTree>
    <p:extLst>
      <p:ext uri="{BB962C8B-B14F-4D97-AF65-F5344CB8AC3E}">
        <p14:creationId xmlns:p14="http://schemas.microsoft.com/office/powerpoint/2010/main" val="143120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0575" y="2316830"/>
            <a:ext cx="5607121" cy="2604975"/>
          </a:xfrm>
          <a:prstGeom prst="rect">
            <a:avLst/>
          </a:prstGeom>
        </p:spPr>
      </p:pic>
      <p:sp>
        <p:nvSpPr>
          <p:cNvPr id="11" name="Tijdelijke aanduiding voor tekst 10"/>
          <p:cNvSpPr>
            <a:spLocks noGrp="1"/>
          </p:cNvSpPr>
          <p:nvPr>
            <p:ph type="body" sz="quarter" idx="14"/>
          </p:nvPr>
        </p:nvSpPr>
        <p:spPr/>
        <p:txBody>
          <a:bodyPr/>
          <a:lstStyle/>
          <a:p>
            <a:endParaRPr lang="nl-NL"/>
          </a:p>
        </p:txBody>
      </p:sp>
      <p:sp>
        <p:nvSpPr>
          <p:cNvPr id="12" name="Tijdelijke aanduiding voor tekst 11"/>
          <p:cNvSpPr>
            <a:spLocks noGrp="1"/>
          </p:cNvSpPr>
          <p:nvPr>
            <p:ph type="body" sz="quarter" idx="15"/>
          </p:nvPr>
        </p:nvSpPr>
        <p:spPr/>
        <p:txBody>
          <a:bodyPr/>
          <a:lstStyle/>
          <a:p>
            <a:endParaRPr lang="nl-NL"/>
          </a:p>
        </p:txBody>
      </p:sp>
      <p:sp>
        <p:nvSpPr>
          <p:cNvPr id="10" name="Tijdelijke aanduiding voor verticale tekst 9"/>
          <p:cNvSpPr>
            <a:spLocks noGrp="1"/>
          </p:cNvSpPr>
          <p:nvPr>
            <p:ph type="body" orient="vert" idx="1"/>
          </p:nvPr>
        </p:nvSpPr>
        <p:spPr/>
        <p:txBody>
          <a:bodyPr/>
          <a:lstStyle/>
          <a:p>
            <a:endParaRPr lang="nl-NL" dirty="0"/>
          </a:p>
        </p:txBody>
      </p:sp>
      <p:sp>
        <p:nvSpPr>
          <p:cNvPr id="6" name="Titel 5"/>
          <p:cNvSpPr>
            <a:spLocks noGrp="1"/>
          </p:cNvSpPr>
          <p:nvPr>
            <p:ph type="title"/>
          </p:nvPr>
        </p:nvSpPr>
        <p:spPr/>
        <p:txBody>
          <a:bodyPr/>
          <a:lstStyle/>
          <a:p>
            <a:r>
              <a:rPr lang="nl-BE" dirty="0" err="1"/>
              <a:t>Example</a:t>
            </a:r>
            <a:endParaRPr lang="nl-NL" dirty="0"/>
          </a:p>
        </p:txBody>
      </p:sp>
      <p:sp>
        <p:nvSpPr>
          <p:cNvPr id="178179" name="Rectangle 1027"/>
          <p:cNvSpPr>
            <a:spLocks noChangeArrowheads="1"/>
          </p:cNvSpPr>
          <p:nvPr/>
        </p:nvSpPr>
        <p:spPr bwMode="auto">
          <a:xfrm>
            <a:off x="1528763" y="2252663"/>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nl-NL"/>
          </a:p>
        </p:txBody>
      </p:sp>
      <p:sp>
        <p:nvSpPr>
          <p:cNvPr id="178185" name="Text Box 1033"/>
          <p:cNvSpPr txBox="1">
            <a:spLocks noChangeArrowheads="1"/>
          </p:cNvSpPr>
          <p:nvPr/>
        </p:nvSpPr>
        <p:spPr bwMode="auto">
          <a:xfrm>
            <a:off x="2746375" y="1446214"/>
            <a:ext cx="35780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BE" altLang="nl-NL" sz="2400" u="sng" dirty="0" err="1"/>
              <a:t>Trademark</a:t>
            </a:r>
            <a:r>
              <a:rPr lang="fr-BE" altLang="nl-NL" sz="2400" dirty="0"/>
              <a:t>: </a:t>
            </a:r>
            <a:endParaRPr lang="fr-BE" altLang="nl-NL" sz="2400" u="sng" dirty="0"/>
          </a:p>
          <a:p>
            <a:r>
              <a:rPr lang="fr-BE" altLang="nl-NL" sz="2400" u="sng" dirty="0" err="1"/>
              <a:t>Trademark</a:t>
            </a:r>
            <a:r>
              <a:rPr lang="fr-BE" altLang="nl-NL" sz="2400" dirty="0"/>
              <a:t>: MERCEDES</a:t>
            </a:r>
            <a:endParaRPr lang="en-GB" altLang="nl-NL" sz="2400" dirty="0"/>
          </a:p>
        </p:txBody>
      </p:sp>
      <p:sp>
        <p:nvSpPr>
          <p:cNvPr id="178186" name="Text Box 1034"/>
          <p:cNvSpPr txBox="1">
            <a:spLocks noChangeArrowheads="1"/>
          </p:cNvSpPr>
          <p:nvPr/>
        </p:nvSpPr>
        <p:spPr bwMode="auto">
          <a:xfrm>
            <a:off x="2746375" y="5637213"/>
            <a:ext cx="4000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BE" altLang="nl-NL" sz="2400" u="sng" dirty="0"/>
              <a:t>Patents</a:t>
            </a:r>
            <a:r>
              <a:rPr lang="fr-BE" altLang="nl-NL" sz="2400" dirty="0"/>
              <a:t>: Engine/</a:t>
            </a:r>
            <a:r>
              <a:rPr lang="fr-BE" altLang="nl-NL" sz="2400" dirty="0" err="1"/>
              <a:t>paint</a:t>
            </a:r>
            <a:r>
              <a:rPr lang="fr-BE" altLang="nl-NL" sz="2400" dirty="0"/>
              <a:t>/…</a:t>
            </a:r>
            <a:endParaRPr lang="en-GB" altLang="nl-NL" sz="2400" dirty="0"/>
          </a:p>
        </p:txBody>
      </p:sp>
      <p:sp>
        <p:nvSpPr>
          <p:cNvPr id="178187" name="Text Box 1035"/>
          <p:cNvSpPr txBox="1">
            <a:spLocks noChangeArrowheads="1"/>
          </p:cNvSpPr>
          <p:nvPr/>
        </p:nvSpPr>
        <p:spPr bwMode="auto">
          <a:xfrm>
            <a:off x="7035801" y="5659438"/>
            <a:ext cx="29418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BE" altLang="nl-NL" sz="2400" u="sng" dirty="0"/>
              <a:t>Design</a:t>
            </a:r>
            <a:r>
              <a:rPr lang="fr-BE" altLang="nl-NL" sz="2400" dirty="0"/>
              <a:t>: Body </a:t>
            </a:r>
            <a:r>
              <a:rPr lang="fr-BE" altLang="nl-NL" sz="2400" dirty="0" err="1"/>
              <a:t>shape</a:t>
            </a:r>
            <a:endParaRPr lang="en-GB" altLang="nl-NL" sz="2400" dirty="0"/>
          </a:p>
        </p:txBody>
      </p:sp>
      <p:sp>
        <p:nvSpPr>
          <p:cNvPr id="178188" name="Text Box 1036"/>
          <p:cNvSpPr txBox="1">
            <a:spLocks noChangeArrowheads="1"/>
          </p:cNvSpPr>
          <p:nvPr/>
        </p:nvSpPr>
        <p:spPr bwMode="auto">
          <a:xfrm>
            <a:off x="122408" y="3475632"/>
            <a:ext cx="285366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BE" altLang="nl-NL" sz="2400" u="sng" dirty="0"/>
              <a:t>Trade </a:t>
            </a:r>
            <a:r>
              <a:rPr lang="fr-BE" altLang="nl-NL" sz="2400" u="sng" dirty="0" err="1"/>
              <a:t>name</a:t>
            </a:r>
            <a:r>
              <a:rPr lang="fr-BE" altLang="nl-NL" sz="2400" dirty="0"/>
              <a:t>: </a:t>
            </a:r>
          </a:p>
          <a:p>
            <a:r>
              <a:rPr lang="fr-BE" altLang="nl-NL" sz="2400" dirty="0"/>
              <a:t>MERCEDES-BENZ</a:t>
            </a:r>
            <a:endParaRPr lang="en-GB" altLang="nl-NL" sz="2400" dirty="0"/>
          </a:p>
        </p:txBody>
      </p:sp>
      <p:sp>
        <p:nvSpPr>
          <p:cNvPr id="178189" name="Text Box 1037"/>
          <p:cNvSpPr txBox="1">
            <a:spLocks noChangeArrowheads="1"/>
          </p:cNvSpPr>
          <p:nvPr/>
        </p:nvSpPr>
        <p:spPr bwMode="auto">
          <a:xfrm>
            <a:off x="7539038" y="981076"/>
            <a:ext cx="21701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BE" altLang="nl-NL" sz="2400" u="sng" dirty="0"/>
              <a:t>Copyright</a:t>
            </a:r>
            <a:r>
              <a:rPr lang="fr-BE" altLang="nl-NL" sz="2400" dirty="0"/>
              <a:t>:</a:t>
            </a:r>
          </a:p>
          <a:p>
            <a:r>
              <a:rPr lang="en-GB" altLang="nl-NL" sz="2400" dirty="0"/>
              <a:t>User manual</a:t>
            </a:r>
          </a:p>
        </p:txBody>
      </p:sp>
      <p:sp>
        <p:nvSpPr>
          <p:cNvPr id="178191" name="Text Box 1039"/>
          <p:cNvSpPr txBox="1">
            <a:spLocks noChangeArrowheads="1"/>
          </p:cNvSpPr>
          <p:nvPr/>
        </p:nvSpPr>
        <p:spPr bwMode="auto">
          <a:xfrm>
            <a:off x="2974975" y="6248400"/>
            <a:ext cx="7156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BE" altLang="nl-NL" sz="2400" u="sng" dirty="0"/>
              <a:t>Domain </a:t>
            </a:r>
            <a:r>
              <a:rPr lang="fr-BE" altLang="nl-NL" sz="2400" u="sng" dirty="0" err="1"/>
              <a:t>name</a:t>
            </a:r>
            <a:r>
              <a:rPr lang="fr-BE" altLang="nl-NL" sz="2400" dirty="0"/>
              <a:t>: www.mercedes-benz.com</a:t>
            </a:r>
            <a:endParaRPr lang="en-GB" altLang="nl-NL" sz="2400" dirty="0"/>
          </a:p>
        </p:txBody>
      </p:sp>
      <p:sp>
        <p:nvSpPr>
          <p:cNvPr id="178194" name="Text Box 1042"/>
          <p:cNvSpPr txBox="1">
            <a:spLocks noChangeArrowheads="1"/>
          </p:cNvSpPr>
          <p:nvPr/>
        </p:nvSpPr>
        <p:spPr bwMode="auto">
          <a:xfrm>
            <a:off x="122408" y="2287627"/>
            <a:ext cx="283923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BE" altLang="nl-NL" sz="2400" u="sng" dirty="0" err="1"/>
              <a:t>Company</a:t>
            </a:r>
            <a:r>
              <a:rPr lang="fr-BE" altLang="nl-NL" sz="2400" u="sng" dirty="0"/>
              <a:t> </a:t>
            </a:r>
            <a:r>
              <a:rPr lang="fr-BE" altLang="nl-NL" sz="2400" u="sng" dirty="0" err="1"/>
              <a:t>name</a:t>
            </a:r>
            <a:r>
              <a:rPr lang="fr-BE" altLang="nl-NL" sz="2400" dirty="0"/>
              <a:t>: </a:t>
            </a:r>
          </a:p>
          <a:p>
            <a:r>
              <a:rPr lang="fr-BE" altLang="nl-NL" sz="2400" dirty="0" err="1"/>
              <a:t>DaimlerChryslerAG</a:t>
            </a:r>
            <a:endParaRPr lang="en-GB" altLang="nl-NL" sz="2400" u="sng" dirty="0"/>
          </a:p>
        </p:txBody>
      </p:sp>
      <p:pic>
        <p:nvPicPr>
          <p:cNvPr id="3" name="Afbeelding 2"/>
          <p:cNvPicPr>
            <a:picLocks noChangeAspect="1"/>
          </p:cNvPicPr>
          <p:nvPr/>
        </p:nvPicPr>
        <p:blipFill rotWithShape="1">
          <a:blip r:embed="rId4" cstate="print">
            <a:extLst>
              <a:ext uri="{28A0092B-C50C-407E-A947-70E740481C1C}">
                <a14:useLocalDpi xmlns:a14="http://schemas.microsoft.com/office/drawing/2010/main" val="0"/>
              </a:ext>
            </a:extLst>
          </a:blip>
          <a:srcRect l="25391" r="24161"/>
          <a:stretch/>
        </p:blipFill>
        <p:spPr>
          <a:xfrm>
            <a:off x="4746625" y="1470659"/>
            <a:ext cx="359674" cy="394352"/>
          </a:xfrm>
          <a:prstGeom prst="rect">
            <a:avLst/>
          </a:prstGeom>
        </p:spPr>
      </p:pic>
    </p:spTree>
    <p:extLst>
      <p:ext uri="{BB962C8B-B14F-4D97-AF65-F5344CB8AC3E}">
        <p14:creationId xmlns:p14="http://schemas.microsoft.com/office/powerpoint/2010/main" val="132789239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3" name="Rectangle 7"/>
          <p:cNvSpPr>
            <a:spLocks noChangeArrowheads="1"/>
          </p:cNvSpPr>
          <p:nvPr/>
        </p:nvSpPr>
        <p:spPr bwMode="auto">
          <a:xfrm>
            <a:off x="1982788" y="1772816"/>
            <a:ext cx="7645400" cy="4113212"/>
          </a:xfrm>
          <a:prstGeom prst="rect">
            <a:avLst/>
          </a:prstGeom>
          <a:noFill/>
          <a:ln>
            <a:noFill/>
          </a:ln>
          <a:effectLst/>
        </p:spPr>
        <p:txBody>
          <a:bodyPr lIns="90000" tIns="46800" rIns="90000" bIns="46800"/>
          <a:lstStyle>
            <a:lvl1pPr marL="342900" indent="-342900">
              <a:spcBef>
                <a:spcPct val="20000"/>
              </a:spcBef>
              <a:buClr>
                <a:srgbClr val="CED4EA"/>
              </a:buClr>
              <a:buChar char="•"/>
              <a:defRPr sz="3200">
                <a:solidFill>
                  <a:schemeClr val="bg1"/>
                </a:solidFill>
                <a:latin typeface="Arial" panose="020B0604020202020204" pitchFamily="34" charset="0"/>
                <a:cs typeface="Arial" panose="020B0604020202020204" pitchFamily="34" charset="0"/>
              </a:defRPr>
            </a:lvl1pPr>
            <a:lvl2pPr marL="742950" indent="-285750">
              <a:spcBef>
                <a:spcPct val="20000"/>
              </a:spcBef>
              <a:buClr>
                <a:srgbClr val="DFD4C3"/>
              </a:buClr>
              <a:buFont typeface="Symbol" panose="05050102010706020507" pitchFamily="18" charset="2"/>
              <a:buChar char="&gt;"/>
              <a:defRPr sz="2800">
                <a:solidFill>
                  <a:schemeClr val="bg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ü"/>
              <a:defRPr sz="2400">
                <a:solidFill>
                  <a:schemeClr val="bg1"/>
                </a:solidFill>
                <a:latin typeface="Arial" panose="020B0604020202020204" pitchFamily="34" charset="0"/>
                <a:cs typeface="Arial" panose="020B0604020202020204" pitchFamily="34" charset="0"/>
              </a:defRPr>
            </a:lvl3pPr>
            <a:lvl4pPr marL="1600200" indent="-228600">
              <a:spcBef>
                <a:spcPct val="20000"/>
              </a:spcBef>
              <a:buFont typeface="Symbol" panose="05050102010706020507" pitchFamily="18" charset="2"/>
              <a:buChar char="&gt;"/>
              <a:defRPr sz="2000">
                <a:solidFill>
                  <a:schemeClr val="bg1"/>
                </a:solidFill>
                <a:latin typeface="Arial" panose="020B0604020202020204" pitchFamily="34" charset="0"/>
                <a:cs typeface="Arial" panose="020B0604020202020204" pitchFamily="34" charset="0"/>
              </a:defRPr>
            </a:lvl4pPr>
            <a:lvl5pPr marL="2057400" indent="-228600">
              <a:spcBef>
                <a:spcPct val="20000"/>
              </a:spcBef>
              <a:buFont typeface="Symbol" panose="05050102010706020507" pitchFamily="18" charset="2"/>
              <a:buChar char="&gt;"/>
              <a:defRPr sz="2000">
                <a:solidFill>
                  <a:schemeClr val="bg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Symbol" panose="05050102010706020507" pitchFamily="18" charset="2"/>
              <a:buChar char="&gt;"/>
              <a:defRPr sz="2000">
                <a:solidFill>
                  <a:schemeClr val="bg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Symbol" panose="05050102010706020507" pitchFamily="18" charset="2"/>
              <a:buChar char="&gt;"/>
              <a:defRPr sz="2000">
                <a:solidFill>
                  <a:schemeClr val="bg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Symbol" panose="05050102010706020507" pitchFamily="18" charset="2"/>
              <a:buChar char="&gt;"/>
              <a:defRPr sz="2000">
                <a:solidFill>
                  <a:schemeClr val="bg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Symbol" panose="05050102010706020507" pitchFamily="18" charset="2"/>
              <a:buChar char="&gt;"/>
              <a:defRPr sz="2000">
                <a:solidFill>
                  <a:schemeClr val="bg1"/>
                </a:solidFill>
                <a:latin typeface="Arial" panose="020B0604020202020204" pitchFamily="34" charset="0"/>
                <a:cs typeface="Arial" panose="020B0604020202020204" pitchFamily="34" charset="0"/>
              </a:defRPr>
            </a:lvl9pPr>
          </a:lstStyle>
          <a:p>
            <a:pPr>
              <a:buFontTx/>
              <a:buNone/>
            </a:pPr>
            <a:endParaRPr lang="fr-BE" altLang="nl-NL" dirty="0"/>
          </a:p>
          <a:p>
            <a:pPr>
              <a:buFontTx/>
              <a:buNone/>
            </a:pPr>
            <a:endParaRPr lang="fr-BE" altLang="nl-NL" dirty="0"/>
          </a:p>
          <a:p>
            <a:pPr>
              <a:buFontTx/>
              <a:buNone/>
            </a:pPr>
            <a:endParaRPr lang="fr-BE" altLang="nl-NL" dirty="0"/>
          </a:p>
          <a:p>
            <a:pPr>
              <a:buFontTx/>
              <a:buNone/>
            </a:pPr>
            <a:endParaRPr lang="fr-BE" altLang="nl-NL" dirty="0"/>
          </a:p>
          <a:p>
            <a:pPr>
              <a:buFontTx/>
              <a:buNone/>
            </a:pPr>
            <a:endParaRPr lang="fr-BE" altLang="nl-NL" dirty="0"/>
          </a:p>
          <a:p>
            <a:pPr>
              <a:buFontTx/>
              <a:buNone/>
            </a:pPr>
            <a:r>
              <a:rPr lang="fr-BE" altLang="nl-NL" dirty="0">
                <a:solidFill>
                  <a:schemeClr val="tx1"/>
                </a:solidFill>
              </a:rPr>
              <a:t>CD-136239 			EP 0904717 B1</a:t>
            </a:r>
            <a:endParaRPr lang="en-US" altLang="nl-NL" sz="1600" dirty="0">
              <a:solidFill>
                <a:schemeClr val="tx1"/>
              </a:solidFill>
            </a:endParaRPr>
          </a:p>
        </p:txBody>
      </p:sp>
      <p:sp>
        <p:nvSpPr>
          <p:cNvPr id="8" name="Tijdelijke aanduiding voor tekst 7"/>
          <p:cNvSpPr>
            <a:spLocks noGrp="1"/>
          </p:cNvSpPr>
          <p:nvPr>
            <p:ph type="body" sz="quarter" idx="14"/>
          </p:nvPr>
        </p:nvSpPr>
        <p:spPr/>
        <p:txBody>
          <a:bodyPr/>
          <a:lstStyle/>
          <a:p>
            <a:endParaRPr lang="nl-NL"/>
          </a:p>
        </p:txBody>
      </p:sp>
      <p:sp>
        <p:nvSpPr>
          <p:cNvPr id="11" name="Tijdelijke aanduiding voor tekst 10"/>
          <p:cNvSpPr>
            <a:spLocks noGrp="1"/>
          </p:cNvSpPr>
          <p:nvPr>
            <p:ph type="body" sz="quarter" idx="15"/>
          </p:nvPr>
        </p:nvSpPr>
        <p:spPr/>
        <p:txBody>
          <a:bodyPr/>
          <a:lstStyle/>
          <a:p>
            <a:endParaRPr lang="nl-NL"/>
          </a:p>
        </p:txBody>
      </p:sp>
      <p:sp>
        <p:nvSpPr>
          <p:cNvPr id="7" name="Tijdelijke aanduiding voor verticale tekst 6"/>
          <p:cNvSpPr>
            <a:spLocks noGrp="1"/>
          </p:cNvSpPr>
          <p:nvPr>
            <p:ph type="body" orient="vert" idx="1"/>
          </p:nvPr>
        </p:nvSpPr>
        <p:spPr/>
        <p:txBody>
          <a:bodyPr/>
          <a:lstStyle/>
          <a:p>
            <a:r>
              <a:rPr lang="en-GB" b="1" u="sng" dirty="0"/>
              <a:t>SENSEO</a:t>
            </a:r>
            <a:endParaRPr lang="nl-NL" b="1" u="sng" dirty="0"/>
          </a:p>
        </p:txBody>
      </p:sp>
      <p:sp>
        <p:nvSpPr>
          <p:cNvPr id="9" name="Tijdelijke aanduiding voor dianummer 5"/>
          <p:cNvSpPr>
            <a:spLocks noGrp="1"/>
          </p:cNvSpPr>
          <p:nvPr>
            <p:ph type="sldNum" sz="quarter" idx="12"/>
          </p:nvPr>
        </p:nvSpPr>
        <p:spPr>
          <a:prstGeom prst="rect">
            <a:avLst/>
          </a:prstGeom>
        </p:spPr>
        <p:txBody>
          <a:bodyPr/>
          <a:lstStyle/>
          <a:p>
            <a:fld id="{B0102368-F6D9-4450-96A6-85C79D4EB99E}" type="slidenum">
              <a:rPr lang="fr-FR" altLang="nl-NL"/>
              <a:pPr/>
              <a:t>13</a:t>
            </a:fld>
            <a:endParaRPr lang="fr-FR" altLang="nl-NL"/>
          </a:p>
        </p:txBody>
      </p:sp>
      <p:sp>
        <p:nvSpPr>
          <p:cNvPr id="91138" name="Rectangle 2"/>
          <p:cNvSpPr>
            <a:spLocks noGrp="1" noChangeArrowheads="1"/>
          </p:cNvSpPr>
          <p:nvPr>
            <p:ph type="title"/>
          </p:nvPr>
        </p:nvSpPr>
        <p:spPr/>
        <p:txBody>
          <a:bodyPr/>
          <a:lstStyle/>
          <a:p>
            <a:r>
              <a:rPr lang="fr-BE" altLang="nl-NL" dirty="0" err="1"/>
              <a:t>Example</a:t>
            </a:r>
            <a:endParaRPr lang="en-US" altLang="nl-NL" dirty="0"/>
          </a:p>
        </p:txBody>
      </p:sp>
      <p:pic>
        <p:nvPicPr>
          <p:cNvPr id="911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682" y="1700808"/>
            <a:ext cx="2952750" cy="217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7407" y="1700808"/>
            <a:ext cx="2497138" cy="218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descr="000136239_0001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1908816" y="1556792"/>
            <a:ext cx="2284413" cy="26638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7973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p:cNvSpPr>
            <a:spLocks noGrp="1"/>
          </p:cNvSpPr>
          <p:nvPr>
            <p:ph type="body" sz="quarter" idx="14"/>
          </p:nvPr>
        </p:nvSpPr>
        <p:spPr/>
        <p:txBody>
          <a:bodyPr/>
          <a:lstStyle/>
          <a:p>
            <a:endParaRPr lang="nl-NL"/>
          </a:p>
        </p:txBody>
      </p:sp>
      <p:sp>
        <p:nvSpPr>
          <p:cNvPr id="8" name="Tijdelijke aanduiding voor tekst 7"/>
          <p:cNvSpPr>
            <a:spLocks noGrp="1"/>
          </p:cNvSpPr>
          <p:nvPr>
            <p:ph type="body" sz="quarter" idx="15"/>
          </p:nvPr>
        </p:nvSpPr>
        <p:spPr/>
        <p:txBody>
          <a:bodyPr/>
          <a:lstStyle/>
          <a:p>
            <a:endParaRPr lang="nl-NL"/>
          </a:p>
        </p:txBody>
      </p:sp>
      <p:sp>
        <p:nvSpPr>
          <p:cNvPr id="6" name="Titel 5"/>
          <p:cNvSpPr>
            <a:spLocks noGrp="1"/>
          </p:cNvSpPr>
          <p:nvPr>
            <p:ph type="title"/>
          </p:nvPr>
        </p:nvSpPr>
        <p:spPr/>
        <p:txBody>
          <a:bodyPr/>
          <a:lstStyle/>
          <a:p>
            <a:r>
              <a:rPr lang="nl-BE" dirty="0" err="1"/>
              <a:t>Introduction</a:t>
            </a:r>
            <a:r>
              <a:rPr lang="nl-BE" dirty="0"/>
              <a:t> </a:t>
            </a:r>
            <a:r>
              <a:rPr lang="nl-BE" dirty="0" err="1"/>
              <a:t>to</a:t>
            </a:r>
            <a:r>
              <a:rPr lang="nl-BE" dirty="0"/>
              <a:t> Patents</a:t>
            </a:r>
            <a:br>
              <a:rPr lang="nl-BE" dirty="0"/>
            </a:br>
            <a:br>
              <a:rPr lang="nl-BE" dirty="0"/>
            </a:br>
            <a:r>
              <a:rPr lang="nl-BE" sz="2400" dirty="0" err="1"/>
              <a:t>What</a:t>
            </a:r>
            <a:r>
              <a:rPr lang="nl-BE" sz="2400" dirty="0"/>
              <a:t> is a patent?</a:t>
            </a:r>
            <a:endParaRPr lang="nl-NL" dirty="0"/>
          </a:p>
        </p:txBody>
      </p:sp>
    </p:spTree>
    <p:extLst>
      <p:ext uri="{BB962C8B-B14F-4D97-AF65-F5344CB8AC3E}">
        <p14:creationId xmlns:p14="http://schemas.microsoft.com/office/powerpoint/2010/main" val="334803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tent-epo-1544593-b1-dbq-small"/>
          <p:cNvPicPr>
            <a:picLocks noChangeAspect="1" noChangeArrowheads="1"/>
          </p:cNvPicPr>
          <p:nvPr/>
        </p:nvPicPr>
        <p:blipFill>
          <a:blip r:embed="rId2"/>
          <a:srcRect/>
          <a:stretch>
            <a:fillRect/>
          </a:stretch>
        </p:blipFill>
        <p:spPr bwMode="auto">
          <a:xfrm>
            <a:off x="8907487" y="429074"/>
            <a:ext cx="3250778" cy="4977001"/>
          </a:xfrm>
          <a:prstGeom prst="rect">
            <a:avLst/>
          </a:prstGeom>
          <a:noFill/>
          <a:ln w="9525">
            <a:solidFill>
              <a:schemeClr val="tx1"/>
            </a:solidFill>
            <a:miter lim="800000"/>
            <a:headEnd/>
            <a:tailEnd/>
          </a:ln>
        </p:spPr>
      </p:pic>
      <p:sp>
        <p:nvSpPr>
          <p:cNvPr id="7" name="Tijdelijke aanduiding voor tekst 6"/>
          <p:cNvSpPr>
            <a:spLocks noGrp="1"/>
          </p:cNvSpPr>
          <p:nvPr>
            <p:ph type="body" sz="quarter" idx="14"/>
          </p:nvPr>
        </p:nvSpPr>
        <p:spPr/>
        <p:txBody>
          <a:bodyPr/>
          <a:lstStyle/>
          <a:p>
            <a:endParaRPr lang="nl-NL"/>
          </a:p>
        </p:txBody>
      </p:sp>
      <p:sp>
        <p:nvSpPr>
          <p:cNvPr id="8" name="Tijdelijke aanduiding voor tekst 7"/>
          <p:cNvSpPr>
            <a:spLocks noGrp="1"/>
          </p:cNvSpPr>
          <p:nvPr>
            <p:ph type="body" sz="quarter" idx="15"/>
          </p:nvPr>
        </p:nvSpPr>
        <p:spPr/>
        <p:txBody>
          <a:bodyPr/>
          <a:lstStyle/>
          <a:p>
            <a:endParaRPr lang="nl-NL"/>
          </a:p>
        </p:txBody>
      </p:sp>
      <p:sp>
        <p:nvSpPr>
          <p:cNvPr id="4" name="Tijdelijke aanduiding voor verticale tekst 3"/>
          <p:cNvSpPr>
            <a:spLocks noGrp="1"/>
          </p:cNvSpPr>
          <p:nvPr>
            <p:ph type="body" orient="vert" idx="1"/>
          </p:nvPr>
        </p:nvSpPr>
        <p:spPr/>
        <p:txBody>
          <a:bodyPr/>
          <a:lstStyle/>
          <a:p>
            <a:pPr marL="288000" indent="-288000" defTabSz="457200">
              <a:spcAft>
                <a:spcPts val="400"/>
              </a:spcAft>
              <a:defRPr/>
            </a:pPr>
            <a:r>
              <a:rPr lang="nl-NL" dirty="0"/>
              <a:t>A patent is </a:t>
            </a:r>
            <a:r>
              <a:rPr lang="nl-NL" dirty="0" err="1"/>
              <a:t>an</a:t>
            </a:r>
            <a:r>
              <a:rPr lang="nl-NL" dirty="0"/>
              <a:t> </a:t>
            </a:r>
            <a:r>
              <a:rPr lang="nl-NL" dirty="0" err="1"/>
              <a:t>exclusive</a:t>
            </a:r>
            <a:r>
              <a:rPr lang="nl-NL" dirty="0"/>
              <a:t> right </a:t>
            </a:r>
            <a:r>
              <a:rPr lang="nl-NL" dirty="0" err="1"/>
              <a:t>granted</a:t>
            </a:r>
            <a:r>
              <a:rPr lang="nl-NL" dirty="0"/>
              <a:t> </a:t>
            </a:r>
            <a:r>
              <a:rPr lang="nl-NL" dirty="0" err="1"/>
              <a:t>by</a:t>
            </a:r>
            <a:r>
              <a:rPr lang="nl-NL" dirty="0"/>
              <a:t> </a:t>
            </a:r>
            <a:r>
              <a:rPr lang="nl-NL" dirty="0" err="1"/>
              <a:t>an</a:t>
            </a:r>
            <a:r>
              <a:rPr lang="nl-NL" dirty="0"/>
              <a:t> </a:t>
            </a:r>
            <a:r>
              <a:rPr lang="nl-NL" dirty="0" err="1"/>
              <a:t>authority</a:t>
            </a:r>
            <a:r>
              <a:rPr lang="nl-NL" dirty="0"/>
              <a:t> </a:t>
            </a:r>
          </a:p>
          <a:p>
            <a:pPr marL="288000" indent="-288000" defTabSz="457200">
              <a:spcAft>
                <a:spcPts val="400"/>
              </a:spcAft>
              <a:defRPr/>
            </a:pPr>
            <a:endParaRPr lang="nl-NL" dirty="0"/>
          </a:p>
          <a:p>
            <a:pPr marL="288000" indent="-288000" defTabSz="457200">
              <a:spcAft>
                <a:spcPts val="400"/>
              </a:spcAft>
              <a:buFontTx/>
              <a:buChar char="-"/>
              <a:defRPr/>
            </a:pPr>
            <a:r>
              <a:rPr lang="nl-NL" dirty="0" err="1"/>
              <a:t>to</a:t>
            </a:r>
            <a:r>
              <a:rPr lang="nl-NL" dirty="0"/>
              <a:t> </a:t>
            </a:r>
            <a:r>
              <a:rPr lang="nl-NL" u="sng" dirty="0" err="1"/>
              <a:t>prohibit</a:t>
            </a:r>
            <a:r>
              <a:rPr lang="nl-NL" dirty="0"/>
              <a:t> </a:t>
            </a:r>
            <a:r>
              <a:rPr lang="nl-NL" dirty="0" err="1"/>
              <a:t>third</a:t>
            </a:r>
            <a:r>
              <a:rPr lang="nl-NL" dirty="0"/>
              <a:t> </a:t>
            </a:r>
            <a:r>
              <a:rPr lang="nl-NL" dirty="0" err="1"/>
              <a:t>parties</a:t>
            </a:r>
            <a:r>
              <a:rPr lang="nl-NL" dirty="0"/>
              <a:t> </a:t>
            </a:r>
            <a:r>
              <a:rPr lang="nl-NL" dirty="0" err="1"/>
              <a:t>from</a:t>
            </a:r>
            <a:r>
              <a:rPr lang="nl-NL" dirty="0"/>
              <a:t> </a:t>
            </a:r>
            <a:r>
              <a:rPr lang="nl-NL" dirty="0" err="1"/>
              <a:t>commercially</a:t>
            </a:r>
            <a:r>
              <a:rPr lang="nl-NL" dirty="0"/>
              <a:t> </a:t>
            </a:r>
            <a:r>
              <a:rPr lang="nl-NL" dirty="0" err="1"/>
              <a:t>applying</a:t>
            </a:r>
            <a:r>
              <a:rPr lang="nl-NL" dirty="0"/>
              <a:t> </a:t>
            </a:r>
            <a:r>
              <a:rPr lang="nl-NL" dirty="0" err="1"/>
              <a:t>the</a:t>
            </a:r>
            <a:r>
              <a:rPr lang="nl-NL" dirty="0"/>
              <a:t> subject-matter </a:t>
            </a:r>
            <a:r>
              <a:rPr lang="nl-NL" dirty="0" err="1"/>
              <a:t>claimed</a:t>
            </a:r>
            <a:endParaRPr lang="nl-NL" dirty="0"/>
          </a:p>
          <a:p>
            <a:pPr defTabSz="457200">
              <a:spcAft>
                <a:spcPts val="400"/>
              </a:spcAft>
              <a:defRPr/>
            </a:pPr>
            <a:r>
              <a:rPr lang="nl-NL" dirty="0"/>
              <a:t> </a:t>
            </a:r>
          </a:p>
          <a:p>
            <a:pPr marL="288000" indent="-288000" defTabSz="457200">
              <a:spcAft>
                <a:spcPts val="400"/>
              </a:spcAft>
              <a:buFontTx/>
              <a:buChar char="-"/>
              <a:defRPr/>
            </a:pPr>
            <a:r>
              <a:rPr lang="nl-NL" dirty="0" err="1"/>
              <a:t>within</a:t>
            </a:r>
            <a:r>
              <a:rPr lang="nl-NL" dirty="0"/>
              <a:t> </a:t>
            </a:r>
            <a:r>
              <a:rPr lang="nl-NL" dirty="0" err="1"/>
              <a:t>the</a:t>
            </a:r>
            <a:r>
              <a:rPr lang="nl-NL" dirty="0"/>
              <a:t> </a:t>
            </a:r>
            <a:r>
              <a:rPr lang="nl-NL" dirty="0" err="1"/>
              <a:t>territory</a:t>
            </a:r>
            <a:r>
              <a:rPr lang="nl-NL" dirty="0"/>
              <a:t> </a:t>
            </a:r>
            <a:r>
              <a:rPr lang="nl-NL" dirty="0" err="1"/>
              <a:t>governed</a:t>
            </a:r>
            <a:r>
              <a:rPr lang="nl-NL" dirty="0"/>
              <a:t> </a:t>
            </a:r>
            <a:r>
              <a:rPr lang="nl-NL" dirty="0" err="1"/>
              <a:t>by</a:t>
            </a:r>
            <a:r>
              <a:rPr lang="nl-NL" dirty="0"/>
              <a:t> </a:t>
            </a:r>
            <a:r>
              <a:rPr lang="nl-NL" dirty="0" err="1"/>
              <a:t>that</a:t>
            </a:r>
            <a:r>
              <a:rPr lang="nl-NL" dirty="0"/>
              <a:t> </a:t>
            </a:r>
            <a:r>
              <a:rPr lang="nl-NL" dirty="0" err="1"/>
              <a:t>authority</a:t>
            </a:r>
            <a:r>
              <a:rPr lang="nl-NL" dirty="0"/>
              <a:t>, </a:t>
            </a:r>
          </a:p>
          <a:p>
            <a:pPr marL="288000" indent="-288000" defTabSz="457200">
              <a:spcAft>
                <a:spcPts val="400"/>
              </a:spcAft>
              <a:buFontTx/>
              <a:buChar char="-"/>
              <a:defRPr/>
            </a:pPr>
            <a:endParaRPr lang="nl-NL" dirty="0"/>
          </a:p>
          <a:p>
            <a:pPr marL="288000" indent="-288000" defTabSz="457200">
              <a:spcAft>
                <a:spcPts val="400"/>
              </a:spcAft>
              <a:buFontTx/>
              <a:buChar char="-"/>
              <a:defRPr/>
            </a:pPr>
            <a:r>
              <a:rPr lang="nl-NL" dirty="0" err="1"/>
              <a:t>for</a:t>
            </a:r>
            <a:r>
              <a:rPr lang="nl-NL" dirty="0"/>
              <a:t> a </a:t>
            </a:r>
            <a:r>
              <a:rPr lang="nl-NL" dirty="0" err="1"/>
              <a:t>period</a:t>
            </a:r>
            <a:r>
              <a:rPr lang="nl-NL" dirty="0"/>
              <a:t> of 20 </a:t>
            </a:r>
            <a:r>
              <a:rPr lang="nl-NL" dirty="0" err="1"/>
              <a:t>years</a:t>
            </a:r>
            <a:r>
              <a:rPr lang="nl-NL" dirty="0"/>
              <a:t>,</a:t>
            </a:r>
          </a:p>
          <a:p>
            <a:pPr defTabSz="457200">
              <a:spcAft>
                <a:spcPts val="400"/>
              </a:spcAft>
              <a:defRPr/>
            </a:pPr>
            <a:endParaRPr lang="nl-NL" dirty="0"/>
          </a:p>
          <a:p>
            <a:pPr marL="288000" indent="-288000" defTabSz="457200">
              <a:spcAft>
                <a:spcPts val="400"/>
              </a:spcAft>
              <a:buFontTx/>
              <a:buChar char="-"/>
              <a:defRPr/>
            </a:pPr>
            <a:r>
              <a:rPr lang="nl-NL" dirty="0" err="1"/>
              <a:t>which</a:t>
            </a:r>
            <a:r>
              <a:rPr lang="nl-NL" dirty="0"/>
              <a:t> </a:t>
            </a:r>
            <a:r>
              <a:rPr lang="nl-NL" dirty="0" err="1"/>
              <a:t>exclusive</a:t>
            </a:r>
            <a:r>
              <a:rPr lang="nl-NL" dirty="0"/>
              <a:t> right is </a:t>
            </a:r>
            <a:r>
              <a:rPr lang="nl-NL" dirty="0" err="1"/>
              <a:t>granted</a:t>
            </a:r>
            <a:r>
              <a:rPr lang="nl-NL" dirty="0"/>
              <a:t> in exchange </a:t>
            </a:r>
            <a:r>
              <a:rPr lang="nl-NL" dirty="0" err="1"/>
              <a:t>for</a:t>
            </a:r>
            <a:r>
              <a:rPr lang="nl-NL" dirty="0"/>
              <a:t> </a:t>
            </a:r>
            <a:r>
              <a:rPr lang="nl-NL" dirty="0" err="1"/>
              <a:t>disclosing</a:t>
            </a:r>
            <a:r>
              <a:rPr lang="nl-NL" dirty="0"/>
              <a:t> </a:t>
            </a:r>
            <a:r>
              <a:rPr lang="nl-NL" dirty="0" err="1"/>
              <a:t>the</a:t>
            </a:r>
            <a:r>
              <a:rPr lang="nl-NL" dirty="0"/>
              <a:t> </a:t>
            </a:r>
            <a:r>
              <a:rPr lang="nl-NL" dirty="0" err="1"/>
              <a:t>invention</a:t>
            </a:r>
            <a:r>
              <a:rPr lang="nl-NL" dirty="0"/>
              <a:t>.</a:t>
            </a:r>
          </a:p>
          <a:p>
            <a:endParaRPr lang="nl-NL" dirty="0"/>
          </a:p>
        </p:txBody>
      </p:sp>
      <p:sp>
        <p:nvSpPr>
          <p:cNvPr id="5" name="Titel 4"/>
          <p:cNvSpPr>
            <a:spLocks noGrp="1"/>
          </p:cNvSpPr>
          <p:nvPr>
            <p:ph type="title"/>
          </p:nvPr>
        </p:nvSpPr>
        <p:spPr/>
        <p:txBody>
          <a:bodyPr/>
          <a:lstStyle/>
          <a:p>
            <a:r>
              <a:rPr lang="nl-NL" dirty="0" err="1"/>
              <a:t>What</a:t>
            </a:r>
            <a:r>
              <a:rPr lang="nl-NL" dirty="0"/>
              <a:t> is a patent?</a:t>
            </a:r>
          </a:p>
        </p:txBody>
      </p:sp>
    </p:spTree>
    <p:extLst>
      <p:ext uri="{BB962C8B-B14F-4D97-AF65-F5344CB8AC3E}">
        <p14:creationId xmlns:p14="http://schemas.microsoft.com/office/powerpoint/2010/main" val="398305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erticale tekst 3"/>
          <p:cNvSpPr>
            <a:spLocks noGrp="1"/>
          </p:cNvSpPr>
          <p:nvPr>
            <p:ph type="body" orient="vert" idx="1"/>
          </p:nvPr>
        </p:nvSpPr>
        <p:spPr/>
        <p:txBody>
          <a:bodyPr/>
          <a:lstStyle/>
          <a:p>
            <a:pPr marL="288925" indent="-288925">
              <a:spcBef>
                <a:spcPct val="20000"/>
              </a:spcBef>
              <a:buClr>
                <a:schemeClr val="accent1"/>
              </a:buClr>
              <a:buSzPct val="100000"/>
              <a:buFont typeface="Times" pitchFamily="18" charset="0"/>
              <a:buChar char="•"/>
            </a:pPr>
            <a:r>
              <a:rPr lang="en-US" dirty="0">
                <a:latin typeface="Arial" pitchFamily="34" charset="0"/>
                <a:cs typeface="Arial" pitchFamily="34" charset="0"/>
              </a:rPr>
              <a:t>Patent right gives you the possibility to create a temporary legal monopoly</a:t>
            </a:r>
          </a:p>
          <a:p>
            <a:pPr marL="288925" indent="-288925">
              <a:spcBef>
                <a:spcPct val="20000"/>
              </a:spcBef>
              <a:buClr>
                <a:schemeClr val="accent1"/>
              </a:buClr>
              <a:buSzPct val="100000"/>
              <a:buFont typeface="Times" pitchFamily="18" charset="0"/>
              <a:buChar char="•"/>
            </a:pPr>
            <a:endParaRPr lang="en-US" dirty="0">
              <a:latin typeface="Arial" pitchFamily="34" charset="0"/>
              <a:cs typeface="Arial" pitchFamily="34" charset="0"/>
            </a:endParaRPr>
          </a:p>
          <a:p>
            <a:pPr marL="288925" indent="-288925">
              <a:spcBef>
                <a:spcPct val="20000"/>
              </a:spcBef>
              <a:buClr>
                <a:schemeClr val="accent1"/>
              </a:buClr>
              <a:buSzPct val="100000"/>
              <a:buFont typeface="Times" pitchFamily="18" charset="0"/>
              <a:buChar char="•"/>
            </a:pPr>
            <a:r>
              <a:rPr lang="en-US" dirty="0">
                <a:latin typeface="Arial" pitchFamily="34" charset="0"/>
                <a:cs typeface="Arial" pitchFamily="34" charset="0"/>
              </a:rPr>
              <a:t>In return </a:t>
            </a:r>
            <a:r>
              <a:rPr lang="en-US" dirty="0">
                <a:latin typeface="Arial" pitchFamily="34" charset="0"/>
                <a:cs typeface="Arial" pitchFamily="34" charset="0"/>
                <a:sym typeface="Wingdings" panose="05000000000000000000" pitchFamily="2" charset="2"/>
              </a:rPr>
              <a:t> Disclosure of the invention</a:t>
            </a:r>
          </a:p>
          <a:p>
            <a:pPr marL="288925" indent="-288925">
              <a:spcBef>
                <a:spcPct val="20000"/>
              </a:spcBef>
              <a:buClr>
                <a:schemeClr val="accent1"/>
              </a:buClr>
              <a:buSzPct val="100000"/>
              <a:buFont typeface="Times" pitchFamily="18" charset="0"/>
              <a:buChar char="•"/>
            </a:pPr>
            <a:endParaRPr lang="en-US" dirty="0">
              <a:latin typeface="Arial" pitchFamily="34" charset="0"/>
              <a:cs typeface="Arial" pitchFamily="34" charset="0"/>
              <a:sym typeface="Wingdings" panose="05000000000000000000" pitchFamily="2" charset="2"/>
            </a:endParaRPr>
          </a:p>
          <a:p>
            <a:pPr marL="288925" indent="-288925">
              <a:spcBef>
                <a:spcPct val="20000"/>
              </a:spcBef>
              <a:buClr>
                <a:schemeClr val="accent1"/>
              </a:buClr>
              <a:buSzPct val="100000"/>
              <a:buFont typeface="Times" pitchFamily="18" charset="0"/>
              <a:buChar char="•"/>
            </a:pPr>
            <a:r>
              <a:rPr lang="en-US" dirty="0">
                <a:latin typeface="Arial" pitchFamily="34" charset="0"/>
                <a:cs typeface="Arial" pitchFamily="34" charset="0"/>
                <a:sym typeface="Wingdings" panose="05000000000000000000" pitchFamily="2" charset="2"/>
              </a:rPr>
              <a:t>Monopoly = </a:t>
            </a:r>
            <a:endParaRPr lang="en-US" dirty="0">
              <a:latin typeface="Arial" pitchFamily="34" charset="0"/>
              <a:cs typeface="Arial" pitchFamily="34" charset="0"/>
            </a:endParaRPr>
          </a:p>
          <a:p>
            <a:endParaRPr lang="nl-NL" dirty="0"/>
          </a:p>
        </p:txBody>
      </p:sp>
      <p:sp>
        <p:nvSpPr>
          <p:cNvPr id="3" name="Title 3"/>
          <p:cNvSpPr txBox="1">
            <a:spLocks/>
          </p:cNvSpPr>
          <p:nvPr/>
        </p:nvSpPr>
        <p:spPr>
          <a:xfrm>
            <a:off x="2212975" y="236440"/>
            <a:ext cx="8001000" cy="830360"/>
          </a:xfrm>
          <a:prstGeom prst="rect">
            <a:avLst/>
          </a:prstGeom>
        </p:spPr>
        <p:txBody>
          <a:bodyPr/>
          <a:lstStyle/>
          <a:p>
            <a:pPr defTabSz="457200">
              <a:lnSpc>
                <a:spcPts val="3000"/>
              </a:lnSpc>
              <a:spcBef>
                <a:spcPct val="0"/>
              </a:spcBef>
              <a:defRPr/>
            </a:pPr>
            <a:endParaRPr lang="en-US" sz="2600" b="1" dirty="0">
              <a:solidFill>
                <a:schemeClr val="tx2"/>
              </a:solidFill>
              <a:latin typeface="+mj-lt"/>
              <a:ea typeface="+mj-ea"/>
              <a:cs typeface="+mj-cs"/>
            </a:endParaRPr>
          </a:p>
        </p:txBody>
      </p:sp>
      <p:sp>
        <p:nvSpPr>
          <p:cNvPr id="11" name="Tijdelijke aanduiding voor tekst 10"/>
          <p:cNvSpPr>
            <a:spLocks noGrp="1"/>
          </p:cNvSpPr>
          <p:nvPr>
            <p:ph type="body" sz="quarter" idx="14"/>
          </p:nvPr>
        </p:nvSpPr>
        <p:spPr/>
        <p:txBody>
          <a:bodyPr/>
          <a:lstStyle/>
          <a:p>
            <a:endParaRPr lang="nl-NL"/>
          </a:p>
        </p:txBody>
      </p:sp>
      <p:sp>
        <p:nvSpPr>
          <p:cNvPr id="12" name="Tijdelijke aanduiding voor tekst 11"/>
          <p:cNvSpPr>
            <a:spLocks noGrp="1"/>
          </p:cNvSpPr>
          <p:nvPr>
            <p:ph type="body" sz="quarter" idx="15"/>
          </p:nvPr>
        </p:nvSpPr>
        <p:spPr/>
        <p:txBody>
          <a:bodyPr/>
          <a:lstStyle/>
          <a:p>
            <a:endParaRPr lang="nl-NL"/>
          </a:p>
        </p:txBody>
      </p:sp>
      <p:sp>
        <p:nvSpPr>
          <p:cNvPr id="2" name="Titel 1"/>
          <p:cNvSpPr>
            <a:spLocks noGrp="1"/>
          </p:cNvSpPr>
          <p:nvPr>
            <p:ph type="title"/>
          </p:nvPr>
        </p:nvSpPr>
        <p:spPr/>
        <p:txBody>
          <a:bodyPr/>
          <a:lstStyle/>
          <a:p>
            <a:r>
              <a:rPr lang="en-US" dirty="0"/>
              <a:t>Why would one want a patent</a:t>
            </a:r>
            <a:br>
              <a:rPr lang="en-US" dirty="0"/>
            </a:br>
            <a:br>
              <a:rPr lang="en-US" dirty="0"/>
            </a:br>
            <a:endParaRPr lang="nl-NL" dirty="0"/>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8775" y="2276872"/>
            <a:ext cx="1971323" cy="1393274"/>
          </a:xfrm>
          <a:prstGeom prst="rect">
            <a:avLst/>
          </a:prstGeom>
        </p:spPr>
      </p:pic>
    </p:spTree>
    <p:extLst>
      <p:ext uri="{BB962C8B-B14F-4D97-AF65-F5344CB8AC3E}">
        <p14:creationId xmlns:p14="http://schemas.microsoft.com/office/powerpoint/2010/main" val="20310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jdelijke aanduiding voor tekst 15"/>
          <p:cNvSpPr>
            <a:spLocks noGrp="1"/>
          </p:cNvSpPr>
          <p:nvPr>
            <p:ph type="body" sz="quarter" idx="14"/>
          </p:nvPr>
        </p:nvSpPr>
        <p:spPr/>
        <p:txBody>
          <a:bodyPr/>
          <a:lstStyle/>
          <a:p>
            <a:endParaRPr lang="nl-NL"/>
          </a:p>
        </p:txBody>
      </p:sp>
      <p:sp>
        <p:nvSpPr>
          <p:cNvPr id="17" name="Tijdelijke aanduiding voor tekst 16"/>
          <p:cNvSpPr>
            <a:spLocks noGrp="1"/>
          </p:cNvSpPr>
          <p:nvPr>
            <p:ph type="body" sz="quarter" idx="15"/>
          </p:nvPr>
        </p:nvSpPr>
        <p:spPr/>
        <p:txBody>
          <a:bodyPr/>
          <a:lstStyle/>
          <a:p>
            <a:endParaRPr lang="nl-NL"/>
          </a:p>
        </p:txBody>
      </p:sp>
      <p:sp>
        <p:nvSpPr>
          <p:cNvPr id="15" name="Tijdelijke aanduiding voor verticale tekst 14"/>
          <p:cNvSpPr>
            <a:spLocks noGrp="1"/>
          </p:cNvSpPr>
          <p:nvPr>
            <p:ph type="body" orient="vert" idx="1"/>
          </p:nvPr>
        </p:nvSpPr>
        <p:spPr/>
        <p:txBody>
          <a:bodyPr/>
          <a:lstStyle/>
          <a:p>
            <a:endParaRPr lang="nl-NL" dirty="0"/>
          </a:p>
        </p:txBody>
      </p:sp>
      <p:sp>
        <p:nvSpPr>
          <p:cNvPr id="5" name="Titel 4"/>
          <p:cNvSpPr>
            <a:spLocks noGrp="1"/>
          </p:cNvSpPr>
          <p:nvPr>
            <p:ph type="title"/>
          </p:nvPr>
        </p:nvSpPr>
        <p:spPr/>
        <p:txBody>
          <a:bodyPr/>
          <a:lstStyle/>
          <a:p>
            <a:r>
              <a:rPr lang="en-US" dirty="0"/>
              <a:t>Not a license to operate</a:t>
            </a:r>
            <a:br>
              <a:rPr lang="en-US" dirty="0"/>
            </a:br>
            <a:endParaRPr lang="nl-NL" dirty="0"/>
          </a:p>
        </p:txBody>
      </p:sp>
      <p:grpSp>
        <p:nvGrpSpPr>
          <p:cNvPr id="6" name="Groep 5"/>
          <p:cNvGrpSpPr/>
          <p:nvPr/>
        </p:nvGrpSpPr>
        <p:grpSpPr>
          <a:xfrm>
            <a:off x="2212975" y="1081886"/>
            <a:ext cx="7526338" cy="4343400"/>
            <a:chOff x="2212975" y="1081886"/>
            <a:chExt cx="7526338" cy="4343400"/>
          </a:xfrm>
        </p:grpSpPr>
        <p:sp>
          <p:nvSpPr>
            <p:cNvPr id="7" name="Oval 4"/>
            <p:cNvSpPr>
              <a:spLocks noChangeArrowheads="1"/>
            </p:cNvSpPr>
            <p:nvPr/>
          </p:nvSpPr>
          <p:spPr bwMode="auto">
            <a:xfrm>
              <a:off x="2212975" y="1081886"/>
              <a:ext cx="7526338" cy="4343400"/>
            </a:xfrm>
            <a:prstGeom prst="ellipse">
              <a:avLst/>
            </a:prstGeom>
            <a:solidFill>
              <a:schemeClr val="tx2"/>
            </a:solidFill>
            <a:ln w="12700">
              <a:noFill/>
              <a:round/>
              <a:headEnd/>
              <a:tailEnd/>
            </a:ln>
          </p:spPr>
          <p:txBody>
            <a:bodyPr wrap="none" anchor="ctr"/>
            <a:lstStyle/>
            <a:p>
              <a:endParaRPr lang="nl-NL">
                <a:latin typeface="Calibri" pitchFamily="34" charset="0"/>
              </a:endParaRPr>
            </a:p>
          </p:txBody>
        </p:sp>
        <p:sp>
          <p:nvSpPr>
            <p:cNvPr id="8" name="Text Box 5"/>
            <p:cNvSpPr txBox="1">
              <a:spLocks noChangeArrowheads="1"/>
            </p:cNvSpPr>
            <p:nvPr/>
          </p:nvSpPr>
          <p:spPr bwMode="auto">
            <a:xfrm>
              <a:off x="4098925" y="1548611"/>
              <a:ext cx="3446463" cy="707886"/>
            </a:xfrm>
            <a:prstGeom prst="rect">
              <a:avLst/>
            </a:prstGeom>
            <a:noFill/>
            <a:ln w="12700">
              <a:noFill/>
              <a:miter lim="800000"/>
              <a:headEnd/>
              <a:tailEnd/>
            </a:ln>
          </p:spPr>
          <p:txBody>
            <a:bodyPr>
              <a:spAutoFit/>
            </a:bodyPr>
            <a:lstStyle/>
            <a:p>
              <a:pPr algn="ctr">
                <a:spcBef>
                  <a:spcPct val="50000"/>
                </a:spcBef>
              </a:pPr>
              <a:r>
                <a:rPr lang="nl-NL" sz="4000" dirty="0" err="1">
                  <a:solidFill>
                    <a:schemeClr val="bg1"/>
                  </a:solidFill>
                  <a:latin typeface="Calibri" pitchFamily="34" charset="0"/>
                </a:rPr>
                <a:t>Bicycle</a:t>
              </a:r>
              <a:endParaRPr lang="en-US" sz="4000" dirty="0">
                <a:solidFill>
                  <a:schemeClr val="bg1"/>
                </a:solidFill>
                <a:latin typeface="Calibri" pitchFamily="34" charset="0"/>
              </a:endParaRPr>
            </a:p>
          </p:txBody>
        </p:sp>
      </p:grpSp>
      <p:grpSp>
        <p:nvGrpSpPr>
          <p:cNvPr id="9" name="Groep 8"/>
          <p:cNvGrpSpPr/>
          <p:nvPr/>
        </p:nvGrpSpPr>
        <p:grpSpPr>
          <a:xfrm>
            <a:off x="2670175" y="2763044"/>
            <a:ext cx="2433638" cy="1600200"/>
            <a:chOff x="2670175" y="2763044"/>
            <a:chExt cx="2433638" cy="1600200"/>
          </a:xfrm>
        </p:grpSpPr>
        <p:sp>
          <p:nvSpPr>
            <p:cNvPr id="10" name="Oval 6"/>
            <p:cNvSpPr>
              <a:spLocks noChangeArrowheads="1"/>
            </p:cNvSpPr>
            <p:nvPr/>
          </p:nvSpPr>
          <p:spPr bwMode="auto">
            <a:xfrm>
              <a:off x="2670175" y="2763044"/>
              <a:ext cx="2390799" cy="1600200"/>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w="12700">
              <a:noFill/>
              <a:round/>
              <a:headEnd/>
              <a:tailEnd/>
            </a:ln>
          </p:spPr>
          <p:txBody>
            <a:bodyPr wrap="none" anchor="ctr"/>
            <a:lstStyle/>
            <a:p>
              <a:endParaRPr lang="nl-NL">
                <a:latin typeface="Calibri" pitchFamily="34" charset="0"/>
              </a:endParaRPr>
            </a:p>
          </p:txBody>
        </p:sp>
        <p:sp>
          <p:nvSpPr>
            <p:cNvPr id="11" name="Text Box 8"/>
            <p:cNvSpPr txBox="1">
              <a:spLocks noChangeArrowheads="1"/>
            </p:cNvSpPr>
            <p:nvPr/>
          </p:nvSpPr>
          <p:spPr bwMode="auto">
            <a:xfrm>
              <a:off x="2741590" y="3353542"/>
              <a:ext cx="2362223" cy="400110"/>
            </a:xfrm>
            <a:prstGeom prst="rect">
              <a:avLst/>
            </a:prstGeom>
            <a:noFill/>
            <a:ln w="12700">
              <a:noFill/>
              <a:miter lim="800000"/>
              <a:headEnd/>
              <a:tailEnd/>
            </a:ln>
          </p:spPr>
          <p:txBody>
            <a:bodyPr>
              <a:spAutoFit/>
            </a:bodyPr>
            <a:lstStyle/>
            <a:p>
              <a:pPr>
                <a:spcBef>
                  <a:spcPct val="50000"/>
                </a:spcBef>
              </a:pPr>
              <a:r>
                <a:rPr lang="nl-NL" sz="2000" dirty="0" err="1">
                  <a:solidFill>
                    <a:schemeClr val="bg1"/>
                  </a:solidFill>
                  <a:effectLst>
                    <a:outerShdw blurRad="38100" dist="38100" dir="2700000" algn="tl">
                      <a:srgbClr val="000000">
                        <a:alpha val="43137"/>
                      </a:srgbClr>
                    </a:outerShdw>
                  </a:effectLst>
                  <a:latin typeface="Calibri" pitchFamily="34" charset="0"/>
                </a:rPr>
                <a:t>Bicycle</a:t>
              </a:r>
              <a:r>
                <a:rPr lang="nl-NL" sz="2000" dirty="0">
                  <a:solidFill>
                    <a:schemeClr val="bg1"/>
                  </a:solidFill>
                  <a:effectLst>
                    <a:outerShdw blurRad="38100" dist="38100" dir="2700000" algn="tl">
                      <a:srgbClr val="000000">
                        <a:alpha val="43137"/>
                      </a:srgbClr>
                    </a:outerShdw>
                  </a:effectLst>
                  <a:latin typeface="Calibri" pitchFamily="34" charset="0"/>
                </a:rPr>
                <a:t> </a:t>
              </a:r>
              <a:r>
                <a:rPr lang="nl-NL" sz="2000" dirty="0" err="1">
                  <a:solidFill>
                    <a:schemeClr val="bg1"/>
                  </a:solidFill>
                  <a:effectLst>
                    <a:outerShdw blurRad="38100" dist="38100" dir="2700000" algn="tl">
                      <a:srgbClr val="000000">
                        <a:alpha val="43137"/>
                      </a:srgbClr>
                    </a:outerShdw>
                  </a:effectLst>
                  <a:latin typeface="Calibri" pitchFamily="34" charset="0"/>
                </a:rPr>
                <a:t>with</a:t>
              </a:r>
              <a:r>
                <a:rPr lang="nl-NL" sz="2000" dirty="0">
                  <a:solidFill>
                    <a:schemeClr val="bg1"/>
                  </a:solidFill>
                  <a:effectLst>
                    <a:outerShdw blurRad="38100" dist="38100" dir="2700000" algn="tl">
                      <a:srgbClr val="000000">
                        <a:alpha val="43137"/>
                      </a:srgbClr>
                    </a:outerShdw>
                  </a:effectLst>
                  <a:latin typeface="Calibri" pitchFamily="34" charset="0"/>
                </a:rPr>
                <a:t> </a:t>
              </a:r>
              <a:r>
                <a:rPr lang="nl-NL" sz="2000" dirty="0" err="1">
                  <a:solidFill>
                    <a:schemeClr val="bg1"/>
                  </a:solidFill>
                  <a:effectLst>
                    <a:outerShdw blurRad="38100" dist="38100" dir="2700000" algn="tl">
                      <a:srgbClr val="000000">
                        <a:alpha val="43137"/>
                      </a:srgbClr>
                    </a:outerShdw>
                  </a:effectLst>
                  <a:latin typeface="Calibri" pitchFamily="34" charset="0"/>
                </a:rPr>
                <a:t>brakes</a:t>
              </a:r>
              <a:endParaRPr lang="en-US" sz="2000" dirty="0">
                <a:solidFill>
                  <a:schemeClr val="bg1"/>
                </a:solidFill>
                <a:effectLst>
                  <a:outerShdw blurRad="38100" dist="38100" dir="2700000" algn="tl">
                    <a:srgbClr val="000000">
                      <a:alpha val="43137"/>
                    </a:srgbClr>
                  </a:outerShdw>
                </a:effectLst>
                <a:latin typeface="Calibri" pitchFamily="34" charset="0"/>
              </a:endParaRPr>
            </a:p>
          </p:txBody>
        </p:sp>
      </p:grpSp>
      <p:grpSp>
        <p:nvGrpSpPr>
          <p:cNvPr id="12" name="Groep 11"/>
          <p:cNvGrpSpPr/>
          <p:nvPr/>
        </p:nvGrpSpPr>
        <p:grpSpPr>
          <a:xfrm>
            <a:off x="6661151" y="2686844"/>
            <a:ext cx="2443163" cy="1600200"/>
            <a:chOff x="6661151" y="2686844"/>
            <a:chExt cx="2443163" cy="1600200"/>
          </a:xfrm>
        </p:grpSpPr>
        <p:sp>
          <p:nvSpPr>
            <p:cNvPr id="13" name="Oval 7"/>
            <p:cNvSpPr>
              <a:spLocks noChangeArrowheads="1"/>
            </p:cNvSpPr>
            <p:nvPr/>
          </p:nvSpPr>
          <p:spPr bwMode="auto">
            <a:xfrm>
              <a:off x="6661151" y="2686844"/>
              <a:ext cx="2392359" cy="1600200"/>
            </a:xfrm>
            <a:prstGeom prst="ellipse">
              <a:avLst/>
            </a:prstGeom>
            <a:solidFill>
              <a:srgbClr val="0070C0"/>
            </a:solidFill>
            <a:ln w="12700">
              <a:noFill/>
              <a:round/>
              <a:headEnd/>
              <a:tailEnd/>
            </a:ln>
          </p:spPr>
          <p:txBody>
            <a:bodyPr wrap="none" anchor="ctr"/>
            <a:lstStyle/>
            <a:p>
              <a:endParaRPr lang="nl-NL">
                <a:latin typeface="Calibri" pitchFamily="34" charset="0"/>
              </a:endParaRPr>
            </a:p>
          </p:txBody>
        </p:sp>
        <p:sp>
          <p:nvSpPr>
            <p:cNvPr id="14" name="Text Box 10"/>
            <p:cNvSpPr txBox="1">
              <a:spLocks noChangeArrowheads="1"/>
            </p:cNvSpPr>
            <p:nvPr/>
          </p:nvSpPr>
          <p:spPr bwMode="auto">
            <a:xfrm>
              <a:off x="6742118" y="3253586"/>
              <a:ext cx="2362196" cy="404818"/>
            </a:xfrm>
            <a:prstGeom prst="rect">
              <a:avLst/>
            </a:prstGeom>
            <a:noFill/>
            <a:ln w="12700">
              <a:noFill/>
              <a:miter lim="800000"/>
              <a:headEnd/>
              <a:tailEnd/>
            </a:ln>
          </p:spPr>
          <p:txBody>
            <a:bodyPr>
              <a:spAutoFit/>
            </a:bodyPr>
            <a:lstStyle/>
            <a:p>
              <a:pPr>
                <a:spcBef>
                  <a:spcPct val="50000"/>
                </a:spcBef>
              </a:pPr>
              <a:r>
                <a:rPr lang="nl-NL" sz="2000" dirty="0">
                  <a:solidFill>
                    <a:schemeClr val="bg1"/>
                  </a:solidFill>
                  <a:effectLst>
                    <a:outerShdw blurRad="38100" dist="38100" dir="2700000" algn="tl">
                      <a:srgbClr val="000000">
                        <a:alpha val="43137"/>
                      </a:srgbClr>
                    </a:outerShdw>
                  </a:effectLst>
                  <a:latin typeface="Calibri" pitchFamily="34" charset="0"/>
                </a:rPr>
                <a:t>Bicycle </a:t>
              </a:r>
              <a:r>
                <a:rPr lang="nl-NL" sz="2000" dirty="0" err="1">
                  <a:solidFill>
                    <a:schemeClr val="bg1"/>
                  </a:solidFill>
                  <a:effectLst>
                    <a:outerShdw blurRad="38100" dist="38100" dir="2700000" algn="tl">
                      <a:srgbClr val="000000">
                        <a:alpha val="43137"/>
                      </a:srgbClr>
                    </a:outerShdw>
                  </a:effectLst>
                  <a:latin typeface="Calibri" pitchFamily="34" charset="0"/>
                </a:rPr>
                <a:t>with</a:t>
              </a:r>
              <a:r>
                <a:rPr lang="nl-NL" sz="2000" dirty="0">
                  <a:solidFill>
                    <a:schemeClr val="bg1"/>
                  </a:solidFill>
                  <a:effectLst>
                    <a:outerShdw blurRad="38100" dist="38100" dir="2700000" algn="tl">
                      <a:srgbClr val="000000">
                        <a:alpha val="43137"/>
                      </a:srgbClr>
                    </a:outerShdw>
                  </a:effectLst>
                  <a:latin typeface="Calibri" pitchFamily="34" charset="0"/>
                </a:rPr>
                <a:t> </a:t>
              </a:r>
              <a:r>
                <a:rPr lang="nl-NL" sz="2000" dirty="0" err="1">
                  <a:solidFill>
                    <a:schemeClr val="bg1"/>
                  </a:solidFill>
                  <a:effectLst>
                    <a:outerShdw blurRad="38100" dist="38100" dir="2700000" algn="tl">
                      <a:srgbClr val="000000">
                        <a:alpha val="43137"/>
                      </a:srgbClr>
                    </a:outerShdw>
                  </a:effectLst>
                  <a:latin typeface="Calibri" pitchFamily="34" charset="0"/>
                </a:rPr>
                <a:t>lights</a:t>
              </a:r>
              <a:endParaRPr lang="en-US" sz="2000" dirty="0">
                <a:solidFill>
                  <a:schemeClr val="bg1"/>
                </a:solidFill>
                <a:effectLst>
                  <a:outerShdw blurRad="38100" dist="38100" dir="2700000" algn="tl">
                    <a:srgbClr val="000000">
                      <a:alpha val="43137"/>
                    </a:srgbClr>
                  </a:outerShdw>
                </a:effectLst>
                <a:latin typeface="Calibri" pitchFamily="34" charset="0"/>
              </a:endParaRPr>
            </a:p>
          </p:txBody>
        </p:sp>
      </p:grpSp>
    </p:spTree>
    <p:extLst>
      <p:ext uri="{BB962C8B-B14F-4D97-AF65-F5344CB8AC3E}">
        <p14:creationId xmlns:p14="http://schemas.microsoft.com/office/powerpoint/2010/main" val="123404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p:cNvSpPr>
            <a:spLocks noGrp="1"/>
          </p:cNvSpPr>
          <p:nvPr>
            <p:ph type="body" sz="quarter" idx="14"/>
          </p:nvPr>
        </p:nvSpPr>
        <p:spPr/>
        <p:txBody>
          <a:bodyPr/>
          <a:lstStyle/>
          <a:p>
            <a:endParaRPr lang="nl-NL"/>
          </a:p>
        </p:txBody>
      </p:sp>
      <p:sp>
        <p:nvSpPr>
          <p:cNvPr id="8" name="Tijdelijke aanduiding voor tekst 7"/>
          <p:cNvSpPr>
            <a:spLocks noGrp="1"/>
          </p:cNvSpPr>
          <p:nvPr>
            <p:ph type="body" sz="quarter" idx="15"/>
          </p:nvPr>
        </p:nvSpPr>
        <p:spPr/>
        <p:txBody>
          <a:bodyPr/>
          <a:lstStyle/>
          <a:p>
            <a:endParaRPr lang="nl-NL"/>
          </a:p>
        </p:txBody>
      </p:sp>
      <p:sp>
        <p:nvSpPr>
          <p:cNvPr id="6" name="Titel 5"/>
          <p:cNvSpPr>
            <a:spLocks noGrp="1"/>
          </p:cNvSpPr>
          <p:nvPr>
            <p:ph type="title"/>
          </p:nvPr>
        </p:nvSpPr>
        <p:spPr/>
        <p:txBody>
          <a:bodyPr/>
          <a:lstStyle/>
          <a:p>
            <a:r>
              <a:rPr lang="nl-BE" dirty="0" err="1"/>
              <a:t>Introduction</a:t>
            </a:r>
            <a:r>
              <a:rPr lang="nl-BE" dirty="0"/>
              <a:t> </a:t>
            </a:r>
            <a:r>
              <a:rPr lang="nl-BE" dirty="0" err="1"/>
              <a:t>to</a:t>
            </a:r>
            <a:r>
              <a:rPr lang="nl-BE" dirty="0"/>
              <a:t> Patents</a:t>
            </a:r>
            <a:br>
              <a:rPr lang="nl-BE" dirty="0"/>
            </a:br>
            <a:br>
              <a:rPr lang="nl-BE" dirty="0"/>
            </a:br>
            <a:r>
              <a:rPr lang="nl-BE" sz="2400" dirty="0" err="1"/>
              <a:t>What</a:t>
            </a:r>
            <a:r>
              <a:rPr lang="nl-BE" sz="2400" dirty="0"/>
              <a:t> is </a:t>
            </a:r>
            <a:r>
              <a:rPr lang="nl-BE" sz="2400" dirty="0" err="1"/>
              <a:t>patentable</a:t>
            </a:r>
            <a:r>
              <a:rPr lang="nl-BE" sz="2400" dirty="0"/>
              <a:t>?</a:t>
            </a:r>
            <a:endParaRPr lang="nl-NL" dirty="0"/>
          </a:p>
        </p:txBody>
      </p:sp>
    </p:spTree>
    <p:extLst>
      <p:ext uri="{BB962C8B-B14F-4D97-AF65-F5344CB8AC3E}">
        <p14:creationId xmlns:p14="http://schemas.microsoft.com/office/powerpoint/2010/main" val="271467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tekst 9"/>
          <p:cNvSpPr>
            <a:spLocks noGrp="1"/>
          </p:cNvSpPr>
          <p:nvPr>
            <p:ph type="body" sz="quarter" idx="14"/>
          </p:nvPr>
        </p:nvSpPr>
        <p:spPr/>
        <p:txBody>
          <a:bodyPr/>
          <a:lstStyle/>
          <a:p>
            <a:endParaRPr lang="nl-NL"/>
          </a:p>
        </p:txBody>
      </p:sp>
      <p:sp>
        <p:nvSpPr>
          <p:cNvPr id="11" name="Tijdelijke aanduiding voor tekst 10"/>
          <p:cNvSpPr>
            <a:spLocks noGrp="1"/>
          </p:cNvSpPr>
          <p:nvPr>
            <p:ph type="body" sz="quarter" idx="15"/>
          </p:nvPr>
        </p:nvSpPr>
        <p:spPr/>
        <p:txBody>
          <a:bodyPr/>
          <a:lstStyle/>
          <a:p>
            <a:endParaRPr lang="nl-NL"/>
          </a:p>
        </p:txBody>
      </p:sp>
      <p:sp>
        <p:nvSpPr>
          <p:cNvPr id="4" name="Tijdelijke aanduiding voor verticale tekst 3"/>
          <p:cNvSpPr>
            <a:spLocks noGrp="1"/>
          </p:cNvSpPr>
          <p:nvPr>
            <p:ph type="body" orient="vert" idx="1"/>
          </p:nvPr>
        </p:nvSpPr>
        <p:spPr>
          <a:xfrm>
            <a:off x="555025" y="1083007"/>
            <a:ext cx="6192222" cy="4177763"/>
          </a:xfrm>
        </p:spPr>
        <p:txBody>
          <a:bodyPr/>
          <a:lstStyle/>
          <a:p>
            <a:pPr marL="285750" indent="-285750">
              <a:buFont typeface="Arial" panose="020B0604020202020204" pitchFamily="34" charset="0"/>
              <a:buChar char="•"/>
            </a:pPr>
            <a:r>
              <a:rPr lang="nl-BE" dirty="0"/>
              <a:t>An </a:t>
            </a:r>
            <a:r>
              <a:rPr lang="nl-BE" dirty="0" err="1"/>
              <a:t>invention</a:t>
            </a:r>
            <a:r>
              <a:rPr lang="nl-BE" dirty="0"/>
              <a:t>….</a:t>
            </a:r>
          </a:p>
          <a:p>
            <a:pPr marL="646113" lvl="3" indent="-285750"/>
            <a:r>
              <a:rPr lang="nl-BE" dirty="0"/>
              <a:t>no </a:t>
            </a:r>
            <a:r>
              <a:rPr lang="nl-BE" dirty="0" err="1"/>
              <a:t>definition</a:t>
            </a:r>
            <a:r>
              <a:rPr lang="nl-BE" dirty="0"/>
              <a:t> in </a:t>
            </a:r>
            <a:r>
              <a:rPr lang="nl-BE" dirty="0" err="1"/>
              <a:t>the</a:t>
            </a:r>
            <a:r>
              <a:rPr lang="nl-BE" dirty="0"/>
              <a:t> </a:t>
            </a:r>
            <a:r>
              <a:rPr lang="nl-BE" dirty="0" err="1"/>
              <a:t>law</a:t>
            </a:r>
            <a:endParaRPr lang="nl-BE" dirty="0"/>
          </a:p>
          <a:p>
            <a:pPr marL="646113" lvl="3" indent="-285750"/>
            <a:r>
              <a:rPr lang="nl-BE" dirty="0"/>
              <a:t>a new </a:t>
            </a:r>
            <a:r>
              <a:rPr lang="nl-BE" dirty="0" err="1"/>
              <a:t>technical</a:t>
            </a:r>
            <a:r>
              <a:rPr lang="nl-BE" dirty="0"/>
              <a:t> solution </a:t>
            </a:r>
            <a:r>
              <a:rPr lang="nl-BE" dirty="0" err="1"/>
              <a:t>to</a:t>
            </a:r>
            <a:r>
              <a:rPr lang="nl-BE" dirty="0"/>
              <a:t> a </a:t>
            </a:r>
            <a:r>
              <a:rPr lang="nl-BE" dirty="0" err="1"/>
              <a:t>problem</a:t>
            </a:r>
            <a:endParaRPr lang="nl-BE" dirty="0"/>
          </a:p>
          <a:p>
            <a:pPr marL="646113" lvl="3" indent="-285750"/>
            <a:r>
              <a:rPr lang="nl-BE" dirty="0" err="1"/>
              <a:t>not</a:t>
            </a:r>
            <a:r>
              <a:rPr lang="nl-BE" dirty="0"/>
              <a:t> </a:t>
            </a:r>
            <a:r>
              <a:rPr lang="nl-BE" dirty="0" err="1"/>
              <a:t>necessarily</a:t>
            </a:r>
            <a:r>
              <a:rPr lang="nl-BE" dirty="0"/>
              <a:t> </a:t>
            </a:r>
            <a:r>
              <a:rPr lang="nl-BE" dirty="0" err="1"/>
              <a:t>high-tech</a:t>
            </a:r>
            <a:r>
              <a:rPr lang="nl-BE" dirty="0"/>
              <a:t> [e.g. </a:t>
            </a:r>
            <a:r>
              <a:rPr lang="nl-BE" dirty="0" err="1"/>
              <a:t>nail</a:t>
            </a:r>
            <a:r>
              <a:rPr lang="nl-BE" dirty="0"/>
              <a:t> </a:t>
            </a:r>
            <a:r>
              <a:rPr lang="nl-BE" dirty="0" err="1"/>
              <a:t>cutting</a:t>
            </a:r>
            <a:r>
              <a:rPr lang="nl-BE" dirty="0"/>
              <a:t> device]</a:t>
            </a:r>
          </a:p>
          <a:p>
            <a:pPr marL="646113" lvl="3" indent="-285750"/>
            <a:r>
              <a:rPr lang="nl-BE" dirty="0" err="1"/>
              <a:t>exceptions</a:t>
            </a:r>
            <a:endParaRPr lang="nl-BE" dirty="0"/>
          </a:p>
          <a:p>
            <a:pPr marL="285750" indent="-285750">
              <a:buFont typeface="Arial" panose="020B0604020202020204" pitchFamily="34" charset="0"/>
              <a:buChar char="•"/>
            </a:pPr>
            <a:r>
              <a:rPr lang="nl-BE" dirty="0"/>
              <a:t>A </a:t>
            </a:r>
            <a:r>
              <a:rPr lang="nl-BE" dirty="0" err="1"/>
              <a:t>wish</a:t>
            </a:r>
            <a:r>
              <a:rPr lang="nl-BE" dirty="0"/>
              <a:t> </a:t>
            </a:r>
            <a:r>
              <a:rPr lang="nl-BE" dirty="0" err="1"/>
              <a:t>cannot</a:t>
            </a:r>
            <a:r>
              <a:rPr lang="nl-BE" dirty="0"/>
              <a:t> </a:t>
            </a:r>
            <a:r>
              <a:rPr lang="nl-BE" dirty="0" err="1"/>
              <a:t>be</a:t>
            </a:r>
            <a:r>
              <a:rPr lang="nl-BE" dirty="0"/>
              <a:t> </a:t>
            </a:r>
            <a:r>
              <a:rPr lang="nl-BE" dirty="0" err="1"/>
              <a:t>patented</a:t>
            </a:r>
            <a:r>
              <a:rPr lang="nl-BE" dirty="0"/>
              <a:t> [e.g. a device </a:t>
            </a:r>
            <a:r>
              <a:rPr lang="nl-BE" dirty="0" err="1"/>
              <a:t>capable</a:t>
            </a:r>
            <a:r>
              <a:rPr lang="nl-BE" dirty="0"/>
              <a:t> of </a:t>
            </a:r>
            <a:r>
              <a:rPr lang="nl-BE" dirty="0" err="1"/>
              <a:t>causing</a:t>
            </a:r>
            <a:r>
              <a:rPr lang="nl-BE" dirty="0"/>
              <a:t> </a:t>
            </a:r>
            <a:r>
              <a:rPr lang="nl-BE" dirty="0" err="1"/>
              <a:t>nuclear</a:t>
            </a:r>
            <a:r>
              <a:rPr lang="nl-BE" dirty="0"/>
              <a:t> </a:t>
            </a:r>
            <a:r>
              <a:rPr lang="nl-BE" dirty="0" err="1"/>
              <a:t>fusion</a:t>
            </a:r>
            <a:r>
              <a:rPr lang="nl-BE" dirty="0"/>
              <a:t> at room </a:t>
            </a:r>
            <a:r>
              <a:rPr lang="nl-BE" dirty="0" err="1"/>
              <a:t>temperature</a:t>
            </a:r>
            <a:r>
              <a:rPr lang="nl-BE" dirty="0"/>
              <a:t>].    </a:t>
            </a:r>
            <a:endParaRPr lang="nl-BE" b="1" dirty="0"/>
          </a:p>
          <a:p>
            <a:endParaRPr lang="nl-BE" dirty="0"/>
          </a:p>
          <a:p>
            <a:endParaRPr lang="nl-NL" dirty="0"/>
          </a:p>
        </p:txBody>
      </p:sp>
      <p:sp>
        <p:nvSpPr>
          <p:cNvPr id="5" name="Titel 4"/>
          <p:cNvSpPr>
            <a:spLocks noGrp="1"/>
          </p:cNvSpPr>
          <p:nvPr>
            <p:ph type="title"/>
          </p:nvPr>
        </p:nvSpPr>
        <p:spPr/>
        <p:txBody>
          <a:bodyPr/>
          <a:lstStyle/>
          <a:p>
            <a:r>
              <a:rPr lang="nl-NL" dirty="0" err="1"/>
              <a:t>What</a:t>
            </a:r>
            <a:r>
              <a:rPr lang="nl-NL" dirty="0"/>
              <a:t> is </a:t>
            </a:r>
            <a:r>
              <a:rPr lang="nl-NL" dirty="0" err="1"/>
              <a:t>patentable</a:t>
            </a:r>
            <a:r>
              <a:rPr lang="nl-NL" dirty="0"/>
              <a:t>?</a:t>
            </a:r>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327" y="2491759"/>
            <a:ext cx="4156765" cy="2769011"/>
          </a:xfrm>
          <a:prstGeom prst="rect">
            <a:avLst/>
          </a:prstGeom>
        </p:spPr>
      </p:pic>
    </p:spTree>
    <p:extLst>
      <p:ext uri="{BB962C8B-B14F-4D97-AF65-F5344CB8AC3E}">
        <p14:creationId xmlns:p14="http://schemas.microsoft.com/office/powerpoint/2010/main" val="833347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9598ED-908F-47ED-8E5F-C2521D7079E6}"/>
              </a:ext>
            </a:extLst>
          </p:cNvPr>
          <p:cNvSpPr>
            <a:spLocks noGrp="1"/>
          </p:cNvSpPr>
          <p:nvPr>
            <p:ph type="body" sz="quarter" idx="14"/>
          </p:nvPr>
        </p:nvSpPr>
        <p:spPr/>
        <p:txBody>
          <a:bodyPr/>
          <a:lstStyle/>
          <a:p>
            <a:endParaRPr lang="nl-NL"/>
          </a:p>
        </p:txBody>
      </p:sp>
      <p:sp>
        <p:nvSpPr>
          <p:cNvPr id="3" name="Text Placeholder 2">
            <a:extLst>
              <a:ext uri="{FF2B5EF4-FFF2-40B4-BE49-F238E27FC236}">
                <a16:creationId xmlns:a16="http://schemas.microsoft.com/office/drawing/2014/main" id="{6CE79980-DDFF-EB41-275B-77E3FA3BAA44}"/>
              </a:ext>
            </a:extLst>
          </p:cNvPr>
          <p:cNvSpPr>
            <a:spLocks noGrp="1"/>
          </p:cNvSpPr>
          <p:nvPr>
            <p:ph type="body" sz="quarter" idx="15"/>
          </p:nvPr>
        </p:nvSpPr>
        <p:spPr/>
        <p:txBody>
          <a:bodyPr/>
          <a:lstStyle/>
          <a:p>
            <a:endParaRPr lang="nl-NL"/>
          </a:p>
        </p:txBody>
      </p:sp>
      <p:sp>
        <p:nvSpPr>
          <p:cNvPr id="4" name="Vertical Text Placeholder 3">
            <a:extLst>
              <a:ext uri="{FF2B5EF4-FFF2-40B4-BE49-F238E27FC236}">
                <a16:creationId xmlns:a16="http://schemas.microsoft.com/office/drawing/2014/main" id="{5F9B7C5E-8780-7138-D95A-D451BFE13CB3}"/>
              </a:ext>
            </a:extLst>
          </p:cNvPr>
          <p:cNvSpPr>
            <a:spLocks noGrp="1"/>
          </p:cNvSpPr>
          <p:nvPr>
            <p:ph type="body" orient="vert" idx="1"/>
          </p:nvPr>
        </p:nvSpPr>
        <p:spPr>
          <a:xfrm>
            <a:off x="555025" y="1083007"/>
            <a:ext cx="3743950" cy="4490231"/>
          </a:xfrm>
        </p:spPr>
        <p:txBody>
          <a:bodyPr/>
          <a:lstStyle/>
          <a:p>
            <a:pPr marL="285750" indent="-285750">
              <a:buFont typeface="Arial" panose="020B0604020202020204" pitchFamily="34" charset="0"/>
              <a:buChar char="•"/>
            </a:pPr>
            <a:r>
              <a:rPr lang="nl-BE" dirty="0" err="1"/>
              <a:t>Introduction</a:t>
            </a:r>
            <a:r>
              <a:rPr lang="nl-BE" dirty="0"/>
              <a:t> </a:t>
            </a:r>
            <a:r>
              <a:rPr lang="nl-BE" dirty="0" err="1"/>
              <a:t>to</a:t>
            </a:r>
            <a:r>
              <a:rPr lang="nl-BE" dirty="0"/>
              <a:t> </a:t>
            </a:r>
            <a:r>
              <a:rPr lang="nl-BE" dirty="0" err="1"/>
              <a:t>intellectual</a:t>
            </a:r>
            <a:r>
              <a:rPr lang="nl-BE" dirty="0"/>
              <a:t> property </a:t>
            </a:r>
            <a:r>
              <a:rPr lang="nl-BE" dirty="0" err="1"/>
              <a:t>rights</a:t>
            </a:r>
            <a:endParaRPr lang="nl-BE" dirty="0"/>
          </a:p>
          <a:p>
            <a:pPr marL="285750" indent="-285750">
              <a:buFont typeface="Arial" panose="020B0604020202020204" pitchFamily="34" charset="0"/>
              <a:buChar char="•"/>
            </a:pPr>
            <a:r>
              <a:rPr lang="nl-BE" dirty="0" err="1"/>
              <a:t>Introduction</a:t>
            </a:r>
            <a:r>
              <a:rPr lang="nl-BE" dirty="0"/>
              <a:t> </a:t>
            </a:r>
            <a:r>
              <a:rPr lang="nl-BE" dirty="0" err="1"/>
              <a:t>to</a:t>
            </a:r>
            <a:r>
              <a:rPr lang="nl-BE" dirty="0"/>
              <a:t> patents</a:t>
            </a:r>
          </a:p>
          <a:p>
            <a:pPr marL="461963" lvl="2" indent="-285750"/>
            <a:r>
              <a:rPr lang="nl-BE" dirty="0" err="1"/>
              <a:t>What</a:t>
            </a:r>
            <a:r>
              <a:rPr lang="nl-BE" dirty="0"/>
              <a:t> is </a:t>
            </a:r>
            <a:r>
              <a:rPr lang="nl-BE" dirty="0" err="1"/>
              <a:t>patentable</a:t>
            </a:r>
            <a:endParaRPr lang="nl-BE" dirty="0"/>
          </a:p>
          <a:p>
            <a:pPr marL="461963" lvl="2" indent="-285750"/>
            <a:r>
              <a:rPr lang="nl-BE" dirty="0"/>
              <a:t>Novelty</a:t>
            </a:r>
          </a:p>
          <a:p>
            <a:pPr marL="461963" lvl="2" indent="-285750"/>
            <a:r>
              <a:rPr lang="nl-BE" dirty="0" err="1"/>
              <a:t>Inventive</a:t>
            </a:r>
            <a:r>
              <a:rPr lang="nl-BE" dirty="0"/>
              <a:t> step</a:t>
            </a:r>
          </a:p>
          <a:p>
            <a:pPr marL="285750" indent="-285750">
              <a:buFont typeface="Arial" panose="020B0604020202020204" pitchFamily="34" charset="0"/>
              <a:buChar char="•"/>
            </a:pPr>
            <a:r>
              <a:rPr lang="nl-BE" dirty="0" err="1"/>
              <a:t>Procedural</a:t>
            </a:r>
            <a:r>
              <a:rPr lang="nl-BE" dirty="0"/>
              <a:t> </a:t>
            </a:r>
            <a:r>
              <a:rPr lang="nl-BE" dirty="0" err="1"/>
              <a:t>aspects</a:t>
            </a:r>
            <a:endParaRPr lang="nl-BE" dirty="0"/>
          </a:p>
          <a:p>
            <a:pPr marL="285750" indent="-285750">
              <a:buFont typeface="Arial" panose="020B0604020202020204" pitchFamily="34" charset="0"/>
              <a:buChar char="•"/>
            </a:pPr>
            <a:r>
              <a:rPr lang="nl-BE" dirty="0" err="1"/>
              <a:t>Notes</a:t>
            </a:r>
            <a:r>
              <a:rPr lang="nl-BE" dirty="0"/>
              <a:t> on Patent Law</a:t>
            </a:r>
          </a:p>
          <a:p>
            <a:pPr marL="285750" indent="-285750">
              <a:buFont typeface="Arial" panose="020B0604020202020204" pitchFamily="34" charset="0"/>
              <a:buChar char="•"/>
            </a:pPr>
            <a:r>
              <a:rPr lang="nl-BE" dirty="0" err="1"/>
              <a:t>Extent</a:t>
            </a:r>
            <a:r>
              <a:rPr lang="nl-BE" dirty="0"/>
              <a:t> of </a:t>
            </a:r>
            <a:r>
              <a:rPr lang="nl-BE" dirty="0" err="1"/>
              <a:t>protection</a:t>
            </a:r>
            <a:endParaRPr lang="nl-BE" dirty="0"/>
          </a:p>
          <a:p>
            <a:pPr marL="285750" indent="-285750">
              <a:buFont typeface="Arial" panose="020B0604020202020204" pitchFamily="34" charset="0"/>
              <a:buChar char="•"/>
            </a:pPr>
            <a:r>
              <a:rPr lang="nl-BE" dirty="0" err="1"/>
              <a:t>Infringement</a:t>
            </a:r>
            <a:r>
              <a:rPr lang="nl-BE" dirty="0"/>
              <a:t> </a:t>
            </a:r>
          </a:p>
          <a:p>
            <a:pPr marL="285750" indent="-285750">
              <a:buFont typeface="Arial" panose="020B0604020202020204" pitchFamily="34" charset="0"/>
              <a:buChar char="•"/>
            </a:pPr>
            <a:r>
              <a:rPr lang="nl-BE" dirty="0" err="1"/>
              <a:t>When</a:t>
            </a:r>
            <a:r>
              <a:rPr lang="nl-BE" dirty="0"/>
              <a:t> </a:t>
            </a:r>
            <a:r>
              <a:rPr lang="nl-BE" dirty="0" err="1"/>
              <a:t>to</a:t>
            </a:r>
            <a:r>
              <a:rPr lang="nl-BE" dirty="0"/>
              <a:t> </a:t>
            </a:r>
            <a:r>
              <a:rPr lang="nl-BE" dirty="0" err="1"/>
              <a:t>apply</a:t>
            </a:r>
            <a:r>
              <a:rPr lang="nl-BE" dirty="0"/>
              <a:t> </a:t>
            </a:r>
            <a:r>
              <a:rPr lang="nl-BE" dirty="0" err="1"/>
              <a:t>for</a:t>
            </a:r>
            <a:r>
              <a:rPr lang="nl-BE" dirty="0"/>
              <a:t> a patent?</a:t>
            </a:r>
          </a:p>
          <a:p>
            <a:endParaRPr lang="nl-NL" dirty="0"/>
          </a:p>
        </p:txBody>
      </p:sp>
      <p:sp>
        <p:nvSpPr>
          <p:cNvPr id="5" name="Title 4">
            <a:extLst>
              <a:ext uri="{FF2B5EF4-FFF2-40B4-BE49-F238E27FC236}">
                <a16:creationId xmlns:a16="http://schemas.microsoft.com/office/drawing/2014/main" id="{546E6E7F-6687-1B63-B6B8-5A75B3552B76}"/>
              </a:ext>
            </a:extLst>
          </p:cNvPr>
          <p:cNvSpPr>
            <a:spLocks noGrp="1"/>
          </p:cNvSpPr>
          <p:nvPr>
            <p:ph type="title"/>
          </p:nvPr>
        </p:nvSpPr>
        <p:spPr/>
        <p:txBody>
          <a:bodyPr/>
          <a:lstStyle/>
          <a:p>
            <a:r>
              <a:rPr lang="en-GB" dirty="0"/>
              <a:t>Content</a:t>
            </a:r>
            <a:endParaRPr lang="nl-NL" dirty="0"/>
          </a:p>
        </p:txBody>
      </p:sp>
    </p:spTree>
    <p:extLst>
      <p:ext uri="{BB962C8B-B14F-4D97-AF65-F5344CB8AC3E}">
        <p14:creationId xmlns:p14="http://schemas.microsoft.com/office/powerpoint/2010/main" val="235941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778695" y="1066801"/>
            <a:ext cx="8712968" cy="4137025"/>
          </a:xfrm>
          <a:prstGeom prst="rect">
            <a:avLst/>
          </a:prstGeom>
        </p:spPr>
        <p:txBody>
          <a:bodyPr/>
          <a:lstStyle/>
          <a:p>
            <a:pPr marL="288000" indent="-288000" defTabSz="457200">
              <a:lnSpc>
                <a:spcPts val="1800"/>
              </a:lnSpc>
              <a:spcAft>
                <a:spcPts val="400"/>
              </a:spcAft>
              <a:buFont typeface="Arial"/>
              <a:buChar char="•"/>
              <a:defRPr/>
            </a:pPr>
            <a:endParaRPr lang="nl-NL" sz="2800" dirty="0"/>
          </a:p>
        </p:txBody>
      </p:sp>
      <p:sp>
        <p:nvSpPr>
          <p:cNvPr id="8" name="Tijdelijke aanduiding voor tekst 7"/>
          <p:cNvSpPr>
            <a:spLocks noGrp="1"/>
          </p:cNvSpPr>
          <p:nvPr>
            <p:ph type="body" sz="quarter" idx="14"/>
          </p:nvPr>
        </p:nvSpPr>
        <p:spPr/>
        <p:txBody>
          <a:bodyPr/>
          <a:lstStyle/>
          <a:p>
            <a:endParaRPr lang="nl-NL"/>
          </a:p>
        </p:txBody>
      </p:sp>
      <p:sp>
        <p:nvSpPr>
          <p:cNvPr id="9" name="Tijdelijke aanduiding voor tekst 8"/>
          <p:cNvSpPr>
            <a:spLocks noGrp="1"/>
          </p:cNvSpPr>
          <p:nvPr>
            <p:ph type="body" sz="quarter" idx="15"/>
          </p:nvPr>
        </p:nvSpPr>
        <p:spPr/>
        <p:txBody>
          <a:bodyPr/>
          <a:lstStyle/>
          <a:p>
            <a:endParaRPr lang="nl-NL"/>
          </a:p>
        </p:txBody>
      </p:sp>
      <p:sp>
        <p:nvSpPr>
          <p:cNvPr id="5" name="Tijdelijke aanduiding voor verticale tekst 4"/>
          <p:cNvSpPr>
            <a:spLocks noGrp="1"/>
          </p:cNvSpPr>
          <p:nvPr>
            <p:ph type="body" orient="vert" idx="1"/>
          </p:nvPr>
        </p:nvSpPr>
        <p:spPr/>
        <p:txBody>
          <a:bodyPr/>
          <a:lstStyle/>
          <a:p>
            <a:pPr defTabSz="457200">
              <a:lnSpc>
                <a:spcPct val="150000"/>
              </a:lnSpc>
              <a:spcAft>
                <a:spcPts val="400"/>
              </a:spcAft>
              <a:defRPr/>
            </a:pPr>
            <a:r>
              <a:rPr lang="nl-NL" dirty="0" err="1"/>
              <a:t>Entities</a:t>
            </a:r>
            <a:r>
              <a:rPr lang="nl-NL" dirty="0"/>
              <a:t> </a:t>
            </a:r>
            <a:r>
              <a:rPr lang="nl-NL" dirty="0" err="1"/>
              <a:t>and</a:t>
            </a:r>
            <a:r>
              <a:rPr lang="nl-NL" dirty="0"/>
              <a:t> </a:t>
            </a:r>
            <a:r>
              <a:rPr lang="nl-NL" dirty="0" err="1"/>
              <a:t>activities</a:t>
            </a:r>
            <a:r>
              <a:rPr lang="nl-NL" dirty="0"/>
              <a:t>:</a:t>
            </a:r>
          </a:p>
          <a:p>
            <a:pPr marL="285750" indent="-285750" defTabSz="457200">
              <a:lnSpc>
                <a:spcPct val="150000"/>
              </a:lnSpc>
              <a:spcAft>
                <a:spcPts val="400"/>
              </a:spcAft>
              <a:buFont typeface="Arial" panose="020B0604020202020204" pitchFamily="34" charset="0"/>
              <a:buChar char="•"/>
              <a:defRPr/>
            </a:pPr>
            <a:r>
              <a:rPr lang="nl-NL" dirty="0" err="1"/>
              <a:t>that</a:t>
            </a:r>
            <a:r>
              <a:rPr lang="nl-NL" dirty="0"/>
              <a:t> are concrete </a:t>
            </a:r>
            <a:r>
              <a:rPr lang="nl-NL" dirty="0" err="1"/>
              <a:t>and</a:t>
            </a:r>
            <a:r>
              <a:rPr lang="nl-NL" dirty="0"/>
              <a:t> have a </a:t>
            </a:r>
            <a:r>
              <a:rPr lang="nl-NL" dirty="0" err="1"/>
              <a:t>technical</a:t>
            </a:r>
            <a:r>
              <a:rPr lang="nl-NL" dirty="0"/>
              <a:t> </a:t>
            </a:r>
            <a:r>
              <a:rPr lang="nl-NL" dirty="0" err="1"/>
              <a:t>character</a:t>
            </a:r>
            <a:r>
              <a:rPr lang="nl-NL" dirty="0"/>
              <a:t>;</a:t>
            </a:r>
          </a:p>
          <a:p>
            <a:pPr marL="285750" indent="-285750" defTabSz="457200">
              <a:lnSpc>
                <a:spcPct val="150000"/>
              </a:lnSpc>
              <a:spcAft>
                <a:spcPts val="400"/>
              </a:spcAft>
              <a:buFont typeface="Arial" panose="020B0604020202020204" pitchFamily="34" charset="0"/>
              <a:buChar char="•"/>
              <a:defRPr/>
            </a:pPr>
            <a:r>
              <a:rPr lang="nl-NL" dirty="0" err="1"/>
              <a:t>that</a:t>
            </a:r>
            <a:r>
              <a:rPr lang="nl-NL" dirty="0"/>
              <a:t> are </a:t>
            </a:r>
            <a:r>
              <a:rPr lang="nl-NL" dirty="0" err="1"/>
              <a:t>not</a:t>
            </a:r>
            <a:r>
              <a:rPr lang="nl-NL" dirty="0"/>
              <a:t> </a:t>
            </a:r>
            <a:r>
              <a:rPr lang="nl-NL" dirty="0" err="1"/>
              <a:t>specifically</a:t>
            </a:r>
            <a:r>
              <a:rPr lang="nl-NL" dirty="0"/>
              <a:t> </a:t>
            </a:r>
            <a:r>
              <a:rPr lang="nl-NL" dirty="0" err="1"/>
              <a:t>excluded</a:t>
            </a:r>
            <a:r>
              <a:rPr lang="nl-NL" dirty="0"/>
              <a:t> </a:t>
            </a:r>
            <a:r>
              <a:rPr lang="nl-NL" dirty="0" err="1"/>
              <a:t>from</a:t>
            </a:r>
            <a:r>
              <a:rPr lang="nl-NL" dirty="0"/>
              <a:t> </a:t>
            </a:r>
            <a:r>
              <a:rPr lang="nl-NL" dirty="0" err="1"/>
              <a:t>patentability</a:t>
            </a:r>
            <a:r>
              <a:rPr lang="nl-NL" dirty="0"/>
              <a:t>; </a:t>
            </a:r>
            <a:r>
              <a:rPr lang="nl-NL" dirty="0" err="1"/>
              <a:t>and</a:t>
            </a:r>
            <a:endParaRPr lang="nl-NL" dirty="0"/>
          </a:p>
          <a:p>
            <a:pPr marL="285750" indent="-285750" defTabSz="457200">
              <a:lnSpc>
                <a:spcPct val="150000"/>
              </a:lnSpc>
              <a:spcAft>
                <a:spcPts val="400"/>
              </a:spcAft>
              <a:buFont typeface="Arial" panose="020B0604020202020204" pitchFamily="34" charset="0"/>
              <a:buChar char="•"/>
              <a:defRPr/>
            </a:pPr>
            <a:r>
              <a:rPr lang="nl-NL" dirty="0" err="1"/>
              <a:t>that</a:t>
            </a:r>
            <a:r>
              <a:rPr lang="nl-NL" dirty="0"/>
              <a:t> </a:t>
            </a:r>
            <a:r>
              <a:rPr lang="nl-NL" dirty="0" err="1"/>
              <a:t>comply</a:t>
            </a:r>
            <a:r>
              <a:rPr lang="nl-NL" dirty="0"/>
              <a:t> </a:t>
            </a:r>
            <a:r>
              <a:rPr lang="nl-NL" dirty="0" err="1"/>
              <a:t>with</a:t>
            </a:r>
            <a:r>
              <a:rPr lang="nl-NL" dirty="0"/>
              <a:t> </a:t>
            </a:r>
            <a:r>
              <a:rPr lang="nl-NL" dirty="0" err="1"/>
              <a:t>the</a:t>
            </a:r>
            <a:r>
              <a:rPr lang="nl-NL" dirty="0"/>
              <a:t> </a:t>
            </a:r>
            <a:r>
              <a:rPr lang="nl-NL" dirty="0" err="1"/>
              <a:t>substantive</a:t>
            </a:r>
            <a:r>
              <a:rPr lang="nl-NL" dirty="0"/>
              <a:t> </a:t>
            </a:r>
            <a:r>
              <a:rPr lang="nl-NL" dirty="0" err="1"/>
              <a:t>requirements</a:t>
            </a:r>
            <a:r>
              <a:rPr lang="nl-NL" dirty="0"/>
              <a:t> of </a:t>
            </a:r>
            <a:br>
              <a:rPr lang="nl-NL" dirty="0"/>
            </a:br>
            <a:r>
              <a:rPr lang="nl-NL" dirty="0"/>
              <a:t>(1) novelty, </a:t>
            </a:r>
            <a:br>
              <a:rPr lang="nl-NL" dirty="0"/>
            </a:br>
            <a:r>
              <a:rPr lang="nl-NL" dirty="0"/>
              <a:t>(2) </a:t>
            </a:r>
            <a:r>
              <a:rPr lang="nl-NL" dirty="0" err="1"/>
              <a:t>inventive</a:t>
            </a:r>
            <a:r>
              <a:rPr lang="nl-NL" dirty="0"/>
              <a:t> </a:t>
            </a:r>
            <a:r>
              <a:rPr lang="nl-NL" dirty="0" err="1"/>
              <a:t>merit</a:t>
            </a:r>
            <a:r>
              <a:rPr lang="nl-NL" dirty="0"/>
              <a:t>, </a:t>
            </a:r>
            <a:r>
              <a:rPr lang="nl-NL" dirty="0" err="1"/>
              <a:t>and</a:t>
            </a:r>
            <a:br>
              <a:rPr lang="nl-NL" dirty="0"/>
            </a:br>
            <a:r>
              <a:rPr lang="nl-NL" dirty="0"/>
              <a:t>(3) </a:t>
            </a:r>
            <a:r>
              <a:rPr lang="nl-NL" dirty="0" err="1"/>
              <a:t>industrial</a:t>
            </a:r>
            <a:r>
              <a:rPr lang="nl-NL" dirty="0"/>
              <a:t> </a:t>
            </a:r>
            <a:r>
              <a:rPr lang="nl-NL" dirty="0" err="1"/>
              <a:t>applicability</a:t>
            </a:r>
            <a:r>
              <a:rPr lang="nl-NL" dirty="0"/>
              <a:t>.</a:t>
            </a:r>
          </a:p>
          <a:p>
            <a:endParaRPr lang="nl-NL" dirty="0"/>
          </a:p>
        </p:txBody>
      </p:sp>
      <p:sp>
        <p:nvSpPr>
          <p:cNvPr id="2" name="Titel 1"/>
          <p:cNvSpPr>
            <a:spLocks noGrp="1"/>
          </p:cNvSpPr>
          <p:nvPr>
            <p:ph type="title"/>
          </p:nvPr>
        </p:nvSpPr>
        <p:spPr/>
        <p:txBody>
          <a:bodyPr/>
          <a:lstStyle/>
          <a:p>
            <a:r>
              <a:rPr lang="en-US" dirty="0"/>
              <a:t>What is patentable?</a:t>
            </a:r>
            <a:br>
              <a:rPr lang="en-US" dirty="0"/>
            </a:br>
            <a:endParaRPr lang="nl-NL" dirty="0"/>
          </a:p>
        </p:txBody>
      </p:sp>
    </p:spTree>
    <p:extLst>
      <p:ext uri="{BB962C8B-B14F-4D97-AF65-F5344CB8AC3E}">
        <p14:creationId xmlns:p14="http://schemas.microsoft.com/office/powerpoint/2010/main" val="172561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Afbeelding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2951" y="3523080"/>
            <a:ext cx="2952328" cy="1969756"/>
          </a:xfrm>
          <a:prstGeom prst="rect">
            <a:avLst/>
          </a:prstGeom>
        </p:spPr>
      </p:pic>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1742" y="847421"/>
            <a:ext cx="1614670" cy="2406027"/>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2127" y="787115"/>
            <a:ext cx="2017168" cy="2017168"/>
          </a:xfrm>
          <a:prstGeom prst="rect">
            <a:avLst/>
          </a:prstGeom>
        </p:spPr>
      </p:pic>
      <p:pic>
        <p:nvPicPr>
          <p:cNvPr id="3" name="Afbeelding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8444" y="1132378"/>
            <a:ext cx="2651236" cy="1773014"/>
          </a:xfrm>
          <a:prstGeom prst="rect">
            <a:avLst/>
          </a:prstGeom>
        </p:spPr>
      </p:pic>
      <p:sp>
        <p:nvSpPr>
          <p:cNvPr id="10" name="Tekstvak 9"/>
          <p:cNvSpPr txBox="1"/>
          <p:nvPr/>
        </p:nvSpPr>
        <p:spPr>
          <a:xfrm>
            <a:off x="1831233" y="3081735"/>
            <a:ext cx="2395734" cy="1200329"/>
          </a:xfrm>
          <a:prstGeom prst="rect">
            <a:avLst/>
          </a:prstGeom>
          <a:noFill/>
        </p:spPr>
        <p:txBody>
          <a:bodyPr wrap="square" rtlCol="0">
            <a:spAutoFit/>
          </a:bodyPr>
          <a:lstStyle/>
          <a:p>
            <a:r>
              <a:rPr lang="nl-NL" b="1" dirty="0" err="1"/>
              <a:t>Scientific</a:t>
            </a:r>
            <a:r>
              <a:rPr lang="nl-NL" b="1" dirty="0"/>
              <a:t> </a:t>
            </a:r>
            <a:r>
              <a:rPr lang="nl-NL" b="1" dirty="0" err="1"/>
              <a:t>theories</a:t>
            </a:r>
            <a:r>
              <a:rPr lang="nl-NL" b="1" dirty="0"/>
              <a:t>, </a:t>
            </a:r>
            <a:r>
              <a:rPr lang="nl-NL" b="1" dirty="0" err="1"/>
              <a:t>discoveries</a:t>
            </a:r>
            <a:r>
              <a:rPr lang="nl-NL" b="1" dirty="0"/>
              <a:t>, </a:t>
            </a:r>
            <a:r>
              <a:rPr lang="nl-NL" b="1" dirty="0" err="1"/>
              <a:t>mathematical</a:t>
            </a:r>
            <a:r>
              <a:rPr lang="nl-NL" b="1" dirty="0"/>
              <a:t> </a:t>
            </a:r>
            <a:r>
              <a:rPr lang="nl-NL" b="1" dirty="0" err="1"/>
              <a:t>methods</a:t>
            </a:r>
            <a:endParaRPr lang="nl-NL" b="1" dirty="0"/>
          </a:p>
        </p:txBody>
      </p:sp>
      <p:sp>
        <p:nvSpPr>
          <p:cNvPr id="11" name="Tekstvak 10"/>
          <p:cNvSpPr txBox="1"/>
          <p:nvPr/>
        </p:nvSpPr>
        <p:spPr>
          <a:xfrm>
            <a:off x="8108800" y="3347700"/>
            <a:ext cx="2313454" cy="369332"/>
          </a:xfrm>
          <a:prstGeom prst="rect">
            <a:avLst/>
          </a:prstGeom>
          <a:noFill/>
        </p:spPr>
        <p:txBody>
          <a:bodyPr wrap="none" rtlCol="0">
            <a:spAutoFit/>
          </a:bodyPr>
          <a:lstStyle/>
          <a:p>
            <a:r>
              <a:rPr lang="nl-NL" b="1" dirty="0" err="1">
                <a:latin typeface="+mj-lt"/>
              </a:rPr>
              <a:t>Aesthetic</a:t>
            </a:r>
            <a:r>
              <a:rPr lang="nl-NL" b="1" dirty="0">
                <a:latin typeface="+mj-lt"/>
              </a:rPr>
              <a:t> </a:t>
            </a:r>
            <a:r>
              <a:rPr lang="nl-NL" b="1" dirty="0" err="1">
                <a:latin typeface="+mj-lt"/>
              </a:rPr>
              <a:t>creations</a:t>
            </a:r>
            <a:endParaRPr lang="nl-NL" b="1" dirty="0">
              <a:latin typeface="+mj-lt"/>
            </a:endParaRPr>
          </a:p>
        </p:txBody>
      </p:sp>
      <p:sp>
        <p:nvSpPr>
          <p:cNvPr id="12" name="Tekstvak 11"/>
          <p:cNvSpPr txBox="1"/>
          <p:nvPr/>
        </p:nvSpPr>
        <p:spPr>
          <a:xfrm>
            <a:off x="5162127" y="1795699"/>
            <a:ext cx="2403222" cy="369332"/>
          </a:xfrm>
          <a:prstGeom prst="rect">
            <a:avLst/>
          </a:prstGeom>
          <a:noFill/>
        </p:spPr>
        <p:txBody>
          <a:bodyPr wrap="none" rtlCol="0">
            <a:spAutoFit/>
          </a:bodyPr>
          <a:lstStyle/>
          <a:p>
            <a:r>
              <a:rPr lang="nl-NL" b="1" dirty="0">
                <a:latin typeface="+mj-lt"/>
              </a:rPr>
              <a:t>Computer programs</a:t>
            </a:r>
          </a:p>
        </p:txBody>
      </p:sp>
      <p:sp>
        <p:nvSpPr>
          <p:cNvPr id="13" name="Tekstvak 12"/>
          <p:cNvSpPr txBox="1"/>
          <p:nvPr/>
        </p:nvSpPr>
        <p:spPr>
          <a:xfrm>
            <a:off x="6659335" y="4906131"/>
            <a:ext cx="4264375" cy="646331"/>
          </a:xfrm>
          <a:prstGeom prst="rect">
            <a:avLst/>
          </a:prstGeom>
          <a:noFill/>
        </p:spPr>
        <p:txBody>
          <a:bodyPr wrap="square" rtlCol="0">
            <a:spAutoFit/>
          </a:bodyPr>
          <a:lstStyle/>
          <a:p>
            <a:r>
              <a:rPr lang="nl-NL" b="1" u="sng" dirty="0" err="1">
                <a:latin typeface="+mj-lt"/>
              </a:rPr>
              <a:t>Methods</a:t>
            </a:r>
            <a:r>
              <a:rPr lang="nl-NL" b="1" dirty="0">
                <a:latin typeface="+mj-lt"/>
              </a:rPr>
              <a:t> of </a:t>
            </a:r>
            <a:r>
              <a:rPr lang="nl-NL" b="1" dirty="0" err="1">
                <a:latin typeface="+mj-lt"/>
              </a:rPr>
              <a:t>treatment</a:t>
            </a:r>
            <a:r>
              <a:rPr lang="nl-NL" b="1" dirty="0">
                <a:latin typeface="+mj-lt"/>
              </a:rPr>
              <a:t> of the </a:t>
            </a:r>
            <a:r>
              <a:rPr lang="nl-NL" b="1" dirty="0" err="1">
                <a:latin typeface="+mj-lt"/>
              </a:rPr>
              <a:t>human</a:t>
            </a:r>
            <a:r>
              <a:rPr lang="nl-NL" b="1" dirty="0">
                <a:latin typeface="+mj-lt"/>
              </a:rPr>
              <a:t> </a:t>
            </a:r>
            <a:r>
              <a:rPr lang="nl-NL" b="1" dirty="0" err="1">
                <a:latin typeface="+mj-lt"/>
              </a:rPr>
              <a:t>or</a:t>
            </a:r>
            <a:r>
              <a:rPr lang="nl-NL" b="1" dirty="0">
                <a:latin typeface="+mj-lt"/>
              </a:rPr>
              <a:t> </a:t>
            </a:r>
            <a:r>
              <a:rPr lang="nl-NL" b="1" u="sng" dirty="0" err="1">
                <a:latin typeface="+mj-lt"/>
              </a:rPr>
              <a:t>animal</a:t>
            </a:r>
            <a:r>
              <a:rPr lang="nl-NL" b="1" u="sng" dirty="0">
                <a:latin typeface="+mj-lt"/>
              </a:rPr>
              <a:t> body</a:t>
            </a:r>
            <a:endParaRPr lang="nl-NL" b="1" dirty="0">
              <a:latin typeface="+mj-lt"/>
            </a:endParaRPr>
          </a:p>
        </p:txBody>
      </p:sp>
      <p:sp>
        <p:nvSpPr>
          <p:cNvPr id="19" name="Vermenigvuldigen 18"/>
          <p:cNvSpPr/>
          <p:nvPr/>
        </p:nvSpPr>
        <p:spPr bwMode="auto">
          <a:xfrm>
            <a:off x="1633983" y="1360711"/>
            <a:ext cx="8929688" cy="3724275"/>
          </a:xfrm>
          <a:prstGeom prst="mathMultiply">
            <a:avLst/>
          </a:prstGeom>
          <a:solidFill>
            <a:srgbClr val="C00000"/>
          </a:solidFill>
          <a:ln w="6350" cap="rnd" cmpd="sng" algn="ctr">
            <a:solidFill>
              <a:srgbClr val="C00000"/>
            </a:solidFill>
            <a:prstDash val="solid"/>
            <a:round/>
            <a:headEnd type="none" w="med" len="med"/>
            <a:tailEnd type="none" w="med" len="med"/>
          </a:ln>
          <a:effectLst/>
        </p:spPr>
        <p:txBody>
          <a:bodyPr/>
          <a:lstStyle/>
          <a:p>
            <a:pPr>
              <a:defRPr/>
            </a:pPr>
            <a:endParaRPr lang="nl-NL">
              <a:ln w="12700">
                <a:solidFill>
                  <a:schemeClr val="tx1"/>
                </a:solidFill>
              </a:ln>
            </a:endParaRPr>
          </a:p>
        </p:txBody>
      </p:sp>
      <p:sp>
        <p:nvSpPr>
          <p:cNvPr id="20" name="Tijdelijke aanduiding voor tekst 19"/>
          <p:cNvSpPr>
            <a:spLocks noGrp="1"/>
          </p:cNvSpPr>
          <p:nvPr>
            <p:ph type="body" sz="quarter" idx="14"/>
          </p:nvPr>
        </p:nvSpPr>
        <p:spPr/>
        <p:txBody>
          <a:bodyPr/>
          <a:lstStyle/>
          <a:p>
            <a:endParaRPr lang="nl-NL"/>
          </a:p>
        </p:txBody>
      </p:sp>
      <p:sp>
        <p:nvSpPr>
          <p:cNvPr id="21" name="Tijdelijke aanduiding voor tekst 20"/>
          <p:cNvSpPr>
            <a:spLocks noGrp="1"/>
          </p:cNvSpPr>
          <p:nvPr>
            <p:ph type="body" sz="quarter" idx="15"/>
          </p:nvPr>
        </p:nvSpPr>
        <p:spPr/>
        <p:txBody>
          <a:bodyPr/>
          <a:lstStyle/>
          <a:p>
            <a:endParaRPr lang="nl-NL"/>
          </a:p>
        </p:txBody>
      </p:sp>
      <p:sp>
        <p:nvSpPr>
          <p:cNvPr id="2" name="Titel 1"/>
          <p:cNvSpPr>
            <a:spLocks noGrp="1"/>
          </p:cNvSpPr>
          <p:nvPr>
            <p:ph type="title"/>
          </p:nvPr>
        </p:nvSpPr>
        <p:spPr/>
        <p:txBody>
          <a:bodyPr/>
          <a:lstStyle/>
          <a:p>
            <a:r>
              <a:rPr lang="nl-BE" dirty="0" err="1"/>
              <a:t>Excluded</a:t>
            </a:r>
            <a:r>
              <a:rPr lang="nl-BE" dirty="0"/>
              <a:t> </a:t>
            </a:r>
            <a:r>
              <a:rPr lang="nl-BE" dirty="0" err="1"/>
              <a:t>from</a:t>
            </a:r>
            <a:r>
              <a:rPr lang="nl-BE" dirty="0"/>
              <a:t> </a:t>
            </a:r>
            <a:r>
              <a:rPr lang="nl-BE" dirty="0" err="1"/>
              <a:t>patentability</a:t>
            </a:r>
            <a:endParaRPr lang="nl-NL" dirty="0"/>
          </a:p>
        </p:txBody>
      </p:sp>
    </p:spTree>
    <p:extLst>
      <p:ext uri="{BB962C8B-B14F-4D97-AF65-F5344CB8AC3E}">
        <p14:creationId xmlns:p14="http://schemas.microsoft.com/office/powerpoint/2010/main" val="370260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GB"/>
          </a:p>
        </p:txBody>
      </p:sp>
      <p:sp>
        <p:nvSpPr>
          <p:cNvPr id="3" name="Text Placeholder 2"/>
          <p:cNvSpPr>
            <a:spLocks noGrp="1"/>
          </p:cNvSpPr>
          <p:nvPr>
            <p:ph type="body" sz="quarter" idx="15"/>
          </p:nvPr>
        </p:nvSpPr>
        <p:spPr/>
        <p:txBody>
          <a:bodyPr/>
          <a:lstStyle/>
          <a:p>
            <a:endParaRPr lang="en-GB"/>
          </a:p>
        </p:txBody>
      </p:sp>
      <p:sp>
        <p:nvSpPr>
          <p:cNvPr id="4" name="Vertical Text Placeholder 3"/>
          <p:cNvSpPr>
            <a:spLocks noGrp="1"/>
          </p:cNvSpPr>
          <p:nvPr>
            <p:ph type="body" orient="vert" idx="1"/>
          </p:nvPr>
        </p:nvSpPr>
        <p:spPr>
          <a:xfrm>
            <a:off x="555025" y="1484784"/>
            <a:ext cx="11088300" cy="3775986"/>
          </a:xfrm>
        </p:spPr>
        <p:txBody>
          <a:bodyPr/>
          <a:lstStyle/>
          <a:p>
            <a:pPr marL="285750" indent="-285750">
              <a:buFont typeface="Arial" panose="020B0604020202020204" pitchFamily="34" charset="0"/>
              <a:buChar char="•"/>
            </a:pPr>
            <a:r>
              <a:rPr lang="en-GB" b="1" dirty="0">
                <a:solidFill>
                  <a:srgbClr val="FF0000"/>
                </a:solidFill>
              </a:rPr>
              <a:t>Non patentable</a:t>
            </a:r>
          </a:p>
          <a:p>
            <a:r>
              <a:rPr lang="en-GB" dirty="0"/>
              <a:t>	New property of a known material (known material able to withstand mechanical shock )</a:t>
            </a:r>
          </a:p>
          <a:p>
            <a:r>
              <a:rPr lang="en-GB" b="1" dirty="0"/>
              <a:t>	</a:t>
            </a:r>
            <a:r>
              <a:rPr lang="en-GB" dirty="0"/>
              <a:t>Previously unrecognised substance occurring in nature</a:t>
            </a:r>
          </a:p>
          <a:p>
            <a:endParaRPr lang="en-GB" dirty="0"/>
          </a:p>
          <a:p>
            <a:pPr marL="285750" indent="-285750">
              <a:buFont typeface="Arial" panose="020B0604020202020204" pitchFamily="34" charset="0"/>
              <a:buChar char="•"/>
            </a:pPr>
            <a:r>
              <a:rPr lang="en-GB" b="1" dirty="0">
                <a:solidFill>
                  <a:srgbClr val="00B050"/>
                </a:solidFill>
              </a:rPr>
              <a:t>But patentable</a:t>
            </a:r>
          </a:p>
          <a:p>
            <a:r>
              <a:rPr lang="en-GB" dirty="0"/>
              <a:t>	New property put to use (railway sleeper made of known material able to withstand mechanical 	shock)</a:t>
            </a:r>
          </a:p>
          <a:p>
            <a:r>
              <a:rPr lang="en-GB" dirty="0"/>
              <a:t>	A substance found in nature shown to produce a technical effect (substance with an antibiotic effect)</a:t>
            </a:r>
          </a:p>
          <a:p>
            <a:r>
              <a:rPr lang="en-GB" b="1" dirty="0"/>
              <a:t>	</a:t>
            </a:r>
          </a:p>
        </p:txBody>
      </p:sp>
      <p:sp>
        <p:nvSpPr>
          <p:cNvPr id="5" name="Title 4"/>
          <p:cNvSpPr>
            <a:spLocks noGrp="1"/>
          </p:cNvSpPr>
          <p:nvPr>
            <p:ph type="title"/>
          </p:nvPr>
        </p:nvSpPr>
        <p:spPr/>
        <p:txBody>
          <a:bodyPr/>
          <a:lstStyle/>
          <a:p>
            <a:r>
              <a:rPr lang="en-GB" dirty="0"/>
              <a:t>Discoveries</a:t>
            </a:r>
            <a:br>
              <a:rPr lang="en-GB" dirty="0"/>
            </a:br>
            <a:br>
              <a:rPr lang="en-GB" dirty="0"/>
            </a:br>
            <a:endParaRPr lang="en-GB"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9535" y="366460"/>
            <a:ext cx="2227740" cy="1253103"/>
          </a:xfrm>
          <a:prstGeom prst="rect">
            <a:avLst/>
          </a:prstGeom>
        </p:spPr>
      </p:pic>
    </p:spTree>
    <p:extLst>
      <p:ext uri="{BB962C8B-B14F-4D97-AF65-F5344CB8AC3E}">
        <p14:creationId xmlns:p14="http://schemas.microsoft.com/office/powerpoint/2010/main" val="128729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GB"/>
          </a:p>
        </p:txBody>
      </p:sp>
      <p:sp>
        <p:nvSpPr>
          <p:cNvPr id="3" name="Text Placeholder 2"/>
          <p:cNvSpPr>
            <a:spLocks noGrp="1"/>
          </p:cNvSpPr>
          <p:nvPr>
            <p:ph type="body" sz="quarter" idx="15"/>
          </p:nvPr>
        </p:nvSpPr>
        <p:spPr/>
        <p:txBody>
          <a:bodyPr/>
          <a:lstStyle/>
          <a:p>
            <a:endParaRPr lang="en-GB"/>
          </a:p>
        </p:txBody>
      </p:sp>
      <p:sp>
        <p:nvSpPr>
          <p:cNvPr id="4" name="Vertical Text Placeholder 3"/>
          <p:cNvSpPr>
            <a:spLocks noGrp="1"/>
          </p:cNvSpPr>
          <p:nvPr>
            <p:ph type="body" orient="vert" idx="1"/>
          </p:nvPr>
        </p:nvSpPr>
        <p:spPr>
          <a:xfrm>
            <a:off x="266527" y="1302502"/>
            <a:ext cx="11088300" cy="4177763"/>
          </a:xfrm>
        </p:spPr>
        <p:txBody>
          <a:bodyPr/>
          <a:lstStyle/>
          <a:p>
            <a:pPr marL="285750" indent="-285750">
              <a:buFont typeface="Arial" panose="020B0604020202020204" pitchFamily="34" charset="0"/>
              <a:buChar char="•"/>
            </a:pPr>
            <a:r>
              <a:rPr lang="en-GB" dirty="0"/>
              <a:t>Considered a more generalised form of discoveries</a:t>
            </a:r>
          </a:p>
          <a:p>
            <a:endParaRPr lang="en-GB" dirty="0"/>
          </a:p>
          <a:p>
            <a:pPr marL="285750" indent="-285750">
              <a:buFont typeface="Arial" panose="020B0604020202020204" pitchFamily="34" charset="0"/>
              <a:buChar char="•"/>
            </a:pPr>
            <a:r>
              <a:rPr lang="en-GB" dirty="0"/>
              <a:t>Same principle as for discoveries applies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Examples:</a:t>
            </a:r>
          </a:p>
          <a:p>
            <a:r>
              <a:rPr lang="en-GB" dirty="0"/>
              <a:t>	</a:t>
            </a:r>
            <a:r>
              <a:rPr lang="en-GB" b="1" dirty="0">
                <a:solidFill>
                  <a:srgbClr val="FF0000"/>
                </a:solidFill>
              </a:rPr>
              <a:t>Not patentable</a:t>
            </a:r>
            <a:r>
              <a:rPr lang="en-GB" dirty="0"/>
              <a:t>: Physical theory of </a:t>
            </a:r>
            <a:r>
              <a:rPr lang="en-GB" dirty="0" err="1"/>
              <a:t>semiconductivity</a:t>
            </a:r>
            <a:r>
              <a:rPr lang="en-GB" dirty="0"/>
              <a:t> 	</a:t>
            </a:r>
          </a:p>
          <a:p>
            <a:r>
              <a:rPr lang="en-GB" dirty="0"/>
              <a:t>	</a:t>
            </a:r>
            <a:r>
              <a:rPr lang="en-GB" b="1" dirty="0">
                <a:solidFill>
                  <a:srgbClr val="00B050"/>
                </a:solidFill>
              </a:rPr>
              <a:t>But patentable</a:t>
            </a:r>
            <a:r>
              <a:rPr lang="en-GB" dirty="0"/>
              <a:t>: New semiconductor devices and processes for manufacturing them</a:t>
            </a:r>
            <a:endParaRPr lang="en-GB" b="1" dirty="0"/>
          </a:p>
        </p:txBody>
      </p:sp>
      <p:sp>
        <p:nvSpPr>
          <p:cNvPr id="5" name="Title 4"/>
          <p:cNvSpPr>
            <a:spLocks noGrp="1"/>
          </p:cNvSpPr>
          <p:nvPr>
            <p:ph type="title"/>
          </p:nvPr>
        </p:nvSpPr>
        <p:spPr/>
        <p:txBody>
          <a:bodyPr/>
          <a:lstStyle/>
          <a:p>
            <a:r>
              <a:rPr lang="en-GB" dirty="0"/>
              <a:t>Scientific theories</a:t>
            </a:r>
            <a:br>
              <a:rPr lang="en-GB" dirty="0"/>
            </a:br>
            <a:br>
              <a:rPr lang="en-GB" dirty="0"/>
            </a:br>
            <a:r>
              <a:rPr lang="en-GB" dirty="0"/>
              <a:t>	</a:t>
            </a:r>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7932" y="636705"/>
            <a:ext cx="2651236" cy="1773014"/>
          </a:xfrm>
          <a:prstGeom prst="rect">
            <a:avLst/>
          </a:prstGeom>
        </p:spPr>
      </p:pic>
    </p:spTree>
    <p:extLst>
      <p:ext uri="{BB962C8B-B14F-4D97-AF65-F5344CB8AC3E}">
        <p14:creationId xmlns:p14="http://schemas.microsoft.com/office/powerpoint/2010/main" val="4438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GB"/>
          </a:p>
        </p:txBody>
      </p:sp>
      <p:sp>
        <p:nvSpPr>
          <p:cNvPr id="3" name="Text Placeholder 2"/>
          <p:cNvSpPr>
            <a:spLocks noGrp="1"/>
          </p:cNvSpPr>
          <p:nvPr>
            <p:ph type="body" sz="quarter" idx="15"/>
          </p:nvPr>
        </p:nvSpPr>
        <p:spPr/>
        <p:txBody>
          <a:bodyPr/>
          <a:lstStyle/>
          <a:p>
            <a:endParaRPr lang="en-GB"/>
          </a:p>
        </p:txBody>
      </p:sp>
      <p:sp>
        <p:nvSpPr>
          <p:cNvPr id="4" name="Vertical Text Placeholder 3"/>
          <p:cNvSpPr>
            <a:spLocks noGrp="1"/>
          </p:cNvSpPr>
          <p:nvPr>
            <p:ph type="body" orient="vert" idx="1"/>
          </p:nvPr>
        </p:nvSpPr>
        <p:spPr>
          <a:xfrm>
            <a:off x="497880" y="1302502"/>
            <a:ext cx="11088300" cy="4177763"/>
          </a:xfrm>
        </p:spPr>
        <p:txBody>
          <a:bodyPr/>
          <a:lstStyle/>
          <a:p>
            <a:pPr marL="285750" indent="-285750">
              <a:buFont typeface="Arial" panose="020B0604020202020204" pitchFamily="34" charset="0"/>
              <a:buChar char="•"/>
            </a:pPr>
            <a:r>
              <a:rPr lang="en-GB" b="1" dirty="0">
                <a:solidFill>
                  <a:srgbClr val="FF0000"/>
                </a:solidFill>
              </a:rPr>
              <a:t>Non patentable</a:t>
            </a:r>
          </a:p>
          <a:p>
            <a:r>
              <a:rPr lang="en-GB" dirty="0"/>
              <a:t>	Abstract shortcut method of division </a:t>
            </a:r>
          </a:p>
          <a:p>
            <a:r>
              <a:rPr lang="en-GB" b="1" dirty="0"/>
              <a:t>	</a:t>
            </a:r>
            <a:endParaRPr lang="en-GB" dirty="0"/>
          </a:p>
          <a:p>
            <a:pPr marL="285750" indent="-285750">
              <a:buFont typeface="Arial" panose="020B0604020202020204" pitchFamily="34" charset="0"/>
              <a:buChar char="•"/>
            </a:pPr>
            <a:r>
              <a:rPr lang="en-GB" b="1" dirty="0">
                <a:solidFill>
                  <a:srgbClr val="00B050"/>
                </a:solidFill>
              </a:rPr>
              <a:t>But patentable</a:t>
            </a:r>
          </a:p>
          <a:p>
            <a:r>
              <a:rPr lang="en-GB" dirty="0"/>
              <a:t>	A particular application of a mathematical method in a technical field, for instance:</a:t>
            </a:r>
          </a:p>
          <a:p>
            <a:r>
              <a:rPr lang="en-GB" dirty="0"/>
              <a:t>		</a:t>
            </a:r>
            <a:r>
              <a:rPr lang="en-GB" u="sng" dirty="0"/>
              <a:t>Calculating machine </a:t>
            </a:r>
            <a:r>
              <a:rPr lang="en-GB" dirty="0"/>
              <a:t>constructed to operate according to a shortcut method of division, the </a:t>
            </a:r>
            <a:r>
              <a:rPr lang="en-GB" b="1" dirty="0"/>
              <a:t>		</a:t>
            </a:r>
            <a:r>
              <a:rPr lang="en-GB" dirty="0"/>
              <a:t>method being applied in encoding </a:t>
            </a:r>
            <a:r>
              <a:rPr lang="en-GB" u="sng" dirty="0"/>
              <a:t>audio information in a communication system</a:t>
            </a:r>
          </a:p>
          <a:p>
            <a:r>
              <a:rPr lang="en-GB" b="1" dirty="0"/>
              <a:t>		</a:t>
            </a:r>
            <a:r>
              <a:rPr lang="en-GB" dirty="0"/>
              <a:t> …… the method being applied in encrypting/decrypting </a:t>
            </a:r>
            <a:r>
              <a:rPr lang="en-GB" u="sng" dirty="0"/>
              <a:t>electronic communications</a:t>
            </a:r>
            <a:endParaRPr lang="en-GB" b="1" u="sng" dirty="0"/>
          </a:p>
        </p:txBody>
      </p:sp>
      <p:sp>
        <p:nvSpPr>
          <p:cNvPr id="5" name="Title 4"/>
          <p:cNvSpPr>
            <a:spLocks noGrp="1"/>
          </p:cNvSpPr>
          <p:nvPr>
            <p:ph type="title"/>
          </p:nvPr>
        </p:nvSpPr>
        <p:spPr/>
        <p:txBody>
          <a:bodyPr/>
          <a:lstStyle/>
          <a:p>
            <a:r>
              <a:rPr lang="en-GB" dirty="0">
                <a:solidFill>
                  <a:schemeClr val="accent2"/>
                </a:solidFill>
              </a:rPr>
              <a:t>Mathematical methods</a:t>
            </a:r>
            <a:br>
              <a:rPr lang="en-GB" dirty="0"/>
            </a:br>
            <a:br>
              <a:rPr lang="en-GB" dirty="0"/>
            </a:br>
            <a:endParaRPr lang="en-GB"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58387" y="404665"/>
            <a:ext cx="2843860" cy="1872208"/>
          </a:xfrm>
          <a:prstGeom prst="rect">
            <a:avLst/>
          </a:prstGeom>
        </p:spPr>
      </p:pic>
    </p:spTree>
    <p:extLst>
      <p:ext uri="{BB962C8B-B14F-4D97-AF65-F5344CB8AC3E}">
        <p14:creationId xmlns:p14="http://schemas.microsoft.com/office/powerpoint/2010/main" val="166704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GB"/>
          </a:p>
        </p:txBody>
      </p:sp>
      <p:sp>
        <p:nvSpPr>
          <p:cNvPr id="3" name="Text Placeholder 2"/>
          <p:cNvSpPr>
            <a:spLocks noGrp="1"/>
          </p:cNvSpPr>
          <p:nvPr>
            <p:ph type="body" sz="quarter" idx="15"/>
          </p:nvPr>
        </p:nvSpPr>
        <p:spPr/>
        <p:txBody>
          <a:bodyPr/>
          <a:lstStyle/>
          <a:p>
            <a:endParaRPr lang="en-GB"/>
          </a:p>
        </p:txBody>
      </p:sp>
      <p:sp>
        <p:nvSpPr>
          <p:cNvPr id="4" name="Vertical Text Placeholder 3"/>
          <p:cNvSpPr>
            <a:spLocks noGrp="1"/>
          </p:cNvSpPr>
          <p:nvPr>
            <p:ph type="body" orient="vert" idx="1"/>
          </p:nvPr>
        </p:nvSpPr>
        <p:spPr/>
        <p:txBody>
          <a:bodyPr/>
          <a:lstStyle/>
          <a:p>
            <a:pPr marL="285750" indent="-285750">
              <a:buFont typeface="Arial" panose="020B0604020202020204" pitchFamily="34" charset="0"/>
              <a:buChar char="•"/>
            </a:pPr>
            <a:r>
              <a:rPr lang="en-GB" b="1" dirty="0">
                <a:solidFill>
                  <a:srgbClr val="FF0000"/>
                </a:solidFill>
              </a:rPr>
              <a:t>Non patentable</a:t>
            </a:r>
          </a:p>
          <a:p>
            <a:r>
              <a:rPr lang="en-GB" dirty="0"/>
              <a:t>	Arrangement of the colours of a painting</a:t>
            </a:r>
          </a:p>
          <a:p>
            <a:r>
              <a:rPr lang="en-GB" dirty="0"/>
              <a:t>	Artistic style of a painting</a:t>
            </a:r>
            <a:r>
              <a:rPr lang="en-GB" b="1" dirty="0"/>
              <a:t>	</a:t>
            </a:r>
          </a:p>
          <a:p>
            <a:r>
              <a:rPr lang="en-GB" dirty="0"/>
              <a:t>	Layout of a book</a:t>
            </a:r>
          </a:p>
          <a:p>
            <a:pPr marL="285750" indent="-285750">
              <a:buFont typeface="Arial" panose="020B0604020202020204" pitchFamily="34" charset="0"/>
              <a:buChar char="•"/>
            </a:pPr>
            <a:r>
              <a:rPr lang="en-GB" b="1" dirty="0">
                <a:solidFill>
                  <a:srgbClr val="00B050"/>
                </a:solidFill>
              </a:rPr>
              <a:t>But patentable</a:t>
            </a:r>
          </a:p>
          <a:p>
            <a:r>
              <a:rPr lang="en-GB" dirty="0"/>
              <a:t>An aesthetic effect obtained by a technical structure or other technical means, for instance:</a:t>
            </a:r>
          </a:p>
          <a:p>
            <a:r>
              <a:rPr lang="en-GB" dirty="0"/>
              <a:t>	A fabric with an attractive appearance </a:t>
            </a:r>
            <a:r>
              <a:rPr lang="en-GB" u="sng" dirty="0"/>
              <a:t>by means of a layered structure </a:t>
            </a:r>
            <a:r>
              <a:rPr lang="en-GB" dirty="0"/>
              <a:t>not used before for this 	purpose</a:t>
            </a:r>
            <a:r>
              <a:rPr lang="en-GB" u="sng" dirty="0"/>
              <a:t> </a:t>
            </a:r>
          </a:p>
          <a:p>
            <a:r>
              <a:rPr lang="en-GB" b="1" dirty="0"/>
              <a:t>	</a:t>
            </a:r>
            <a:r>
              <a:rPr lang="en-GB" dirty="0"/>
              <a:t>A</a:t>
            </a:r>
            <a:r>
              <a:rPr lang="en-GB" u="sng" dirty="0"/>
              <a:t> technical process </a:t>
            </a:r>
            <a:r>
              <a:rPr lang="en-GB" dirty="0"/>
              <a:t>to produce an aesthetic creation (such as </a:t>
            </a:r>
            <a:r>
              <a:rPr lang="en-GB" u="sng" dirty="0"/>
              <a:t>cutting a diamond</a:t>
            </a:r>
            <a:r>
              <a:rPr lang="en-GB" dirty="0"/>
              <a:t>)</a:t>
            </a:r>
          </a:p>
          <a:p>
            <a:r>
              <a:rPr lang="en-GB" b="1" dirty="0"/>
              <a:t>	</a:t>
            </a:r>
            <a:r>
              <a:rPr lang="en-GB" u="sng" dirty="0"/>
              <a:t>Printing technique </a:t>
            </a:r>
            <a:r>
              <a:rPr lang="en-GB" dirty="0"/>
              <a:t>for a book resulting in a particular layout with aesthetic effect </a:t>
            </a:r>
            <a:r>
              <a:rPr lang="en-GB" b="1" dirty="0"/>
              <a:t>		</a:t>
            </a:r>
            <a:endParaRPr lang="en-GB" b="1" u="sng" dirty="0"/>
          </a:p>
        </p:txBody>
      </p:sp>
      <p:sp>
        <p:nvSpPr>
          <p:cNvPr id="5" name="Title 4"/>
          <p:cNvSpPr>
            <a:spLocks noGrp="1"/>
          </p:cNvSpPr>
          <p:nvPr>
            <p:ph type="title"/>
          </p:nvPr>
        </p:nvSpPr>
        <p:spPr/>
        <p:txBody>
          <a:bodyPr/>
          <a:lstStyle/>
          <a:p>
            <a:r>
              <a:rPr lang="en-GB" dirty="0"/>
              <a:t>Aesthetic creations</a:t>
            </a:r>
            <a:br>
              <a:rPr lang="en-GB" dirty="0"/>
            </a:br>
            <a:br>
              <a:rPr lang="en-GB" dirty="0"/>
            </a:br>
            <a:endParaRPr lang="en-GB"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3471" y="620688"/>
            <a:ext cx="1614670" cy="2406027"/>
          </a:xfrm>
          <a:prstGeom prst="rect">
            <a:avLst/>
          </a:prstGeom>
        </p:spPr>
      </p:pic>
    </p:spTree>
    <p:extLst>
      <p:ext uri="{BB962C8B-B14F-4D97-AF65-F5344CB8AC3E}">
        <p14:creationId xmlns:p14="http://schemas.microsoft.com/office/powerpoint/2010/main" val="425070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10373704" y="5810905"/>
            <a:ext cx="1838139" cy="119546"/>
          </a:xfrm>
        </p:spPr>
        <p:txBody>
          <a:bodyPr/>
          <a:lstStyle/>
          <a:p>
            <a:endParaRPr lang="en-GB"/>
          </a:p>
        </p:txBody>
      </p:sp>
      <p:sp>
        <p:nvSpPr>
          <p:cNvPr id="3" name="Text Placeholder 2"/>
          <p:cNvSpPr>
            <a:spLocks noGrp="1"/>
          </p:cNvSpPr>
          <p:nvPr>
            <p:ph type="body" sz="quarter" idx="15"/>
          </p:nvPr>
        </p:nvSpPr>
        <p:spPr/>
        <p:txBody>
          <a:bodyPr/>
          <a:lstStyle/>
          <a:p>
            <a:endParaRPr lang="en-GB"/>
          </a:p>
        </p:txBody>
      </p:sp>
      <p:sp>
        <p:nvSpPr>
          <p:cNvPr id="4" name="Vertical Text Placeholder 3"/>
          <p:cNvSpPr>
            <a:spLocks noGrp="1"/>
          </p:cNvSpPr>
          <p:nvPr>
            <p:ph type="body" orient="vert" idx="1"/>
          </p:nvPr>
        </p:nvSpPr>
        <p:spPr/>
        <p:txBody>
          <a:bodyPr/>
          <a:lstStyle/>
          <a:p>
            <a:pPr marL="285750" indent="-285750">
              <a:buFont typeface="Arial" panose="020B0604020202020204" pitchFamily="34" charset="0"/>
              <a:buChar char="•"/>
            </a:pPr>
            <a:r>
              <a:rPr lang="en-GB" b="1" dirty="0">
                <a:solidFill>
                  <a:srgbClr val="FF0000"/>
                </a:solidFill>
              </a:rPr>
              <a:t>Non patentable</a:t>
            </a:r>
          </a:p>
          <a:p>
            <a:r>
              <a:rPr lang="en-GB" dirty="0"/>
              <a:t>	Scheme for learning a language </a:t>
            </a:r>
          </a:p>
          <a:p>
            <a:r>
              <a:rPr lang="en-GB" dirty="0"/>
              <a:t>	Method of solving crossword puzzles</a:t>
            </a:r>
          </a:p>
          <a:p>
            <a:r>
              <a:rPr lang="en-GB" dirty="0"/>
              <a:t>	A game as an abstract entity defined by its rules</a:t>
            </a:r>
          </a:p>
          <a:p>
            <a:r>
              <a:rPr lang="en-GB" dirty="0"/>
              <a:t>	Modelling information </a:t>
            </a:r>
          </a:p>
          <a:p>
            <a:r>
              <a:rPr lang="en-GB" dirty="0"/>
              <a:t>	Scheme for organising a commercial operation </a:t>
            </a:r>
          </a:p>
          <a:p>
            <a:pPr marL="285750" indent="-285750">
              <a:buFont typeface="Arial" panose="020B0604020202020204" pitchFamily="34" charset="0"/>
              <a:buChar char="•"/>
            </a:pPr>
            <a:r>
              <a:rPr lang="en-GB" b="1" dirty="0">
                <a:solidFill>
                  <a:srgbClr val="00B050"/>
                </a:solidFill>
              </a:rPr>
              <a:t>Patentable</a:t>
            </a:r>
            <a:endParaRPr lang="en-GB" dirty="0"/>
          </a:p>
          <a:p>
            <a:r>
              <a:rPr lang="en-GB" dirty="0"/>
              <a:t>	A game having some new technical properties may, however, be patentable</a:t>
            </a:r>
          </a:p>
          <a:p>
            <a:r>
              <a:rPr lang="en-GB" dirty="0"/>
              <a:t>               e.g., the construction inside the </a:t>
            </a:r>
            <a:r>
              <a:rPr lang="en-GB" dirty="0" err="1"/>
              <a:t>color</a:t>
            </a:r>
            <a:r>
              <a:rPr lang="en-GB" dirty="0"/>
              <a:t> cube</a:t>
            </a:r>
          </a:p>
        </p:txBody>
      </p:sp>
      <p:sp>
        <p:nvSpPr>
          <p:cNvPr id="5" name="Title 4"/>
          <p:cNvSpPr>
            <a:spLocks noGrp="1"/>
          </p:cNvSpPr>
          <p:nvPr>
            <p:ph type="title"/>
          </p:nvPr>
        </p:nvSpPr>
        <p:spPr/>
        <p:txBody>
          <a:bodyPr/>
          <a:lstStyle/>
          <a:p>
            <a:r>
              <a:rPr lang="en-GB" dirty="0">
                <a:solidFill>
                  <a:schemeClr val="accent2"/>
                </a:solidFill>
              </a:rPr>
              <a:t>Performing mental acts, playing games or doing business</a:t>
            </a:r>
            <a:br>
              <a:rPr lang="en-GB" dirty="0"/>
            </a:br>
            <a:br>
              <a:rPr lang="en-GB" dirty="0"/>
            </a:br>
            <a:br>
              <a:rPr lang="en-GB" dirty="0"/>
            </a:br>
            <a:endParaRPr lang="en-GB"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5439" y="1410144"/>
            <a:ext cx="2926080" cy="1761744"/>
          </a:xfrm>
          <a:prstGeom prst="rect">
            <a:avLst/>
          </a:prstGeom>
        </p:spPr>
      </p:pic>
      <p:pic>
        <p:nvPicPr>
          <p:cNvPr id="1026" name="Picture 2" descr="Het Raadsel Van De Zes Kleurenkubus Redactionele Stock Afbeelding - Image  of moeilijk, wiskundig: 37800949">
            <a:extLst>
              <a:ext uri="{FF2B5EF4-FFF2-40B4-BE49-F238E27FC236}">
                <a16:creationId xmlns:a16="http://schemas.microsoft.com/office/drawing/2014/main" id="{A725F83A-DBDC-34E8-35E9-5412AA043D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9215" y="4543149"/>
            <a:ext cx="2441847" cy="2054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12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GB"/>
          </a:p>
        </p:txBody>
      </p:sp>
      <p:sp>
        <p:nvSpPr>
          <p:cNvPr id="3" name="Text Placeholder 2"/>
          <p:cNvSpPr>
            <a:spLocks noGrp="1"/>
          </p:cNvSpPr>
          <p:nvPr>
            <p:ph type="body" sz="quarter" idx="15"/>
          </p:nvPr>
        </p:nvSpPr>
        <p:spPr/>
        <p:txBody>
          <a:bodyPr/>
          <a:lstStyle/>
          <a:p>
            <a:endParaRPr lang="en-GB"/>
          </a:p>
        </p:txBody>
      </p:sp>
      <p:sp>
        <p:nvSpPr>
          <p:cNvPr id="4" name="Vertical Text Placeholder 3"/>
          <p:cNvSpPr>
            <a:spLocks noGrp="1"/>
          </p:cNvSpPr>
          <p:nvPr>
            <p:ph type="body" orient="vert" idx="1"/>
          </p:nvPr>
        </p:nvSpPr>
        <p:spPr>
          <a:xfrm>
            <a:off x="555025" y="1484784"/>
            <a:ext cx="11088300" cy="3775986"/>
          </a:xfrm>
        </p:spPr>
        <p:txBody>
          <a:bodyPr/>
          <a:lstStyle/>
          <a:p>
            <a:pPr marL="285750" indent="-285750">
              <a:buFont typeface="Arial" panose="020B0604020202020204" pitchFamily="34" charset="0"/>
              <a:buChar char="•"/>
            </a:pPr>
            <a:r>
              <a:rPr lang="en-GB" dirty="0"/>
              <a:t>A computer program if it is capable of bringing about, when running on or loaded into a computer, a </a:t>
            </a:r>
            <a:r>
              <a:rPr lang="en-GB" b="1" dirty="0">
                <a:solidFill>
                  <a:srgbClr val="0070C0"/>
                </a:solidFill>
              </a:rPr>
              <a:t>further technical </a:t>
            </a:r>
            <a:r>
              <a:rPr lang="en-GB" dirty="0">
                <a:solidFill>
                  <a:srgbClr val="0070C0"/>
                </a:solidFill>
              </a:rPr>
              <a:t>effect </a:t>
            </a:r>
            <a:r>
              <a:rPr lang="en-GB" dirty="0"/>
              <a:t>going beyond the "normal" physical interactions between the program (software) and the computer (hardware) on which it is run </a:t>
            </a:r>
            <a:r>
              <a:rPr lang="en-GB" b="1" dirty="0"/>
              <a:t>	</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dirty="0"/>
              <a:t>Examples of a </a:t>
            </a:r>
            <a:r>
              <a:rPr lang="en-GB" b="1" dirty="0">
                <a:solidFill>
                  <a:srgbClr val="0070C0"/>
                </a:solidFill>
              </a:rPr>
              <a:t>further technical effect</a:t>
            </a:r>
            <a:r>
              <a:rPr lang="en-GB" dirty="0"/>
              <a:t>: </a:t>
            </a:r>
          </a:p>
          <a:p>
            <a:r>
              <a:rPr lang="en-GB" dirty="0"/>
              <a:t>	Effect in the control of an industrial process</a:t>
            </a:r>
          </a:p>
          <a:p>
            <a:r>
              <a:rPr lang="en-GB" dirty="0"/>
              <a:t>	Effect in the internal functioning of the computer itself or its interfaces </a:t>
            </a:r>
          </a:p>
          <a:p>
            <a:r>
              <a:rPr lang="en-GB" dirty="0"/>
              <a:t>	For example, an effect in the efficiency or security of a process, an effect in the management of 	computer resources or an effect in the date rate transfer in a communication link</a:t>
            </a:r>
            <a:endParaRPr lang="en-GB" b="1" dirty="0"/>
          </a:p>
        </p:txBody>
      </p:sp>
      <p:sp>
        <p:nvSpPr>
          <p:cNvPr id="5" name="Title 4"/>
          <p:cNvSpPr>
            <a:spLocks noGrp="1"/>
          </p:cNvSpPr>
          <p:nvPr>
            <p:ph type="title"/>
          </p:nvPr>
        </p:nvSpPr>
        <p:spPr/>
        <p:txBody>
          <a:bodyPr/>
          <a:lstStyle/>
          <a:p>
            <a:r>
              <a:rPr lang="en-GB" dirty="0"/>
              <a:t>Program for computers</a:t>
            </a:r>
            <a:br>
              <a:rPr lang="en-GB" dirty="0"/>
            </a:br>
            <a:br>
              <a:rPr lang="en-GB" dirty="0"/>
            </a:br>
            <a:endParaRPr lang="en-GB" dirty="0"/>
          </a:p>
        </p:txBody>
      </p:sp>
    </p:spTree>
    <p:extLst>
      <p:ext uri="{BB962C8B-B14F-4D97-AF65-F5344CB8AC3E}">
        <p14:creationId xmlns:p14="http://schemas.microsoft.com/office/powerpoint/2010/main" val="258153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GB"/>
          </a:p>
        </p:txBody>
      </p:sp>
      <p:sp>
        <p:nvSpPr>
          <p:cNvPr id="3" name="Text Placeholder 2"/>
          <p:cNvSpPr>
            <a:spLocks noGrp="1"/>
          </p:cNvSpPr>
          <p:nvPr>
            <p:ph type="body" sz="quarter" idx="15"/>
          </p:nvPr>
        </p:nvSpPr>
        <p:spPr/>
        <p:txBody>
          <a:bodyPr/>
          <a:lstStyle/>
          <a:p>
            <a:endParaRPr lang="en-GB"/>
          </a:p>
        </p:txBody>
      </p:sp>
      <p:sp>
        <p:nvSpPr>
          <p:cNvPr id="4" name="Vertical Text Placeholder 3"/>
          <p:cNvSpPr>
            <a:spLocks noGrp="1"/>
          </p:cNvSpPr>
          <p:nvPr>
            <p:ph type="body" orient="vert" idx="1"/>
          </p:nvPr>
        </p:nvSpPr>
        <p:spPr/>
        <p:txBody>
          <a:bodyPr/>
          <a:lstStyle/>
          <a:p>
            <a:pPr marL="285750" indent="-285750">
              <a:buFont typeface="Arial" panose="020B0604020202020204" pitchFamily="34" charset="0"/>
              <a:buChar char="•"/>
            </a:pPr>
            <a:r>
              <a:rPr lang="en-GB" dirty="0"/>
              <a:t>Conveying of information to a user concerning both the cognitive content and the manner of its presentation </a:t>
            </a:r>
          </a:p>
          <a:p>
            <a:pPr marL="285750" indent="-285750">
              <a:buFont typeface="Arial" panose="020B0604020202020204" pitchFamily="34" charset="0"/>
              <a:buChar char="•"/>
            </a:pPr>
            <a:r>
              <a:rPr lang="en-GB" dirty="0"/>
              <a:t>Not only visual information (also audio or haptic information, </a:t>
            </a:r>
            <a:r>
              <a:rPr lang="en-GB" dirty="0" err="1"/>
              <a:t>etc</a:t>
            </a:r>
            <a:r>
              <a:rPr lang="en-GB" dirty="0"/>
              <a:t>)</a:t>
            </a:r>
          </a:p>
          <a:p>
            <a:pPr marL="285750" indent="-285750">
              <a:buFont typeface="Arial" panose="020B0604020202020204" pitchFamily="34" charset="0"/>
              <a:buChar char="•"/>
            </a:pPr>
            <a:r>
              <a:rPr lang="en-GB" b="1" dirty="0">
                <a:solidFill>
                  <a:srgbClr val="00B050"/>
                </a:solidFill>
              </a:rPr>
              <a:t>Data encoding schemes and electronic communication protocols </a:t>
            </a:r>
            <a:r>
              <a:rPr lang="en-GB" dirty="0"/>
              <a:t>are </a:t>
            </a:r>
            <a:r>
              <a:rPr lang="en-GB" b="1" dirty="0">
                <a:solidFill>
                  <a:srgbClr val="00B050"/>
                </a:solidFill>
              </a:rPr>
              <a:t>NOT</a:t>
            </a:r>
            <a:r>
              <a:rPr lang="en-GB" dirty="0"/>
              <a:t> regarded as presentation of information; moreover, </a:t>
            </a:r>
            <a:r>
              <a:rPr lang="en-GB" b="1" dirty="0">
                <a:solidFill>
                  <a:srgbClr val="00B050"/>
                </a:solidFill>
              </a:rPr>
              <a:t>data structures</a:t>
            </a:r>
            <a:r>
              <a:rPr lang="en-GB" dirty="0"/>
              <a:t> may sometimes be technical (if they have a further technical effect)</a:t>
            </a:r>
          </a:p>
          <a:p>
            <a:pPr marL="285750" indent="-285750">
              <a:buFont typeface="Arial" panose="020B0604020202020204" pitchFamily="34" charset="0"/>
              <a:buChar char="•"/>
            </a:pPr>
            <a:r>
              <a:rPr lang="en-GB" dirty="0"/>
              <a:t>Features related to the presentation of information may be patentable if they contribute to produce a </a:t>
            </a:r>
            <a:r>
              <a:rPr lang="en-GB" b="1" dirty="0">
                <a:solidFill>
                  <a:srgbClr val="0070C0"/>
                </a:solidFill>
              </a:rPr>
              <a:t>technical effect </a:t>
            </a:r>
            <a:r>
              <a:rPr lang="en-GB" dirty="0"/>
              <a:t>serving a technical purpose</a:t>
            </a:r>
            <a:endParaRPr lang="en-GB" b="1" dirty="0">
              <a:solidFill>
                <a:srgbClr val="FF0000"/>
              </a:solidFill>
            </a:endParaRPr>
          </a:p>
          <a:p>
            <a:pPr marL="285750" indent="-285750">
              <a:buFont typeface="Arial" panose="020B0604020202020204" pitchFamily="34" charset="0"/>
              <a:buChar char="•"/>
            </a:pPr>
            <a:r>
              <a:rPr lang="en-GB" b="1" dirty="0">
                <a:solidFill>
                  <a:srgbClr val="FF0000"/>
                </a:solidFill>
              </a:rPr>
              <a:t>No technical contribution </a:t>
            </a:r>
            <a:r>
              <a:rPr lang="en-GB" dirty="0"/>
              <a:t>if the feature merely accommodates </a:t>
            </a:r>
            <a:r>
              <a:rPr lang="en-GB" b="1" dirty="0">
                <a:solidFill>
                  <a:srgbClr val="FF0000"/>
                </a:solidFill>
              </a:rPr>
              <a:t>subjective user preferences </a:t>
            </a:r>
            <a:r>
              <a:rPr lang="en-GB" dirty="0">
                <a:solidFill>
                  <a:srgbClr val="000000"/>
                </a:solidFill>
              </a:rPr>
              <a:t>(</a:t>
            </a:r>
            <a:r>
              <a:rPr lang="en-GB" dirty="0"/>
              <a:t>For example, for some users it is easier to understand data displayed as numerical values, others prefer a colour-coded display</a:t>
            </a:r>
            <a:r>
              <a:rPr lang="en-GB" dirty="0">
                <a:solidFill>
                  <a:srgbClr val="000000"/>
                </a:solidFill>
              </a:rPr>
              <a:t>)</a:t>
            </a:r>
            <a:r>
              <a:rPr lang="en-GB" b="1" dirty="0"/>
              <a:t>		</a:t>
            </a:r>
            <a:endParaRPr lang="en-GB" b="1" u="sng" dirty="0"/>
          </a:p>
        </p:txBody>
      </p:sp>
      <p:sp>
        <p:nvSpPr>
          <p:cNvPr id="5" name="Title 4"/>
          <p:cNvSpPr>
            <a:spLocks noGrp="1"/>
          </p:cNvSpPr>
          <p:nvPr>
            <p:ph type="title"/>
          </p:nvPr>
        </p:nvSpPr>
        <p:spPr/>
        <p:txBody>
          <a:bodyPr/>
          <a:lstStyle/>
          <a:p>
            <a:r>
              <a:rPr lang="en-GB" dirty="0"/>
              <a:t>Presentation of information</a:t>
            </a:r>
            <a:br>
              <a:rPr lang="en-GB" dirty="0"/>
            </a:br>
            <a:br>
              <a:rPr lang="en-GB" dirty="0"/>
            </a:br>
            <a:endParaRPr lang="en-GB" dirty="0"/>
          </a:p>
        </p:txBody>
      </p:sp>
    </p:spTree>
    <p:extLst>
      <p:ext uri="{BB962C8B-B14F-4D97-AF65-F5344CB8AC3E}">
        <p14:creationId xmlns:p14="http://schemas.microsoft.com/office/powerpoint/2010/main" val="325438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778695" y="1066801"/>
            <a:ext cx="8712968" cy="4137025"/>
          </a:xfrm>
          <a:prstGeom prst="rect">
            <a:avLst/>
          </a:prstGeom>
        </p:spPr>
        <p:txBody>
          <a:bodyPr/>
          <a:lstStyle/>
          <a:p>
            <a:pPr marL="288000" indent="-288000" defTabSz="457200">
              <a:lnSpc>
                <a:spcPts val="1800"/>
              </a:lnSpc>
              <a:spcAft>
                <a:spcPts val="400"/>
              </a:spcAft>
              <a:buFont typeface="Arial"/>
              <a:buChar char="•"/>
              <a:defRPr/>
            </a:pPr>
            <a:endParaRPr lang="nl-NL" sz="2800" dirty="0"/>
          </a:p>
        </p:txBody>
      </p:sp>
      <p:sp>
        <p:nvSpPr>
          <p:cNvPr id="8" name="Tijdelijke aanduiding voor tekst 7"/>
          <p:cNvSpPr>
            <a:spLocks noGrp="1"/>
          </p:cNvSpPr>
          <p:nvPr>
            <p:ph type="body" sz="quarter" idx="14"/>
          </p:nvPr>
        </p:nvSpPr>
        <p:spPr/>
        <p:txBody>
          <a:bodyPr/>
          <a:lstStyle/>
          <a:p>
            <a:endParaRPr lang="nl-NL"/>
          </a:p>
        </p:txBody>
      </p:sp>
      <p:sp>
        <p:nvSpPr>
          <p:cNvPr id="9" name="Tijdelijke aanduiding voor tekst 8"/>
          <p:cNvSpPr>
            <a:spLocks noGrp="1"/>
          </p:cNvSpPr>
          <p:nvPr>
            <p:ph type="body" sz="quarter" idx="15"/>
          </p:nvPr>
        </p:nvSpPr>
        <p:spPr/>
        <p:txBody>
          <a:bodyPr/>
          <a:lstStyle/>
          <a:p>
            <a:endParaRPr lang="nl-NL"/>
          </a:p>
        </p:txBody>
      </p:sp>
      <p:sp>
        <p:nvSpPr>
          <p:cNvPr id="5" name="Tijdelijke aanduiding voor verticale tekst 4"/>
          <p:cNvSpPr>
            <a:spLocks noGrp="1"/>
          </p:cNvSpPr>
          <p:nvPr>
            <p:ph type="body" orient="vert" idx="1"/>
          </p:nvPr>
        </p:nvSpPr>
        <p:spPr/>
        <p:txBody>
          <a:bodyPr/>
          <a:lstStyle/>
          <a:p>
            <a:pPr defTabSz="457200">
              <a:lnSpc>
                <a:spcPct val="150000"/>
              </a:lnSpc>
              <a:spcAft>
                <a:spcPts val="400"/>
              </a:spcAft>
              <a:defRPr/>
            </a:pPr>
            <a:r>
              <a:rPr lang="nl-NL" dirty="0" err="1"/>
              <a:t>Entities</a:t>
            </a:r>
            <a:r>
              <a:rPr lang="nl-NL" dirty="0"/>
              <a:t> </a:t>
            </a:r>
            <a:r>
              <a:rPr lang="nl-NL" dirty="0" err="1"/>
              <a:t>and</a:t>
            </a:r>
            <a:r>
              <a:rPr lang="nl-NL" dirty="0"/>
              <a:t> </a:t>
            </a:r>
            <a:r>
              <a:rPr lang="nl-NL" dirty="0" err="1"/>
              <a:t>activities</a:t>
            </a:r>
            <a:r>
              <a:rPr lang="nl-NL" dirty="0"/>
              <a:t>:</a:t>
            </a:r>
          </a:p>
          <a:p>
            <a:pPr marL="285750" indent="-285750" defTabSz="457200">
              <a:lnSpc>
                <a:spcPct val="150000"/>
              </a:lnSpc>
              <a:spcAft>
                <a:spcPts val="400"/>
              </a:spcAft>
              <a:buFont typeface="Arial" panose="020B0604020202020204" pitchFamily="34" charset="0"/>
              <a:buChar char="•"/>
              <a:defRPr/>
            </a:pPr>
            <a:r>
              <a:rPr lang="nl-NL" dirty="0" err="1"/>
              <a:t>that</a:t>
            </a:r>
            <a:r>
              <a:rPr lang="nl-NL" dirty="0"/>
              <a:t> are concrete </a:t>
            </a:r>
            <a:r>
              <a:rPr lang="nl-NL" dirty="0" err="1"/>
              <a:t>and</a:t>
            </a:r>
            <a:r>
              <a:rPr lang="nl-NL" dirty="0"/>
              <a:t> have a </a:t>
            </a:r>
            <a:r>
              <a:rPr lang="nl-NL" dirty="0" err="1"/>
              <a:t>technical</a:t>
            </a:r>
            <a:r>
              <a:rPr lang="nl-NL" dirty="0"/>
              <a:t> </a:t>
            </a:r>
            <a:r>
              <a:rPr lang="nl-NL" dirty="0" err="1"/>
              <a:t>character</a:t>
            </a:r>
            <a:r>
              <a:rPr lang="nl-NL" dirty="0"/>
              <a:t>;</a:t>
            </a:r>
          </a:p>
          <a:p>
            <a:pPr marL="285750" indent="-285750" defTabSz="457200">
              <a:lnSpc>
                <a:spcPct val="150000"/>
              </a:lnSpc>
              <a:spcAft>
                <a:spcPts val="400"/>
              </a:spcAft>
              <a:buFont typeface="Arial" panose="020B0604020202020204" pitchFamily="34" charset="0"/>
              <a:buChar char="•"/>
              <a:defRPr/>
            </a:pPr>
            <a:r>
              <a:rPr lang="nl-NL" dirty="0" err="1"/>
              <a:t>that</a:t>
            </a:r>
            <a:r>
              <a:rPr lang="nl-NL" dirty="0"/>
              <a:t> are </a:t>
            </a:r>
            <a:r>
              <a:rPr lang="nl-NL" dirty="0" err="1"/>
              <a:t>not</a:t>
            </a:r>
            <a:r>
              <a:rPr lang="nl-NL" dirty="0"/>
              <a:t> </a:t>
            </a:r>
            <a:r>
              <a:rPr lang="nl-NL" dirty="0" err="1"/>
              <a:t>specifically</a:t>
            </a:r>
            <a:r>
              <a:rPr lang="nl-NL" dirty="0"/>
              <a:t> </a:t>
            </a:r>
            <a:r>
              <a:rPr lang="nl-NL" dirty="0" err="1"/>
              <a:t>excluded</a:t>
            </a:r>
            <a:r>
              <a:rPr lang="nl-NL" dirty="0"/>
              <a:t> </a:t>
            </a:r>
            <a:r>
              <a:rPr lang="nl-NL" dirty="0" err="1"/>
              <a:t>from</a:t>
            </a:r>
            <a:r>
              <a:rPr lang="nl-NL" dirty="0"/>
              <a:t> </a:t>
            </a:r>
            <a:r>
              <a:rPr lang="nl-NL" dirty="0" err="1"/>
              <a:t>patentability</a:t>
            </a:r>
            <a:r>
              <a:rPr lang="nl-NL" dirty="0"/>
              <a:t>; </a:t>
            </a:r>
            <a:r>
              <a:rPr lang="nl-NL" dirty="0" err="1"/>
              <a:t>and</a:t>
            </a:r>
            <a:endParaRPr lang="nl-NL" dirty="0"/>
          </a:p>
          <a:p>
            <a:pPr marL="285750" indent="-285750" defTabSz="457200">
              <a:lnSpc>
                <a:spcPct val="150000"/>
              </a:lnSpc>
              <a:spcAft>
                <a:spcPts val="400"/>
              </a:spcAft>
              <a:buFont typeface="Arial" panose="020B0604020202020204" pitchFamily="34" charset="0"/>
              <a:buChar char="•"/>
              <a:defRPr/>
            </a:pPr>
            <a:r>
              <a:rPr lang="nl-NL" dirty="0" err="1"/>
              <a:t>that</a:t>
            </a:r>
            <a:r>
              <a:rPr lang="nl-NL" dirty="0"/>
              <a:t> </a:t>
            </a:r>
            <a:r>
              <a:rPr lang="nl-NL" dirty="0" err="1"/>
              <a:t>comply</a:t>
            </a:r>
            <a:r>
              <a:rPr lang="nl-NL" dirty="0"/>
              <a:t> </a:t>
            </a:r>
            <a:r>
              <a:rPr lang="nl-NL" dirty="0" err="1"/>
              <a:t>with</a:t>
            </a:r>
            <a:r>
              <a:rPr lang="nl-NL" dirty="0"/>
              <a:t> </a:t>
            </a:r>
            <a:r>
              <a:rPr lang="nl-NL" dirty="0" err="1"/>
              <a:t>the</a:t>
            </a:r>
            <a:r>
              <a:rPr lang="nl-NL" dirty="0"/>
              <a:t> </a:t>
            </a:r>
            <a:r>
              <a:rPr lang="nl-NL" dirty="0" err="1"/>
              <a:t>substantive</a:t>
            </a:r>
            <a:r>
              <a:rPr lang="nl-NL" dirty="0"/>
              <a:t> </a:t>
            </a:r>
            <a:r>
              <a:rPr lang="nl-NL" dirty="0" err="1"/>
              <a:t>requirements</a:t>
            </a:r>
            <a:r>
              <a:rPr lang="nl-NL" dirty="0"/>
              <a:t> of </a:t>
            </a:r>
            <a:br>
              <a:rPr lang="nl-NL" dirty="0"/>
            </a:br>
            <a:r>
              <a:rPr lang="nl-NL" dirty="0"/>
              <a:t>(1) novelty, </a:t>
            </a:r>
            <a:br>
              <a:rPr lang="nl-NL" dirty="0"/>
            </a:br>
            <a:r>
              <a:rPr lang="nl-NL" dirty="0"/>
              <a:t>(2) </a:t>
            </a:r>
            <a:r>
              <a:rPr lang="nl-NL" dirty="0" err="1"/>
              <a:t>inventive</a:t>
            </a:r>
            <a:r>
              <a:rPr lang="nl-NL" dirty="0"/>
              <a:t> </a:t>
            </a:r>
            <a:r>
              <a:rPr lang="nl-NL" dirty="0" err="1"/>
              <a:t>merit</a:t>
            </a:r>
            <a:r>
              <a:rPr lang="nl-NL" dirty="0"/>
              <a:t>, </a:t>
            </a:r>
            <a:r>
              <a:rPr lang="nl-NL" dirty="0" err="1"/>
              <a:t>and</a:t>
            </a:r>
            <a:br>
              <a:rPr lang="nl-NL" dirty="0"/>
            </a:br>
            <a:r>
              <a:rPr lang="nl-NL" dirty="0"/>
              <a:t>(3) </a:t>
            </a:r>
            <a:r>
              <a:rPr lang="nl-NL" dirty="0" err="1"/>
              <a:t>industrial</a:t>
            </a:r>
            <a:r>
              <a:rPr lang="nl-NL" dirty="0"/>
              <a:t> </a:t>
            </a:r>
            <a:r>
              <a:rPr lang="nl-NL" dirty="0" err="1"/>
              <a:t>applicability</a:t>
            </a:r>
            <a:r>
              <a:rPr lang="nl-NL" dirty="0"/>
              <a:t>.</a:t>
            </a:r>
          </a:p>
          <a:p>
            <a:endParaRPr lang="nl-NL" dirty="0"/>
          </a:p>
        </p:txBody>
      </p:sp>
      <p:sp>
        <p:nvSpPr>
          <p:cNvPr id="2" name="Titel 1"/>
          <p:cNvSpPr>
            <a:spLocks noGrp="1"/>
          </p:cNvSpPr>
          <p:nvPr>
            <p:ph type="title"/>
          </p:nvPr>
        </p:nvSpPr>
        <p:spPr/>
        <p:txBody>
          <a:bodyPr/>
          <a:lstStyle/>
          <a:p>
            <a:r>
              <a:rPr lang="en-US" dirty="0"/>
              <a:t>What is patentable?</a:t>
            </a:r>
            <a:br>
              <a:rPr lang="en-US" dirty="0"/>
            </a:br>
            <a:endParaRPr lang="nl-NL" dirty="0"/>
          </a:p>
        </p:txBody>
      </p:sp>
    </p:spTree>
    <p:extLst>
      <p:ext uri="{BB962C8B-B14F-4D97-AF65-F5344CB8AC3E}">
        <p14:creationId xmlns:p14="http://schemas.microsoft.com/office/powerpoint/2010/main" val="402087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p:cNvSpPr>
            <a:spLocks noGrp="1"/>
          </p:cNvSpPr>
          <p:nvPr>
            <p:ph type="body" sz="quarter" idx="14"/>
          </p:nvPr>
        </p:nvSpPr>
        <p:spPr/>
        <p:txBody>
          <a:bodyPr/>
          <a:lstStyle/>
          <a:p>
            <a:endParaRPr lang="nl-NL"/>
          </a:p>
        </p:txBody>
      </p:sp>
      <p:sp>
        <p:nvSpPr>
          <p:cNvPr id="8" name="Tijdelijke aanduiding voor tekst 7"/>
          <p:cNvSpPr>
            <a:spLocks noGrp="1"/>
          </p:cNvSpPr>
          <p:nvPr>
            <p:ph type="body" sz="quarter" idx="15"/>
          </p:nvPr>
        </p:nvSpPr>
        <p:spPr/>
        <p:txBody>
          <a:bodyPr/>
          <a:lstStyle/>
          <a:p>
            <a:endParaRPr lang="nl-NL"/>
          </a:p>
        </p:txBody>
      </p:sp>
      <p:sp>
        <p:nvSpPr>
          <p:cNvPr id="6" name="Titel 5"/>
          <p:cNvSpPr>
            <a:spLocks noGrp="1"/>
          </p:cNvSpPr>
          <p:nvPr>
            <p:ph type="title"/>
          </p:nvPr>
        </p:nvSpPr>
        <p:spPr/>
        <p:txBody>
          <a:bodyPr/>
          <a:lstStyle/>
          <a:p>
            <a:r>
              <a:rPr lang="nl-BE" dirty="0" err="1"/>
              <a:t>Introduction</a:t>
            </a:r>
            <a:r>
              <a:rPr lang="nl-BE" dirty="0"/>
              <a:t> </a:t>
            </a:r>
            <a:r>
              <a:rPr lang="nl-BE" dirty="0" err="1"/>
              <a:t>to</a:t>
            </a:r>
            <a:r>
              <a:rPr lang="nl-BE" dirty="0"/>
              <a:t> </a:t>
            </a:r>
            <a:r>
              <a:rPr lang="nl-BE" dirty="0" err="1"/>
              <a:t>Intellectual</a:t>
            </a:r>
            <a:r>
              <a:rPr lang="nl-BE" dirty="0"/>
              <a:t> property </a:t>
            </a:r>
            <a:r>
              <a:rPr lang="nl-BE" dirty="0" err="1"/>
              <a:t>rights</a:t>
            </a:r>
            <a:endParaRPr lang="nl-NL" dirty="0"/>
          </a:p>
        </p:txBody>
      </p:sp>
    </p:spTree>
    <p:extLst>
      <p:ext uri="{BB962C8B-B14F-4D97-AF65-F5344CB8AC3E}">
        <p14:creationId xmlns:p14="http://schemas.microsoft.com/office/powerpoint/2010/main" val="64921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verticale tekst 10"/>
          <p:cNvSpPr>
            <a:spLocks noGrp="1"/>
          </p:cNvSpPr>
          <p:nvPr>
            <p:ph type="body" orient="vert" idx="1"/>
          </p:nvPr>
        </p:nvSpPr>
        <p:spPr/>
        <p:txBody>
          <a:bodyPr/>
          <a:lstStyle/>
          <a:p>
            <a:pPr>
              <a:lnSpc>
                <a:spcPct val="150000"/>
              </a:lnSpc>
            </a:pPr>
            <a:r>
              <a:rPr lang="en-US" u="sng" dirty="0"/>
              <a:t>Novelty</a:t>
            </a:r>
            <a:r>
              <a:rPr lang="en-US" dirty="0"/>
              <a:t>:</a:t>
            </a:r>
          </a:p>
          <a:p>
            <a:pPr>
              <a:lnSpc>
                <a:spcPct val="150000"/>
              </a:lnSpc>
            </a:pPr>
            <a:r>
              <a:rPr lang="en-US" dirty="0"/>
              <a:t>	Is the invention (the claim) completely described in </a:t>
            </a:r>
            <a:r>
              <a:rPr lang="en-US" u="sng" dirty="0"/>
              <a:t>one single</a:t>
            </a:r>
            <a:r>
              <a:rPr lang="en-US" dirty="0"/>
              <a:t> prior art document?</a:t>
            </a:r>
          </a:p>
          <a:p>
            <a:pPr>
              <a:lnSpc>
                <a:spcPct val="150000"/>
              </a:lnSpc>
            </a:pPr>
            <a:endParaRPr lang="en-US" dirty="0"/>
          </a:p>
          <a:p>
            <a:pPr>
              <a:lnSpc>
                <a:spcPct val="150000"/>
              </a:lnSpc>
            </a:pPr>
            <a:r>
              <a:rPr lang="en-US" u="sng" dirty="0"/>
              <a:t>Inventive step</a:t>
            </a:r>
            <a:r>
              <a:rPr lang="en-US" dirty="0"/>
              <a:t>:</a:t>
            </a:r>
          </a:p>
          <a:p>
            <a:pPr>
              <a:lnSpc>
                <a:spcPct val="150000"/>
              </a:lnSpc>
            </a:pPr>
            <a:r>
              <a:rPr lang="en-US" dirty="0"/>
              <a:t>	Is the invention suggested in the prior art (e.g. by a combination of documents)?</a:t>
            </a:r>
          </a:p>
          <a:p>
            <a:endParaRPr lang="nl-NL" dirty="0"/>
          </a:p>
        </p:txBody>
      </p:sp>
      <p:sp>
        <p:nvSpPr>
          <p:cNvPr id="12" name="Tijdelijke aanduiding voor tekst 11"/>
          <p:cNvSpPr>
            <a:spLocks noGrp="1"/>
          </p:cNvSpPr>
          <p:nvPr>
            <p:ph type="body" sz="quarter" idx="14"/>
          </p:nvPr>
        </p:nvSpPr>
        <p:spPr/>
        <p:txBody>
          <a:bodyPr/>
          <a:lstStyle/>
          <a:p>
            <a:endParaRPr lang="nl-NL"/>
          </a:p>
        </p:txBody>
      </p:sp>
      <p:sp>
        <p:nvSpPr>
          <p:cNvPr id="13" name="Tijdelijke aanduiding voor tekst 12"/>
          <p:cNvSpPr>
            <a:spLocks noGrp="1"/>
          </p:cNvSpPr>
          <p:nvPr>
            <p:ph type="body" sz="quarter" idx="15"/>
          </p:nvPr>
        </p:nvSpPr>
        <p:spPr/>
        <p:txBody>
          <a:bodyPr/>
          <a:lstStyle/>
          <a:p>
            <a:endParaRPr lang="nl-NL"/>
          </a:p>
        </p:txBody>
      </p:sp>
      <p:sp>
        <p:nvSpPr>
          <p:cNvPr id="10" name="Titel 9"/>
          <p:cNvSpPr>
            <a:spLocks noGrp="1"/>
          </p:cNvSpPr>
          <p:nvPr>
            <p:ph type="title"/>
          </p:nvPr>
        </p:nvSpPr>
        <p:spPr/>
        <p:txBody>
          <a:bodyPr/>
          <a:lstStyle/>
          <a:p>
            <a:r>
              <a:rPr lang="en-US" dirty="0"/>
              <a:t>Novelty and Inventive step</a:t>
            </a:r>
            <a:br>
              <a:rPr lang="en-US" dirty="0"/>
            </a:br>
            <a:endParaRPr lang="nl-NL" dirty="0"/>
          </a:p>
        </p:txBody>
      </p:sp>
    </p:spTree>
    <p:extLst>
      <p:ext uri="{BB962C8B-B14F-4D97-AF65-F5344CB8AC3E}">
        <p14:creationId xmlns:p14="http://schemas.microsoft.com/office/powerpoint/2010/main" val="287046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quarter" idx="14"/>
          </p:nvPr>
        </p:nvSpPr>
        <p:spPr/>
        <p:txBody>
          <a:bodyPr/>
          <a:lstStyle/>
          <a:p>
            <a:endParaRPr lang="nl-NL"/>
          </a:p>
        </p:txBody>
      </p:sp>
      <p:sp>
        <p:nvSpPr>
          <p:cNvPr id="7" name="Tijdelijke aanduiding voor tekst 6"/>
          <p:cNvSpPr>
            <a:spLocks noGrp="1"/>
          </p:cNvSpPr>
          <p:nvPr>
            <p:ph type="body" sz="quarter" idx="15"/>
          </p:nvPr>
        </p:nvSpPr>
        <p:spPr/>
        <p:txBody>
          <a:bodyPr/>
          <a:lstStyle/>
          <a:p>
            <a:endParaRPr lang="nl-NL"/>
          </a:p>
        </p:txBody>
      </p:sp>
      <p:sp>
        <p:nvSpPr>
          <p:cNvPr id="3" name="Tijdelijke aanduiding voor verticale tekst 2"/>
          <p:cNvSpPr>
            <a:spLocks noGrp="1"/>
          </p:cNvSpPr>
          <p:nvPr>
            <p:ph type="body" orient="vert" idx="1"/>
          </p:nvPr>
        </p:nvSpPr>
        <p:spPr>
          <a:xfrm>
            <a:off x="555025" y="1196752"/>
            <a:ext cx="6120214" cy="4064018"/>
          </a:xfrm>
        </p:spPr>
        <p:txBody>
          <a:bodyPr/>
          <a:lstStyle/>
          <a:p>
            <a:pPr marL="285750" indent="-285750">
              <a:buFont typeface="Arial" panose="020B0604020202020204" pitchFamily="34" charset="0"/>
              <a:buChar char="•"/>
            </a:pPr>
            <a:r>
              <a:rPr lang="nl-BE" dirty="0" err="1"/>
              <a:t>Industry</a:t>
            </a:r>
            <a:r>
              <a:rPr lang="nl-BE" dirty="0"/>
              <a:t> = </a:t>
            </a:r>
            <a:r>
              <a:rPr lang="nl-BE" dirty="0" err="1"/>
              <a:t>broad</a:t>
            </a:r>
            <a:r>
              <a:rPr lang="nl-BE" dirty="0"/>
              <a:t> (incl. </a:t>
            </a:r>
            <a:r>
              <a:rPr lang="nl-BE" dirty="0" err="1"/>
              <a:t>agriculture</a:t>
            </a:r>
            <a:r>
              <a:rPr lang="nl-BE" dirty="0"/>
              <a:t>)</a:t>
            </a:r>
          </a:p>
          <a:p>
            <a:pPr marL="285750" indent="-285750">
              <a:buFont typeface="Arial" panose="020B0604020202020204" pitchFamily="34" charset="0"/>
              <a:buChar char="•"/>
            </a:pPr>
            <a:r>
              <a:rPr lang="nl-BE" dirty="0" err="1"/>
              <a:t>Usually</a:t>
            </a:r>
            <a:r>
              <a:rPr lang="nl-BE" dirty="0"/>
              <a:t> no </a:t>
            </a:r>
            <a:r>
              <a:rPr lang="nl-BE" dirty="0" err="1"/>
              <a:t>problem</a:t>
            </a:r>
            <a:endParaRPr lang="nl-BE" dirty="0"/>
          </a:p>
          <a:p>
            <a:pPr marL="285750" indent="-285750">
              <a:buFont typeface="Arial" panose="020B0604020202020204" pitchFamily="34" charset="0"/>
              <a:buChar char="•"/>
            </a:pPr>
            <a:r>
              <a:rPr lang="nl-BE" dirty="0" err="1"/>
              <a:t>Excludes</a:t>
            </a:r>
            <a:r>
              <a:rPr lang="nl-BE" dirty="0"/>
              <a:t> e.g. perpetuum mobile</a:t>
            </a:r>
          </a:p>
          <a:p>
            <a:pPr marL="285750" indent="-285750">
              <a:buFont typeface="Arial" panose="020B0604020202020204" pitchFamily="34" charset="0"/>
              <a:buChar char="•"/>
            </a:pPr>
            <a:endParaRPr lang="nl-BE" dirty="0"/>
          </a:p>
          <a:p>
            <a:pPr marL="285750" indent="-285750">
              <a:buFont typeface="Arial" panose="020B0604020202020204" pitchFamily="34" charset="0"/>
              <a:buChar char="•"/>
            </a:pPr>
            <a:endParaRPr lang="nl-NL" dirty="0"/>
          </a:p>
        </p:txBody>
      </p:sp>
      <p:sp>
        <p:nvSpPr>
          <p:cNvPr id="4" name="Date Placeholder 3"/>
          <p:cNvSpPr>
            <a:spLocks noGrp="1"/>
          </p:cNvSpPr>
          <p:nvPr>
            <p:ph type="dt" sz="half" idx="10"/>
          </p:nvPr>
        </p:nvSpPr>
        <p:spPr>
          <a:prstGeom prst="rect">
            <a:avLst/>
          </a:prstGeom>
        </p:spPr>
        <p:txBody>
          <a:bodyPr/>
          <a:lstStyle/>
          <a:p>
            <a:r>
              <a:rPr lang="nl-BE" dirty="0"/>
              <a:t>© GEVERS 2015</a:t>
            </a:r>
            <a:endParaRPr lang="fr-BE" dirty="0"/>
          </a:p>
        </p:txBody>
      </p:sp>
      <p:sp>
        <p:nvSpPr>
          <p:cNvPr id="5" name="Footer Placeholder 4"/>
          <p:cNvSpPr>
            <a:spLocks noGrp="1"/>
          </p:cNvSpPr>
          <p:nvPr>
            <p:ph type="ftr" sz="quarter" idx="11"/>
          </p:nvPr>
        </p:nvSpPr>
        <p:spPr/>
        <p:txBody>
          <a:bodyPr/>
          <a:lstStyle/>
          <a:p>
            <a:r>
              <a:rPr lang="fr-BE"/>
              <a:t>www.gevers.eu</a:t>
            </a:r>
            <a:endParaRPr lang="fr-BE" dirty="0"/>
          </a:p>
        </p:txBody>
      </p:sp>
      <p:sp>
        <p:nvSpPr>
          <p:cNvPr id="2" name="Title 1"/>
          <p:cNvSpPr>
            <a:spLocks noGrp="1"/>
          </p:cNvSpPr>
          <p:nvPr>
            <p:ph type="title"/>
          </p:nvPr>
        </p:nvSpPr>
        <p:spPr/>
        <p:txBody>
          <a:bodyPr/>
          <a:lstStyle/>
          <a:p>
            <a:r>
              <a:rPr lang="en-US" dirty="0"/>
              <a:t>Industrial applicability</a:t>
            </a:r>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7287" y="762126"/>
            <a:ext cx="4294232" cy="2862821"/>
          </a:xfrm>
          <a:prstGeom prst="rect">
            <a:avLst/>
          </a:prstGeom>
        </p:spPr>
      </p:pic>
    </p:spTree>
    <p:extLst>
      <p:ext uri="{BB962C8B-B14F-4D97-AF65-F5344CB8AC3E}">
        <p14:creationId xmlns:p14="http://schemas.microsoft.com/office/powerpoint/2010/main" val="3858662981"/>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tekst 7"/>
          <p:cNvSpPr>
            <a:spLocks noGrp="1"/>
          </p:cNvSpPr>
          <p:nvPr>
            <p:ph type="body" sz="quarter" idx="14"/>
          </p:nvPr>
        </p:nvSpPr>
        <p:spPr/>
        <p:txBody>
          <a:bodyPr/>
          <a:lstStyle/>
          <a:p>
            <a:endParaRPr lang="nl-NL"/>
          </a:p>
        </p:txBody>
      </p:sp>
      <p:sp>
        <p:nvSpPr>
          <p:cNvPr id="9" name="Tijdelijke aanduiding voor tekst 8"/>
          <p:cNvSpPr>
            <a:spLocks noGrp="1"/>
          </p:cNvSpPr>
          <p:nvPr>
            <p:ph type="body" sz="quarter" idx="15"/>
          </p:nvPr>
        </p:nvSpPr>
        <p:spPr/>
        <p:txBody>
          <a:bodyPr/>
          <a:lstStyle/>
          <a:p>
            <a:endParaRPr lang="nl-NL"/>
          </a:p>
        </p:txBody>
      </p:sp>
      <p:sp>
        <p:nvSpPr>
          <p:cNvPr id="3" name="Content Placeholder 2"/>
          <p:cNvSpPr>
            <a:spLocks noGrp="1"/>
          </p:cNvSpPr>
          <p:nvPr>
            <p:ph type="body" orient="vert" idx="1"/>
          </p:nvPr>
        </p:nvSpPr>
        <p:spPr/>
        <p:txBody>
          <a:bodyPr>
            <a:normAutofit/>
          </a:bodyPr>
          <a:lstStyle/>
          <a:p>
            <a:pPr>
              <a:lnSpc>
                <a:spcPct val="150000"/>
              </a:lnSpc>
            </a:pPr>
            <a:r>
              <a:rPr lang="en-US" u="sng" dirty="0"/>
              <a:t>Sufficiency of disclosure</a:t>
            </a:r>
            <a:r>
              <a:rPr lang="en-US" dirty="0"/>
              <a:t>:</a:t>
            </a:r>
          </a:p>
          <a:p>
            <a:pPr>
              <a:lnSpc>
                <a:spcPct val="150000"/>
              </a:lnSpc>
            </a:pPr>
            <a:r>
              <a:rPr lang="en-US" dirty="0"/>
              <a:t>	The European patent application shall disclose the invention in a manner sufficiently clear and 	complete for it to be carried out by a person skilled in the art. </a:t>
            </a:r>
          </a:p>
          <a:p>
            <a:pPr>
              <a:lnSpc>
                <a:spcPct val="150000"/>
              </a:lnSpc>
            </a:pPr>
            <a:r>
              <a:rPr lang="en-US" u="sng" dirty="0"/>
              <a:t>Clarity</a:t>
            </a:r>
            <a:r>
              <a:rPr lang="en-US" dirty="0"/>
              <a:t>:</a:t>
            </a:r>
          </a:p>
          <a:p>
            <a:pPr>
              <a:lnSpc>
                <a:spcPct val="150000"/>
              </a:lnSpc>
            </a:pPr>
            <a:r>
              <a:rPr lang="en-US" dirty="0"/>
              <a:t>	The claims shall define the matter for which protection is sought. They shall be clear and concise 	and be supported by the description. </a:t>
            </a:r>
          </a:p>
        </p:txBody>
      </p:sp>
      <p:sp>
        <p:nvSpPr>
          <p:cNvPr id="4" name="Date Placeholder 3"/>
          <p:cNvSpPr>
            <a:spLocks noGrp="1"/>
          </p:cNvSpPr>
          <p:nvPr>
            <p:ph type="dt" sz="half" idx="10"/>
          </p:nvPr>
        </p:nvSpPr>
        <p:spPr>
          <a:prstGeom prst="rect">
            <a:avLst/>
          </a:prstGeom>
        </p:spPr>
        <p:txBody>
          <a:bodyPr/>
          <a:lstStyle/>
          <a:p>
            <a:r>
              <a:rPr lang="nl-BE" dirty="0"/>
              <a:t>© GEVERS 2015</a:t>
            </a:r>
            <a:endParaRPr lang="fr-BE" dirty="0"/>
          </a:p>
        </p:txBody>
      </p:sp>
      <p:sp>
        <p:nvSpPr>
          <p:cNvPr id="5" name="Footer Placeholder 4"/>
          <p:cNvSpPr>
            <a:spLocks noGrp="1"/>
          </p:cNvSpPr>
          <p:nvPr>
            <p:ph type="ftr" sz="quarter" idx="11"/>
          </p:nvPr>
        </p:nvSpPr>
        <p:spPr/>
        <p:txBody>
          <a:bodyPr/>
          <a:lstStyle/>
          <a:p>
            <a:r>
              <a:rPr lang="fr-BE"/>
              <a:t>www.gevers.eu</a:t>
            </a:r>
            <a:endParaRPr lang="fr-BE" dirty="0"/>
          </a:p>
        </p:txBody>
      </p:sp>
      <p:sp>
        <p:nvSpPr>
          <p:cNvPr id="2" name="Title 1"/>
          <p:cNvSpPr>
            <a:spLocks noGrp="1"/>
          </p:cNvSpPr>
          <p:nvPr>
            <p:ph type="title"/>
          </p:nvPr>
        </p:nvSpPr>
        <p:spPr/>
        <p:txBody>
          <a:bodyPr/>
          <a:lstStyle/>
          <a:p>
            <a:r>
              <a:rPr lang="fr-BE" dirty="0" err="1"/>
              <a:t>Additionally</a:t>
            </a:r>
            <a:r>
              <a:rPr lang="fr-BE" dirty="0"/>
              <a:t>:</a:t>
            </a:r>
            <a:endParaRPr lang="en-US" dirty="0"/>
          </a:p>
        </p:txBody>
      </p:sp>
    </p:spTree>
    <p:extLst>
      <p:ext uri="{BB962C8B-B14F-4D97-AF65-F5344CB8AC3E}">
        <p14:creationId xmlns:p14="http://schemas.microsoft.com/office/powerpoint/2010/main" val="1383802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p:cNvSpPr>
            <a:spLocks noGrp="1"/>
          </p:cNvSpPr>
          <p:nvPr>
            <p:ph type="body" sz="quarter" idx="14"/>
          </p:nvPr>
        </p:nvSpPr>
        <p:spPr/>
        <p:txBody>
          <a:bodyPr/>
          <a:lstStyle/>
          <a:p>
            <a:endParaRPr lang="nl-NL"/>
          </a:p>
        </p:txBody>
      </p:sp>
      <p:sp>
        <p:nvSpPr>
          <p:cNvPr id="8" name="Tijdelijke aanduiding voor tekst 7"/>
          <p:cNvSpPr>
            <a:spLocks noGrp="1"/>
          </p:cNvSpPr>
          <p:nvPr>
            <p:ph type="body" sz="quarter" idx="15"/>
          </p:nvPr>
        </p:nvSpPr>
        <p:spPr/>
        <p:txBody>
          <a:bodyPr/>
          <a:lstStyle/>
          <a:p>
            <a:endParaRPr lang="nl-NL"/>
          </a:p>
        </p:txBody>
      </p:sp>
      <p:sp>
        <p:nvSpPr>
          <p:cNvPr id="6" name="Titel 5"/>
          <p:cNvSpPr>
            <a:spLocks noGrp="1"/>
          </p:cNvSpPr>
          <p:nvPr>
            <p:ph type="title"/>
          </p:nvPr>
        </p:nvSpPr>
        <p:spPr/>
        <p:txBody>
          <a:bodyPr/>
          <a:lstStyle/>
          <a:p>
            <a:r>
              <a:rPr lang="nl-BE" dirty="0" err="1"/>
              <a:t>Introduction</a:t>
            </a:r>
            <a:r>
              <a:rPr lang="nl-BE" dirty="0"/>
              <a:t> </a:t>
            </a:r>
            <a:r>
              <a:rPr lang="nl-BE" dirty="0" err="1"/>
              <a:t>to</a:t>
            </a:r>
            <a:r>
              <a:rPr lang="nl-BE" dirty="0"/>
              <a:t> Patents</a:t>
            </a:r>
            <a:br>
              <a:rPr lang="nl-BE" dirty="0"/>
            </a:br>
            <a:br>
              <a:rPr lang="nl-BE" dirty="0"/>
            </a:br>
            <a:r>
              <a:rPr lang="nl-BE" sz="2400" dirty="0"/>
              <a:t>Novelty</a:t>
            </a:r>
            <a:endParaRPr lang="nl-NL" dirty="0"/>
          </a:p>
        </p:txBody>
      </p:sp>
    </p:spTree>
    <p:extLst>
      <p:ext uri="{BB962C8B-B14F-4D97-AF65-F5344CB8AC3E}">
        <p14:creationId xmlns:p14="http://schemas.microsoft.com/office/powerpoint/2010/main" val="295094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robpetkau.files.wordpress.com/2012/01/top-secret.jpg"/>
          <p:cNvPicPr>
            <a:picLocks noChangeAspect="1" noChangeArrowheads="1"/>
          </p:cNvPicPr>
          <p:nvPr/>
        </p:nvPicPr>
        <p:blipFill>
          <a:blip r:embed="rId2">
            <a:lum bright="77000"/>
          </a:blip>
          <a:stretch>
            <a:fillRect/>
          </a:stretch>
        </p:blipFill>
        <p:spPr bwMode="auto">
          <a:xfrm>
            <a:off x="7971383" y="2610769"/>
            <a:ext cx="3810000" cy="2867025"/>
          </a:xfrm>
          <a:prstGeom prst="rect">
            <a:avLst/>
          </a:prstGeom>
          <a:noFill/>
          <a:ln>
            <a:noFill/>
          </a:ln>
        </p:spPr>
      </p:pic>
      <p:sp>
        <p:nvSpPr>
          <p:cNvPr id="3" name="Title 3"/>
          <p:cNvSpPr txBox="1">
            <a:spLocks/>
          </p:cNvSpPr>
          <p:nvPr/>
        </p:nvSpPr>
        <p:spPr>
          <a:xfrm>
            <a:off x="2212975" y="236440"/>
            <a:ext cx="8001000" cy="830360"/>
          </a:xfrm>
          <a:prstGeom prst="rect">
            <a:avLst/>
          </a:prstGeom>
        </p:spPr>
        <p:txBody>
          <a:bodyPr/>
          <a:lstStyle/>
          <a:p>
            <a:pPr>
              <a:lnSpc>
                <a:spcPts val="3000"/>
              </a:lnSpc>
              <a:spcBef>
                <a:spcPct val="0"/>
              </a:spcBef>
              <a:defRPr/>
            </a:pPr>
            <a:endParaRPr lang="en-US" sz="2600" b="1" dirty="0">
              <a:solidFill>
                <a:srgbClr val="00B050"/>
              </a:solidFill>
            </a:endParaRPr>
          </a:p>
        </p:txBody>
      </p:sp>
      <p:sp>
        <p:nvSpPr>
          <p:cNvPr id="8" name="Tijdelijke aanduiding voor tekst 7"/>
          <p:cNvSpPr>
            <a:spLocks noGrp="1"/>
          </p:cNvSpPr>
          <p:nvPr>
            <p:ph type="body" sz="quarter" idx="14"/>
          </p:nvPr>
        </p:nvSpPr>
        <p:spPr/>
        <p:txBody>
          <a:bodyPr/>
          <a:lstStyle/>
          <a:p>
            <a:endParaRPr lang="nl-NL"/>
          </a:p>
        </p:txBody>
      </p:sp>
      <p:sp>
        <p:nvSpPr>
          <p:cNvPr id="9" name="Tijdelijke aanduiding voor tekst 8"/>
          <p:cNvSpPr>
            <a:spLocks noGrp="1"/>
          </p:cNvSpPr>
          <p:nvPr>
            <p:ph type="body" sz="quarter" idx="15"/>
          </p:nvPr>
        </p:nvSpPr>
        <p:spPr/>
        <p:txBody>
          <a:bodyPr/>
          <a:lstStyle/>
          <a:p>
            <a:endParaRPr lang="nl-NL"/>
          </a:p>
        </p:txBody>
      </p:sp>
      <p:sp>
        <p:nvSpPr>
          <p:cNvPr id="4" name="Tijdelijke aanduiding voor verticale tekst 3"/>
          <p:cNvSpPr>
            <a:spLocks noGrp="1"/>
          </p:cNvSpPr>
          <p:nvPr>
            <p:ph type="body" orient="vert" idx="1"/>
          </p:nvPr>
        </p:nvSpPr>
        <p:spPr>
          <a:xfrm>
            <a:off x="555025" y="1083007"/>
            <a:ext cx="11088300" cy="4490231"/>
          </a:xfrm>
        </p:spPr>
        <p:txBody>
          <a:bodyPr/>
          <a:lstStyle/>
          <a:p>
            <a:pPr marL="285750" indent="-285750">
              <a:buFont typeface="Arial" panose="020B0604020202020204" pitchFamily="34" charset="0"/>
              <a:buChar char="•"/>
            </a:pPr>
            <a:r>
              <a:rPr lang="en-US" dirty="0"/>
              <a:t>An invention shall be considered to be new if it does not form part of the state of the art. </a:t>
            </a:r>
          </a:p>
          <a:p>
            <a:pPr marL="285750" indent="-285750">
              <a:buFont typeface="Arial" panose="020B0604020202020204" pitchFamily="34" charset="0"/>
              <a:buChar char="•"/>
            </a:pPr>
            <a:r>
              <a:rPr lang="en-US" dirty="0"/>
              <a:t>State of the art = everything made </a:t>
            </a:r>
            <a:r>
              <a:rPr lang="en-US" u="sng" dirty="0"/>
              <a:t>available</a:t>
            </a:r>
            <a:r>
              <a:rPr lang="en-US" dirty="0"/>
              <a:t> to the public before the date of filing.</a:t>
            </a:r>
          </a:p>
          <a:p>
            <a:pPr marL="285750" indent="-285750">
              <a:buFont typeface="Arial" panose="020B0604020202020204" pitchFamily="34" charset="0"/>
              <a:buChar char="•"/>
            </a:pPr>
            <a:r>
              <a:rPr lang="en-US" dirty="0"/>
              <a:t>Available = possibility to learn</a:t>
            </a:r>
          </a:p>
          <a:p>
            <a:r>
              <a:rPr lang="en-US" dirty="0"/>
              <a:t>	-  Written publications</a:t>
            </a:r>
          </a:p>
          <a:p>
            <a:r>
              <a:rPr lang="en-US" dirty="0"/>
              <a:t>	-  Public offers for sale, actual sale, samples</a:t>
            </a:r>
          </a:p>
          <a:p>
            <a:r>
              <a:rPr lang="en-US" dirty="0"/>
              <a:t>	-  Exhibitions</a:t>
            </a:r>
          </a:p>
          <a:p>
            <a:r>
              <a:rPr lang="en-US" dirty="0"/>
              <a:t>	-  Lectures</a:t>
            </a:r>
          </a:p>
          <a:p>
            <a:r>
              <a:rPr lang="en-US" dirty="0"/>
              <a:t>	-  Plant visits</a:t>
            </a:r>
          </a:p>
          <a:p>
            <a:r>
              <a:rPr lang="en-US" dirty="0"/>
              <a:t>	-  … and any other (internet!) </a:t>
            </a:r>
          </a:p>
          <a:p>
            <a:pPr marL="285750" indent="-285750">
              <a:buFont typeface="Arial" panose="020B0604020202020204" pitchFamily="34" charset="0"/>
              <a:buChar char="•"/>
            </a:pPr>
            <a:r>
              <a:rPr lang="en-US" dirty="0"/>
              <a:t>Exception: non-disclosure agreement.</a:t>
            </a:r>
          </a:p>
          <a:p>
            <a:endParaRPr lang="nl-NL" dirty="0"/>
          </a:p>
        </p:txBody>
      </p:sp>
      <p:sp>
        <p:nvSpPr>
          <p:cNvPr id="2" name="Titel 1"/>
          <p:cNvSpPr>
            <a:spLocks noGrp="1"/>
          </p:cNvSpPr>
          <p:nvPr>
            <p:ph type="title"/>
          </p:nvPr>
        </p:nvSpPr>
        <p:spPr/>
        <p:txBody>
          <a:bodyPr/>
          <a:lstStyle/>
          <a:p>
            <a:r>
              <a:rPr lang="nl-BE" dirty="0"/>
              <a:t>Novelty</a:t>
            </a:r>
            <a:endParaRPr lang="nl-NL" dirty="0"/>
          </a:p>
        </p:txBody>
      </p:sp>
    </p:spTree>
    <p:extLst>
      <p:ext uri="{BB962C8B-B14F-4D97-AF65-F5344CB8AC3E}">
        <p14:creationId xmlns:p14="http://schemas.microsoft.com/office/powerpoint/2010/main" val="353646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blinds(horizontal)">
                                      <p:cBhvr>
                                        <p:cTn id="7" dur="5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tekst 12"/>
          <p:cNvSpPr>
            <a:spLocks noGrp="1"/>
          </p:cNvSpPr>
          <p:nvPr>
            <p:ph type="body" sz="quarter" idx="14"/>
          </p:nvPr>
        </p:nvSpPr>
        <p:spPr/>
        <p:txBody>
          <a:bodyPr/>
          <a:lstStyle/>
          <a:p>
            <a:endParaRPr lang="nl-NL"/>
          </a:p>
        </p:txBody>
      </p:sp>
      <p:sp>
        <p:nvSpPr>
          <p:cNvPr id="14" name="Tijdelijke aanduiding voor tekst 13"/>
          <p:cNvSpPr>
            <a:spLocks noGrp="1"/>
          </p:cNvSpPr>
          <p:nvPr>
            <p:ph type="body" sz="quarter" idx="15"/>
          </p:nvPr>
        </p:nvSpPr>
        <p:spPr/>
        <p:txBody>
          <a:bodyPr/>
          <a:lstStyle/>
          <a:p>
            <a:endParaRPr lang="nl-NL"/>
          </a:p>
        </p:txBody>
      </p:sp>
      <p:sp>
        <p:nvSpPr>
          <p:cNvPr id="2" name="Titel 1"/>
          <p:cNvSpPr>
            <a:spLocks noGrp="1"/>
          </p:cNvSpPr>
          <p:nvPr>
            <p:ph type="title"/>
          </p:nvPr>
        </p:nvSpPr>
        <p:spPr/>
        <p:txBody>
          <a:bodyPr/>
          <a:lstStyle/>
          <a:p>
            <a:r>
              <a:rPr lang="nl-BE" dirty="0"/>
              <a:t>Made </a:t>
            </a:r>
            <a:r>
              <a:rPr lang="nl-BE" dirty="0" err="1"/>
              <a:t>available</a:t>
            </a:r>
            <a:endParaRPr lang="nl-NL" dirty="0"/>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535" y="1350213"/>
            <a:ext cx="3778060" cy="2510836"/>
          </a:xfrm>
          <a:prstGeom prst="rect">
            <a:avLst/>
          </a:prstGeom>
        </p:spPr>
      </p:pic>
      <p:pic>
        <p:nvPicPr>
          <p:cNvPr id="10" name="Afbeelding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9208" y="793275"/>
            <a:ext cx="2926080" cy="1950720"/>
          </a:xfrm>
          <a:prstGeom prst="rect">
            <a:avLst/>
          </a:prstGeom>
        </p:spPr>
      </p:pic>
      <p:pic>
        <p:nvPicPr>
          <p:cNvPr id="11" name="Afbeelding 10"/>
          <p:cNvPicPr>
            <a:picLocks noChangeAspect="1"/>
          </p:cNvPicPr>
          <p:nvPr/>
        </p:nvPicPr>
        <p:blipFill rotWithShape="1">
          <a:blip r:embed="rId4">
            <a:extLst>
              <a:ext uri="{28A0092B-C50C-407E-A947-70E740481C1C}">
                <a14:useLocalDpi xmlns:a14="http://schemas.microsoft.com/office/drawing/2010/main" val="0"/>
              </a:ext>
            </a:extLst>
          </a:blip>
          <a:srcRect l="23370" t="26901" r="21891" b="31100"/>
          <a:stretch/>
        </p:blipFill>
        <p:spPr>
          <a:xfrm>
            <a:off x="4731023" y="3501008"/>
            <a:ext cx="1637522" cy="1770293"/>
          </a:xfrm>
          <a:prstGeom prst="rect">
            <a:avLst/>
          </a:prstGeom>
        </p:spPr>
      </p:pic>
      <p:pic>
        <p:nvPicPr>
          <p:cNvPr id="12" name="Afbeelding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4783" y="602827"/>
            <a:ext cx="2926080" cy="2194560"/>
          </a:xfrm>
          <a:prstGeom prst="rect">
            <a:avLst/>
          </a:prstGeom>
        </p:spPr>
      </p:pic>
      <p:pic>
        <p:nvPicPr>
          <p:cNvPr id="15" name="Afbeelding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15399" y="3546689"/>
            <a:ext cx="3131840" cy="1575707"/>
          </a:xfrm>
          <a:prstGeom prst="rect">
            <a:avLst/>
          </a:prstGeom>
        </p:spPr>
      </p:pic>
    </p:spTree>
    <p:extLst>
      <p:ext uri="{BB962C8B-B14F-4D97-AF65-F5344CB8AC3E}">
        <p14:creationId xmlns:p14="http://schemas.microsoft.com/office/powerpoint/2010/main" val="103882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851025" y="980728"/>
            <a:ext cx="1944688" cy="4608512"/>
          </a:xfrm>
          <a:prstGeom prst="rect">
            <a:avLst/>
          </a:prstGeom>
        </p:spPr>
        <p:txBody>
          <a:bodyPr>
            <a:normAutofit fontScale="55000" lnSpcReduction="20000"/>
          </a:bodyPr>
          <a:lstStyle/>
          <a:p>
            <a:pPr marL="342900" indent="-342900">
              <a:lnSpc>
                <a:spcPct val="90000"/>
              </a:lnSpc>
              <a:spcBef>
                <a:spcPct val="20000"/>
              </a:spcBef>
              <a:defRPr/>
            </a:pPr>
            <a:r>
              <a:rPr lang="en-US" sz="2800" dirty="0">
                <a:solidFill>
                  <a:schemeClr val="tx2">
                    <a:lumMod val="50000"/>
                  </a:schemeClr>
                </a:solidFill>
              </a:rPr>
              <a:t>Invention</a:t>
            </a: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r>
              <a:rPr lang="en-US" sz="2800" dirty="0">
                <a:solidFill>
                  <a:schemeClr val="tx2">
                    <a:lumMod val="50000"/>
                  </a:schemeClr>
                </a:solidFill>
              </a:rPr>
              <a:t>Claim</a:t>
            </a: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r>
              <a:rPr lang="en-US" sz="2800" dirty="0">
                <a:solidFill>
                  <a:schemeClr val="tx2">
                    <a:lumMod val="50000"/>
                  </a:schemeClr>
                </a:solidFill>
              </a:rPr>
              <a:t>Prior art</a:t>
            </a: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r>
              <a:rPr lang="en-US" sz="2800" dirty="0">
                <a:solidFill>
                  <a:schemeClr val="tx2">
                    <a:lumMod val="50000"/>
                  </a:schemeClr>
                </a:solidFill>
              </a:rPr>
              <a:t>Novelty?</a:t>
            </a:r>
            <a:br>
              <a:rPr lang="en-US" sz="2800" dirty="0">
                <a:solidFill>
                  <a:schemeClr val="tx2">
                    <a:lumMod val="50000"/>
                  </a:schemeClr>
                </a:solidFill>
              </a:rPr>
            </a:br>
            <a:endParaRPr lang="en-US" sz="2800" dirty="0">
              <a:solidFill>
                <a:schemeClr val="tx2">
                  <a:lumMod val="50000"/>
                </a:schemeClr>
              </a:solidFill>
            </a:endParaRPr>
          </a:p>
        </p:txBody>
      </p:sp>
      <p:sp>
        <p:nvSpPr>
          <p:cNvPr id="7" name="Rectangle 3"/>
          <p:cNvSpPr txBox="1">
            <a:spLocks noChangeArrowheads="1"/>
          </p:cNvSpPr>
          <p:nvPr/>
        </p:nvSpPr>
        <p:spPr bwMode="auto">
          <a:xfrm>
            <a:off x="3795713" y="2555497"/>
            <a:ext cx="6911975" cy="533219"/>
          </a:xfrm>
          <a:prstGeom prst="rect">
            <a:avLst/>
          </a:prstGeom>
          <a:noFill/>
          <a:ln w="9525">
            <a:noFill/>
            <a:miter lim="800000"/>
            <a:headEnd/>
            <a:tailEnd/>
          </a:ln>
        </p:spPr>
        <p:txBody>
          <a:bodyPr/>
          <a:lstStyle/>
          <a:p>
            <a:pPr marL="342900" indent="-342900">
              <a:lnSpc>
                <a:spcPct val="90000"/>
              </a:lnSpc>
              <a:spcBef>
                <a:spcPct val="20000"/>
              </a:spcBef>
            </a:pPr>
            <a:r>
              <a:rPr lang="en-US" dirty="0">
                <a:solidFill>
                  <a:srgbClr val="FF0000"/>
                </a:solidFill>
                <a:latin typeface="Calibri" pitchFamily="34" charset="0"/>
              </a:rPr>
              <a:t>Directed at chair with five legs</a:t>
            </a:r>
          </a:p>
        </p:txBody>
      </p:sp>
      <p:sp>
        <p:nvSpPr>
          <p:cNvPr id="8" name="Rectangle 3"/>
          <p:cNvSpPr txBox="1">
            <a:spLocks noChangeArrowheads="1"/>
          </p:cNvSpPr>
          <p:nvPr/>
        </p:nvSpPr>
        <p:spPr bwMode="auto">
          <a:xfrm>
            <a:off x="3722689" y="4869532"/>
            <a:ext cx="7201022" cy="425230"/>
          </a:xfrm>
          <a:prstGeom prst="rect">
            <a:avLst/>
          </a:prstGeom>
          <a:noFill/>
          <a:ln w="9525">
            <a:noFill/>
            <a:miter lim="800000"/>
            <a:headEnd/>
            <a:tailEnd/>
          </a:ln>
        </p:spPr>
        <p:txBody>
          <a:bodyPr/>
          <a:lstStyle/>
          <a:p>
            <a:pPr marL="342900" indent="-342900">
              <a:lnSpc>
                <a:spcPct val="90000"/>
              </a:lnSpc>
              <a:spcBef>
                <a:spcPct val="20000"/>
              </a:spcBef>
            </a:pPr>
            <a:r>
              <a:rPr lang="en-US" dirty="0">
                <a:solidFill>
                  <a:srgbClr val="FF0000"/>
                </a:solidFill>
                <a:latin typeface="Calibri" pitchFamily="34" charset="0"/>
              </a:rPr>
              <a:t>Yes. Chair with five legs is not disclosed in the prior art.</a:t>
            </a:r>
          </a:p>
        </p:txBody>
      </p:sp>
      <p:sp>
        <p:nvSpPr>
          <p:cNvPr id="6" name="Tijdelijke aanduiding voor tekst 5"/>
          <p:cNvSpPr>
            <a:spLocks noGrp="1"/>
          </p:cNvSpPr>
          <p:nvPr>
            <p:ph type="body" sz="quarter" idx="14"/>
          </p:nvPr>
        </p:nvSpPr>
        <p:spPr/>
        <p:txBody>
          <a:bodyPr/>
          <a:lstStyle/>
          <a:p>
            <a:endParaRPr lang="nl-NL"/>
          </a:p>
        </p:txBody>
      </p:sp>
      <p:sp>
        <p:nvSpPr>
          <p:cNvPr id="9" name="Tijdelijke aanduiding voor tekst 8"/>
          <p:cNvSpPr>
            <a:spLocks noGrp="1"/>
          </p:cNvSpPr>
          <p:nvPr>
            <p:ph type="body" sz="quarter" idx="15"/>
          </p:nvPr>
        </p:nvSpPr>
        <p:spPr/>
        <p:txBody>
          <a:bodyPr/>
          <a:lstStyle/>
          <a:p>
            <a:endParaRPr lang="nl-NL"/>
          </a:p>
        </p:txBody>
      </p:sp>
      <p:sp>
        <p:nvSpPr>
          <p:cNvPr id="2" name="Titel 1"/>
          <p:cNvSpPr>
            <a:spLocks noGrp="1"/>
          </p:cNvSpPr>
          <p:nvPr>
            <p:ph type="title"/>
          </p:nvPr>
        </p:nvSpPr>
        <p:spPr/>
        <p:txBody>
          <a:bodyPr/>
          <a:lstStyle/>
          <a:p>
            <a:r>
              <a:rPr lang="nl-BE" dirty="0" err="1"/>
              <a:t>Example</a:t>
            </a:r>
            <a:endParaRPr lang="nl-NL" dirty="0"/>
          </a:p>
        </p:txBody>
      </p:sp>
      <p:pic>
        <p:nvPicPr>
          <p:cNvPr id="12" name="Picture 11">
            <a:extLst>
              <a:ext uri="{FF2B5EF4-FFF2-40B4-BE49-F238E27FC236}">
                <a16:creationId xmlns:a16="http://schemas.microsoft.com/office/drawing/2014/main" id="{F180D8AB-E04D-4731-136E-6AD8D814BF66}"/>
              </a:ext>
            </a:extLst>
          </p:cNvPr>
          <p:cNvPicPr>
            <a:picLocks noChangeAspect="1"/>
          </p:cNvPicPr>
          <p:nvPr/>
        </p:nvPicPr>
        <p:blipFill>
          <a:blip r:embed="rId2"/>
          <a:stretch>
            <a:fillRect/>
          </a:stretch>
        </p:blipFill>
        <p:spPr>
          <a:xfrm>
            <a:off x="4947047" y="620688"/>
            <a:ext cx="1152128" cy="1522133"/>
          </a:xfrm>
          <a:prstGeom prst="rect">
            <a:avLst/>
          </a:prstGeom>
        </p:spPr>
      </p:pic>
      <p:pic>
        <p:nvPicPr>
          <p:cNvPr id="14" name="Picture 13">
            <a:extLst>
              <a:ext uri="{FF2B5EF4-FFF2-40B4-BE49-F238E27FC236}">
                <a16:creationId xmlns:a16="http://schemas.microsoft.com/office/drawing/2014/main" id="{0008264E-7861-AC35-4944-0F9701ADAB2D}"/>
              </a:ext>
            </a:extLst>
          </p:cNvPr>
          <p:cNvPicPr>
            <a:picLocks noChangeAspect="1"/>
          </p:cNvPicPr>
          <p:nvPr/>
        </p:nvPicPr>
        <p:blipFill>
          <a:blip r:embed="rId3"/>
          <a:stretch>
            <a:fillRect/>
          </a:stretch>
        </p:blipFill>
        <p:spPr>
          <a:xfrm>
            <a:off x="5023221" y="3153135"/>
            <a:ext cx="999780" cy="1331103"/>
          </a:xfrm>
          <a:prstGeom prst="rect">
            <a:avLst/>
          </a:prstGeom>
        </p:spPr>
      </p:pic>
    </p:spTree>
    <p:extLst>
      <p:ext uri="{BB962C8B-B14F-4D97-AF65-F5344CB8AC3E}">
        <p14:creationId xmlns:p14="http://schemas.microsoft.com/office/powerpoint/2010/main" val="311810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851025" y="980728"/>
            <a:ext cx="1944688" cy="4608512"/>
          </a:xfrm>
          <a:prstGeom prst="rect">
            <a:avLst/>
          </a:prstGeom>
        </p:spPr>
        <p:txBody>
          <a:bodyPr>
            <a:normAutofit fontScale="55000" lnSpcReduction="20000"/>
          </a:bodyPr>
          <a:lstStyle/>
          <a:p>
            <a:pPr marL="342900" indent="-342900">
              <a:lnSpc>
                <a:spcPct val="90000"/>
              </a:lnSpc>
              <a:spcBef>
                <a:spcPct val="20000"/>
              </a:spcBef>
              <a:defRPr/>
            </a:pPr>
            <a:r>
              <a:rPr lang="en-US" sz="2800" dirty="0">
                <a:solidFill>
                  <a:schemeClr val="tx2">
                    <a:lumMod val="50000"/>
                  </a:schemeClr>
                </a:solidFill>
              </a:rPr>
              <a:t>Invention</a:t>
            </a: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r>
              <a:rPr lang="en-US" sz="2800" dirty="0">
                <a:solidFill>
                  <a:schemeClr val="tx2">
                    <a:lumMod val="50000"/>
                  </a:schemeClr>
                </a:solidFill>
              </a:rPr>
              <a:t>Claim</a:t>
            </a: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r>
              <a:rPr lang="en-US" sz="2800" dirty="0">
                <a:solidFill>
                  <a:schemeClr val="tx2">
                    <a:lumMod val="50000"/>
                  </a:schemeClr>
                </a:solidFill>
              </a:rPr>
              <a:t>Prior art</a:t>
            </a: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r>
              <a:rPr lang="en-US" sz="2800" dirty="0">
                <a:solidFill>
                  <a:schemeClr val="tx2">
                    <a:lumMod val="50000"/>
                  </a:schemeClr>
                </a:solidFill>
              </a:rPr>
              <a:t>Novelty</a:t>
            </a:r>
            <a:br>
              <a:rPr lang="en-US" sz="2800" dirty="0">
                <a:solidFill>
                  <a:schemeClr val="tx2">
                    <a:lumMod val="50000"/>
                  </a:schemeClr>
                </a:solidFill>
              </a:rPr>
            </a:br>
            <a:endParaRPr lang="en-US" sz="2800" dirty="0">
              <a:solidFill>
                <a:schemeClr val="tx2">
                  <a:lumMod val="50000"/>
                </a:schemeClr>
              </a:solidFill>
            </a:endParaRPr>
          </a:p>
        </p:txBody>
      </p:sp>
      <p:sp>
        <p:nvSpPr>
          <p:cNvPr id="7" name="Rectangle 3"/>
          <p:cNvSpPr txBox="1">
            <a:spLocks noChangeArrowheads="1"/>
          </p:cNvSpPr>
          <p:nvPr/>
        </p:nvSpPr>
        <p:spPr bwMode="auto">
          <a:xfrm>
            <a:off x="3795713" y="2555497"/>
            <a:ext cx="6911975" cy="533219"/>
          </a:xfrm>
          <a:prstGeom prst="rect">
            <a:avLst/>
          </a:prstGeom>
          <a:noFill/>
          <a:ln w="9525">
            <a:noFill/>
            <a:miter lim="800000"/>
            <a:headEnd/>
            <a:tailEnd/>
          </a:ln>
        </p:spPr>
        <p:txBody>
          <a:bodyPr/>
          <a:lstStyle/>
          <a:p>
            <a:pPr marL="342900" indent="-342900">
              <a:lnSpc>
                <a:spcPct val="90000"/>
              </a:lnSpc>
              <a:spcBef>
                <a:spcPct val="20000"/>
              </a:spcBef>
            </a:pPr>
            <a:r>
              <a:rPr lang="en-US" dirty="0">
                <a:solidFill>
                  <a:srgbClr val="FF0000"/>
                </a:solidFill>
                <a:latin typeface="Calibri" pitchFamily="34" charset="0"/>
              </a:rPr>
              <a:t>Directed at car with eight wheels</a:t>
            </a:r>
          </a:p>
        </p:txBody>
      </p:sp>
      <p:sp>
        <p:nvSpPr>
          <p:cNvPr id="8" name="Rectangle 3"/>
          <p:cNvSpPr txBox="1">
            <a:spLocks noChangeArrowheads="1"/>
          </p:cNvSpPr>
          <p:nvPr/>
        </p:nvSpPr>
        <p:spPr bwMode="auto">
          <a:xfrm>
            <a:off x="3722689" y="4869532"/>
            <a:ext cx="7201022" cy="575692"/>
          </a:xfrm>
          <a:prstGeom prst="rect">
            <a:avLst/>
          </a:prstGeom>
          <a:noFill/>
          <a:ln w="9525">
            <a:noFill/>
            <a:miter lim="800000"/>
            <a:headEnd/>
            <a:tailEnd/>
          </a:ln>
        </p:spPr>
        <p:txBody>
          <a:bodyPr/>
          <a:lstStyle/>
          <a:p>
            <a:pPr marL="342900" indent="-342900">
              <a:lnSpc>
                <a:spcPct val="90000"/>
              </a:lnSpc>
              <a:spcBef>
                <a:spcPct val="20000"/>
              </a:spcBef>
            </a:pPr>
            <a:r>
              <a:rPr lang="en-US" dirty="0">
                <a:solidFill>
                  <a:srgbClr val="FF0000"/>
                </a:solidFill>
                <a:latin typeface="Calibri" pitchFamily="34" charset="0"/>
              </a:rPr>
              <a:t>Yes, car with 8 wheels not known from prior art</a:t>
            </a:r>
          </a:p>
        </p:txBody>
      </p:sp>
      <p:sp>
        <p:nvSpPr>
          <p:cNvPr id="6" name="Tijdelijke aanduiding voor tekst 5"/>
          <p:cNvSpPr>
            <a:spLocks noGrp="1"/>
          </p:cNvSpPr>
          <p:nvPr>
            <p:ph type="body" sz="quarter" idx="14"/>
          </p:nvPr>
        </p:nvSpPr>
        <p:spPr/>
        <p:txBody>
          <a:bodyPr/>
          <a:lstStyle/>
          <a:p>
            <a:endParaRPr lang="nl-NL"/>
          </a:p>
        </p:txBody>
      </p:sp>
      <p:sp>
        <p:nvSpPr>
          <p:cNvPr id="9" name="Tijdelijke aanduiding voor tekst 8"/>
          <p:cNvSpPr>
            <a:spLocks noGrp="1"/>
          </p:cNvSpPr>
          <p:nvPr>
            <p:ph type="body" sz="quarter" idx="15"/>
          </p:nvPr>
        </p:nvSpPr>
        <p:spPr/>
        <p:txBody>
          <a:bodyPr/>
          <a:lstStyle/>
          <a:p>
            <a:endParaRPr lang="nl-NL"/>
          </a:p>
        </p:txBody>
      </p:sp>
      <p:sp>
        <p:nvSpPr>
          <p:cNvPr id="2" name="Titel 1"/>
          <p:cNvSpPr>
            <a:spLocks noGrp="1"/>
          </p:cNvSpPr>
          <p:nvPr>
            <p:ph type="title"/>
          </p:nvPr>
        </p:nvSpPr>
        <p:spPr/>
        <p:txBody>
          <a:bodyPr/>
          <a:lstStyle/>
          <a:p>
            <a:r>
              <a:rPr lang="nl-BE" dirty="0" err="1"/>
              <a:t>Example</a:t>
            </a:r>
            <a:endParaRPr lang="nl-NL" dirty="0"/>
          </a:p>
        </p:txBody>
      </p:sp>
      <p:pic>
        <p:nvPicPr>
          <p:cNvPr id="14338" name="Picture 2" descr="Six bonkers cars with six wheels (list) | GRR">
            <a:extLst>
              <a:ext uri="{FF2B5EF4-FFF2-40B4-BE49-F238E27FC236}">
                <a16:creationId xmlns:a16="http://schemas.microsoft.com/office/drawing/2014/main" id="{F3DB6A80-B656-8063-207D-B04B50DB9D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9255" y="3092161"/>
            <a:ext cx="2639616" cy="14847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EDC3505-A452-E737-52D7-1AED0DF6C6C3}"/>
              </a:ext>
            </a:extLst>
          </p:cNvPr>
          <p:cNvPicPr>
            <a:picLocks noChangeAspect="1"/>
          </p:cNvPicPr>
          <p:nvPr/>
        </p:nvPicPr>
        <p:blipFill>
          <a:blip r:embed="rId3"/>
          <a:stretch>
            <a:fillRect/>
          </a:stretch>
        </p:blipFill>
        <p:spPr>
          <a:xfrm>
            <a:off x="3889140" y="3088716"/>
            <a:ext cx="1969612" cy="1484784"/>
          </a:xfrm>
          <a:prstGeom prst="rect">
            <a:avLst/>
          </a:prstGeom>
        </p:spPr>
      </p:pic>
      <p:pic>
        <p:nvPicPr>
          <p:cNvPr id="15" name="Picture 14">
            <a:extLst>
              <a:ext uri="{FF2B5EF4-FFF2-40B4-BE49-F238E27FC236}">
                <a16:creationId xmlns:a16="http://schemas.microsoft.com/office/drawing/2014/main" id="{F505F8AE-F211-EA05-663C-B9160D442060}"/>
              </a:ext>
            </a:extLst>
          </p:cNvPr>
          <p:cNvPicPr>
            <a:picLocks noChangeAspect="1"/>
          </p:cNvPicPr>
          <p:nvPr/>
        </p:nvPicPr>
        <p:blipFill>
          <a:blip r:embed="rId4"/>
          <a:stretch>
            <a:fillRect/>
          </a:stretch>
        </p:blipFill>
        <p:spPr>
          <a:xfrm>
            <a:off x="3689674" y="856109"/>
            <a:ext cx="4658375" cy="1590897"/>
          </a:xfrm>
          <a:prstGeom prst="rect">
            <a:avLst/>
          </a:prstGeom>
        </p:spPr>
      </p:pic>
    </p:spTree>
    <p:extLst>
      <p:ext uri="{BB962C8B-B14F-4D97-AF65-F5344CB8AC3E}">
        <p14:creationId xmlns:p14="http://schemas.microsoft.com/office/powerpoint/2010/main" val="81934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4"/>
          </p:nvPr>
        </p:nvSpPr>
        <p:spPr/>
        <p:txBody>
          <a:bodyPr/>
          <a:lstStyle/>
          <a:p>
            <a:endParaRPr lang="nl-NL"/>
          </a:p>
        </p:txBody>
      </p:sp>
      <p:sp>
        <p:nvSpPr>
          <p:cNvPr id="3" name="Tijdelijke aanduiding voor tekst 2"/>
          <p:cNvSpPr>
            <a:spLocks noGrp="1"/>
          </p:cNvSpPr>
          <p:nvPr>
            <p:ph type="body" sz="quarter" idx="15"/>
          </p:nvPr>
        </p:nvSpPr>
        <p:spPr/>
        <p:txBody>
          <a:bodyPr/>
          <a:lstStyle/>
          <a:p>
            <a:endParaRPr lang="nl-NL"/>
          </a:p>
        </p:txBody>
      </p:sp>
      <p:sp>
        <p:nvSpPr>
          <p:cNvPr id="4" name="Tijdelijke aanduiding voor verticale tekst 3"/>
          <p:cNvSpPr>
            <a:spLocks noGrp="1"/>
          </p:cNvSpPr>
          <p:nvPr>
            <p:ph type="body" orient="vert" idx="1"/>
          </p:nvPr>
        </p:nvSpPr>
        <p:spPr/>
        <p:txBody>
          <a:bodyPr/>
          <a:lstStyle/>
          <a:p>
            <a:pPr marL="285750" indent="-285750">
              <a:buFont typeface="Arial" panose="020B0604020202020204" pitchFamily="34" charset="0"/>
              <a:buChar char="•"/>
            </a:pPr>
            <a:r>
              <a:rPr lang="nl-BE" dirty="0" err="1"/>
              <a:t>Principle</a:t>
            </a:r>
            <a:r>
              <a:rPr lang="nl-BE" dirty="0"/>
              <a:t>: </a:t>
            </a:r>
          </a:p>
          <a:p>
            <a:r>
              <a:rPr lang="nl-BE" i="1" dirty="0" err="1"/>
              <a:t>Selection</a:t>
            </a:r>
            <a:r>
              <a:rPr lang="nl-BE" i="1" dirty="0"/>
              <a:t> of a subset or a </a:t>
            </a:r>
            <a:r>
              <a:rPr lang="nl-BE" i="1" dirty="0" err="1"/>
              <a:t>subrange</a:t>
            </a:r>
            <a:r>
              <a:rPr lang="nl-BE" i="1" dirty="0"/>
              <a:t> </a:t>
            </a:r>
            <a:r>
              <a:rPr lang="nl-BE" i="1" dirty="0" err="1"/>
              <a:t>from</a:t>
            </a:r>
            <a:r>
              <a:rPr lang="nl-BE" i="1" dirty="0"/>
              <a:t> a </a:t>
            </a:r>
            <a:r>
              <a:rPr lang="nl-BE" i="1" dirty="0" err="1"/>
              <a:t>broader</a:t>
            </a:r>
            <a:r>
              <a:rPr lang="nl-BE" i="1" dirty="0"/>
              <a:t> </a:t>
            </a:r>
            <a:r>
              <a:rPr lang="nl-BE" i="1" dirty="0" err="1"/>
              <a:t>group</a:t>
            </a:r>
            <a:r>
              <a:rPr lang="nl-BE" i="1" dirty="0"/>
              <a:t> or range </a:t>
            </a:r>
            <a:r>
              <a:rPr lang="nl-BE" i="1" dirty="0" err="1"/>
              <a:t>which</a:t>
            </a:r>
            <a:r>
              <a:rPr lang="nl-BE" i="1" dirty="0"/>
              <a:t> is </a:t>
            </a:r>
            <a:r>
              <a:rPr lang="nl-BE" i="1" dirty="0" err="1"/>
              <a:t>known</a:t>
            </a:r>
            <a:r>
              <a:rPr lang="nl-BE" i="1" dirty="0"/>
              <a:t> in </a:t>
            </a:r>
            <a:r>
              <a:rPr lang="nl-BE" i="1" dirty="0" err="1"/>
              <a:t>the</a:t>
            </a:r>
            <a:r>
              <a:rPr lang="nl-BE" i="1" dirty="0"/>
              <a:t> prior art </a:t>
            </a:r>
            <a:r>
              <a:rPr lang="nl-BE" i="1" dirty="0" err="1"/>
              <a:t>can</a:t>
            </a:r>
            <a:r>
              <a:rPr lang="nl-BE" i="1" dirty="0"/>
              <a:t> </a:t>
            </a:r>
            <a:r>
              <a:rPr lang="nl-BE" i="1" dirty="0" err="1"/>
              <a:t>be</a:t>
            </a:r>
            <a:r>
              <a:rPr lang="nl-BE" i="1" dirty="0"/>
              <a:t> </a:t>
            </a:r>
            <a:r>
              <a:rPr lang="nl-BE" i="1" dirty="0" err="1"/>
              <a:t>patentable</a:t>
            </a:r>
            <a:r>
              <a:rPr lang="nl-BE" i="1" dirty="0"/>
              <a:t>. </a:t>
            </a:r>
          </a:p>
          <a:p>
            <a:pPr marL="285750" indent="-285750">
              <a:buFont typeface="Arial" panose="020B0604020202020204" pitchFamily="34" charset="0"/>
              <a:buChar char="•"/>
            </a:pPr>
            <a:r>
              <a:rPr lang="nl-BE" dirty="0" err="1"/>
              <a:t>Disclosure</a:t>
            </a:r>
            <a:r>
              <a:rPr lang="nl-BE" dirty="0"/>
              <a:t> of a genus in </a:t>
            </a:r>
            <a:r>
              <a:rPr lang="nl-BE" dirty="0" err="1"/>
              <a:t>the</a:t>
            </a:r>
            <a:r>
              <a:rPr lang="nl-BE" dirty="0"/>
              <a:t> prior art is </a:t>
            </a:r>
            <a:r>
              <a:rPr lang="nl-BE" dirty="0" err="1"/>
              <a:t>not</a:t>
            </a:r>
            <a:r>
              <a:rPr lang="nl-BE" dirty="0"/>
              <a:t> per se novelty </a:t>
            </a:r>
            <a:r>
              <a:rPr lang="nl-BE" dirty="0" err="1"/>
              <a:t>destroying</a:t>
            </a:r>
            <a:r>
              <a:rPr lang="nl-BE" dirty="0"/>
              <a:t> </a:t>
            </a:r>
            <a:r>
              <a:rPr lang="nl-BE" dirty="0" err="1"/>
              <a:t>for</a:t>
            </a:r>
            <a:r>
              <a:rPr lang="nl-BE" dirty="0"/>
              <a:t> </a:t>
            </a:r>
            <a:r>
              <a:rPr lang="nl-BE" dirty="0" err="1"/>
              <a:t>the</a:t>
            </a:r>
            <a:r>
              <a:rPr lang="nl-BE" dirty="0"/>
              <a:t> species </a:t>
            </a:r>
          </a:p>
          <a:p>
            <a:pPr marL="646113" lvl="3" indent="-285750"/>
            <a:r>
              <a:rPr lang="nl-BE" dirty="0"/>
              <a:t>E.g., </a:t>
            </a:r>
            <a:r>
              <a:rPr lang="nl-BE" dirty="0" err="1"/>
              <a:t>cars</a:t>
            </a:r>
            <a:r>
              <a:rPr lang="nl-BE" dirty="0"/>
              <a:t> of 600-800 kg </a:t>
            </a:r>
            <a:r>
              <a:rPr lang="nl-BE" dirty="0" err="1"/>
              <a:t>with</a:t>
            </a:r>
            <a:r>
              <a:rPr lang="nl-BE" dirty="0"/>
              <a:t> </a:t>
            </a:r>
            <a:r>
              <a:rPr lang="nl-BE" dirty="0" err="1"/>
              <a:t>tires</a:t>
            </a:r>
            <a:r>
              <a:rPr lang="nl-BE" dirty="0"/>
              <a:t> </a:t>
            </a:r>
            <a:r>
              <a:rPr lang="nl-BE" dirty="0" err="1"/>
              <a:t>having</a:t>
            </a:r>
            <a:r>
              <a:rPr lang="nl-BE" dirty="0"/>
              <a:t> a </a:t>
            </a:r>
            <a:r>
              <a:rPr lang="nl-BE" dirty="0" err="1"/>
              <a:t>very</a:t>
            </a:r>
            <a:r>
              <a:rPr lang="nl-BE" dirty="0"/>
              <a:t> </a:t>
            </a:r>
            <a:r>
              <a:rPr lang="nl-BE" dirty="0" err="1"/>
              <a:t>specific</a:t>
            </a:r>
            <a:r>
              <a:rPr lang="nl-BE" dirty="0"/>
              <a:t> </a:t>
            </a:r>
            <a:r>
              <a:rPr lang="nl-BE" dirty="0" err="1"/>
              <a:t>width</a:t>
            </a:r>
            <a:r>
              <a:rPr lang="nl-BE" dirty="0"/>
              <a:t> – e.g. in a range of 10-12 cm</a:t>
            </a:r>
          </a:p>
          <a:p>
            <a:pPr marL="285750" indent="-285750">
              <a:buFont typeface="Arial" panose="020B0604020202020204" pitchFamily="34" charset="0"/>
              <a:buChar char="•"/>
            </a:pPr>
            <a:r>
              <a:rPr lang="nl-BE" dirty="0"/>
              <a:t>NB: </a:t>
            </a:r>
            <a:r>
              <a:rPr lang="nl-BE" dirty="0" err="1"/>
              <a:t>Disclosure</a:t>
            </a:r>
            <a:r>
              <a:rPr lang="nl-BE" dirty="0"/>
              <a:t> of a species in </a:t>
            </a:r>
            <a:r>
              <a:rPr lang="nl-BE" dirty="0" err="1"/>
              <a:t>the</a:t>
            </a:r>
            <a:r>
              <a:rPr lang="nl-BE" dirty="0"/>
              <a:t> prior art is </a:t>
            </a:r>
            <a:r>
              <a:rPr lang="nl-BE" dirty="0" err="1"/>
              <a:t>generally</a:t>
            </a:r>
            <a:r>
              <a:rPr lang="nl-BE" dirty="0"/>
              <a:t> novelty </a:t>
            </a:r>
            <a:r>
              <a:rPr lang="nl-BE" dirty="0" err="1"/>
              <a:t>destroying</a:t>
            </a:r>
            <a:r>
              <a:rPr lang="nl-BE" dirty="0"/>
              <a:t> </a:t>
            </a:r>
            <a:r>
              <a:rPr lang="nl-BE" dirty="0" err="1"/>
              <a:t>for</a:t>
            </a:r>
            <a:r>
              <a:rPr lang="nl-BE" dirty="0"/>
              <a:t> </a:t>
            </a:r>
            <a:r>
              <a:rPr lang="nl-BE" dirty="0" err="1"/>
              <a:t>the</a:t>
            </a:r>
            <a:r>
              <a:rPr lang="nl-BE" dirty="0"/>
              <a:t> genus</a:t>
            </a:r>
          </a:p>
          <a:p>
            <a:pPr marL="646113" lvl="3" indent="-285750"/>
            <a:r>
              <a:rPr lang="nl-BE" dirty="0"/>
              <a:t>E.g. </a:t>
            </a:r>
            <a:r>
              <a:rPr lang="nl-BE" dirty="0" err="1"/>
              <a:t>car</a:t>
            </a:r>
            <a:r>
              <a:rPr lang="nl-BE" dirty="0"/>
              <a:t> </a:t>
            </a:r>
            <a:r>
              <a:rPr lang="nl-BE" dirty="0" err="1"/>
              <a:t>with</a:t>
            </a:r>
            <a:r>
              <a:rPr lang="nl-BE" dirty="0"/>
              <a:t> </a:t>
            </a:r>
            <a:r>
              <a:rPr lang="nl-BE" dirty="0" err="1"/>
              <a:t>tires</a:t>
            </a:r>
            <a:r>
              <a:rPr lang="nl-BE" dirty="0"/>
              <a:t> </a:t>
            </a:r>
            <a:r>
              <a:rPr lang="nl-BE" dirty="0" err="1"/>
              <a:t>having</a:t>
            </a:r>
            <a:r>
              <a:rPr lang="nl-BE" dirty="0"/>
              <a:t> </a:t>
            </a:r>
            <a:r>
              <a:rPr lang="nl-BE" dirty="0" err="1"/>
              <a:t>width</a:t>
            </a:r>
            <a:r>
              <a:rPr lang="nl-BE" dirty="0"/>
              <a:t> </a:t>
            </a:r>
            <a:r>
              <a:rPr lang="nl-BE" dirty="0" err="1"/>
              <a:t>between</a:t>
            </a:r>
            <a:r>
              <a:rPr lang="nl-BE" dirty="0"/>
              <a:t> 10 </a:t>
            </a:r>
            <a:r>
              <a:rPr lang="nl-BE" dirty="0" err="1"/>
              <a:t>and</a:t>
            </a:r>
            <a:r>
              <a:rPr lang="nl-BE" dirty="0"/>
              <a:t> 30 cm are </a:t>
            </a:r>
            <a:r>
              <a:rPr lang="nl-BE" dirty="0" err="1"/>
              <a:t>known</a:t>
            </a:r>
            <a:r>
              <a:rPr lang="nl-BE" dirty="0"/>
              <a:t>; </a:t>
            </a:r>
            <a:r>
              <a:rPr lang="nl-BE" dirty="0" err="1"/>
              <a:t>then</a:t>
            </a:r>
            <a:r>
              <a:rPr lang="nl-BE" dirty="0"/>
              <a:t> </a:t>
            </a:r>
            <a:r>
              <a:rPr lang="nl-BE" dirty="0" err="1"/>
              <a:t>cars</a:t>
            </a:r>
            <a:r>
              <a:rPr lang="nl-BE" dirty="0"/>
              <a:t> </a:t>
            </a:r>
            <a:r>
              <a:rPr lang="nl-BE" dirty="0" err="1"/>
              <a:t>with</a:t>
            </a:r>
            <a:r>
              <a:rPr lang="nl-BE" dirty="0"/>
              <a:t> </a:t>
            </a:r>
            <a:r>
              <a:rPr lang="nl-BE" dirty="0" err="1"/>
              <a:t>unspecified</a:t>
            </a:r>
            <a:r>
              <a:rPr lang="nl-BE" dirty="0"/>
              <a:t> </a:t>
            </a:r>
            <a:r>
              <a:rPr lang="nl-BE" dirty="0" err="1"/>
              <a:t>tire</a:t>
            </a:r>
            <a:r>
              <a:rPr lang="nl-BE" dirty="0"/>
              <a:t> </a:t>
            </a:r>
            <a:r>
              <a:rPr lang="nl-BE" dirty="0" err="1"/>
              <a:t>width</a:t>
            </a:r>
            <a:r>
              <a:rPr lang="nl-BE" dirty="0"/>
              <a:t> is </a:t>
            </a:r>
            <a:r>
              <a:rPr lang="nl-BE" dirty="0" err="1"/>
              <a:t>not</a:t>
            </a:r>
            <a:r>
              <a:rPr lang="nl-BE" dirty="0"/>
              <a:t> </a:t>
            </a:r>
            <a:r>
              <a:rPr lang="nl-BE" dirty="0" err="1"/>
              <a:t>novel</a:t>
            </a:r>
            <a:endParaRPr lang="nl-BE" dirty="0"/>
          </a:p>
        </p:txBody>
      </p:sp>
      <p:sp>
        <p:nvSpPr>
          <p:cNvPr id="5" name="Titel 4"/>
          <p:cNvSpPr>
            <a:spLocks noGrp="1"/>
          </p:cNvSpPr>
          <p:nvPr>
            <p:ph type="title"/>
          </p:nvPr>
        </p:nvSpPr>
        <p:spPr/>
        <p:txBody>
          <a:bodyPr/>
          <a:lstStyle/>
          <a:p>
            <a:r>
              <a:rPr lang="nl-BE" dirty="0" err="1"/>
              <a:t>Selection</a:t>
            </a:r>
            <a:r>
              <a:rPr lang="nl-BE" dirty="0"/>
              <a:t> </a:t>
            </a:r>
            <a:r>
              <a:rPr lang="nl-BE" dirty="0" err="1"/>
              <a:t>invention</a:t>
            </a:r>
            <a:endParaRPr lang="nl-NL" dirty="0"/>
          </a:p>
        </p:txBody>
      </p:sp>
    </p:spTree>
    <p:extLst>
      <p:ext uri="{BB962C8B-B14F-4D97-AF65-F5344CB8AC3E}">
        <p14:creationId xmlns:p14="http://schemas.microsoft.com/office/powerpoint/2010/main" val="9121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p:cNvSpPr>
            <a:spLocks noGrp="1"/>
          </p:cNvSpPr>
          <p:nvPr>
            <p:ph type="body" sz="quarter" idx="14"/>
          </p:nvPr>
        </p:nvSpPr>
        <p:spPr/>
        <p:txBody>
          <a:bodyPr/>
          <a:lstStyle/>
          <a:p>
            <a:endParaRPr lang="nl-NL"/>
          </a:p>
        </p:txBody>
      </p:sp>
      <p:sp>
        <p:nvSpPr>
          <p:cNvPr id="8" name="Tijdelijke aanduiding voor tekst 7"/>
          <p:cNvSpPr>
            <a:spLocks noGrp="1"/>
          </p:cNvSpPr>
          <p:nvPr>
            <p:ph type="body" sz="quarter" idx="15"/>
          </p:nvPr>
        </p:nvSpPr>
        <p:spPr/>
        <p:txBody>
          <a:bodyPr/>
          <a:lstStyle/>
          <a:p>
            <a:endParaRPr lang="nl-NL"/>
          </a:p>
        </p:txBody>
      </p:sp>
      <p:sp>
        <p:nvSpPr>
          <p:cNvPr id="6" name="Titel 5"/>
          <p:cNvSpPr>
            <a:spLocks noGrp="1"/>
          </p:cNvSpPr>
          <p:nvPr>
            <p:ph type="title"/>
          </p:nvPr>
        </p:nvSpPr>
        <p:spPr/>
        <p:txBody>
          <a:bodyPr/>
          <a:lstStyle/>
          <a:p>
            <a:r>
              <a:rPr lang="nl-BE" dirty="0" err="1"/>
              <a:t>Introduction</a:t>
            </a:r>
            <a:r>
              <a:rPr lang="nl-BE" dirty="0"/>
              <a:t> </a:t>
            </a:r>
            <a:r>
              <a:rPr lang="nl-BE" dirty="0" err="1"/>
              <a:t>to</a:t>
            </a:r>
            <a:r>
              <a:rPr lang="nl-BE" dirty="0"/>
              <a:t> Patents</a:t>
            </a:r>
            <a:br>
              <a:rPr lang="nl-BE" dirty="0"/>
            </a:br>
            <a:br>
              <a:rPr lang="nl-BE" dirty="0"/>
            </a:br>
            <a:r>
              <a:rPr lang="nl-BE" sz="2400" dirty="0" err="1"/>
              <a:t>Inventive</a:t>
            </a:r>
            <a:r>
              <a:rPr lang="nl-BE" sz="2400" dirty="0"/>
              <a:t> step</a:t>
            </a:r>
            <a:endParaRPr lang="nl-NL" dirty="0"/>
          </a:p>
        </p:txBody>
      </p:sp>
    </p:spTree>
    <p:extLst>
      <p:ext uri="{BB962C8B-B14F-4D97-AF65-F5344CB8AC3E}">
        <p14:creationId xmlns:p14="http://schemas.microsoft.com/office/powerpoint/2010/main" val="346951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p:txBody>
          <a:bodyPr/>
          <a:lstStyle/>
          <a:p>
            <a:endParaRPr lang="nl-NL"/>
          </a:p>
        </p:txBody>
      </p:sp>
      <p:sp>
        <p:nvSpPr>
          <p:cNvPr id="8" name="Tijdelijke aanduiding voor tekst 7"/>
          <p:cNvSpPr>
            <a:spLocks noGrp="1"/>
          </p:cNvSpPr>
          <p:nvPr>
            <p:ph type="body" sz="quarter" idx="15"/>
          </p:nvPr>
        </p:nvSpPr>
        <p:spPr/>
        <p:txBody>
          <a:bodyPr/>
          <a:lstStyle/>
          <a:p>
            <a:endParaRPr lang="nl-NL"/>
          </a:p>
        </p:txBody>
      </p:sp>
      <p:sp>
        <p:nvSpPr>
          <p:cNvPr id="2" name="Tijdelijke aanduiding voor verticale tekst 1"/>
          <p:cNvSpPr>
            <a:spLocks noGrp="1"/>
          </p:cNvSpPr>
          <p:nvPr>
            <p:ph type="body" orient="vert" idx="1"/>
          </p:nvPr>
        </p:nvSpPr>
        <p:spPr/>
        <p:txBody>
          <a:bodyPr/>
          <a:lstStyle/>
          <a:p>
            <a:endParaRPr lang="nl-NL" dirty="0"/>
          </a:p>
        </p:txBody>
      </p:sp>
      <p:sp>
        <p:nvSpPr>
          <p:cNvPr id="4" name="Date Placeholder 3"/>
          <p:cNvSpPr>
            <a:spLocks noGrp="1"/>
          </p:cNvSpPr>
          <p:nvPr>
            <p:ph type="dt" sz="half" idx="10"/>
          </p:nvPr>
        </p:nvSpPr>
        <p:spPr>
          <a:prstGeom prst="rect">
            <a:avLst/>
          </a:prstGeom>
        </p:spPr>
        <p:txBody>
          <a:bodyPr/>
          <a:lstStyle/>
          <a:p>
            <a:pPr>
              <a:defRPr/>
            </a:pPr>
            <a:r>
              <a:rPr lang="fr-FR"/>
              <a:t>© GEVERS 2015</a:t>
            </a:r>
            <a:endParaRPr lang="fr-BE"/>
          </a:p>
        </p:txBody>
      </p:sp>
      <p:sp>
        <p:nvSpPr>
          <p:cNvPr id="5" name="Footer Placeholder 4"/>
          <p:cNvSpPr>
            <a:spLocks noGrp="1"/>
          </p:cNvSpPr>
          <p:nvPr>
            <p:ph type="ftr" sz="quarter" idx="11"/>
          </p:nvPr>
        </p:nvSpPr>
        <p:spPr/>
        <p:txBody>
          <a:bodyPr/>
          <a:lstStyle/>
          <a:p>
            <a:pPr>
              <a:defRPr/>
            </a:pPr>
            <a:r>
              <a:rPr lang="fr-BE"/>
              <a:t>www.gevers.eu</a:t>
            </a:r>
          </a:p>
        </p:txBody>
      </p:sp>
      <p:sp>
        <p:nvSpPr>
          <p:cNvPr id="28673" name="Title 1"/>
          <p:cNvSpPr>
            <a:spLocks noGrp="1"/>
          </p:cNvSpPr>
          <p:nvPr>
            <p:ph type="title"/>
          </p:nvPr>
        </p:nvSpPr>
        <p:spPr/>
        <p:txBody>
          <a:bodyPr/>
          <a:lstStyle/>
          <a:p>
            <a:pPr eaLnBrk="1" hangingPunct="1"/>
            <a:r>
              <a:rPr lang="en-US"/>
              <a:t>Principle and Exception</a:t>
            </a:r>
          </a:p>
        </p:txBody>
      </p:sp>
      <p:graphicFrame>
        <p:nvGraphicFramePr>
          <p:cNvPr id="7" name="Diagram 6"/>
          <p:cNvGraphicFramePr/>
          <p:nvPr>
            <p:extLst>
              <p:ext uri="{D42A27DB-BD31-4B8C-83A1-F6EECF244321}">
                <p14:modId xmlns:p14="http://schemas.microsoft.com/office/powerpoint/2010/main" val="84182311"/>
              </p:ext>
            </p:extLst>
          </p:nvPr>
        </p:nvGraphicFramePr>
        <p:xfrm>
          <a:off x="2210743" y="1196752"/>
          <a:ext cx="8928992" cy="4347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666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p:cNvSpPr>
            <a:spLocks noGrp="1"/>
          </p:cNvSpPr>
          <p:nvPr>
            <p:ph type="body" sz="quarter" idx="14"/>
          </p:nvPr>
        </p:nvSpPr>
        <p:spPr/>
        <p:txBody>
          <a:bodyPr/>
          <a:lstStyle/>
          <a:p>
            <a:endParaRPr lang="nl-NL"/>
          </a:p>
        </p:txBody>
      </p:sp>
      <p:sp>
        <p:nvSpPr>
          <p:cNvPr id="8" name="Tijdelijke aanduiding voor tekst 7"/>
          <p:cNvSpPr>
            <a:spLocks noGrp="1"/>
          </p:cNvSpPr>
          <p:nvPr>
            <p:ph type="body" sz="quarter" idx="15"/>
          </p:nvPr>
        </p:nvSpPr>
        <p:spPr/>
        <p:txBody>
          <a:bodyPr/>
          <a:lstStyle/>
          <a:p>
            <a:endParaRPr lang="nl-NL"/>
          </a:p>
        </p:txBody>
      </p:sp>
      <p:sp>
        <p:nvSpPr>
          <p:cNvPr id="6" name="Tijdelijke aanduiding voor verticale tekst 5"/>
          <p:cNvSpPr>
            <a:spLocks noGrp="1"/>
          </p:cNvSpPr>
          <p:nvPr>
            <p:ph type="body" orient="vert" idx="1"/>
          </p:nvPr>
        </p:nvSpPr>
        <p:spPr>
          <a:xfrm>
            <a:off x="555025" y="1772816"/>
            <a:ext cx="5472142" cy="3487954"/>
          </a:xfrm>
        </p:spPr>
        <p:txBody>
          <a:bodyPr/>
          <a:lstStyle/>
          <a:p>
            <a:r>
              <a:rPr lang="en-US" dirty="0"/>
              <a:t>An invention shall be considered as involving an inventive step if, having regard to the state of the art, it is </a:t>
            </a:r>
            <a:r>
              <a:rPr lang="en-US" b="1" dirty="0"/>
              <a:t>not obvious to a </a:t>
            </a:r>
            <a:r>
              <a:rPr lang="en-US" b="1" dirty="0">
                <a:solidFill>
                  <a:srgbClr val="FF0000"/>
                </a:solidFill>
              </a:rPr>
              <a:t>person skilled in the art</a:t>
            </a:r>
            <a:r>
              <a:rPr lang="en-US" b="1" dirty="0"/>
              <a:t>.</a:t>
            </a:r>
            <a:endParaRPr lang="nl-NL" b="1" dirty="0"/>
          </a:p>
        </p:txBody>
      </p:sp>
      <p:sp>
        <p:nvSpPr>
          <p:cNvPr id="5" name="Titel 4"/>
          <p:cNvSpPr>
            <a:spLocks noGrp="1"/>
          </p:cNvSpPr>
          <p:nvPr>
            <p:ph type="title"/>
          </p:nvPr>
        </p:nvSpPr>
        <p:spPr/>
        <p:txBody>
          <a:bodyPr/>
          <a:lstStyle/>
          <a:p>
            <a:r>
              <a:rPr lang="nl-BE" dirty="0" err="1"/>
              <a:t>Inventive</a:t>
            </a:r>
            <a:r>
              <a:rPr lang="nl-BE" dirty="0"/>
              <a:t> step</a:t>
            </a:r>
            <a:endParaRPr lang="nl-NL" dirty="0"/>
          </a:p>
        </p:txBody>
      </p:sp>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l="19499" r="20588"/>
          <a:stretch/>
        </p:blipFill>
        <p:spPr>
          <a:xfrm>
            <a:off x="7755359" y="1844824"/>
            <a:ext cx="1408339" cy="2438716"/>
          </a:xfrm>
          <a:prstGeom prst="rect">
            <a:avLst/>
          </a:prstGeom>
        </p:spPr>
      </p:pic>
    </p:spTree>
    <p:extLst>
      <p:ext uri="{BB962C8B-B14F-4D97-AF65-F5344CB8AC3E}">
        <p14:creationId xmlns:p14="http://schemas.microsoft.com/office/powerpoint/2010/main" val="130845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a:spLocks noChangeArrowheads="1"/>
          </p:cNvSpPr>
          <p:nvPr/>
        </p:nvSpPr>
        <p:spPr bwMode="auto">
          <a:xfrm>
            <a:off x="7107287" y="2060848"/>
            <a:ext cx="1219200" cy="2176190"/>
          </a:xfrm>
          <a:prstGeom prst="curvedLeftArrow">
            <a:avLst>
              <a:gd name="adj1" fmla="val 38750"/>
              <a:gd name="adj2" fmla="val 77500"/>
              <a:gd name="adj3" fmla="val 33333"/>
            </a:avLst>
          </a:prstGeom>
          <a:solidFill>
            <a:schemeClr val="accent1">
              <a:lumMod val="20000"/>
              <a:lumOff val="80000"/>
            </a:schemeClr>
          </a:solidFill>
          <a:ln w="9525">
            <a:solidFill>
              <a:schemeClr val="accent1">
                <a:lumMod val="20000"/>
                <a:lumOff val="80000"/>
              </a:schemeClr>
            </a:solidFill>
            <a:miter lim="800000"/>
            <a:headEnd/>
            <a:tailEnd/>
          </a:ln>
        </p:spPr>
        <p:txBody>
          <a:bodyPr wrap="none" anchor="ctr"/>
          <a:lstStyle/>
          <a:p>
            <a:endParaRPr lang="nl-NL">
              <a:latin typeface="Calibri" pitchFamily="34" charset="0"/>
            </a:endParaRPr>
          </a:p>
        </p:txBody>
      </p:sp>
      <p:sp>
        <p:nvSpPr>
          <p:cNvPr id="4" name="Rectangle 3"/>
          <p:cNvSpPr txBox="1">
            <a:spLocks noChangeArrowheads="1"/>
          </p:cNvSpPr>
          <p:nvPr/>
        </p:nvSpPr>
        <p:spPr>
          <a:xfrm>
            <a:off x="2212975" y="1196752"/>
            <a:ext cx="8031162" cy="4137025"/>
          </a:xfrm>
          <a:prstGeom prst="rect">
            <a:avLst/>
          </a:prstGeom>
        </p:spPr>
        <p:txBody>
          <a:bodyPr rtlCol="0">
            <a:noAutofit/>
          </a:bodyPr>
          <a:lstStyle/>
          <a:p>
            <a:pPr marL="288000" indent="-288000" algn="ctr" defTabSz="457200">
              <a:lnSpc>
                <a:spcPct val="150000"/>
              </a:lnSpc>
              <a:defRPr/>
            </a:pPr>
            <a:r>
              <a:rPr lang="nl-NL" sz="2400" dirty="0" err="1">
                <a:solidFill>
                  <a:schemeClr val="tx2">
                    <a:lumMod val="50000"/>
                  </a:schemeClr>
                </a:solidFill>
              </a:rPr>
              <a:t>Closest</a:t>
            </a:r>
            <a:r>
              <a:rPr lang="nl-NL" sz="2400" dirty="0">
                <a:solidFill>
                  <a:schemeClr val="tx2">
                    <a:lumMod val="50000"/>
                  </a:schemeClr>
                </a:solidFill>
              </a:rPr>
              <a:t> state of the art</a:t>
            </a:r>
            <a:endParaRPr lang="en-US" sz="2400" dirty="0">
              <a:solidFill>
                <a:schemeClr val="tx2">
                  <a:lumMod val="50000"/>
                </a:schemeClr>
              </a:solidFill>
            </a:endParaRPr>
          </a:p>
          <a:p>
            <a:pPr marL="288000" indent="-288000" algn="ctr" defTabSz="457200">
              <a:lnSpc>
                <a:spcPct val="150000"/>
              </a:lnSpc>
              <a:defRPr/>
            </a:pPr>
            <a:r>
              <a:rPr lang="en-US" sz="2400" dirty="0">
                <a:solidFill>
                  <a:schemeClr val="tx2">
                    <a:lumMod val="50000"/>
                  </a:schemeClr>
                </a:solidFill>
              </a:rPr>
              <a:t>Problem</a:t>
            </a:r>
          </a:p>
          <a:p>
            <a:pPr marL="288000" indent="-288000" algn="ctr" defTabSz="457200">
              <a:lnSpc>
                <a:spcPct val="150000"/>
              </a:lnSpc>
              <a:defRPr/>
            </a:pPr>
            <a:endParaRPr lang="en-US" sz="1200" dirty="0">
              <a:solidFill>
                <a:schemeClr val="tx2">
                  <a:lumMod val="50000"/>
                </a:schemeClr>
              </a:solidFill>
            </a:endParaRPr>
          </a:p>
          <a:p>
            <a:pPr marL="288000" indent="-288000" defTabSz="457200">
              <a:lnSpc>
                <a:spcPct val="150000"/>
              </a:lnSpc>
              <a:defRPr/>
            </a:pPr>
            <a:r>
              <a:rPr lang="en-US" sz="2400" dirty="0">
                <a:solidFill>
                  <a:schemeClr val="tx2">
                    <a:lumMod val="50000"/>
                  </a:schemeClr>
                </a:solidFill>
              </a:rPr>
              <a:t>           not inventive				  Solution			inventive</a:t>
            </a:r>
          </a:p>
          <a:p>
            <a:pPr marL="288000" indent="-288000" defTabSz="457200">
              <a:lnSpc>
                <a:spcPct val="150000"/>
              </a:lnSpc>
              <a:defRPr/>
            </a:pPr>
            <a:r>
              <a:rPr lang="en-US" sz="2400" dirty="0">
                <a:solidFill>
                  <a:schemeClr val="tx2">
                    <a:lumMod val="50000"/>
                  </a:schemeClr>
                </a:solidFill>
              </a:rPr>
              <a:t>									</a:t>
            </a:r>
            <a:endParaRPr lang="en-US" sz="1200" dirty="0">
              <a:solidFill>
                <a:schemeClr val="tx2">
                  <a:lumMod val="50000"/>
                </a:schemeClr>
              </a:solidFill>
            </a:endParaRPr>
          </a:p>
          <a:p>
            <a:pPr marL="288000" indent="-288000" algn="ctr" defTabSz="457200">
              <a:lnSpc>
                <a:spcPct val="150000"/>
              </a:lnSpc>
              <a:defRPr/>
            </a:pPr>
            <a:r>
              <a:rPr lang="en-US" sz="2400" dirty="0">
                <a:solidFill>
                  <a:schemeClr val="tx2">
                    <a:lumMod val="50000"/>
                  </a:schemeClr>
                </a:solidFill>
              </a:rPr>
              <a:t>Result</a:t>
            </a:r>
          </a:p>
          <a:p>
            <a:pPr marL="288000" indent="-288000" defTabSz="457200">
              <a:lnSpc>
                <a:spcPct val="150000"/>
              </a:lnSpc>
              <a:defRPr/>
            </a:pPr>
            <a:r>
              <a:rPr lang="en-US" sz="2400" dirty="0">
                <a:solidFill>
                  <a:schemeClr val="tx2">
                    <a:lumMod val="50000"/>
                  </a:schemeClr>
                </a:solidFill>
              </a:rPr>
              <a:t>Invention = </a:t>
            </a:r>
            <a:r>
              <a:rPr lang="en-US" sz="2400" u="sng" dirty="0">
                <a:solidFill>
                  <a:schemeClr val="tx2">
                    <a:lumMod val="50000"/>
                  </a:schemeClr>
                </a:solidFill>
              </a:rPr>
              <a:t>solution</a:t>
            </a:r>
            <a:r>
              <a:rPr lang="en-US" sz="2400" dirty="0">
                <a:solidFill>
                  <a:schemeClr val="tx2">
                    <a:lumMod val="50000"/>
                  </a:schemeClr>
                </a:solidFill>
              </a:rPr>
              <a:t>, the measures taken to solve the</a:t>
            </a:r>
          </a:p>
          <a:p>
            <a:pPr marL="288000" indent="-288000" defTabSz="457200">
              <a:lnSpc>
                <a:spcPct val="150000"/>
              </a:lnSpc>
              <a:defRPr/>
            </a:pPr>
            <a:r>
              <a:rPr lang="en-US" sz="2400" dirty="0">
                <a:solidFill>
                  <a:schemeClr val="tx2">
                    <a:lumMod val="50000"/>
                  </a:schemeClr>
                </a:solidFill>
              </a:rPr>
              <a:t>					problem (not the result).</a:t>
            </a:r>
          </a:p>
        </p:txBody>
      </p:sp>
      <p:sp>
        <p:nvSpPr>
          <p:cNvPr id="5" name="Line 4"/>
          <p:cNvSpPr>
            <a:spLocks noChangeShapeType="1"/>
          </p:cNvSpPr>
          <p:nvPr/>
        </p:nvSpPr>
        <p:spPr bwMode="auto">
          <a:xfrm>
            <a:off x="6459215" y="2420888"/>
            <a:ext cx="0" cy="1296144"/>
          </a:xfrm>
          <a:prstGeom prst="line">
            <a:avLst/>
          </a:prstGeom>
          <a:noFill/>
          <a:ln w="28575">
            <a:solidFill>
              <a:schemeClr val="tx1"/>
            </a:solidFill>
            <a:round/>
            <a:headEnd/>
            <a:tailEnd type="triangle" w="med" len="med"/>
          </a:ln>
        </p:spPr>
        <p:txBody>
          <a:bodyPr/>
          <a:lstStyle/>
          <a:p>
            <a:endParaRPr lang="nl-NL"/>
          </a:p>
        </p:txBody>
      </p:sp>
      <p:sp>
        <p:nvSpPr>
          <p:cNvPr id="10" name="Tijdelijke aanduiding voor tekst 9"/>
          <p:cNvSpPr>
            <a:spLocks noGrp="1"/>
          </p:cNvSpPr>
          <p:nvPr>
            <p:ph type="body" sz="quarter" idx="14"/>
          </p:nvPr>
        </p:nvSpPr>
        <p:spPr/>
        <p:txBody>
          <a:bodyPr/>
          <a:lstStyle/>
          <a:p>
            <a:endParaRPr lang="nl-NL"/>
          </a:p>
        </p:txBody>
      </p:sp>
      <p:sp>
        <p:nvSpPr>
          <p:cNvPr id="11" name="Tijdelijke aanduiding voor tekst 10"/>
          <p:cNvSpPr>
            <a:spLocks noGrp="1"/>
          </p:cNvSpPr>
          <p:nvPr>
            <p:ph type="body" sz="quarter" idx="15"/>
          </p:nvPr>
        </p:nvSpPr>
        <p:spPr/>
        <p:txBody>
          <a:bodyPr/>
          <a:lstStyle/>
          <a:p>
            <a:endParaRPr lang="nl-NL"/>
          </a:p>
        </p:txBody>
      </p:sp>
      <p:sp>
        <p:nvSpPr>
          <p:cNvPr id="7" name="Tijdelijke aanduiding voor verticale tekst 6"/>
          <p:cNvSpPr>
            <a:spLocks noGrp="1"/>
          </p:cNvSpPr>
          <p:nvPr>
            <p:ph type="body" orient="vert" idx="1"/>
          </p:nvPr>
        </p:nvSpPr>
        <p:spPr/>
        <p:txBody>
          <a:bodyPr/>
          <a:lstStyle/>
          <a:p>
            <a:endParaRPr lang="nl-NL" dirty="0"/>
          </a:p>
        </p:txBody>
      </p:sp>
      <p:sp>
        <p:nvSpPr>
          <p:cNvPr id="2" name="Titel 1"/>
          <p:cNvSpPr>
            <a:spLocks noGrp="1"/>
          </p:cNvSpPr>
          <p:nvPr>
            <p:ph type="title"/>
          </p:nvPr>
        </p:nvSpPr>
        <p:spPr/>
        <p:txBody>
          <a:bodyPr/>
          <a:lstStyle/>
          <a:p>
            <a:r>
              <a:rPr lang="nl-BE" dirty="0" err="1"/>
              <a:t>Inventive</a:t>
            </a:r>
            <a:r>
              <a:rPr lang="nl-BE" dirty="0"/>
              <a:t> step: </a:t>
            </a:r>
            <a:r>
              <a:rPr lang="nl-BE" dirty="0" err="1"/>
              <a:t>Problem</a:t>
            </a:r>
            <a:r>
              <a:rPr lang="nl-BE" dirty="0"/>
              <a:t>-solution approach</a:t>
            </a:r>
            <a:endParaRPr lang="nl-NL" dirty="0"/>
          </a:p>
        </p:txBody>
      </p:sp>
    </p:spTree>
    <p:extLst>
      <p:ext uri="{BB962C8B-B14F-4D97-AF65-F5344CB8AC3E}">
        <p14:creationId xmlns:p14="http://schemas.microsoft.com/office/powerpoint/2010/main" val="53321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851025" y="980728"/>
            <a:ext cx="1944688" cy="4608512"/>
          </a:xfrm>
          <a:prstGeom prst="rect">
            <a:avLst/>
          </a:prstGeom>
        </p:spPr>
        <p:txBody>
          <a:bodyPr>
            <a:normAutofit fontScale="55000" lnSpcReduction="20000"/>
          </a:bodyPr>
          <a:lstStyle/>
          <a:p>
            <a:pPr marL="342900" indent="-342900">
              <a:lnSpc>
                <a:spcPct val="90000"/>
              </a:lnSpc>
              <a:spcBef>
                <a:spcPct val="20000"/>
              </a:spcBef>
              <a:defRPr/>
            </a:pPr>
            <a:r>
              <a:rPr lang="en-US" sz="2800" dirty="0">
                <a:solidFill>
                  <a:schemeClr val="tx2">
                    <a:lumMod val="50000"/>
                  </a:schemeClr>
                </a:solidFill>
              </a:rPr>
              <a:t>Invention</a:t>
            </a: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r>
              <a:rPr lang="en-US" sz="2800" dirty="0">
                <a:solidFill>
                  <a:schemeClr val="tx2">
                    <a:lumMod val="50000"/>
                  </a:schemeClr>
                </a:solidFill>
              </a:rPr>
              <a:t>Claim</a:t>
            </a: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r>
              <a:rPr lang="en-US" sz="2800" dirty="0">
                <a:solidFill>
                  <a:schemeClr val="tx2">
                    <a:lumMod val="50000"/>
                  </a:schemeClr>
                </a:solidFill>
              </a:rPr>
              <a:t>Prior art</a:t>
            </a: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r>
              <a:rPr lang="en-US" sz="2800" dirty="0">
                <a:solidFill>
                  <a:schemeClr val="tx2">
                    <a:lumMod val="50000"/>
                  </a:schemeClr>
                </a:solidFill>
              </a:rPr>
              <a:t>Inventive step?</a:t>
            </a:r>
            <a:br>
              <a:rPr lang="en-US" sz="2800" dirty="0">
                <a:solidFill>
                  <a:schemeClr val="tx2">
                    <a:lumMod val="50000"/>
                  </a:schemeClr>
                </a:solidFill>
              </a:rPr>
            </a:br>
            <a:endParaRPr lang="en-US" sz="2800" dirty="0">
              <a:solidFill>
                <a:schemeClr val="tx2">
                  <a:lumMod val="50000"/>
                </a:schemeClr>
              </a:solidFill>
            </a:endParaRPr>
          </a:p>
        </p:txBody>
      </p:sp>
      <p:sp>
        <p:nvSpPr>
          <p:cNvPr id="7" name="Rectangle 3"/>
          <p:cNvSpPr txBox="1">
            <a:spLocks noChangeArrowheads="1"/>
          </p:cNvSpPr>
          <p:nvPr/>
        </p:nvSpPr>
        <p:spPr bwMode="auto">
          <a:xfrm>
            <a:off x="3795713" y="2555497"/>
            <a:ext cx="6911975" cy="533219"/>
          </a:xfrm>
          <a:prstGeom prst="rect">
            <a:avLst/>
          </a:prstGeom>
          <a:noFill/>
          <a:ln w="9525">
            <a:noFill/>
            <a:miter lim="800000"/>
            <a:headEnd/>
            <a:tailEnd/>
          </a:ln>
        </p:spPr>
        <p:txBody>
          <a:bodyPr/>
          <a:lstStyle/>
          <a:p>
            <a:pPr marL="342900" indent="-342900">
              <a:lnSpc>
                <a:spcPct val="90000"/>
              </a:lnSpc>
              <a:spcBef>
                <a:spcPct val="20000"/>
              </a:spcBef>
            </a:pPr>
            <a:r>
              <a:rPr lang="en-US" dirty="0">
                <a:solidFill>
                  <a:srgbClr val="FF0000"/>
                </a:solidFill>
                <a:latin typeface="Calibri" pitchFamily="34" charset="0"/>
              </a:rPr>
              <a:t>Directed at chair with five legs</a:t>
            </a:r>
          </a:p>
        </p:txBody>
      </p:sp>
      <p:sp>
        <p:nvSpPr>
          <p:cNvPr id="8" name="Rectangle 3"/>
          <p:cNvSpPr txBox="1">
            <a:spLocks noChangeArrowheads="1"/>
          </p:cNvSpPr>
          <p:nvPr/>
        </p:nvSpPr>
        <p:spPr bwMode="auto">
          <a:xfrm>
            <a:off x="3722689" y="4869532"/>
            <a:ext cx="7201022" cy="575692"/>
          </a:xfrm>
          <a:prstGeom prst="rect">
            <a:avLst/>
          </a:prstGeom>
          <a:noFill/>
          <a:ln w="9525">
            <a:noFill/>
            <a:miter lim="800000"/>
            <a:headEnd/>
            <a:tailEnd/>
          </a:ln>
        </p:spPr>
        <p:txBody>
          <a:bodyPr/>
          <a:lstStyle/>
          <a:p>
            <a:pPr marL="342900" indent="-342900">
              <a:lnSpc>
                <a:spcPct val="90000"/>
              </a:lnSpc>
              <a:spcBef>
                <a:spcPct val="20000"/>
              </a:spcBef>
            </a:pPr>
            <a:r>
              <a:rPr lang="en-US" dirty="0">
                <a:solidFill>
                  <a:srgbClr val="FF0000"/>
                </a:solidFill>
                <a:latin typeface="Calibri" pitchFamily="34" charset="0"/>
              </a:rPr>
              <a:t>Yes/no. Depends on technical effect over the prior art, e.g., more stable sitting device</a:t>
            </a:r>
          </a:p>
        </p:txBody>
      </p:sp>
      <p:sp>
        <p:nvSpPr>
          <p:cNvPr id="6" name="Tijdelijke aanduiding voor tekst 5"/>
          <p:cNvSpPr>
            <a:spLocks noGrp="1"/>
          </p:cNvSpPr>
          <p:nvPr>
            <p:ph type="body" sz="quarter" idx="14"/>
          </p:nvPr>
        </p:nvSpPr>
        <p:spPr/>
        <p:txBody>
          <a:bodyPr/>
          <a:lstStyle/>
          <a:p>
            <a:endParaRPr lang="nl-NL"/>
          </a:p>
        </p:txBody>
      </p:sp>
      <p:sp>
        <p:nvSpPr>
          <p:cNvPr id="9" name="Tijdelijke aanduiding voor tekst 8"/>
          <p:cNvSpPr>
            <a:spLocks noGrp="1"/>
          </p:cNvSpPr>
          <p:nvPr>
            <p:ph type="body" sz="quarter" idx="15"/>
          </p:nvPr>
        </p:nvSpPr>
        <p:spPr/>
        <p:txBody>
          <a:bodyPr/>
          <a:lstStyle/>
          <a:p>
            <a:endParaRPr lang="nl-NL"/>
          </a:p>
        </p:txBody>
      </p:sp>
      <p:sp>
        <p:nvSpPr>
          <p:cNvPr id="2" name="Titel 1"/>
          <p:cNvSpPr>
            <a:spLocks noGrp="1"/>
          </p:cNvSpPr>
          <p:nvPr>
            <p:ph type="title"/>
          </p:nvPr>
        </p:nvSpPr>
        <p:spPr/>
        <p:txBody>
          <a:bodyPr/>
          <a:lstStyle/>
          <a:p>
            <a:r>
              <a:rPr lang="nl-BE" dirty="0" err="1"/>
              <a:t>Example</a:t>
            </a:r>
            <a:endParaRPr lang="nl-NL" dirty="0"/>
          </a:p>
        </p:txBody>
      </p:sp>
      <p:pic>
        <p:nvPicPr>
          <p:cNvPr id="12" name="Picture 11">
            <a:extLst>
              <a:ext uri="{FF2B5EF4-FFF2-40B4-BE49-F238E27FC236}">
                <a16:creationId xmlns:a16="http://schemas.microsoft.com/office/drawing/2014/main" id="{F180D8AB-E04D-4731-136E-6AD8D814BF66}"/>
              </a:ext>
            </a:extLst>
          </p:cNvPr>
          <p:cNvPicPr>
            <a:picLocks noChangeAspect="1"/>
          </p:cNvPicPr>
          <p:nvPr/>
        </p:nvPicPr>
        <p:blipFill>
          <a:blip r:embed="rId2"/>
          <a:stretch>
            <a:fillRect/>
          </a:stretch>
        </p:blipFill>
        <p:spPr>
          <a:xfrm>
            <a:off x="4947047" y="620688"/>
            <a:ext cx="1152128" cy="1522133"/>
          </a:xfrm>
          <a:prstGeom prst="rect">
            <a:avLst/>
          </a:prstGeom>
        </p:spPr>
      </p:pic>
      <p:pic>
        <p:nvPicPr>
          <p:cNvPr id="14" name="Picture 13">
            <a:extLst>
              <a:ext uri="{FF2B5EF4-FFF2-40B4-BE49-F238E27FC236}">
                <a16:creationId xmlns:a16="http://schemas.microsoft.com/office/drawing/2014/main" id="{0008264E-7861-AC35-4944-0F9701ADAB2D}"/>
              </a:ext>
            </a:extLst>
          </p:cNvPr>
          <p:cNvPicPr>
            <a:picLocks noChangeAspect="1"/>
          </p:cNvPicPr>
          <p:nvPr/>
        </p:nvPicPr>
        <p:blipFill>
          <a:blip r:embed="rId3"/>
          <a:stretch>
            <a:fillRect/>
          </a:stretch>
        </p:blipFill>
        <p:spPr>
          <a:xfrm>
            <a:off x="5023221" y="3153135"/>
            <a:ext cx="999780" cy="1331103"/>
          </a:xfrm>
          <a:prstGeom prst="rect">
            <a:avLst/>
          </a:prstGeom>
        </p:spPr>
      </p:pic>
    </p:spTree>
    <p:extLst>
      <p:ext uri="{BB962C8B-B14F-4D97-AF65-F5344CB8AC3E}">
        <p14:creationId xmlns:p14="http://schemas.microsoft.com/office/powerpoint/2010/main" val="3077195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851025" y="980728"/>
            <a:ext cx="1944688" cy="4608512"/>
          </a:xfrm>
          <a:prstGeom prst="rect">
            <a:avLst/>
          </a:prstGeom>
        </p:spPr>
        <p:txBody>
          <a:bodyPr>
            <a:normAutofit fontScale="55000" lnSpcReduction="20000"/>
          </a:bodyPr>
          <a:lstStyle/>
          <a:p>
            <a:pPr marL="342900" indent="-342900">
              <a:lnSpc>
                <a:spcPct val="90000"/>
              </a:lnSpc>
              <a:spcBef>
                <a:spcPct val="20000"/>
              </a:spcBef>
              <a:defRPr/>
            </a:pPr>
            <a:r>
              <a:rPr lang="en-US" sz="2800" dirty="0">
                <a:solidFill>
                  <a:schemeClr val="tx2">
                    <a:lumMod val="50000"/>
                  </a:schemeClr>
                </a:solidFill>
              </a:rPr>
              <a:t>Invention</a:t>
            </a: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r>
              <a:rPr lang="en-US" sz="2800" dirty="0">
                <a:solidFill>
                  <a:schemeClr val="tx2">
                    <a:lumMod val="50000"/>
                  </a:schemeClr>
                </a:solidFill>
              </a:rPr>
              <a:t>Claim</a:t>
            </a: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r>
              <a:rPr lang="en-US" sz="2800" dirty="0">
                <a:solidFill>
                  <a:schemeClr val="tx2">
                    <a:lumMod val="50000"/>
                  </a:schemeClr>
                </a:solidFill>
              </a:rPr>
              <a:t>Prior art</a:t>
            </a: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endParaRPr lang="en-US" sz="2800" dirty="0">
              <a:solidFill>
                <a:schemeClr val="tx2">
                  <a:lumMod val="50000"/>
                </a:schemeClr>
              </a:solidFill>
            </a:endParaRPr>
          </a:p>
          <a:p>
            <a:pPr marL="342900" indent="-342900">
              <a:lnSpc>
                <a:spcPct val="90000"/>
              </a:lnSpc>
              <a:spcBef>
                <a:spcPct val="20000"/>
              </a:spcBef>
              <a:defRPr/>
            </a:pPr>
            <a:r>
              <a:rPr lang="en-US" sz="2800" dirty="0">
                <a:solidFill>
                  <a:schemeClr val="tx2">
                    <a:lumMod val="50000"/>
                  </a:schemeClr>
                </a:solidFill>
              </a:rPr>
              <a:t>Inventive step?</a:t>
            </a:r>
            <a:br>
              <a:rPr lang="en-US" sz="2800" dirty="0">
                <a:solidFill>
                  <a:schemeClr val="tx2">
                    <a:lumMod val="50000"/>
                  </a:schemeClr>
                </a:solidFill>
              </a:rPr>
            </a:br>
            <a:endParaRPr lang="en-US" sz="2800" dirty="0">
              <a:solidFill>
                <a:schemeClr val="tx2">
                  <a:lumMod val="50000"/>
                </a:schemeClr>
              </a:solidFill>
            </a:endParaRPr>
          </a:p>
        </p:txBody>
      </p:sp>
      <p:sp>
        <p:nvSpPr>
          <p:cNvPr id="7" name="Rectangle 3"/>
          <p:cNvSpPr txBox="1">
            <a:spLocks noChangeArrowheads="1"/>
          </p:cNvSpPr>
          <p:nvPr/>
        </p:nvSpPr>
        <p:spPr bwMode="auto">
          <a:xfrm>
            <a:off x="3795713" y="2555497"/>
            <a:ext cx="6911975" cy="533219"/>
          </a:xfrm>
          <a:prstGeom prst="rect">
            <a:avLst/>
          </a:prstGeom>
          <a:noFill/>
          <a:ln w="9525">
            <a:noFill/>
            <a:miter lim="800000"/>
            <a:headEnd/>
            <a:tailEnd/>
          </a:ln>
        </p:spPr>
        <p:txBody>
          <a:bodyPr/>
          <a:lstStyle/>
          <a:p>
            <a:pPr marL="342900" indent="-342900">
              <a:lnSpc>
                <a:spcPct val="90000"/>
              </a:lnSpc>
              <a:spcBef>
                <a:spcPct val="20000"/>
              </a:spcBef>
            </a:pPr>
            <a:r>
              <a:rPr lang="en-US" dirty="0">
                <a:solidFill>
                  <a:srgbClr val="FF0000"/>
                </a:solidFill>
                <a:latin typeface="Calibri" pitchFamily="34" charset="0"/>
              </a:rPr>
              <a:t>Directed at car with eight wheels</a:t>
            </a:r>
          </a:p>
        </p:txBody>
      </p:sp>
      <p:sp>
        <p:nvSpPr>
          <p:cNvPr id="8" name="Rectangle 3"/>
          <p:cNvSpPr txBox="1">
            <a:spLocks noChangeArrowheads="1"/>
          </p:cNvSpPr>
          <p:nvPr/>
        </p:nvSpPr>
        <p:spPr bwMode="auto">
          <a:xfrm>
            <a:off x="3722689" y="4869532"/>
            <a:ext cx="7201022" cy="575692"/>
          </a:xfrm>
          <a:prstGeom prst="rect">
            <a:avLst/>
          </a:prstGeom>
          <a:noFill/>
          <a:ln w="9525">
            <a:noFill/>
            <a:miter lim="800000"/>
            <a:headEnd/>
            <a:tailEnd/>
          </a:ln>
        </p:spPr>
        <p:txBody>
          <a:bodyPr/>
          <a:lstStyle/>
          <a:p>
            <a:pPr marL="342900" indent="-342900">
              <a:lnSpc>
                <a:spcPct val="90000"/>
              </a:lnSpc>
              <a:spcBef>
                <a:spcPct val="20000"/>
              </a:spcBef>
            </a:pPr>
            <a:r>
              <a:rPr lang="en-US" dirty="0">
                <a:solidFill>
                  <a:srgbClr val="FF0000"/>
                </a:solidFill>
                <a:latin typeface="Calibri" pitchFamily="34" charset="0"/>
              </a:rPr>
              <a:t>Probably not if extra wheels only provide extra support, maybe yes if 2</a:t>
            </a:r>
            <a:r>
              <a:rPr lang="en-US" baseline="30000" dirty="0">
                <a:solidFill>
                  <a:srgbClr val="FF0000"/>
                </a:solidFill>
                <a:latin typeface="Calibri" pitchFamily="34" charset="0"/>
              </a:rPr>
              <a:t>nd</a:t>
            </a:r>
            <a:r>
              <a:rPr lang="en-US" dirty="0">
                <a:solidFill>
                  <a:srgbClr val="FF0000"/>
                </a:solidFill>
                <a:latin typeface="Calibri" pitchFamily="34" charset="0"/>
              </a:rPr>
              <a:t> row of wheels support extra steering capacity</a:t>
            </a:r>
          </a:p>
        </p:txBody>
      </p:sp>
      <p:sp>
        <p:nvSpPr>
          <p:cNvPr id="6" name="Tijdelijke aanduiding voor tekst 5"/>
          <p:cNvSpPr>
            <a:spLocks noGrp="1"/>
          </p:cNvSpPr>
          <p:nvPr>
            <p:ph type="body" sz="quarter" idx="14"/>
          </p:nvPr>
        </p:nvSpPr>
        <p:spPr/>
        <p:txBody>
          <a:bodyPr/>
          <a:lstStyle/>
          <a:p>
            <a:endParaRPr lang="nl-NL"/>
          </a:p>
        </p:txBody>
      </p:sp>
      <p:sp>
        <p:nvSpPr>
          <p:cNvPr id="9" name="Tijdelijke aanduiding voor tekst 8"/>
          <p:cNvSpPr>
            <a:spLocks noGrp="1"/>
          </p:cNvSpPr>
          <p:nvPr>
            <p:ph type="body" sz="quarter" idx="15"/>
          </p:nvPr>
        </p:nvSpPr>
        <p:spPr/>
        <p:txBody>
          <a:bodyPr/>
          <a:lstStyle/>
          <a:p>
            <a:endParaRPr lang="nl-NL"/>
          </a:p>
        </p:txBody>
      </p:sp>
      <p:sp>
        <p:nvSpPr>
          <p:cNvPr id="2" name="Titel 1"/>
          <p:cNvSpPr>
            <a:spLocks noGrp="1"/>
          </p:cNvSpPr>
          <p:nvPr>
            <p:ph type="title"/>
          </p:nvPr>
        </p:nvSpPr>
        <p:spPr/>
        <p:txBody>
          <a:bodyPr/>
          <a:lstStyle/>
          <a:p>
            <a:r>
              <a:rPr lang="nl-BE" dirty="0" err="1"/>
              <a:t>Example</a:t>
            </a:r>
            <a:endParaRPr lang="nl-NL" dirty="0"/>
          </a:p>
        </p:txBody>
      </p:sp>
      <p:pic>
        <p:nvPicPr>
          <p:cNvPr id="14338" name="Picture 2" descr="Six bonkers cars with six wheels (list) | GRR">
            <a:extLst>
              <a:ext uri="{FF2B5EF4-FFF2-40B4-BE49-F238E27FC236}">
                <a16:creationId xmlns:a16="http://schemas.microsoft.com/office/drawing/2014/main" id="{F3DB6A80-B656-8063-207D-B04B50DB9D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9255" y="3092161"/>
            <a:ext cx="2639616" cy="14847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EDC3505-A452-E737-52D7-1AED0DF6C6C3}"/>
              </a:ext>
            </a:extLst>
          </p:cNvPr>
          <p:cNvPicPr>
            <a:picLocks noChangeAspect="1"/>
          </p:cNvPicPr>
          <p:nvPr/>
        </p:nvPicPr>
        <p:blipFill>
          <a:blip r:embed="rId3"/>
          <a:stretch>
            <a:fillRect/>
          </a:stretch>
        </p:blipFill>
        <p:spPr>
          <a:xfrm>
            <a:off x="3889140" y="3088716"/>
            <a:ext cx="1969612" cy="1484784"/>
          </a:xfrm>
          <a:prstGeom prst="rect">
            <a:avLst/>
          </a:prstGeom>
        </p:spPr>
      </p:pic>
      <p:pic>
        <p:nvPicPr>
          <p:cNvPr id="15" name="Picture 14">
            <a:extLst>
              <a:ext uri="{FF2B5EF4-FFF2-40B4-BE49-F238E27FC236}">
                <a16:creationId xmlns:a16="http://schemas.microsoft.com/office/drawing/2014/main" id="{F505F8AE-F211-EA05-663C-B9160D442060}"/>
              </a:ext>
            </a:extLst>
          </p:cNvPr>
          <p:cNvPicPr>
            <a:picLocks noChangeAspect="1"/>
          </p:cNvPicPr>
          <p:nvPr/>
        </p:nvPicPr>
        <p:blipFill>
          <a:blip r:embed="rId4"/>
          <a:stretch>
            <a:fillRect/>
          </a:stretch>
        </p:blipFill>
        <p:spPr>
          <a:xfrm>
            <a:off x="3689674" y="856109"/>
            <a:ext cx="4658375" cy="1590897"/>
          </a:xfrm>
          <a:prstGeom prst="rect">
            <a:avLst/>
          </a:prstGeom>
        </p:spPr>
      </p:pic>
    </p:spTree>
    <p:extLst>
      <p:ext uri="{BB962C8B-B14F-4D97-AF65-F5344CB8AC3E}">
        <p14:creationId xmlns:p14="http://schemas.microsoft.com/office/powerpoint/2010/main" val="337210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4"/>
          </p:nvPr>
        </p:nvSpPr>
        <p:spPr/>
        <p:txBody>
          <a:bodyPr/>
          <a:lstStyle/>
          <a:p>
            <a:endParaRPr lang="nl-NL"/>
          </a:p>
        </p:txBody>
      </p:sp>
      <p:sp>
        <p:nvSpPr>
          <p:cNvPr id="3" name="Tijdelijke aanduiding voor tekst 2"/>
          <p:cNvSpPr>
            <a:spLocks noGrp="1"/>
          </p:cNvSpPr>
          <p:nvPr>
            <p:ph type="body" sz="quarter" idx="15"/>
          </p:nvPr>
        </p:nvSpPr>
        <p:spPr/>
        <p:txBody>
          <a:bodyPr/>
          <a:lstStyle/>
          <a:p>
            <a:endParaRPr lang="nl-NL"/>
          </a:p>
        </p:txBody>
      </p:sp>
      <p:sp>
        <p:nvSpPr>
          <p:cNvPr id="4" name="Tijdelijke aanduiding voor verticale tekst 3"/>
          <p:cNvSpPr>
            <a:spLocks noGrp="1"/>
          </p:cNvSpPr>
          <p:nvPr>
            <p:ph type="body" orient="vert" idx="1"/>
          </p:nvPr>
        </p:nvSpPr>
        <p:spPr/>
        <p:txBody>
          <a:bodyPr/>
          <a:lstStyle/>
          <a:p>
            <a:pPr marL="285750" indent="-285750">
              <a:buFont typeface="Arial" panose="020B0604020202020204" pitchFamily="34" charset="0"/>
              <a:buChar char="•"/>
            </a:pPr>
            <a:r>
              <a:rPr lang="nl-BE" dirty="0" err="1"/>
              <a:t>Principle</a:t>
            </a:r>
            <a:r>
              <a:rPr lang="nl-BE" dirty="0"/>
              <a:t>: </a:t>
            </a:r>
          </a:p>
          <a:p>
            <a:r>
              <a:rPr lang="nl-BE" i="1" dirty="0" err="1"/>
              <a:t>Selection</a:t>
            </a:r>
            <a:r>
              <a:rPr lang="nl-BE" i="1" dirty="0"/>
              <a:t> of a subset or a </a:t>
            </a:r>
            <a:r>
              <a:rPr lang="nl-BE" i="1" dirty="0" err="1"/>
              <a:t>subrange</a:t>
            </a:r>
            <a:r>
              <a:rPr lang="nl-BE" i="1" dirty="0"/>
              <a:t> </a:t>
            </a:r>
            <a:r>
              <a:rPr lang="nl-BE" i="1" dirty="0" err="1"/>
              <a:t>from</a:t>
            </a:r>
            <a:r>
              <a:rPr lang="nl-BE" i="1" dirty="0"/>
              <a:t> a </a:t>
            </a:r>
            <a:r>
              <a:rPr lang="nl-BE" i="1" dirty="0" err="1"/>
              <a:t>broader</a:t>
            </a:r>
            <a:r>
              <a:rPr lang="nl-BE" i="1" dirty="0"/>
              <a:t> </a:t>
            </a:r>
            <a:r>
              <a:rPr lang="nl-BE" i="1" dirty="0" err="1"/>
              <a:t>group</a:t>
            </a:r>
            <a:r>
              <a:rPr lang="nl-BE" i="1" dirty="0"/>
              <a:t> or range </a:t>
            </a:r>
            <a:r>
              <a:rPr lang="nl-BE" i="1" dirty="0" err="1"/>
              <a:t>which</a:t>
            </a:r>
            <a:r>
              <a:rPr lang="nl-BE" i="1" dirty="0"/>
              <a:t> is </a:t>
            </a:r>
            <a:r>
              <a:rPr lang="nl-BE" i="1" dirty="0" err="1"/>
              <a:t>known</a:t>
            </a:r>
            <a:r>
              <a:rPr lang="nl-BE" i="1" dirty="0"/>
              <a:t> in </a:t>
            </a:r>
            <a:r>
              <a:rPr lang="nl-BE" i="1" dirty="0" err="1"/>
              <a:t>the</a:t>
            </a:r>
            <a:r>
              <a:rPr lang="nl-BE" i="1" dirty="0"/>
              <a:t> prior art </a:t>
            </a:r>
            <a:r>
              <a:rPr lang="nl-BE" i="1" dirty="0" err="1"/>
              <a:t>can</a:t>
            </a:r>
            <a:r>
              <a:rPr lang="nl-BE" i="1" dirty="0"/>
              <a:t> </a:t>
            </a:r>
            <a:r>
              <a:rPr lang="nl-BE" i="1" dirty="0" err="1"/>
              <a:t>be</a:t>
            </a:r>
            <a:r>
              <a:rPr lang="nl-BE" i="1" dirty="0"/>
              <a:t> </a:t>
            </a:r>
            <a:r>
              <a:rPr lang="nl-BE" i="1" dirty="0" err="1"/>
              <a:t>patentable</a:t>
            </a:r>
            <a:r>
              <a:rPr lang="nl-BE" i="1" dirty="0"/>
              <a:t>. </a:t>
            </a:r>
          </a:p>
          <a:p>
            <a:pPr marL="285750" indent="-285750">
              <a:buFont typeface="Arial" panose="020B0604020202020204" pitchFamily="34" charset="0"/>
              <a:buChar char="•"/>
            </a:pPr>
            <a:r>
              <a:rPr lang="nl-BE" dirty="0" err="1"/>
              <a:t>Disclosure</a:t>
            </a:r>
            <a:r>
              <a:rPr lang="nl-BE" dirty="0"/>
              <a:t> of a genus in </a:t>
            </a:r>
            <a:r>
              <a:rPr lang="nl-BE" dirty="0" err="1"/>
              <a:t>the</a:t>
            </a:r>
            <a:r>
              <a:rPr lang="nl-BE" dirty="0"/>
              <a:t> prior art is </a:t>
            </a:r>
            <a:r>
              <a:rPr lang="nl-BE" dirty="0" err="1"/>
              <a:t>not</a:t>
            </a:r>
            <a:r>
              <a:rPr lang="nl-BE" dirty="0"/>
              <a:t> per se novelty </a:t>
            </a:r>
            <a:r>
              <a:rPr lang="nl-BE" dirty="0" err="1"/>
              <a:t>destroying</a:t>
            </a:r>
            <a:r>
              <a:rPr lang="nl-BE" dirty="0"/>
              <a:t> </a:t>
            </a:r>
            <a:r>
              <a:rPr lang="nl-BE" dirty="0" err="1"/>
              <a:t>for</a:t>
            </a:r>
            <a:r>
              <a:rPr lang="nl-BE" dirty="0"/>
              <a:t> </a:t>
            </a:r>
            <a:r>
              <a:rPr lang="nl-BE" dirty="0" err="1"/>
              <a:t>the</a:t>
            </a:r>
            <a:r>
              <a:rPr lang="nl-BE" dirty="0"/>
              <a:t> species </a:t>
            </a:r>
          </a:p>
          <a:p>
            <a:pPr marL="646113" lvl="3" indent="-285750"/>
            <a:r>
              <a:rPr lang="nl-BE" dirty="0"/>
              <a:t>E.g., </a:t>
            </a:r>
            <a:r>
              <a:rPr lang="nl-BE" dirty="0" err="1"/>
              <a:t>cars</a:t>
            </a:r>
            <a:r>
              <a:rPr lang="nl-BE" dirty="0"/>
              <a:t> of 600-800 kg </a:t>
            </a:r>
            <a:r>
              <a:rPr lang="nl-BE" dirty="0" err="1"/>
              <a:t>with</a:t>
            </a:r>
            <a:r>
              <a:rPr lang="nl-BE" dirty="0"/>
              <a:t> </a:t>
            </a:r>
            <a:r>
              <a:rPr lang="nl-BE" dirty="0" err="1"/>
              <a:t>tires</a:t>
            </a:r>
            <a:r>
              <a:rPr lang="nl-BE" dirty="0"/>
              <a:t> </a:t>
            </a:r>
            <a:r>
              <a:rPr lang="nl-BE" dirty="0" err="1"/>
              <a:t>having</a:t>
            </a:r>
            <a:r>
              <a:rPr lang="nl-BE" dirty="0"/>
              <a:t> a </a:t>
            </a:r>
            <a:r>
              <a:rPr lang="nl-BE" dirty="0" err="1"/>
              <a:t>very</a:t>
            </a:r>
            <a:r>
              <a:rPr lang="nl-BE" dirty="0"/>
              <a:t> </a:t>
            </a:r>
            <a:r>
              <a:rPr lang="nl-BE" dirty="0" err="1"/>
              <a:t>specific</a:t>
            </a:r>
            <a:r>
              <a:rPr lang="nl-BE" dirty="0"/>
              <a:t> </a:t>
            </a:r>
            <a:r>
              <a:rPr lang="nl-BE" dirty="0" err="1"/>
              <a:t>width</a:t>
            </a:r>
            <a:r>
              <a:rPr lang="nl-BE" dirty="0"/>
              <a:t> – e.g. in a range of 10-12 cm – </a:t>
            </a:r>
            <a:r>
              <a:rPr lang="nl-BE" dirty="0" err="1"/>
              <a:t>which</a:t>
            </a:r>
            <a:r>
              <a:rPr lang="nl-BE" dirty="0"/>
              <a:t> </a:t>
            </a:r>
            <a:r>
              <a:rPr lang="nl-BE" dirty="0" err="1"/>
              <a:t>provide</a:t>
            </a:r>
            <a:r>
              <a:rPr lang="nl-BE" dirty="0"/>
              <a:t> </a:t>
            </a:r>
            <a:r>
              <a:rPr lang="nl-BE" dirty="0" err="1"/>
              <a:t>the</a:t>
            </a:r>
            <a:r>
              <a:rPr lang="nl-BE" dirty="0"/>
              <a:t> </a:t>
            </a:r>
            <a:r>
              <a:rPr lang="nl-BE" dirty="0" err="1"/>
              <a:t>car</a:t>
            </a:r>
            <a:r>
              <a:rPr lang="nl-BE" dirty="0"/>
              <a:t> </a:t>
            </a:r>
            <a:r>
              <a:rPr lang="nl-BE" dirty="0" err="1"/>
              <a:t>with</a:t>
            </a:r>
            <a:r>
              <a:rPr lang="nl-BE" dirty="0"/>
              <a:t> </a:t>
            </a:r>
            <a:r>
              <a:rPr lang="nl-BE" dirty="0" err="1"/>
              <a:t>less</a:t>
            </a:r>
            <a:r>
              <a:rPr lang="nl-BE" dirty="0"/>
              <a:t> </a:t>
            </a:r>
            <a:r>
              <a:rPr lang="nl-BE" dirty="0" err="1"/>
              <a:t>fuel</a:t>
            </a:r>
            <a:r>
              <a:rPr lang="nl-BE" dirty="0"/>
              <a:t> </a:t>
            </a:r>
            <a:r>
              <a:rPr lang="nl-BE" dirty="0" err="1"/>
              <a:t>consumption</a:t>
            </a:r>
            <a:endParaRPr lang="nl-BE" dirty="0"/>
          </a:p>
          <a:p>
            <a:pPr marL="646113" lvl="3" indent="-285750"/>
            <a:r>
              <a:rPr lang="nl-BE" dirty="0"/>
              <a:t>No hints </a:t>
            </a:r>
            <a:r>
              <a:rPr lang="nl-BE" dirty="0" err="1"/>
              <a:t>leading</a:t>
            </a:r>
            <a:r>
              <a:rPr lang="nl-BE" dirty="0"/>
              <a:t> </a:t>
            </a:r>
            <a:r>
              <a:rPr lang="nl-BE" dirty="0" err="1"/>
              <a:t>the</a:t>
            </a:r>
            <a:r>
              <a:rPr lang="nl-BE" dirty="0"/>
              <a:t> </a:t>
            </a:r>
            <a:r>
              <a:rPr lang="nl-BE" dirty="0" err="1"/>
              <a:t>skilled</a:t>
            </a:r>
            <a:r>
              <a:rPr lang="nl-BE" dirty="0"/>
              <a:t> person </a:t>
            </a:r>
            <a:r>
              <a:rPr lang="nl-BE" dirty="0" err="1"/>
              <a:t>to</a:t>
            </a:r>
            <a:r>
              <a:rPr lang="nl-BE" dirty="0"/>
              <a:t> </a:t>
            </a:r>
            <a:r>
              <a:rPr lang="nl-BE" dirty="0" err="1"/>
              <a:t>the</a:t>
            </a:r>
            <a:r>
              <a:rPr lang="nl-BE" dirty="0"/>
              <a:t> </a:t>
            </a:r>
            <a:r>
              <a:rPr lang="nl-BE" dirty="0" err="1"/>
              <a:t>selection</a:t>
            </a:r>
            <a:r>
              <a:rPr lang="nl-BE" dirty="0"/>
              <a:t> (</a:t>
            </a:r>
            <a:r>
              <a:rPr lang="nl-BE" dirty="0" err="1"/>
              <a:t>specific</a:t>
            </a:r>
            <a:r>
              <a:rPr lang="nl-BE" dirty="0"/>
              <a:t> </a:t>
            </a:r>
            <a:r>
              <a:rPr lang="nl-BE" dirty="0" err="1"/>
              <a:t>rules</a:t>
            </a:r>
            <a:r>
              <a:rPr lang="nl-BE" dirty="0"/>
              <a:t> </a:t>
            </a:r>
            <a:r>
              <a:rPr lang="nl-BE" dirty="0" err="1"/>
              <a:t>for</a:t>
            </a:r>
            <a:r>
              <a:rPr lang="nl-BE" dirty="0"/>
              <a:t> </a:t>
            </a:r>
            <a:r>
              <a:rPr lang="nl-BE" dirty="0" err="1"/>
              <a:t>selection</a:t>
            </a:r>
            <a:r>
              <a:rPr lang="nl-BE" dirty="0"/>
              <a:t> </a:t>
            </a:r>
            <a:r>
              <a:rPr lang="nl-BE" dirty="0" err="1"/>
              <a:t>inventions</a:t>
            </a:r>
            <a:r>
              <a:rPr lang="nl-BE" dirty="0"/>
              <a:t> </a:t>
            </a:r>
            <a:r>
              <a:rPr lang="nl-BE" dirty="0" err="1"/>
              <a:t>from</a:t>
            </a:r>
            <a:r>
              <a:rPr lang="nl-BE" dirty="0"/>
              <a:t> </a:t>
            </a:r>
            <a:r>
              <a:rPr lang="nl-BE" dirty="0" err="1"/>
              <a:t>lists</a:t>
            </a:r>
            <a:r>
              <a:rPr lang="nl-BE" dirty="0"/>
              <a:t>, ranges etc.)</a:t>
            </a:r>
          </a:p>
          <a:p>
            <a:pPr marL="646113" lvl="3" indent="-285750"/>
            <a:r>
              <a:rPr lang="nl-BE" dirty="0" err="1"/>
              <a:t>Particular</a:t>
            </a:r>
            <a:r>
              <a:rPr lang="nl-BE" dirty="0"/>
              <a:t> </a:t>
            </a:r>
            <a:r>
              <a:rPr lang="nl-BE" dirty="0" err="1"/>
              <a:t>technical</a:t>
            </a:r>
            <a:r>
              <a:rPr lang="nl-BE" dirty="0"/>
              <a:t> effect </a:t>
            </a:r>
            <a:r>
              <a:rPr lang="nl-BE" dirty="0" err="1"/>
              <a:t>associated</a:t>
            </a:r>
            <a:r>
              <a:rPr lang="nl-BE" dirty="0"/>
              <a:t> </a:t>
            </a:r>
            <a:r>
              <a:rPr lang="nl-BE" dirty="0" err="1"/>
              <a:t>with</a:t>
            </a:r>
            <a:r>
              <a:rPr lang="nl-BE" dirty="0"/>
              <a:t> </a:t>
            </a:r>
            <a:r>
              <a:rPr lang="nl-BE" dirty="0" err="1"/>
              <a:t>the</a:t>
            </a:r>
            <a:r>
              <a:rPr lang="nl-BE" dirty="0"/>
              <a:t> </a:t>
            </a:r>
            <a:r>
              <a:rPr lang="nl-BE" dirty="0" err="1"/>
              <a:t>selection</a:t>
            </a:r>
            <a:endParaRPr lang="nl-BE" i="1" dirty="0"/>
          </a:p>
        </p:txBody>
      </p:sp>
      <p:sp>
        <p:nvSpPr>
          <p:cNvPr id="5" name="Titel 4"/>
          <p:cNvSpPr>
            <a:spLocks noGrp="1"/>
          </p:cNvSpPr>
          <p:nvPr>
            <p:ph type="title"/>
          </p:nvPr>
        </p:nvSpPr>
        <p:spPr/>
        <p:txBody>
          <a:bodyPr/>
          <a:lstStyle/>
          <a:p>
            <a:r>
              <a:rPr lang="nl-BE" dirty="0" err="1"/>
              <a:t>Selection</a:t>
            </a:r>
            <a:r>
              <a:rPr lang="nl-BE" dirty="0"/>
              <a:t> </a:t>
            </a:r>
            <a:r>
              <a:rPr lang="nl-BE" dirty="0" err="1"/>
              <a:t>invention</a:t>
            </a:r>
            <a:endParaRPr lang="nl-NL" dirty="0"/>
          </a:p>
        </p:txBody>
      </p:sp>
    </p:spTree>
    <p:extLst>
      <p:ext uri="{BB962C8B-B14F-4D97-AF65-F5344CB8AC3E}">
        <p14:creationId xmlns:p14="http://schemas.microsoft.com/office/powerpoint/2010/main" val="89525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2955926" y="1484785"/>
            <a:ext cx="6786563" cy="2092881"/>
          </a:xfrm>
          <a:prstGeom prst="rect">
            <a:avLst/>
          </a:prstGeom>
        </p:spPr>
        <p:txBody>
          <a:bodyPr>
            <a:spAutoFit/>
          </a:bodyPr>
          <a:lstStyle/>
          <a:p>
            <a:pPr>
              <a:defRPr/>
            </a:pPr>
            <a:r>
              <a:rPr lang="nl-NL" sz="13000" kern="0" dirty="0">
                <a:solidFill>
                  <a:srgbClr val="C00000"/>
                </a:solidFill>
                <a:latin typeface="Arial"/>
              </a:rPr>
              <a:t>COULD</a:t>
            </a:r>
            <a:endParaRPr lang="nl-NL" sz="13000" dirty="0">
              <a:solidFill>
                <a:srgbClr val="C00000"/>
              </a:solidFill>
            </a:endParaRPr>
          </a:p>
        </p:txBody>
      </p:sp>
      <p:grpSp>
        <p:nvGrpSpPr>
          <p:cNvPr id="8" name="Groep 7"/>
          <p:cNvGrpSpPr>
            <a:grpSpLocks/>
          </p:cNvGrpSpPr>
          <p:nvPr/>
        </p:nvGrpSpPr>
        <p:grpSpPr bwMode="auto">
          <a:xfrm>
            <a:off x="2713881" y="2001144"/>
            <a:ext cx="6697663" cy="1139825"/>
            <a:chOff x="1428750" y="2139787"/>
            <a:chExt cx="6698139" cy="1139988"/>
          </a:xfrm>
        </p:grpSpPr>
        <p:cxnSp>
          <p:nvCxnSpPr>
            <p:cNvPr id="9" name="Rechte verbindingslijn 5"/>
            <p:cNvCxnSpPr>
              <a:cxnSpLocks noChangeShapeType="1"/>
            </p:cNvCxnSpPr>
            <p:nvPr/>
          </p:nvCxnSpPr>
          <p:spPr bwMode="auto">
            <a:xfrm flipV="1">
              <a:off x="1428750" y="2143125"/>
              <a:ext cx="6643688" cy="1136650"/>
            </a:xfrm>
            <a:prstGeom prst="line">
              <a:avLst/>
            </a:prstGeom>
            <a:noFill/>
            <a:ln w="63500" algn="ctr">
              <a:solidFill>
                <a:srgbClr val="C00000"/>
              </a:solidFill>
              <a:round/>
              <a:headEnd/>
              <a:tailEnd/>
            </a:ln>
          </p:spPr>
        </p:cxnSp>
        <p:cxnSp>
          <p:nvCxnSpPr>
            <p:cNvPr id="10" name="Rechte verbindingslijn 4"/>
            <p:cNvCxnSpPr>
              <a:cxnSpLocks noChangeShapeType="1"/>
            </p:cNvCxnSpPr>
            <p:nvPr/>
          </p:nvCxnSpPr>
          <p:spPr bwMode="auto">
            <a:xfrm rot="1260000" flipV="1">
              <a:off x="1483201" y="2139787"/>
              <a:ext cx="6643688" cy="1136650"/>
            </a:xfrm>
            <a:prstGeom prst="line">
              <a:avLst/>
            </a:prstGeom>
            <a:noFill/>
            <a:ln w="63500" algn="ctr">
              <a:solidFill>
                <a:srgbClr val="C00000"/>
              </a:solidFill>
              <a:round/>
              <a:headEnd/>
              <a:tailEnd/>
            </a:ln>
          </p:spPr>
        </p:cxnSp>
      </p:grpSp>
      <p:sp>
        <p:nvSpPr>
          <p:cNvPr id="11" name="Rectangle 2"/>
          <p:cNvSpPr txBox="1">
            <a:spLocks noChangeArrowheads="1"/>
          </p:cNvSpPr>
          <p:nvPr/>
        </p:nvSpPr>
        <p:spPr>
          <a:xfrm>
            <a:off x="1999183" y="4515198"/>
            <a:ext cx="7772400" cy="1362075"/>
          </a:xfrm>
          <a:prstGeom prst="rect">
            <a:avLst/>
          </a:prstGeom>
        </p:spPr>
        <p:txBody>
          <a:bodyPr rtlCol="0">
            <a:noAutofit/>
          </a:bodyPr>
          <a:lstStyle/>
          <a:p>
            <a:pPr algn="ctr" defTabSz="457200">
              <a:lnSpc>
                <a:spcPts val="3000"/>
              </a:lnSpc>
              <a:spcBef>
                <a:spcPct val="0"/>
              </a:spcBef>
              <a:defRPr/>
            </a:pPr>
            <a:r>
              <a:rPr lang="en-AU" sz="13000" b="1">
                <a:solidFill>
                  <a:srgbClr val="0000FF"/>
                </a:solidFill>
                <a:ea typeface="+mj-ea"/>
                <a:cs typeface="+mj-cs"/>
              </a:rPr>
              <a:t>WOULD</a:t>
            </a:r>
            <a:endParaRPr lang="en-AU" sz="13000" b="1" dirty="0">
              <a:solidFill>
                <a:srgbClr val="0000FF"/>
              </a:solidFill>
              <a:ea typeface="+mj-ea"/>
              <a:cs typeface="+mj-cs"/>
            </a:endParaRPr>
          </a:p>
        </p:txBody>
      </p:sp>
      <p:sp>
        <p:nvSpPr>
          <p:cNvPr id="12" name="Tijdelijke aanduiding voor tekst 11"/>
          <p:cNvSpPr>
            <a:spLocks noGrp="1"/>
          </p:cNvSpPr>
          <p:nvPr>
            <p:ph type="body" sz="quarter" idx="14"/>
          </p:nvPr>
        </p:nvSpPr>
        <p:spPr/>
        <p:txBody>
          <a:bodyPr/>
          <a:lstStyle/>
          <a:p>
            <a:endParaRPr lang="nl-NL"/>
          </a:p>
        </p:txBody>
      </p:sp>
      <p:sp>
        <p:nvSpPr>
          <p:cNvPr id="13" name="Tijdelijke aanduiding voor tekst 12"/>
          <p:cNvSpPr>
            <a:spLocks noGrp="1"/>
          </p:cNvSpPr>
          <p:nvPr>
            <p:ph type="body" sz="quarter" idx="15"/>
          </p:nvPr>
        </p:nvSpPr>
        <p:spPr/>
        <p:txBody>
          <a:bodyPr/>
          <a:lstStyle/>
          <a:p>
            <a:endParaRPr lang="nl-NL"/>
          </a:p>
        </p:txBody>
      </p:sp>
      <p:sp>
        <p:nvSpPr>
          <p:cNvPr id="4" name="Tijdelijke aanduiding voor verticale tekst 3"/>
          <p:cNvSpPr>
            <a:spLocks noGrp="1"/>
          </p:cNvSpPr>
          <p:nvPr>
            <p:ph type="body" orient="vert" idx="1"/>
          </p:nvPr>
        </p:nvSpPr>
        <p:spPr/>
        <p:txBody>
          <a:bodyPr/>
          <a:lstStyle/>
          <a:p>
            <a:endParaRPr lang="nl-NL"/>
          </a:p>
        </p:txBody>
      </p:sp>
      <p:sp>
        <p:nvSpPr>
          <p:cNvPr id="2" name="Titel 1"/>
          <p:cNvSpPr>
            <a:spLocks noGrp="1"/>
          </p:cNvSpPr>
          <p:nvPr>
            <p:ph type="title"/>
          </p:nvPr>
        </p:nvSpPr>
        <p:spPr/>
        <p:txBody>
          <a:bodyPr/>
          <a:lstStyle/>
          <a:p>
            <a:r>
              <a:rPr lang="nl-BE" dirty="0" err="1"/>
              <a:t>Would</a:t>
            </a:r>
            <a:r>
              <a:rPr lang="nl-BE" dirty="0"/>
              <a:t> </a:t>
            </a:r>
            <a:r>
              <a:rPr lang="nl-BE" dirty="0" err="1"/>
              <a:t>not</a:t>
            </a:r>
            <a:r>
              <a:rPr lang="nl-BE" dirty="0"/>
              <a:t> </a:t>
            </a:r>
            <a:r>
              <a:rPr lang="nl-BE" dirty="0" err="1"/>
              <a:t>could</a:t>
            </a:r>
            <a:endParaRPr lang="nl-NL" dirty="0"/>
          </a:p>
        </p:txBody>
      </p:sp>
    </p:spTree>
    <p:extLst>
      <p:ext uri="{BB962C8B-B14F-4D97-AF65-F5344CB8AC3E}">
        <p14:creationId xmlns:p14="http://schemas.microsoft.com/office/powerpoint/2010/main" val="214533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2212976" y="1066801"/>
            <a:ext cx="7489825" cy="4137025"/>
          </a:xfrm>
          <a:prstGeom prst="rect">
            <a:avLst/>
          </a:prstGeom>
        </p:spPr>
        <p:txBody>
          <a:bodyPr/>
          <a:lstStyle/>
          <a:p>
            <a:pPr marL="288000" indent="-288000" defTabSz="457200">
              <a:lnSpc>
                <a:spcPct val="150000"/>
              </a:lnSpc>
              <a:spcAft>
                <a:spcPts val="400"/>
              </a:spcAft>
              <a:buFont typeface="Arial"/>
              <a:buChar char="•"/>
              <a:defRPr/>
            </a:pPr>
            <a:r>
              <a:rPr lang="en-AU" sz="2400" dirty="0">
                <a:solidFill>
                  <a:schemeClr val="tx2">
                    <a:lumMod val="50000"/>
                  </a:schemeClr>
                </a:solidFill>
              </a:rPr>
              <a:t>... </a:t>
            </a:r>
            <a:r>
              <a:rPr lang="en-AU" sz="2400" u="sng" dirty="0">
                <a:solidFill>
                  <a:schemeClr val="tx2">
                    <a:lumMod val="50000"/>
                  </a:schemeClr>
                </a:solidFill>
              </a:rPr>
              <a:t>would </a:t>
            </a:r>
            <a:r>
              <a:rPr lang="en-AU" sz="2400" dirty="0">
                <a:solidFill>
                  <a:schemeClr val="tx2">
                    <a:lumMod val="50000"/>
                  </a:schemeClr>
                </a:solidFill>
              </a:rPr>
              <a:t>have considered in </a:t>
            </a:r>
            <a:r>
              <a:rPr lang="en-AU" sz="2400" i="1" dirty="0">
                <a:solidFill>
                  <a:schemeClr val="tx2">
                    <a:lumMod val="50000"/>
                  </a:schemeClr>
                </a:solidFill>
              </a:rPr>
              <a:t>reasonable expectation of success</a:t>
            </a:r>
            <a:r>
              <a:rPr lang="en-AU" sz="2400" dirty="0">
                <a:solidFill>
                  <a:schemeClr val="tx2">
                    <a:lumMod val="50000"/>
                  </a:schemeClr>
                </a:solidFill>
              </a:rPr>
              <a:t>...</a:t>
            </a:r>
          </a:p>
        </p:txBody>
      </p:sp>
      <p:sp>
        <p:nvSpPr>
          <p:cNvPr id="13" name="Tijdelijke aanduiding voor tekst 12"/>
          <p:cNvSpPr>
            <a:spLocks noGrp="1"/>
          </p:cNvSpPr>
          <p:nvPr>
            <p:ph type="body" sz="quarter" idx="14"/>
          </p:nvPr>
        </p:nvSpPr>
        <p:spPr/>
        <p:txBody>
          <a:bodyPr/>
          <a:lstStyle/>
          <a:p>
            <a:endParaRPr lang="nl-NL"/>
          </a:p>
        </p:txBody>
      </p:sp>
      <p:sp>
        <p:nvSpPr>
          <p:cNvPr id="14" name="Tijdelijke aanduiding voor tekst 13"/>
          <p:cNvSpPr>
            <a:spLocks noGrp="1"/>
          </p:cNvSpPr>
          <p:nvPr>
            <p:ph type="body" sz="quarter" idx="15"/>
          </p:nvPr>
        </p:nvSpPr>
        <p:spPr/>
        <p:txBody>
          <a:bodyPr/>
          <a:lstStyle/>
          <a:p>
            <a:endParaRPr lang="nl-NL"/>
          </a:p>
        </p:txBody>
      </p:sp>
      <p:sp>
        <p:nvSpPr>
          <p:cNvPr id="12" name="Tijdelijke aanduiding voor verticale tekst 11"/>
          <p:cNvSpPr>
            <a:spLocks noGrp="1"/>
          </p:cNvSpPr>
          <p:nvPr>
            <p:ph type="body" orient="vert" idx="1"/>
          </p:nvPr>
        </p:nvSpPr>
        <p:spPr/>
        <p:txBody>
          <a:bodyPr/>
          <a:lstStyle/>
          <a:p>
            <a:endParaRPr lang="nl-NL"/>
          </a:p>
        </p:txBody>
      </p:sp>
      <p:sp>
        <p:nvSpPr>
          <p:cNvPr id="11" name="Titel 10"/>
          <p:cNvSpPr>
            <a:spLocks noGrp="1"/>
          </p:cNvSpPr>
          <p:nvPr>
            <p:ph type="title"/>
          </p:nvPr>
        </p:nvSpPr>
        <p:spPr/>
        <p:txBody>
          <a:bodyPr/>
          <a:lstStyle/>
          <a:p>
            <a:r>
              <a:rPr lang="nl-BE" dirty="0" err="1"/>
              <a:t>Surprising</a:t>
            </a:r>
            <a:r>
              <a:rPr lang="nl-BE" dirty="0"/>
              <a:t> effect</a:t>
            </a:r>
            <a:endParaRPr lang="nl-NL" dirty="0"/>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5095" y="2866991"/>
            <a:ext cx="2952328" cy="2328232"/>
          </a:xfrm>
          <a:prstGeom prst="rect">
            <a:avLst/>
          </a:prstGeom>
        </p:spPr>
      </p:pic>
    </p:spTree>
    <p:extLst>
      <p:ext uri="{BB962C8B-B14F-4D97-AF65-F5344CB8AC3E}">
        <p14:creationId xmlns:p14="http://schemas.microsoft.com/office/powerpoint/2010/main" val="396293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p:cNvSpPr>
            <a:spLocks noGrp="1"/>
          </p:cNvSpPr>
          <p:nvPr>
            <p:ph type="body" sz="quarter" idx="14"/>
          </p:nvPr>
        </p:nvSpPr>
        <p:spPr/>
        <p:txBody>
          <a:bodyPr/>
          <a:lstStyle/>
          <a:p>
            <a:endParaRPr lang="nl-NL"/>
          </a:p>
        </p:txBody>
      </p:sp>
      <p:sp>
        <p:nvSpPr>
          <p:cNvPr id="8" name="Tijdelijke aanduiding voor tekst 7"/>
          <p:cNvSpPr>
            <a:spLocks noGrp="1"/>
          </p:cNvSpPr>
          <p:nvPr>
            <p:ph type="body" sz="quarter" idx="15"/>
          </p:nvPr>
        </p:nvSpPr>
        <p:spPr/>
        <p:txBody>
          <a:bodyPr/>
          <a:lstStyle/>
          <a:p>
            <a:endParaRPr lang="nl-NL"/>
          </a:p>
        </p:txBody>
      </p:sp>
      <p:sp>
        <p:nvSpPr>
          <p:cNvPr id="6" name="Titel 5"/>
          <p:cNvSpPr>
            <a:spLocks noGrp="1"/>
          </p:cNvSpPr>
          <p:nvPr>
            <p:ph type="title"/>
          </p:nvPr>
        </p:nvSpPr>
        <p:spPr/>
        <p:txBody>
          <a:bodyPr/>
          <a:lstStyle/>
          <a:p>
            <a:r>
              <a:rPr lang="nl-BE" dirty="0"/>
              <a:t>Patent </a:t>
            </a:r>
            <a:r>
              <a:rPr lang="nl-BE" dirty="0" err="1"/>
              <a:t>granting</a:t>
            </a:r>
            <a:r>
              <a:rPr lang="nl-BE" dirty="0"/>
              <a:t> procedures</a:t>
            </a:r>
            <a:endParaRPr lang="nl-NL" dirty="0"/>
          </a:p>
        </p:txBody>
      </p:sp>
    </p:spTree>
    <p:extLst>
      <p:ext uri="{BB962C8B-B14F-4D97-AF65-F5344CB8AC3E}">
        <p14:creationId xmlns:p14="http://schemas.microsoft.com/office/powerpoint/2010/main" val="326209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4"/>
          </p:nvPr>
        </p:nvSpPr>
        <p:spPr/>
        <p:txBody>
          <a:bodyPr/>
          <a:lstStyle/>
          <a:p>
            <a:endParaRPr lang="nl-NL"/>
          </a:p>
        </p:txBody>
      </p:sp>
      <p:sp>
        <p:nvSpPr>
          <p:cNvPr id="3" name="Tijdelijke aanduiding voor tekst 2"/>
          <p:cNvSpPr>
            <a:spLocks noGrp="1"/>
          </p:cNvSpPr>
          <p:nvPr>
            <p:ph type="body" sz="quarter" idx="15"/>
          </p:nvPr>
        </p:nvSpPr>
        <p:spPr/>
        <p:txBody>
          <a:bodyPr/>
          <a:lstStyle/>
          <a:p>
            <a:endParaRPr lang="nl-NL"/>
          </a:p>
        </p:txBody>
      </p:sp>
      <p:sp>
        <p:nvSpPr>
          <p:cNvPr id="4" name="Tijdelijke aanduiding voor verticale tekst 3"/>
          <p:cNvSpPr>
            <a:spLocks noGrp="1"/>
          </p:cNvSpPr>
          <p:nvPr>
            <p:ph type="body" orient="vert" idx="1"/>
          </p:nvPr>
        </p:nvSpPr>
        <p:spPr>
          <a:xfrm>
            <a:off x="555025" y="1844824"/>
            <a:ext cx="11088300" cy="3415946"/>
          </a:xfrm>
        </p:spPr>
        <p:txBody>
          <a:bodyPr/>
          <a:lstStyle/>
          <a:p>
            <a:r>
              <a:rPr lang="en-GB" sz="2000" dirty="0"/>
              <a:t>In general patents are national entities…</a:t>
            </a:r>
          </a:p>
          <a:p>
            <a:r>
              <a:rPr lang="en-GB" sz="2000" dirty="0"/>
              <a:t>…but inter-governmental organisations for obtaining a patent exist</a:t>
            </a:r>
          </a:p>
          <a:p>
            <a:r>
              <a:rPr lang="en-GB" sz="2000" dirty="0"/>
              <a:t>… and on 1-7-2023 UP system will enter into force</a:t>
            </a:r>
          </a:p>
        </p:txBody>
      </p:sp>
      <p:sp>
        <p:nvSpPr>
          <p:cNvPr id="5" name="Titel 4"/>
          <p:cNvSpPr>
            <a:spLocks noGrp="1"/>
          </p:cNvSpPr>
          <p:nvPr>
            <p:ph type="title"/>
          </p:nvPr>
        </p:nvSpPr>
        <p:spPr/>
        <p:txBody>
          <a:bodyPr/>
          <a:lstStyle/>
          <a:p>
            <a:r>
              <a:rPr lang="nl-BE" dirty="0" err="1"/>
              <a:t>Obtaining</a:t>
            </a:r>
            <a:r>
              <a:rPr lang="nl-BE" dirty="0"/>
              <a:t> </a:t>
            </a:r>
            <a:r>
              <a:rPr lang="nl-BE" dirty="0" err="1"/>
              <a:t>an</a:t>
            </a:r>
            <a:r>
              <a:rPr lang="nl-BE" dirty="0"/>
              <a:t> </a:t>
            </a:r>
            <a:r>
              <a:rPr lang="nl-BE" dirty="0" err="1"/>
              <a:t>international</a:t>
            </a:r>
            <a:r>
              <a:rPr lang="nl-BE" dirty="0"/>
              <a:t> portfolio</a:t>
            </a:r>
            <a:endParaRPr lang="nl-NL" dirty="0"/>
          </a:p>
        </p:txBody>
      </p:sp>
      <p:sp>
        <p:nvSpPr>
          <p:cNvPr id="10" name="Tijdelijke aanduiding voor dianummer 9"/>
          <p:cNvSpPr>
            <a:spLocks noGrp="1"/>
          </p:cNvSpPr>
          <p:nvPr>
            <p:ph type="sldNum" sz="quarter" idx="12"/>
          </p:nvPr>
        </p:nvSpPr>
        <p:spPr/>
        <p:txBody>
          <a:bodyPr/>
          <a:lstStyle/>
          <a:p>
            <a:fld id="{1D427769-0C94-4714-9308-5CB730222FA0}" type="slidenum">
              <a:rPr lang="nl-NL" smtClean="0"/>
              <a:pPr/>
              <a:t>48</a:t>
            </a:fld>
            <a:endParaRPr lang="nl-NL"/>
          </a:p>
        </p:txBody>
      </p:sp>
    </p:spTree>
    <p:extLst>
      <p:ext uri="{BB962C8B-B14F-4D97-AF65-F5344CB8AC3E}">
        <p14:creationId xmlns:p14="http://schemas.microsoft.com/office/powerpoint/2010/main" val="595495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p:cNvPicPr>
            <a:picLocks noChangeAspect="1"/>
          </p:cNvPicPr>
          <p:nvPr/>
        </p:nvPicPr>
        <p:blipFill rotWithShape="1">
          <a:blip r:embed="rId2">
            <a:extLst>
              <a:ext uri="{28A0092B-C50C-407E-A947-70E740481C1C}">
                <a14:useLocalDpi xmlns:a14="http://schemas.microsoft.com/office/drawing/2010/main" val="0"/>
              </a:ext>
            </a:extLst>
          </a:blip>
          <a:srcRect l="20162" t="1703" r="8850" b="17410"/>
          <a:stretch/>
        </p:blipFill>
        <p:spPr>
          <a:xfrm>
            <a:off x="-21505" y="-27383"/>
            <a:ext cx="12169352" cy="6840760"/>
          </a:xfrm>
          <a:prstGeom prst="rect">
            <a:avLst/>
          </a:prstGeom>
        </p:spPr>
      </p:pic>
      <p:sp>
        <p:nvSpPr>
          <p:cNvPr id="9" name="Tekstvak 8"/>
          <p:cNvSpPr txBox="1"/>
          <p:nvPr/>
        </p:nvSpPr>
        <p:spPr>
          <a:xfrm>
            <a:off x="266527" y="1187460"/>
            <a:ext cx="3816423" cy="646331"/>
          </a:xfrm>
          <a:prstGeom prst="rect">
            <a:avLst/>
          </a:prstGeom>
          <a:noFill/>
        </p:spPr>
        <p:txBody>
          <a:bodyPr wrap="square" rtlCol="0">
            <a:spAutoFit/>
          </a:bodyPr>
          <a:lstStyle/>
          <a:p>
            <a:pPr algn="r"/>
            <a:r>
              <a:rPr lang="en-GB" dirty="0">
                <a:solidFill>
                  <a:srgbClr val="FF0000"/>
                </a:solidFill>
              </a:rPr>
              <a:t>European Patent Convention (EPC)</a:t>
            </a:r>
          </a:p>
          <a:p>
            <a:pPr algn="r"/>
            <a:r>
              <a:rPr lang="en-GB" dirty="0">
                <a:solidFill>
                  <a:srgbClr val="FF6600"/>
                </a:solidFill>
              </a:rPr>
              <a:t>[validation/extension states]</a:t>
            </a:r>
          </a:p>
        </p:txBody>
      </p:sp>
      <p:sp>
        <p:nvSpPr>
          <p:cNvPr id="10" name="Tekstvak 9"/>
          <p:cNvSpPr txBox="1"/>
          <p:nvPr/>
        </p:nvSpPr>
        <p:spPr>
          <a:xfrm>
            <a:off x="842591" y="3602849"/>
            <a:ext cx="3240359" cy="646331"/>
          </a:xfrm>
          <a:prstGeom prst="rect">
            <a:avLst/>
          </a:prstGeom>
          <a:noFill/>
        </p:spPr>
        <p:txBody>
          <a:bodyPr wrap="square" rtlCol="0">
            <a:spAutoFit/>
          </a:bodyPr>
          <a:lstStyle/>
          <a:p>
            <a:pPr algn="r"/>
            <a:r>
              <a:rPr lang="fr-FR" dirty="0">
                <a:solidFill>
                  <a:srgbClr val="0070C0"/>
                </a:solidFill>
              </a:rPr>
              <a:t>Organisation Africaine de la Propriété Intellectuelle (OAPI)</a:t>
            </a:r>
            <a:endParaRPr lang="en-GB" dirty="0">
              <a:solidFill>
                <a:srgbClr val="0070C0"/>
              </a:solidFill>
            </a:endParaRPr>
          </a:p>
        </p:txBody>
      </p:sp>
      <p:sp>
        <p:nvSpPr>
          <p:cNvPr id="11" name="Tekstvak 10"/>
          <p:cNvSpPr txBox="1"/>
          <p:nvPr/>
        </p:nvSpPr>
        <p:spPr>
          <a:xfrm>
            <a:off x="6603231" y="4211786"/>
            <a:ext cx="3456383" cy="646331"/>
          </a:xfrm>
          <a:prstGeom prst="rect">
            <a:avLst/>
          </a:prstGeom>
          <a:noFill/>
        </p:spPr>
        <p:txBody>
          <a:bodyPr wrap="square" rtlCol="0">
            <a:spAutoFit/>
          </a:bodyPr>
          <a:lstStyle/>
          <a:p>
            <a:r>
              <a:rPr lang="en-US" dirty="0">
                <a:solidFill>
                  <a:srgbClr val="00B0F0"/>
                </a:solidFill>
              </a:rPr>
              <a:t>African Regional Intellectual Property Organization (ARIPO)</a:t>
            </a:r>
            <a:endParaRPr lang="en-GB" dirty="0">
              <a:solidFill>
                <a:srgbClr val="00B0F0"/>
              </a:solidFill>
            </a:endParaRPr>
          </a:p>
        </p:txBody>
      </p:sp>
      <p:sp>
        <p:nvSpPr>
          <p:cNvPr id="12" name="Tekstvak 11"/>
          <p:cNvSpPr txBox="1"/>
          <p:nvPr/>
        </p:nvSpPr>
        <p:spPr>
          <a:xfrm>
            <a:off x="7251303" y="3152607"/>
            <a:ext cx="2232248" cy="646331"/>
          </a:xfrm>
          <a:prstGeom prst="rect">
            <a:avLst/>
          </a:prstGeom>
          <a:noFill/>
        </p:spPr>
        <p:txBody>
          <a:bodyPr wrap="square" rtlCol="0">
            <a:spAutoFit/>
          </a:bodyPr>
          <a:lstStyle/>
          <a:p>
            <a:r>
              <a:rPr lang="en-GB" dirty="0">
                <a:solidFill>
                  <a:srgbClr val="00B050"/>
                </a:solidFill>
              </a:rPr>
              <a:t>Gulf Cooperation Council (GCC)</a:t>
            </a:r>
          </a:p>
        </p:txBody>
      </p:sp>
      <p:sp>
        <p:nvSpPr>
          <p:cNvPr id="13" name="Tekstvak 12"/>
          <p:cNvSpPr txBox="1"/>
          <p:nvPr/>
        </p:nvSpPr>
        <p:spPr>
          <a:xfrm>
            <a:off x="8243932" y="1748421"/>
            <a:ext cx="2505328" cy="646331"/>
          </a:xfrm>
          <a:prstGeom prst="rect">
            <a:avLst/>
          </a:prstGeom>
          <a:noFill/>
        </p:spPr>
        <p:txBody>
          <a:bodyPr wrap="square" rtlCol="0">
            <a:spAutoFit/>
          </a:bodyPr>
          <a:lstStyle/>
          <a:p>
            <a:r>
              <a:rPr lang="en-GB" dirty="0">
                <a:solidFill>
                  <a:schemeClr val="accent5"/>
                </a:solidFill>
              </a:rPr>
              <a:t>Eurasian Patent Convention (EAPC)</a:t>
            </a:r>
          </a:p>
        </p:txBody>
      </p:sp>
      <p:sp>
        <p:nvSpPr>
          <p:cNvPr id="15" name="Tijdelijke aanduiding voor dianummer 14"/>
          <p:cNvSpPr>
            <a:spLocks noGrp="1"/>
          </p:cNvSpPr>
          <p:nvPr>
            <p:ph type="sldNum" sz="quarter" idx="12"/>
          </p:nvPr>
        </p:nvSpPr>
        <p:spPr/>
        <p:txBody>
          <a:bodyPr/>
          <a:lstStyle/>
          <a:p>
            <a:fld id="{1D427769-0C94-4714-9308-5CB730222FA0}" type="slidenum">
              <a:rPr lang="nl-NL" smtClean="0"/>
              <a:pPr/>
              <a:t>49</a:t>
            </a:fld>
            <a:endParaRPr lang="nl-NL"/>
          </a:p>
        </p:txBody>
      </p:sp>
    </p:spTree>
    <p:extLst>
      <p:ext uri="{BB962C8B-B14F-4D97-AF65-F5344CB8AC3E}">
        <p14:creationId xmlns:p14="http://schemas.microsoft.com/office/powerpoint/2010/main" val="3912991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jdelijke aanduiding voor tekst 21"/>
          <p:cNvSpPr>
            <a:spLocks noGrp="1"/>
          </p:cNvSpPr>
          <p:nvPr>
            <p:ph type="body" sz="quarter" idx="14"/>
          </p:nvPr>
        </p:nvSpPr>
        <p:spPr/>
        <p:txBody>
          <a:bodyPr/>
          <a:lstStyle/>
          <a:p>
            <a:endParaRPr lang="nl-NL"/>
          </a:p>
        </p:txBody>
      </p:sp>
      <p:sp>
        <p:nvSpPr>
          <p:cNvPr id="24" name="Tijdelijke aanduiding voor tekst 23"/>
          <p:cNvSpPr>
            <a:spLocks noGrp="1"/>
          </p:cNvSpPr>
          <p:nvPr>
            <p:ph type="body" sz="quarter" idx="15"/>
          </p:nvPr>
        </p:nvSpPr>
        <p:spPr/>
        <p:txBody>
          <a:bodyPr/>
          <a:lstStyle/>
          <a:p>
            <a:endParaRPr lang="nl-NL"/>
          </a:p>
        </p:txBody>
      </p:sp>
      <p:sp>
        <p:nvSpPr>
          <p:cNvPr id="19" name="Tijdelijke aanduiding voor verticale tekst 18"/>
          <p:cNvSpPr>
            <a:spLocks noGrp="1"/>
          </p:cNvSpPr>
          <p:nvPr>
            <p:ph type="body" orient="vert" idx="1"/>
          </p:nvPr>
        </p:nvSpPr>
        <p:spPr/>
        <p:txBody>
          <a:bodyPr/>
          <a:lstStyle/>
          <a:p>
            <a:pPr lvl="0"/>
            <a:r>
              <a:rPr lang="fr-BE" sz="2000" b="1" dirty="0" err="1"/>
              <a:t>Industrial</a:t>
            </a:r>
            <a:r>
              <a:rPr lang="fr-BE" sz="2000" b="1" dirty="0"/>
              <a:t> </a:t>
            </a:r>
            <a:r>
              <a:rPr lang="fr-BE" sz="2000" b="1" dirty="0" err="1"/>
              <a:t>Property</a:t>
            </a:r>
            <a:endParaRPr lang="fr-BE" sz="2000" b="1" dirty="0"/>
          </a:p>
          <a:p>
            <a:pPr lvl="0">
              <a:buChar char="•"/>
            </a:pPr>
            <a:r>
              <a:rPr lang="fr-BE" dirty="0"/>
              <a:t>Patents</a:t>
            </a:r>
          </a:p>
          <a:p>
            <a:pPr lvl="0">
              <a:buChar char="•"/>
            </a:pPr>
            <a:r>
              <a:rPr lang="fr-BE" dirty="0" err="1"/>
              <a:t>Trademarks</a:t>
            </a:r>
            <a:endParaRPr lang="fr-BE" dirty="0"/>
          </a:p>
          <a:p>
            <a:pPr lvl="0">
              <a:buChar char="•"/>
            </a:pPr>
            <a:r>
              <a:rPr lang="fr-BE" dirty="0"/>
              <a:t>Designs</a:t>
            </a:r>
          </a:p>
          <a:p>
            <a:pPr>
              <a:buFontTx/>
              <a:buChar char="•"/>
            </a:pPr>
            <a:r>
              <a:rPr lang="fr-BE" dirty="0"/>
              <a:t>Plant </a:t>
            </a:r>
            <a:r>
              <a:rPr lang="fr-BE" dirty="0" err="1"/>
              <a:t>breeder’s</a:t>
            </a:r>
            <a:r>
              <a:rPr lang="fr-BE" dirty="0"/>
              <a:t> </a:t>
            </a:r>
            <a:r>
              <a:rPr lang="fr-BE" dirty="0" err="1"/>
              <a:t>rights</a:t>
            </a:r>
            <a:endParaRPr lang="fr-BE" dirty="0"/>
          </a:p>
          <a:p>
            <a:pPr lvl="0">
              <a:buChar char="•"/>
            </a:pPr>
            <a:r>
              <a:rPr lang="fr-BE" dirty="0"/>
              <a:t>Indications of </a:t>
            </a:r>
            <a:r>
              <a:rPr lang="fr-BE" dirty="0" err="1"/>
              <a:t>origin</a:t>
            </a:r>
            <a:endParaRPr lang="fr-BE" dirty="0"/>
          </a:p>
          <a:p>
            <a:pPr lvl="0">
              <a:buChar char="•"/>
            </a:pPr>
            <a:r>
              <a:rPr lang="fr-BE" dirty="0"/>
              <a:t>Domain </a:t>
            </a:r>
            <a:r>
              <a:rPr lang="fr-BE" dirty="0" err="1"/>
              <a:t>names</a:t>
            </a:r>
            <a:endParaRPr lang="fr-BE" dirty="0"/>
          </a:p>
          <a:p>
            <a:pPr lvl="0">
              <a:buChar char="•"/>
            </a:pPr>
            <a:r>
              <a:rPr lang="fr-BE" dirty="0"/>
              <a:t>Trade Secrets</a:t>
            </a:r>
          </a:p>
          <a:p>
            <a:pPr lvl="0">
              <a:buChar char="•"/>
            </a:pPr>
            <a:r>
              <a:rPr lang="fr-BE" dirty="0"/>
              <a:t>Etc.</a:t>
            </a:r>
          </a:p>
          <a:p>
            <a:endParaRPr lang="nl-NL" dirty="0"/>
          </a:p>
        </p:txBody>
      </p:sp>
      <p:sp>
        <p:nvSpPr>
          <p:cNvPr id="11" name="Date Placeholder 10"/>
          <p:cNvSpPr>
            <a:spLocks noGrp="1"/>
          </p:cNvSpPr>
          <p:nvPr>
            <p:ph type="dt" sz="half" idx="10"/>
          </p:nvPr>
        </p:nvSpPr>
        <p:spPr/>
        <p:txBody>
          <a:bodyPr/>
          <a:lstStyle/>
          <a:p>
            <a:r>
              <a:rPr lang="fr-FR"/>
              <a:t>© GEVERS 2015</a:t>
            </a:r>
            <a:endParaRPr lang="fr-BE"/>
          </a:p>
        </p:txBody>
      </p:sp>
      <p:sp>
        <p:nvSpPr>
          <p:cNvPr id="12" name="Footer Placeholder 11"/>
          <p:cNvSpPr>
            <a:spLocks noGrp="1"/>
          </p:cNvSpPr>
          <p:nvPr>
            <p:ph type="ftr" sz="quarter" idx="11"/>
          </p:nvPr>
        </p:nvSpPr>
        <p:spPr/>
        <p:txBody>
          <a:bodyPr/>
          <a:lstStyle/>
          <a:p>
            <a:r>
              <a:rPr lang="fr-BE"/>
              <a:t>www.gevers.eu</a:t>
            </a:r>
          </a:p>
        </p:txBody>
      </p:sp>
      <p:sp>
        <p:nvSpPr>
          <p:cNvPr id="26625" name="Rectangle 2"/>
          <p:cNvSpPr>
            <a:spLocks noGrp="1" noChangeArrowheads="1"/>
          </p:cNvSpPr>
          <p:nvPr>
            <p:ph type="title"/>
          </p:nvPr>
        </p:nvSpPr>
        <p:spPr/>
        <p:txBody>
          <a:bodyPr/>
          <a:lstStyle/>
          <a:p>
            <a:r>
              <a:rPr lang="en-US"/>
              <a:t>What is Intellectual Property ?</a:t>
            </a:r>
          </a:p>
        </p:txBody>
      </p:sp>
      <p:sp>
        <p:nvSpPr>
          <p:cNvPr id="8" name="Date Placeholder 4"/>
          <p:cNvSpPr txBox="1">
            <a:spLocks/>
          </p:cNvSpPr>
          <p:nvPr/>
        </p:nvSpPr>
        <p:spPr>
          <a:xfrm>
            <a:off x="4651375" y="6356351"/>
            <a:ext cx="2895600" cy="365125"/>
          </a:xfrm>
          <a:prstGeom prst="rect">
            <a:avLst/>
          </a:prstGeom>
        </p:spPr>
        <p:txBody>
          <a:bodyPr anchor="ctr"/>
          <a:lstStyle/>
          <a:p>
            <a:pPr algn="ctr">
              <a:defRPr/>
            </a:pPr>
            <a:r>
              <a:rPr lang="fr-FR" sz="1200">
                <a:solidFill>
                  <a:schemeClr val="tx1">
                    <a:tint val="75000"/>
                  </a:schemeClr>
                </a:solidFill>
              </a:rPr>
              <a:t>www.gevers.eu</a:t>
            </a:r>
            <a:endParaRPr lang="fr-FR" sz="1200" dirty="0">
              <a:solidFill>
                <a:schemeClr val="tx1">
                  <a:tint val="75000"/>
                </a:schemeClr>
              </a:solidFill>
            </a:endParaRPr>
          </a:p>
        </p:txBody>
      </p:sp>
      <p:sp>
        <p:nvSpPr>
          <p:cNvPr id="17" name="Rechthoek 16"/>
          <p:cNvSpPr/>
          <p:nvPr/>
        </p:nvSpPr>
        <p:spPr>
          <a:xfrm>
            <a:off x="466637" y="1112752"/>
            <a:ext cx="3810000" cy="2814612"/>
          </a:xfrm>
          <a:prstGeom prst="rect">
            <a:avLst/>
          </a:prstGeom>
        </p:spPr>
        <p:txBody>
          <a:bodyPr/>
          <a:lstStyle/>
          <a:p>
            <a:pPr lvl="0" rtl="0">
              <a:buChar char="•"/>
            </a:pPr>
            <a:endParaRPr lang="fr-BE" sz="1900" b="0" dirty="0"/>
          </a:p>
        </p:txBody>
      </p:sp>
      <p:sp>
        <p:nvSpPr>
          <p:cNvPr id="23" name="Tijdelijke aanduiding voor verticale tekst 18"/>
          <p:cNvSpPr txBox="1">
            <a:spLocks/>
          </p:cNvSpPr>
          <p:nvPr/>
        </p:nvSpPr>
        <p:spPr>
          <a:xfrm>
            <a:off x="6675239" y="1112752"/>
            <a:ext cx="4608046" cy="4177763"/>
          </a:xfrm>
          <a:prstGeom prst="rect">
            <a:avLst/>
          </a:prstGeom>
        </p:spPr>
        <p:txBody>
          <a:bodyPr vert="horz" lIns="0" tIns="0" rIns="0" bIns="0" rtlCol="0">
            <a:noAutofit/>
          </a:bodyPr>
          <a:lstStyle>
            <a:lvl1pPr marL="0" indent="0" algn="l" defTabSz="914400" rtl="0" eaLnBrk="1" latinLnBrk="0" hangingPunct="1">
              <a:lnSpc>
                <a:spcPct val="90000"/>
              </a:lnSpc>
              <a:spcBef>
                <a:spcPts val="800"/>
              </a:spcBef>
              <a:spcAft>
                <a:spcPts val="800"/>
              </a:spcAft>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90000"/>
              </a:lnSpc>
              <a:spcBef>
                <a:spcPts val="800"/>
              </a:spcBef>
              <a:spcAft>
                <a:spcPts val="800"/>
              </a:spcAft>
              <a:buFont typeface="Arial" panose="020B0604020202020204" pitchFamily="34" charset="0"/>
              <a:buNone/>
              <a:defRPr sz="2000" b="1" kern="1200">
                <a:solidFill>
                  <a:schemeClr val="tx2"/>
                </a:solidFill>
                <a:latin typeface="+mn-lt"/>
                <a:ea typeface="+mn-ea"/>
                <a:cs typeface="+mn-cs"/>
              </a:defRPr>
            </a:lvl2pPr>
            <a:lvl3pPr marL="176213" indent="-176213" algn="l" defTabSz="914400" rtl="0" eaLnBrk="1" latinLnBrk="0" hangingPunct="1">
              <a:lnSpc>
                <a:spcPct val="90000"/>
              </a:lnSpc>
              <a:spcBef>
                <a:spcPts val="800"/>
              </a:spcBef>
              <a:spcAft>
                <a:spcPts val="800"/>
              </a:spcAft>
              <a:buClr>
                <a:schemeClr val="tx2"/>
              </a:buClr>
              <a:buFont typeface="Arial" panose="020B0604020202020204" pitchFamily="34" charset="0"/>
              <a:buChar char="•"/>
              <a:defRPr sz="1800" kern="1200">
                <a:solidFill>
                  <a:schemeClr val="tx1"/>
                </a:solidFill>
                <a:latin typeface="+mn-lt"/>
                <a:ea typeface="+mn-ea"/>
                <a:cs typeface="+mn-cs"/>
              </a:defRPr>
            </a:lvl3pPr>
            <a:lvl4pPr marL="360363" indent="-184150" algn="l" defTabSz="914400" rtl="0" eaLnBrk="1" latinLnBrk="0" hangingPunct="1">
              <a:lnSpc>
                <a:spcPct val="90000"/>
              </a:lnSpc>
              <a:spcBef>
                <a:spcPts val="800"/>
              </a:spcBef>
              <a:spcAft>
                <a:spcPts val="800"/>
              </a:spcAft>
              <a:buClr>
                <a:schemeClr val="tx2"/>
              </a:buClr>
              <a:buFont typeface="Arial" panose="020B0604020202020204" pitchFamily="34" charset="0"/>
              <a:buChar char="-"/>
              <a:tabLst/>
              <a:defRPr sz="1800" kern="1200">
                <a:solidFill>
                  <a:schemeClr val="tx1"/>
                </a:solidFill>
                <a:latin typeface="+mn-lt"/>
                <a:ea typeface="+mn-ea"/>
                <a:cs typeface="+mn-cs"/>
              </a:defRPr>
            </a:lvl4pPr>
            <a:lvl5pPr marL="0" indent="0" algn="l" defTabSz="914400" rtl="0" eaLnBrk="1" latinLnBrk="0" hangingPunct="1">
              <a:lnSpc>
                <a:spcPct val="90000"/>
              </a:lnSpc>
              <a:spcBef>
                <a:spcPts val="800"/>
              </a:spcBef>
              <a:spcAft>
                <a:spcPts val="800"/>
              </a:spcAft>
              <a:buFont typeface="Arial" panose="020B0604020202020204" pitchFamily="34" charset="0"/>
              <a:buNone/>
              <a:defRPr sz="1400" i="1" kern="1200">
                <a:solidFill>
                  <a:schemeClr val="bg2"/>
                </a:solidFill>
                <a:latin typeface="+mn-lt"/>
                <a:ea typeface="+mn-ea"/>
                <a:cs typeface="+mn-cs"/>
              </a:defRPr>
            </a:lvl5pPr>
            <a:lvl6pPr marL="0" indent="0" algn="l" defTabSz="914400" rtl="0" eaLnBrk="1" latinLnBrk="0" hangingPunct="1">
              <a:lnSpc>
                <a:spcPct val="90000"/>
              </a:lnSpc>
              <a:spcBef>
                <a:spcPts val="800"/>
              </a:spcBef>
              <a:spcAft>
                <a:spcPts val="800"/>
              </a:spcAft>
              <a:buFont typeface="Arial" panose="020B0604020202020204" pitchFamily="34" charset="0"/>
              <a:buNone/>
              <a:defRPr sz="1800" kern="1200">
                <a:solidFill>
                  <a:schemeClr val="bg2"/>
                </a:solidFill>
                <a:latin typeface="+mn-lt"/>
                <a:ea typeface="+mn-ea"/>
                <a:cs typeface="+mn-cs"/>
              </a:defRPr>
            </a:lvl6pPr>
            <a:lvl7pPr marL="265113" indent="-265113" algn="l" defTabSz="914400" rtl="0" eaLnBrk="1" latinLnBrk="0" hangingPunct="1">
              <a:lnSpc>
                <a:spcPct val="90000"/>
              </a:lnSpc>
              <a:spcBef>
                <a:spcPts val="800"/>
              </a:spcBef>
              <a:spcAft>
                <a:spcPts val="800"/>
              </a:spcAft>
              <a:buClr>
                <a:schemeClr val="tx2"/>
              </a:buClr>
              <a:buSzPct val="85000"/>
              <a:buFont typeface="+mj-lt"/>
              <a:buAutoNum type="arabicPeriod"/>
              <a:defRPr sz="1800" kern="1200">
                <a:solidFill>
                  <a:schemeClr val="tx1"/>
                </a:solidFill>
                <a:latin typeface="+mn-lt"/>
                <a:ea typeface="+mn-ea"/>
                <a:cs typeface="+mn-cs"/>
              </a:defRPr>
            </a:lvl7pPr>
            <a:lvl8pPr marL="452438" indent="-187325" algn="l" defTabSz="914400" rtl="0" eaLnBrk="1" latinLnBrk="0" hangingPunct="1">
              <a:lnSpc>
                <a:spcPct val="90000"/>
              </a:lnSpc>
              <a:spcBef>
                <a:spcPts val="800"/>
              </a:spcBef>
              <a:spcAft>
                <a:spcPts val="800"/>
              </a:spcAft>
              <a:buClr>
                <a:schemeClr val="tx2"/>
              </a:buClr>
              <a:buFont typeface="Arial" panose="020B0604020202020204" pitchFamily="34" charset="0"/>
              <a:buChar char="•"/>
              <a:defRPr sz="1800" kern="1200">
                <a:solidFill>
                  <a:schemeClr val="tx1"/>
                </a:solidFill>
                <a:latin typeface="+mn-lt"/>
                <a:ea typeface="+mn-ea"/>
                <a:cs typeface="+mn-cs"/>
              </a:defRPr>
            </a:lvl8pPr>
            <a:lvl9pPr marL="342900" indent="-342900" algn="l" defTabSz="914400" rtl="0" eaLnBrk="1" latinLnBrk="0" hangingPunct="1">
              <a:lnSpc>
                <a:spcPct val="90000"/>
              </a:lnSpc>
              <a:spcBef>
                <a:spcPts val="800"/>
              </a:spcBef>
              <a:spcAft>
                <a:spcPts val="800"/>
              </a:spcAft>
              <a:buClr>
                <a:schemeClr val="tx2"/>
              </a:buClr>
              <a:buSzPct val="85000"/>
              <a:buFont typeface="+mj-lt"/>
              <a:buAutoNum type="arabicPeriod"/>
              <a:defRPr sz="1800" i="1" kern="1200">
                <a:solidFill>
                  <a:schemeClr val="tx1"/>
                </a:solidFill>
                <a:latin typeface="+mn-lt"/>
                <a:ea typeface="+mn-ea"/>
                <a:cs typeface="+mn-cs"/>
              </a:defRPr>
            </a:lvl9pPr>
          </a:lstStyle>
          <a:p>
            <a:pPr lvl="0"/>
            <a:r>
              <a:rPr lang="fr-BE" sz="2000" b="1" dirty="0" err="1"/>
              <a:t>Artistic</a:t>
            </a:r>
            <a:r>
              <a:rPr lang="fr-BE" sz="2000" b="1" dirty="0"/>
              <a:t> and </a:t>
            </a:r>
            <a:r>
              <a:rPr lang="fr-BE" sz="2000" b="1" dirty="0" err="1"/>
              <a:t>Literary</a:t>
            </a:r>
            <a:r>
              <a:rPr lang="fr-BE" sz="2000" b="1" dirty="0"/>
              <a:t> </a:t>
            </a:r>
            <a:r>
              <a:rPr lang="fr-BE" sz="2000" b="1" dirty="0" err="1"/>
              <a:t>Property</a:t>
            </a:r>
            <a:endParaRPr lang="fr-BE" sz="2000" b="1" dirty="0"/>
          </a:p>
          <a:p>
            <a:pPr lvl="0">
              <a:buChar char="•"/>
            </a:pPr>
            <a:r>
              <a:rPr lang="fr-BE" sz="2000" dirty="0"/>
              <a:t>Copyright</a:t>
            </a:r>
          </a:p>
          <a:p>
            <a:pPr lvl="0">
              <a:buChar char="•"/>
            </a:pPr>
            <a:r>
              <a:rPr lang="fr-BE" sz="2000" dirty="0" err="1"/>
              <a:t>Similar</a:t>
            </a:r>
            <a:r>
              <a:rPr lang="fr-BE" sz="2000" dirty="0"/>
              <a:t> </a:t>
            </a:r>
            <a:r>
              <a:rPr lang="fr-BE" sz="2000" dirty="0" err="1"/>
              <a:t>rights</a:t>
            </a:r>
            <a:endParaRPr lang="fr-BE" sz="2000" dirty="0"/>
          </a:p>
          <a:p>
            <a:endParaRPr lang="nl-NL" dirty="0"/>
          </a:p>
        </p:txBody>
      </p:sp>
    </p:spTree>
    <p:extLst>
      <p:ext uri="{BB962C8B-B14F-4D97-AF65-F5344CB8AC3E}">
        <p14:creationId xmlns:p14="http://schemas.microsoft.com/office/powerpoint/2010/main" val="70584687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4"/>
          </p:nvPr>
        </p:nvSpPr>
        <p:spPr/>
        <p:txBody>
          <a:bodyPr/>
          <a:lstStyle/>
          <a:p>
            <a:endParaRPr lang="nl-NL" dirty="0"/>
          </a:p>
        </p:txBody>
      </p:sp>
      <p:sp>
        <p:nvSpPr>
          <p:cNvPr id="3" name="Tijdelijke aanduiding voor tekst 2"/>
          <p:cNvSpPr>
            <a:spLocks noGrp="1"/>
          </p:cNvSpPr>
          <p:nvPr>
            <p:ph type="body" sz="quarter" idx="15"/>
          </p:nvPr>
        </p:nvSpPr>
        <p:spPr/>
        <p:txBody>
          <a:bodyPr/>
          <a:lstStyle/>
          <a:p>
            <a:endParaRPr lang="nl-NL"/>
          </a:p>
        </p:txBody>
      </p:sp>
      <p:sp>
        <p:nvSpPr>
          <p:cNvPr id="7" name="Tekstvak 6"/>
          <p:cNvSpPr txBox="1"/>
          <p:nvPr/>
        </p:nvSpPr>
        <p:spPr>
          <a:xfrm>
            <a:off x="698575" y="3717032"/>
            <a:ext cx="2232248" cy="646331"/>
          </a:xfrm>
          <a:prstGeom prst="rect">
            <a:avLst/>
          </a:prstGeom>
          <a:noFill/>
        </p:spPr>
        <p:txBody>
          <a:bodyPr wrap="square" rtlCol="0">
            <a:spAutoFit/>
          </a:bodyPr>
          <a:lstStyle/>
          <a:p>
            <a:r>
              <a:rPr lang="fr-FR" dirty="0">
                <a:solidFill>
                  <a:srgbClr val="0033CC"/>
                </a:solidFill>
              </a:rPr>
              <a:t>Patent </a:t>
            </a:r>
            <a:r>
              <a:rPr lang="fr-FR" dirty="0" err="1">
                <a:solidFill>
                  <a:srgbClr val="0033CC"/>
                </a:solidFill>
              </a:rPr>
              <a:t>Cooperation</a:t>
            </a:r>
            <a:r>
              <a:rPr lang="fr-FR" dirty="0">
                <a:solidFill>
                  <a:srgbClr val="0033CC"/>
                </a:solidFill>
              </a:rPr>
              <a:t> </a:t>
            </a:r>
            <a:r>
              <a:rPr lang="fr-FR" dirty="0" err="1">
                <a:solidFill>
                  <a:srgbClr val="0033CC"/>
                </a:solidFill>
              </a:rPr>
              <a:t>Treaty</a:t>
            </a:r>
            <a:r>
              <a:rPr lang="fr-FR" dirty="0">
                <a:solidFill>
                  <a:srgbClr val="0033CC"/>
                </a:solidFill>
              </a:rPr>
              <a:t> (PCT)</a:t>
            </a:r>
            <a:endParaRPr lang="en-GB" dirty="0">
              <a:solidFill>
                <a:srgbClr val="0033CC"/>
              </a:solidFill>
            </a:endParaRPr>
          </a:p>
        </p:txBody>
      </p:sp>
      <p:sp>
        <p:nvSpPr>
          <p:cNvPr id="5" name="Tijdelijke aanduiding voor dianummer 4"/>
          <p:cNvSpPr>
            <a:spLocks noGrp="1"/>
          </p:cNvSpPr>
          <p:nvPr>
            <p:ph type="sldNum" sz="quarter" idx="12"/>
          </p:nvPr>
        </p:nvSpPr>
        <p:spPr/>
        <p:txBody>
          <a:bodyPr/>
          <a:lstStyle/>
          <a:p>
            <a:fld id="{1D427769-0C94-4714-9308-5CB730222FA0}" type="slidenum">
              <a:rPr lang="nl-NL" smtClean="0"/>
              <a:pPr/>
              <a:t>50</a:t>
            </a:fld>
            <a:endParaRPr lang="nl-NL"/>
          </a:p>
        </p:txBody>
      </p:sp>
      <p:pic>
        <p:nvPicPr>
          <p:cNvPr id="15362" name="Picture 2" descr="The PCT now has 157 Contracting States">
            <a:extLst>
              <a:ext uri="{FF2B5EF4-FFF2-40B4-BE49-F238E27FC236}">
                <a16:creationId xmlns:a16="http://schemas.microsoft.com/office/drawing/2014/main" id="{E0372CB1-BE92-4ED8-8F72-C2BBA04874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4838" y="260350"/>
            <a:ext cx="9123511" cy="4738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091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4"/>
          </p:nvPr>
        </p:nvSpPr>
        <p:spPr/>
        <p:txBody>
          <a:bodyPr/>
          <a:lstStyle/>
          <a:p>
            <a:endParaRPr lang="nl-NL"/>
          </a:p>
        </p:txBody>
      </p:sp>
      <p:sp>
        <p:nvSpPr>
          <p:cNvPr id="3" name="Tijdelijke aanduiding voor tekst 2"/>
          <p:cNvSpPr>
            <a:spLocks noGrp="1"/>
          </p:cNvSpPr>
          <p:nvPr>
            <p:ph type="body" sz="quarter" idx="15"/>
          </p:nvPr>
        </p:nvSpPr>
        <p:spPr/>
        <p:txBody>
          <a:bodyPr/>
          <a:lstStyle/>
          <a:p>
            <a:endParaRPr lang="nl-NL"/>
          </a:p>
        </p:txBody>
      </p:sp>
      <p:sp>
        <p:nvSpPr>
          <p:cNvPr id="5" name="Titel 4"/>
          <p:cNvSpPr>
            <a:spLocks noGrp="1"/>
          </p:cNvSpPr>
          <p:nvPr>
            <p:ph type="title"/>
          </p:nvPr>
        </p:nvSpPr>
        <p:spPr>
          <a:xfrm>
            <a:off x="121309" y="82383"/>
            <a:ext cx="11160000" cy="533219"/>
          </a:xfrm>
        </p:spPr>
        <p:txBody>
          <a:bodyPr/>
          <a:lstStyle/>
          <a:p>
            <a:r>
              <a:rPr lang="nl-NL" dirty="0"/>
              <a:t>Patent </a:t>
            </a:r>
            <a:r>
              <a:rPr lang="nl-NL" dirty="0" err="1"/>
              <a:t>granting</a:t>
            </a:r>
            <a:r>
              <a:rPr lang="nl-NL" dirty="0"/>
              <a:t> procedure</a:t>
            </a:r>
          </a:p>
        </p:txBody>
      </p:sp>
      <p:cxnSp>
        <p:nvCxnSpPr>
          <p:cNvPr id="6" name="AutoShape 5"/>
          <p:cNvCxnSpPr>
            <a:cxnSpLocks noChangeShapeType="1"/>
          </p:cNvCxnSpPr>
          <p:nvPr/>
        </p:nvCxnSpPr>
        <p:spPr bwMode="auto">
          <a:xfrm flipV="1">
            <a:off x="2393950" y="3429001"/>
            <a:ext cx="1828800" cy="4763"/>
          </a:xfrm>
          <a:prstGeom prst="straightConnector1">
            <a:avLst/>
          </a:prstGeom>
          <a:noFill/>
          <a:ln w="9525">
            <a:solidFill>
              <a:schemeClr val="tx1"/>
            </a:solidFill>
            <a:round/>
            <a:headEnd/>
            <a:tailEnd/>
          </a:ln>
        </p:spPr>
      </p:cxnSp>
      <p:sp>
        <p:nvSpPr>
          <p:cNvPr id="7" name="Line 6"/>
          <p:cNvSpPr>
            <a:spLocks noChangeShapeType="1"/>
          </p:cNvSpPr>
          <p:nvPr/>
        </p:nvSpPr>
        <p:spPr bwMode="auto">
          <a:xfrm>
            <a:off x="8947150" y="1295401"/>
            <a:ext cx="0" cy="4746625"/>
          </a:xfrm>
          <a:prstGeom prst="line">
            <a:avLst/>
          </a:prstGeom>
          <a:noFill/>
          <a:ln w="9525" cap="rnd">
            <a:solidFill>
              <a:schemeClr val="tx1"/>
            </a:solidFill>
            <a:prstDash val="sysDot"/>
            <a:round/>
            <a:headEnd/>
            <a:tailEnd/>
          </a:ln>
        </p:spPr>
        <p:txBody>
          <a:bodyPr wrap="none" anchor="ctr"/>
          <a:lstStyle/>
          <a:p>
            <a:endParaRPr lang="nl-NL"/>
          </a:p>
        </p:txBody>
      </p:sp>
      <p:sp>
        <p:nvSpPr>
          <p:cNvPr id="8" name="Line 7"/>
          <p:cNvSpPr>
            <a:spLocks noChangeShapeType="1"/>
          </p:cNvSpPr>
          <p:nvPr/>
        </p:nvSpPr>
        <p:spPr bwMode="auto">
          <a:xfrm>
            <a:off x="2854325" y="1300164"/>
            <a:ext cx="0" cy="4746625"/>
          </a:xfrm>
          <a:prstGeom prst="line">
            <a:avLst/>
          </a:prstGeom>
          <a:noFill/>
          <a:ln w="9525" cap="rnd">
            <a:solidFill>
              <a:schemeClr val="tx1"/>
            </a:solidFill>
            <a:prstDash val="sysDot"/>
            <a:round/>
            <a:headEnd/>
            <a:tailEnd/>
          </a:ln>
        </p:spPr>
        <p:txBody>
          <a:bodyPr wrap="none" anchor="ctr"/>
          <a:lstStyle/>
          <a:p>
            <a:endParaRPr lang="nl-NL"/>
          </a:p>
        </p:txBody>
      </p:sp>
      <p:sp>
        <p:nvSpPr>
          <p:cNvPr id="9" name="Line 8"/>
          <p:cNvSpPr>
            <a:spLocks noChangeShapeType="1"/>
          </p:cNvSpPr>
          <p:nvPr/>
        </p:nvSpPr>
        <p:spPr bwMode="auto">
          <a:xfrm>
            <a:off x="1755775" y="1300164"/>
            <a:ext cx="0" cy="4746625"/>
          </a:xfrm>
          <a:prstGeom prst="line">
            <a:avLst/>
          </a:prstGeom>
          <a:noFill/>
          <a:ln w="38100">
            <a:solidFill>
              <a:schemeClr val="tx1"/>
            </a:solidFill>
            <a:prstDash val="dash"/>
            <a:round/>
            <a:headEnd/>
            <a:tailEnd/>
          </a:ln>
        </p:spPr>
        <p:txBody>
          <a:bodyPr wrap="none" anchor="ctr"/>
          <a:lstStyle/>
          <a:p>
            <a:endParaRPr lang="nl-NL"/>
          </a:p>
        </p:txBody>
      </p:sp>
      <p:sp>
        <p:nvSpPr>
          <p:cNvPr id="10" name="AutoShape 10"/>
          <p:cNvSpPr>
            <a:spLocks noChangeArrowheads="1"/>
          </p:cNvSpPr>
          <p:nvPr/>
        </p:nvSpPr>
        <p:spPr bwMode="auto">
          <a:xfrm>
            <a:off x="1755775" y="3128963"/>
            <a:ext cx="914400" cy="609600"/>
          </a:xfrm>
          <a:prstGeom prst="flowChartAlternateProcess">
            <a:avLst/>
          </a:prstGeom>
          <a:solidFill>
            <a:srgbClr val="0066FF"/>
          </a:solidFill>
          <a:ln w="9525">
            <a:solidFill>
              <a:schemeClr val="tx1"/>
            </a:solidFill>
            <a:miter lim="800000"/>
            <a:headEnd/>
            <a:tailEnd/>
          </a:ln>
        </p:spPr>
        <p:txBody>
          <a:bodyPr wrap="none" anchor="ctr"/>
          <a:lstStyle/>
          <a:p>
            <a:pPr eaLnBrk="0" hangingPunct="0">
              <a:defRPr/>
            </a:pPr>
            <a:r>
              <a:rPr lang="nl-NL" sz="1400" dirty="0">
                <a:latin typeface="+mj-lt"/>
              </a:rPr>
              <a:t>First</a:t>
            </a:r>
          </a:p>
          <a:p>
            <a:pPr eaLnBrk="0" hangingPunct="0">
              <a:defRPr/>
            </a:pPr>
            <a:r>
              <a:rPr lang="nl-NL" sz="1400" dirty="0" err="1">
                <a:latin typeface="+mj-lt"/>
              </a:rPr>
              <a:t>filing</a:t>
            </a:r>
            <a:endParaRPr lang="nl-NL" sz="1400" dirty="0">
              <a:latin typeface="+mj-lt"/>
            </a:endParaRPr>
          </a:p>
        </p:txBody>
      </p:sp>
      <p:sp>
        <p:nvSpPr>
          <p:cNvPr id="11" name="Line 11"/>
          <p:cNvSpPr>
            <a:spLocks noChangeShapeType="1"/>
          </p:cNvSpPr>
          <p:nvPr/>
        </p:nvSpPr>
        <p:spPr bwMode="auto">
          <a:xfrm>
            <a:off x="4375150" y="1300164"/>
            <a:ext cx="0" cy="4746625"/>
          </a:xfrm>
          <a:prstGeom prst="line">
            <a:avLst/>
          </a:prstGeom>
          <a:noFill/>
          <a:ln w="38100" cap="rnd">
            <a:solidFill>
              <a:schemeClr val="tx1"/>
            </a:solidFill>
            <a:prstDash val="sysDot"/>
            <a:round/>
            <a:headEnd/>
            <a:tailEnd/>
          </a:ln>
        </p:spPr>
        <p:txBody>
          <a:bodyPr wrap="none" anchor="ctr"/>
          <a:lstStyle/>
          <a:p>
            <a:endParaRPr lang="nl-NL"/>
          </a:p>
        </p:txBody>
      </p:sp>
      <p:sp>
        <p:nvSpPr>
          <p:cNvPr id="12" name="Line 12"/>
          <p:cNvSpPr>
            <a:spLocks noChangeShapeType="1"/>
          </p:cNvSpPr>
          <p:nvPr/>
        </p:nvSpPr>
        <p:spPr bwMode="auto">
          <a:xfrm>
            <a:off x="5729288" y="1300164"/>
            <a:ext cx="0" cy="4746625"/>
          </a:xfrm>
          <a:prstGeom prst="line">
            <a:avLst/>
          </a:prstGeom>
          <a:noFill/>
          <a:ln w="9525" cap="rnd">
            <a:solidFill>
              <a:schemeClr val="tx1"/>
            </a:solidFill>
            <a:prstDash val="sysDot"/>
            <a:round/>
            <a:headEnd/>
            <a:tailEnd/>
          </a:ln>
        </p:spPr>
        <p:txBody>
          <a:bodyPr wrap="none" anchor="ctr"/>
          <a:lstStyle/>
          <a:p>
            <a:endParaRPr lang="nl-NL"/>
          </a:p>
        </p:txBody>
      </p:sp>
      <p:sp>
        <p:nvSpPr>
          <p:cNvPr id="13" name="Line 13"/>
          <p:cNvSpPr>
            <a:spLocks noChangeShapeType="1"/>
          </p:cNvSpPr>
          <p:nvPr/>
        </p:nvSpPr>
        <p:spPr bwMode="auto">
          <a:xfrm>
            <a:off x="8337550" y="1092200"/>
            <a:ext cx="0" cy="2184400"/>
          </a:xfrm>
          <a:prstGeom prst="line">
            <a:avLst/>
          </a:prstGeom>
          <a:noFill/>
          <a:ln w="9525" cap="rnd">
            <a:solidFill>
              <a:schemeClr val="tx1"/>
            </a:solidFill>
            <a:prstDash val="sysDot"/>
            <a:round/>
            <a:headEnd/>
            <a:tailEnd/>
          </a:ln>
        </p:spPr>
        <p:txBody>
          <a:bodyPr wrap="none" anchor="ctr"/>
          <a:lstStyle/>
          <a:p>
            <a:endParaRPr lang="nl-NL"/>
          </a:p>
        </p:txBody>
      </p:sp>
      <p:sp>
        <p:nvSpPr>
          <p:cNvPr id="14" name="Line 14"/>
          <p:cNvSpPr>
            <a:spLocks noChangeShapeType="1"/>
          </p:cNvSpPr>
          <p:nvPr/>
        </p:nvSpPr>
        <p:spPr bwMode="auto">
          <a:xfrm>
            <a:off x="11571783" y="1295401"/>
            <a:ext cx="0" cy="4746625"/>
          </a:xfrm>
          <a:prstGeom prst="line">
            <a:avLst/>
          </a:prstGeom>
          <a:noFill/>
          <a:ln w="38100">
            <a:solidFill>
              <a:schemeClr val="tx1"/>
            </a:solidFill>
            <a:prstDash val="dash"/>
            <a:round/>
            <a:headEnd/>
            <a:tailEnd/>
          </a:ln>
        </p:spPr>
        <p:txBody>
          <a:bodyPr wrap="none" anchor="ctr"/>
          <a:lstStyle/>
          <a:p>
            <a:endParaRPr lang="nl-NL"/>
          </a:p>
        </p:txBody>
      </p:sp>
      <p:sp>
        <p:nvSpPr>
          <p:cNvPr id="15" name="Text Box 15"/>
          <p:cNvSpPr txBox="1">
            <a:spLocks noChangeArrowheads="1"/>
          </p:cNvSpPr>
          <p:nvPr/>
        </p:nvSpPr>
        <p:spPr bwMode="auto">
          <a:xfrm>
            <a:off x="2359025" y="838201"/>
            <a:ext cx="1079142" cy="307777"/>
          </a:xfrm>
          <a:prstGeom prst="rect">
            <a:avLst/>
          </a:prstGeom>
          <a:noFill/>
          <a:ln w="9525">
            <a:noFill/>
            <a:miter lim="800000"/>
            <a:headEnd/>
            <a:tailEnd/>
          </a:ln>
        </p:spPr>
        <p:txBody>
          <a:bodyPr wrap="none">
            <a:spAutoFit/>
          </a:bodyPr>
          <a:lstStyle/>
          <a:p>
            <a:pPr eaLnBrk="0" hangingPunct="0">
              <a:defRPr/>
            </a:pPr>
            <a:r>
              <a:rPr lang="nl-NL" sz="1400" dirty="0">
                <a:latin typeface="+mj-lt"/>
              </a:rPr>
              <a:t>6-8 </a:t>
            </a:r>
            <a:r>
              <a:rPr lang="nl-NL" sz="1400" dirty="0" err="1">
                <a:latin typeface="+mj-lt"/>
              </a:rPr>
              <a:t>months</a:t>
            </a:r>
            <a:endParaRPr lang="nl-NL" sz="1400" dirty="0">
              <a:latin typeface="+mj-lt"/>
            </a:endParaRPr>
          </a:p>
        </p:txBody>
      </p:sp>
      <p:sp>
        <p:nvSpPr>
          <p:cNvPr id="16" name="Text Box 16"/>
          <p:cNvSpPr txBox="1">
            <a:spLocks noChangeArrowheads="1"/>
          </p:cNvSpPr>
          <p:nvPr/>
        </p:nvSpPr>
        <p:spPr bwMode="auto">
          <a:xfrm>
            <a:off x="3911601" y="838201"/>
            <a:ext cx="1019831" cy="307777"/>
          </a:xfrm>
          <a:prstGeom prst="rect">
            <a:avLst/>
          </a:prstGeom>
          <a:noFill/>
          <a:ln w="9525">
            <a:noFill/>
            <a:miter lim="800000"/>
            <a:headEnd/>
            <a:tailEnd/>
          </a:ln>
        </p:spPr>
        <p:txBody>
          <a:bodyPr wrap="none">
            <a:spAutoFit/>
          </a:bodyPr>
          <a:lstStyle/>
          <a:p>
            <a:pPr eaLnBrk="0" hangingPunct="0">
              <a:defRPr/>
            </a:pPr>
            <a:r>
              <a:rPr lang="nl-NL" sz="1400" dirty="0">
                <a:latin typeface="+mj-lt"/>
              </a:rPr>
              <a:t>12 </a:t>
            </a:r>
            <a:r>
              <a:rPr lang="nl-NL" sz="1400" dirty="0" err="1">
                <a:latin typeface="+mj-lt"/>
              </a:rPr>
              <a:t>months</a:t>
            </a:r>
            <a:endParaRPr lang="nl-NL" sz="1400" dirty="0">
              <a:latin typeface="+mj-lt"/>
            </a:endParaRPr>
          </a:p>
        </p:txBody>
      </p:sp>
      <p:sp>
        <p:nvSpPr>
          <p:cNvPr id="17" name="Text Box 17"/>
          <p:cNvSpPr txBox="1">
            <a:spLocks noChangeArrowheads="1"/>
          </p:cNvSpPr>
          <p:nvPr/>
        </p:nvSpPr>
        <p:spPr bwMode="auto">
          <a:xfrm>
            <a:off x="5178426" y="838201"/>
            <a:ext cx="1019831" cy="307777"/>
          </a:xfrm>
          <a:prstGeom prst="rect">
            <a:avLst/>
          </a:prstGeom>
          <a:noFill/>
          <a:ln w="9525">
            <a:noFill/>
            <a:miter lim="800000"/>
            <a:headEnd/>
            <a:tailEnd/>
          </a:ln>
        </p:spPr>
        <p:txBody>
          <a:bodyPr wrap="none">
            <a:spAutoFit/>
          </a:bodyPr>
          <a:lstStyle/>
          <a:p>
            <a:pPr eaLnBrk="0" hangingPunct="0">
              <a:defRPr/>
            </a:pPr>
            <a:r>
              <a:rPr lang="nl-NL" sz="1400" dirty="0">
                <a:latin typeface="+mj-lt"/>
              </a:rPr>
              <a:t>18 </a:t>
            </a:r>
            <a:r>
              <a:rPr lang="nl-NL" sz="1400" dirty="0" err="1">
                <a:latin typeface="+mj-lt"/>
              </a:rPr>
              <a:t>months</a:t>
            </a:r>
            <a:endParaRPr lang="nl-NL" sz="1400" dirty="0">
              <a:latin typeface="+mj-lt"/>
            </a:endParaRPr>
          </a:p>
        </p:txBody>
      </p:sp>
      <p:sp>
        <p:nvSpPr>
          <p:cNvPr id="18" name="Text Box 18"/>
          <p:cNvSpPr txBox="1">
            <a:spLocks noChangeArrowheads="1"/>
          </p:cNvSpPr>
          <p:nvPr/>
        </p:nvSpPr>
        <p:spPr bwMode="auto">
          <a:xfrm>
            <a:off x="7886701" y="685801"/>
            <a:ext cx="930063" cy="307777"/>
          </a:xfrm>
          <a:prstGeom prst="rect">
            <a:avLst/>
          </a:prstGeom>
          <a:noFill/>
          <a:ln w="9525">
            <a:noFill/>
            <a:miter lim="800000"/>
            <a:headEnd/>
            <a:tailEnd/>
          </a:ln>
        </p:spPr>
        <p:txBody>
          <a:bodyPr wrap="none">
            <a:spAutoFit/>
          </a:bodyPr>
          <a:lstStyle/>
          <a:p>
            <a:pPr eaLnBrk="0" hangingPunct="0">
              <a:defRPr/>
            </a:pPr>
            <a:r>
              <a:rPr lang="nl-NL" sz="1400" dirty="0">
                <a:latin typeface="+mj-lt"/>
              </a:rPr>
              <a:t>3-5 </a:t>
            </a:r>
            <a:r>
              <a:rPr lang="nl-NL" sz="1400" dirty="0" err="1">
                <a:latin typeface="+mj-lt"/>
              </a:rPr>
              <a:t>years</a:t>
            </a:r>
            <a:endParaRPr lang="nl-NL" sz="1400" dirty="0">
              <a:latin typeface="+mj-lt"/>
            </a:endParaRPr>
          </a:p>
        </p:txBody>
      </p:sp>
      <p:sp>
        <p:nvSpPr>
          <p:cNvPr id="19" name="Text Box 19"/>
          <p:cNvSpPr txBox="1">
            <a:spLocks noChangeArrowheads="1"/>
          </p:cNvSpPr>
          <p:nvPr/>
        </p:nvSpPr>
        <p:spPr bwMode="auto">
          <a:xfrm>
            <a:off x="11058673" y="829387"/>
            <a:ext cx="870751" cy="307777"/>
          </a:xfrm>
          <a:prstGeom prst="rect">
            <a:avLst/>
          </a:prstGeom>
          <a:noFill/>
          <a:ln w="9525">
            <a:noFill/>
            <a:miter lim="800000"/>
            <a:headEnd/>
            <a:tailEnd/>
          </a:ln>
        </p:spPr>
        <p:txBody>
          <a:bodyPr wrap="none">
            <a:spAutoFit/>
          </a:bodyPr>
          <a:lstStyle/>
          <a:p>
            <a:pPr eaLnBrk="0" hangingPunct="0">
              <a:defRPr/>
            </a:pPr>
            <a:r>
              <a:rPr lang="nl-NL" sz="1400" dirty="0">
                <a:latin typeface="+mj-lt"/>
              </a:rPr>
              <a:t>21 </a:t>
            </a:r>
            <a:r>
              <a:rPr lang="nl-NL" sz="1400" dirty="0" err="1">
                <a:latin typeface="+mj-lt"/>
              </a:rPr>
              <a:t>years</a:t>
            </a:r>
            <a:endParaRPr lang="nl-NL" sz="1400" dirty="0">
              <a:latin typeface="+mj-lt"/>
            </a:endParaRPr>
          </a:p>
        </p:txBody>
      </p:sp>
      <p:sp>
        <p:nvSpPr>
          <p:cNvPr id="20" name="Rectangle 20"/>
          <p:cNvSpPr>
            <a:spLocks noChangeArrowheads="1"/>
          </p:cNvSpPr>
          <p:nvPr/>
        </p:nvSpPr>
        <p:spPr bwMode="auto">
          <a:xfrm>
            <a:off x="4375150" y="4572000"/>
            <a:ext cx="914400" cy="609600"/>
          </a:xfrm>
          <a:prstGeom prst="rect">
            <a:avLst/>
          </a:prstGeom>
          <a:solidFill>
            <a:srgbClr val="FF33CC"/>
          </a:solidFill>
          <a:ln w="9525">
            <a:solidFill>
              <a:schemeClr val="tx1"/>
            </a:solidFill>
            <a:miter lim="800000"/>
            <a:headEnd/>
            <a:tailEnd/>
          </a:ln>
        </p:spPr>
        <p:txBody>
          <a:bodyPr wrap="none" anchor="ctr"/>
          <a:lstStyle/>
          <a:p>
            <a:pPr eaLnBrk="0" hangingPunct="0">
              <a:defRPr/>
            </a:pPr>
            <a:r>
              <a:rPr lang="nl-NL" sz="1400" dirty="0">
                <a:latin typeface="+mj-lt"/>
              </a:rPr>
              <a:t>PCT</a:t>
            </a:r>
          </a:p>
        </p:txBody>
      </p:sp>
      <p:sp>
        <p:nvSpPr>
          <p:cNvPr id="21" name="Line 21"/>
          <p:cNvSpPr>
            <a:spLocks noChangeShapeType="1"/>
          </p:cNvSpPr>
          <p:nvPr/>
        </p:nvSpPr>
        <p:spPr bwMode="auto">
          <a:xfrm>
            <a:off x="6875463" y="1295401"/>
            <a:ext cx="0" cy="4746625"/>
          </a:xfrm>
          <a:prstGeom prst="line">
            <a:avLst/>
          </a:prstGeom>
          <a:noFill/>
          <a:ln w="38100" cap="rnd">
            <a:solidFill>
              <a:schemeClr val="tx1"/>
            </a:solidFill>
            <a:prstDash val="sysDot"/>
            <a:round/>
            <a:headEnd/>
            <a:tailEnd/>
          </a:ln>
        </p:spPr>
        <p:txBody>
          <a:bodyPr wrap="none" anchor="ctr"/>
          <a:lstStyle/>
          <a:p>
            <a:endParaRPr lang="nl-NL"/>
          </a:p>
        </p:txBody>
      </p:sp>
      <p:sp>
        <p:nvSpPr>
          <p:cNvPr id="22" name="Text Box 22"/>
          <p:cNvSpPr txBox="1">
            <a:spLocks noChangeArrowheads="1"/>
          </p:cNvSpPr>
          <p:nvPr/>
        </p:nvSpPr>
        <p:spPr bwMode="auto">
          <a:xfrm>
            <a:off x="6400801" y="838201"/>
            <a:ext cx="1019831" cy="307777"/>
          </a:xfrm>
          <a:prstGeom prst="rect">
            <a:avLst/>
          </a:prstGeom>
          <a:noFill/>
          <a:ln w="9525">
            <a:noFill/>
            <a:miter lim="800000"/>
            <a:headEnd/>
            <a:tailEnd/>
          </a:ln>
        </p:spPr>
        <p:txBody>
          <a:bodyPr wrap="none">
            <a:spAutoFit/>
          </a:bodyPr>
          <a:lstStyle/>
          <a:p>
            <a:pPr eaLnBrk="0" hangingPunct="0">
              <a:defRPr/>
            </a:pPr>
            <a:r>
              <a:rPr lang="nl-NL" sz="1400" dirty="0">
                <a:latin typeface="+mj-lt"/>
              </a:rPr>
              <a:t>30 </a:t>
            </a:r>
            <a:r>
              <a:rPr lang="nl-NL" sz="1400" dirty="0" err="1">
                <a:latin typeface="+mj-lt"/>
              </a:rPr>
              <a:t>months</a:t>
            </a:r>
            <a:endParaRPr lang="nl-NL" sz="1400" dirty="0">
              <a:latin typeface="+mj-lt"/>
            </a:endParaRPr>
          </a:p>
        </p:txBody>
      </p:sp>
      <p:sp>
        <p:nvSpPr>
          <p:cNvPr id="23" name="Text Box 23"/>
          <p:cNvSpPr txBox="1">
            <a:spLocks noChangeArrowheads="1"/>
          </p:cNvSpPr>
          <p:nvPr/>
        </p:nvSpPr>
        <p:spPr bwMode="auto">
          <a:xfrm>
            <a:off x="8450264" y="838201"/>
            <a:ext cx="930063" cy="307777"/>
          </a:xfrm>
          <a:prstGeom prst="rect">
            <a:avLst/>
          </a:prstGeom>
          <a:noFill/>
          <a:ln w="9525">
            <a:noFill/>
            <a:miter lim="800000"/>
            <a:headEnd/>
            <a:tailEnd/>
          </a:ln>
        </p:spPr>
        <p:txBody>
          <a:bodyPr wrap="none">
            <a:spAutoFit/>
          </a:bodyPr>
          <a:lstStyle/>
          <a:p>
            <a:pPr eaLnBrk="0" hangingPunct="0">
              <a:defRPr/>
            </a:pPr>
            <a:r>
              <a:rPr lang="nl-NL" sz="1400" dirty="0">
                <a:latin typeface="+mj-lt"/>
              </a:rPr>
              <a:t>4-6 </a:t>
            </a:r>
            <a:r>
              <a:rPr lang="nl-NL" sz="1400" dirty="0" err="1">
                <a:latin typeface="+mj-lt"/>
              </a:rPr>
              <a:t>years</a:t>
            </a:r>
            <a:endParaRPr lang="nl-NL" sz="1400" dirty="0">
              <a:latin typeface="+mj-lt"/>
            </a:endParaRPr>
          </a:p>
        </p:txBody>
      </p:sp>
      <p:sp>
        <p:nvSpPr>
          <p:cNvPr id="24" name="Text Box 24"/>
          <p:cNvSpPr txBox="1">
            <a:spLocks noChangeArrowheads="1"/>
          </p:cNvSpPr>
          <p:nvPr/>
        </p:nvSpPr>
        <p:spPr bwMode="auto">
          <a:xfrm>
            <a:off x="7954964" y="3368675"/>
            <a:ext cx="790601" cy="523220"/>
          </a:xfrm>
          <a:prstGeom prst="rect">
            <a:avLst/>
          </a:prstGeom>
          <a:noFill/>
          <a:ln w="9525">
            <a:noFill/>
            <a:miter lim="800000"/>
            <a:headEnd/>
            <a:tailEnd/>
          </a:ln>
        </p:spPr>
        <p:txBody>
          <a:bodyPr wrap="none">
            <a:spAutoFit/>
          </a:bodyPr>
          <a:lstStyle/>
          <a:p>
            <a:pPr eaLnBrk="0" hangingPunct="0">
              <a:defRPr/>
            </a:pPr>
            <a:r>
              <a:rPr lang="nl-NL" sz="1400" i="1">
                <a:solidFill>
                  <a:srgbClr val="A50021"/>
                </a:solidFill>
                <a:latin typeface="+mj-lt"/>
              </a:rPr>
              <a:t>Patent</a:t>
            </a:r>
          </a:p>
          <a:p>
            <a:pPr eaLnBrk="0" hangingPunct="0">
              <a:defRPr/>
            </a:pPr>
            <a:r>
              <a:rPr lang="nl-NL" sz="1400" i="1">
                <a:solidFill>
                  <a:srgbClr val="A50021"/>
                </a:solidFill>
                <a:latin typeface="+mj-lt"/>
              </a:rPr>
              <a:t>granted</a:t>
            </a:r>
          </a:p>
        </p:txBody>
      </p:sp>
      <p:grpSp>
        <p:nvGrpSpPr>
          <p:cNvPr id="25" name="Group 25"/>
          <p:cNvGrpSpPr>
            <a:grpSpLocks/>
          </p:cNvGrpSpPr>
          <p:nvPr/>
        </p:nvGrpSpPr>
        <p:grpSpPr bwMode="auto">
          <a:xfrm>
            <a:off x="4222750" y="1371601"/>
            <a:ext cx="1295400" cy="1300163"/>
            <a:chOff x="1968" y="912"/>
            <a:chExt cx="816" cy="819"/>
          </a:xfrm>
        </p:grpSpPr>
        <p:sp>
          <p:nvSpPr>
            <p:cNvPr id="26" name="Rectangle 26"/>
            <p:cNvSpPr>
              <a:spLocks noChangeArrowheads="1"/>
            </p:cNvSpPr>
            <p:nvPr/>
          </p:nvSpPr>
          <p:spPr bwMode="auto">
            <a:xfrm>
              <a:off x="2208" y="912"/>
              <a:ext cx="576" cy="384"/>
            </a:xfrm>
            <a:prstGeom prst="rect">
              <a:avLst/>
            </a:prstGeom>
            <a:solidFill>
              <a:schemeClr val="accent1"/>
            </a:solidFill>
            <a:ln w="9525">
              <a:solidFill>
                <a:schemeClr val="tx1"/>
              </a:solidFill>
              <a:miter lim="800000"/>
              <a:headEnd/>
              <a:tailEnd/>
            </a:ln>
          </p:spPr>
          <p:txBody>
            <a:bodyPr wrap="none" anchor="ctr"/>
            <a:lstStyle/>
            <a:p>
              <a:endParaRPr lang="nl-NL">
                <a:latin typeface="Calibri" pitchFamily="34" charset="0"/>
              </a:endParaRPr>
            </a:p>
          </p:txBody>
        </p:sp>
        <p:sp>
          <p:nvSpPr>
            <p:cNvPr id="27" name="Rectangle 27"/>
            <p:cNvSpPr>
              <a:spLocks noChangeArrowheads="1"/>
            </p:cNvSpPr>
            <p:nvPr/>
          </p:nvSpPr>
          <p:spPr bwMode="auto">
            <a:xfrm>
              <a:off x="2160" y="1059"/>
              <a:ext cx="576" cy="384"/>
            </a:xfrm>
            <a:prstGeom prst="rect">
              <a:avLst/>
            </a:prstGeom>
            <a:solidFill>
              <a:srgbClr val="00FFFF"/>
            </a:solidFill>
            <a:ln w="9525">
              <a:solidFill>
                <a:schemeClr val="tx1"/>
              </a:solidFill>
              <a:miter lim="800000"/>
              <a:headEnd/>
              <a:tailEnd/>
            </a:ln>
          </p:spPr>
          <p:txBody>
            <a:bodyPr wrap="none" anchor="ctr"/>
            <a:lstStyle/>
            <a:p>
              <a:endParaRPr lang="nl-NL">
                <a:latin typeface="Calibri" pitchFamily="34" charset="0"/>
              </a:endParaRPr>
            </a:p>
          </p:txBody>
        </p:sp>
        <p:sp>
          <p:nvSpPr>
            <p:cNvPr id="28" name="Rectangle 28"/>
            <p:cNvSpPr>
              <a:spLocks noChangeArrowheads="1"/>
            </p:cNvSpPr>
            <p:nvPr/>
          </p:nvSpPr>
          <p:spPr bwMode="auto">
            <a:xfrm>
              <a:off x="2112" y="1203"/>
              <a:ext cx="576" cy="384"/>
            </a:xfrm>
            <a:prstGeom prst="rect">
              <a:avLst/>
            </a:prstGeom>
            <a:solidFill>
              <a:srgbClr val="FF9900"/>
            </a:solidFill>
            <a:ln w="9525">
              <a:solidFill>
                <a:schemeClr val="tx1"/>
              </a:solidFill>
              <a:miter lim="800000"/>
              <a:headEnd/>
              <a:tailEnd/>
            </a:ln>
          </p:spPr>
          <p:txBody>
            <a:bodyPr wrap="none" anchor="ctr"/>
            <a:lstStyle/>
            <a:p>
              <a:endParaRPr lang="nl-NL">
                <a:latin typeface="Calibri" pitchFamily="34" charset="0"/>
              </a:endParaRPr>
            </a:p>
          </p:txBody>
        </p:sp>
        <p:sp>
          <p:nvSpPr>
            <p:cNvPr id="29" name="Rectangle 29"/>
            <p:cNvSpPr>
              <a:spLocks noChangeArrowheads="1"/>
            </p:cNvSpPr>
            <p:nvPr/>
          </p:nvSpPr>
          <p:spPr bwMode="auto">
            <a:xfrm>
              <a:off x="2064" y="1347"/>
              <a:ext cx="576" cy="384"/>
            </a:xfrm>
            <a:prstGeom prst="rect">
              <a:avLst/>
            </a:prstGeom>
            <a:solidFill>
              <a:srgbClr val="FFFF00"/>
            </a:solidFill>
            <a:ln w="9525">
              <a:solidFill>
                <a:schemeClr val="tx1"/>
              </a:solidFill>
              <a:miter lim="800000"/>
              <a:headEnd/>
              <a:tailEnd/>
            </a:ln>
          </p:spPr>
          <p:txBody>
            <a:bodyPr wrap="none" anchor="ctr"/>
            <a:lstStyle/>
            <a:p>
              <a:pPr eaLnBrk="0" hangingPunct="0"/>
              <a:endParaRPr lang="en-AU" sz="1400">
                <a:latin typeface="Times New Roman" pitchFamily="18" charset="0"/>
              </a:endParaRPr>
            </a:p>
          </p:txBody>
        </p:sp>
        <p:sp>
          <p:nvSpPr>
            <p:cNvPr id="30" name="Text Box 30"/>
            <p:cNvSpPr txBox="1">
              <a:spLocks noChangeArrowheads="1"/>
            </p:cNvSpPr>
            <p:nvPr/>
          </p:nvSpPr>
          <p:spPr bwMode="auto">
            <a:xfrm>
              <a:off x="2352" y="1200"/>
              <a:ext cx="340" cy="192"/>
            </a:xfrm>
            <a:prstGeom prst="rect">
              <a:avLst/>
            </a:prstGeom>
            <a:noFill/>
            <a:ln w="9525">
              <a:noFill/>
              <a:miter lim="800000"/>
              <a:headEnd/>
              <a:tailEnd/>
            </a:ln>
          </p:spPr>
          <p:txBody>
            <a:bodyPr>
              <a:spAutoFit/>
            </a:bodyPr>
            <a:lstStyle/>
            <a:p>
              <a:pPr eaLnBrk="0" hangingPunct="0"/>
              <a:r>
                <a:rPr lang="nl-NL" sz="1400">
                  <a:latin typeface="Times New Roman" pitchFamily="18" charset="0"/>
                </a:rPr>
                <a:t>USA</a:t>
              </a:r>
            </a:p>
          </p:txBody>
        </p:sp>
        <p:sp>
          <p:nvSpPr>
            <p:cNvPr id="31" name="Text Box 31"/>
            <p:cNvSpPr txBox="1">
              <a:spLocks noChangeArrowheads="1"/>
            </p:cNvSpPr>
            <p:nvPr/>
          </p:nvSpPr>
          <p:spPr bwMode="auto">
            <a:xfrm>
              <a:off x="2304" y="1056"/>
              <a:ext cx="480" cy="192"/>
            </a:xfrm>
            <a:prstGeom prst="rect">
              <a:avLst/>
            </a:prstGeom>
            <a:noFill/>
            <a:ln w="9525">
              <a:noFill/>
              <a:miter lim="800000"/>
              <a:headEnd/>
              <a:tailEnd/>
            </a:ln>
          </p:spPr>
          <p:txBody>
            <a:bodyPr>
              <a:spAutoFit/>
            </a:bodyPr>
            <a:lstStyle/>
            <a:p>
              <a:pPr eaLnBrk="0" hangingPunct="0">
                <a:defRPr/>
              </a:pPr>
              <a:r>
                <a:rPr lang="nl-NL" sz="1400" dirty="0">
                  <a:latin typeface="+mj-lt"/>
                </a:rPr>
                <a:t>JAPAN</a:t>
              </a:r>
            </a:p>
          </p:txBody>
        </p:sp>
        <p:sp>
          <p:nvSpPr>
            <p:cNvPr id="32" name="Text Box 32"/>
            <p:cNvSpPr txBox="1">
              <a:spLocks noChangeArrowheads="1"/>
            </p:cNvSpPr>
            <p:nvPr/>
          </p:nvSpPr>
          <p:spPr bwMode="auto">
            <a:xfrm>
              <a:off x="2396" y="1344"/>
              <a:ext cx="340" cy="192"/>
            </a:xfrm>
            <a:prstGeom prst="rect">
              <a:avLst/>
            </a:prstGeom>
            <a:noFill/>
            <a:ln w="9525">
              <a:noFill/>
              <a:miter lim="800000"/>
              <a:headEnd/>
              <a:tailEnd/>
            </a:ln>
          </p:spPr>
          <p:txBody>
            <a:bodyPr>
              <a:spAutoFit/>
            </a:bodyPr>
            <a:lstStyle/>
            <a:p>
              <a:pPr eaLnBrk="0" hangingPunct="0">
                <a:defRPr/>
              </a:pPr>
              <a:r>
                <a:rPr lang="nl-NL" sz="1400" dirty="0">
                  <a:latin typeface="+mj-lt"/>
                </a:rPr>
                <a:t>EU</a:t>
              </a:r>
            </a:p>
          </p:txBody>
        </p:sp>
        <p:cxnSp>
          <p:nvCxnSpPr>
            <p:cNvPr id="33" name="AutoShape 33"/>
            <p:cNvCxnSpPr>
              <a:cxnSpLocks noChangeShapeType="1"/>
            </p:cNvCxnSpPr>
            <p:nvPr/>
          </p:nvCxnSpPr>
          <p:spPr bwMode="auto">
            <a:xfrm>
              <a:off x="1968" y="1536"/>
              <a:ext cx="96" cy="3"/>
            </a:xfrm>
            <a:prstGeom prst="straightConnector1">
              <a:avLst/>
            </a:prstGeom>
            <a:noFill/>
            <a:ln w="9525">
              <a:solidFill>
                <a:schemeClr val="tx1"/>
              </a:solidFill>
              <a:round/>
              <a:headEnd/>
              <a:tailEnd type="triangle" w="med" len="med"/>
            </a:ln>
          </p:spPr>
        </p:cxnSp>
      </p:grpSp>
      <p:grpSp>
        <p:nvGrpSpPr>
          <p:cNvPr id="34" name="Group 34"/>
          <p:cNvGrpSpPr>
            <a:grpSpLocks/>
          </p:cNvGrpSpPr>
          <p:nvPr/>
        </p:nvGrpSpPr>
        <p:grpSpPr bwMode="auto">
          <a:xfrm>
            <a:off x="4222750" y="2362200"/>
            <a:ext cx="152400" cy="2514600"/>
            <a:chOff x="1968" y="1536"/>
            <a:chExt cx="96" cy="1584"/>
          </a:xfrm>
        </p:grpSpPr>
        <p:cxnSp>
          <p:nvCxnSpPr>
            <p:cNvPr id="35" name="AutoShape 35"/>
            <p:cNvCxnSpPr>
              <a:cxnSpLocks noChangeShapeType="1"/>
            </p:cNvCxnSpPr>
            <p:nvPr/>
          </p:nvCxnSpPr>
          <p:spPr bwMode="auto">
            <a:xfrm rot="-5400000">
              <a:off x="1632" y="1872"/>
              <a:ext cx="672" cy="0"/>
            </a:xfrm>
            <a:prstGeom prst="straightConnector1">
              <a:avLst/>
            </a:prstGeom>
            <a:noFill/>
            <a:ln w="9525">
              <a:solidFill>
                <a:schemeClr val="tx1"/>
              </a:solidFill>
              <a:round/>
              <a:headEnd/>
              <a:tailEnd/>
            </a:ln>
          </p:spPr>
        </p:cxnSp>
        <p:cxnSp>
          <p:nvCxnSpPr>
            <p:cNvPr id="36" name="AutoShape 36"/>
            <p:cNvCxnSpPr>
              <a:cxnSpLocks noChangeShapeType="1"/>
            </p:cNvCxnSpPr>
            <p:nvPr/>
          </p:nvCxnSpPr>
          <p:spPr bwMode="auto">
            <a:xfrm rot="5400000">
              <a:off x="1512" y="2664"/>
              <a:ext cx="912" cy="0"/>
            </a:xfrm>
            <a:prstGeom prst="straightConnector1">
              <a:avLst/>
            </a:prstGeom>
            <a:noFill/>
            <a:ln w="9525">
              <a:solidFill>
                <a:schemeClr val="tx1"/>
              </a:solidFill>
              <a:round/>
              <a:headEnd/>
              <a:tailEnd/>
            </a:ln>
          </p:spPr>
        </p:cxnSp>
        <p:cxnSp>
          <p:nvCxnSpPr>
            <p:cNvPr id="37" name="AutoShape 37"/>
            <p:cNvCxnSpPr>
              <a:cxnSpLocks noChangeShapeType="1"/>
            </p:cNvCxnSpPr>
            <p:nvPr/>
          </p:nvCxnSpPr>
          <p:spPr bwMode="auto">
            <a:xfrm>
              <a:off x="1968" y="3120"/>
              <a:ext cx="96" cy="0"/>
            </a:xfrm>
            <a:prstGeom prst="straightConnector1">
              <a:avLst/>
            </a:prstGeom>
            <a:noFill/>
            <a:ln w="9525">
              <a:solidFill>
                <a:schemeClr val="tx1"/>
              </a:solidFill>
              <a:round/>
              <a:headEnd/>
              <a:tailEnd type="triangle" w="med" len="med"/>
            </a:ln>
          </p:spPr>
        </p:cxnSp>
      </p:grpSp>
      <p:sp>
        <p:nvSpPr>
          <p:cNvPr id="38" name="Text Box 38"/>
          <p:cNvSpPr txBox="1">
            <a:spLocks noChangeArrowheads="1"/>
          </p:cNvSpPr>
          <p:nvPr/>
        </p:nvSpPr>
        <p:spPr bwMode="auto">
          <a:xfrm>
            <a:off x="3077540" y="2301875"/>
            <a:ext cx="1069011" cy="523220"/>
          </a:xfrm>
          <a:prstGeom prst="rect">
            <a:avLst/>
          </a:prstGeom>
          <a:noFill/>
          <a:ln w="9525">
            <a:noFill/>
            <a:miter lim="800000"/>
            <a:headEnd/>
            <a:tailEnd/>
          </a:ln>
        </p:spPr>
        <p:txBody>
          <a:bodyPr wrap="none">
            <a:spAutoFit/>
          </a:bodyPr>
          <a:lstStyle/>
          <a:p>
            <a:pPr algn="r" eaLnBrk="0" hangingPunct="0">
              <a:defRPr/>
            </a:pPr>
            <a:r>
              <a:rPr lang="nl-NL" sz="1400" dirty="0">
                <a:latin typeface="+mj-lt"/>
              </a:rPr>
              <a:t>NATIONAL</a:t>
            </a:r>
          </a:p>
          <a:p>
            <a:pPr algn="r" eaLnBrk="0" hangingPunct="0">
              <a:defRPr/>
            </a:pPr>
            <a:r>
              <a:rPr lang="nl-NL" sz="1400" dirty="0">
                <a:latin typeface="+mj-lt"/>
              </a:rPr>
              <a:t>ROUTE</a:t>
            </a:r>
          </a:p>
        </p:txBody>
      </p:sp>
      <p:sp>
        <p:nvSpPr>
          <p:cNvPr id="39" name="Text Box 39"/>
          <p:cNvSpPr txBox="1">
            <a:spLocks noChangeArrowheads="1"/>
          </p:cNvSpPr>
          <p:nvPr/>
        </p:nvSpPr>
        <p:spPr bwMode="auto">
          <a:xfrm>
            <a:off x="3333506" y="4419600"/>
            <a:ext cx="813044" cy="523220"/>
          </a:xfrm>
          <a:prstGeom prst="rect">
            <a:avLst/>
          </a:prstGeom>
          <a:noFill/>
          <a:ln w="9525">
            <a:noFill/>
            <a:miter lim="800000"/>
            <a:headEnd/>
            <a:tailEnd/>
          </a:ln>
        </p:spPr>
        <p:txBody>
          <a:bodyPr wrap="none">
            <a:spAutoFit/>
          </a:bodyPr>
          <a:lstStyle/>
          <a:p>
            <a:pPr algn="r" eaLnBrk="0" hangingPunct="0">
              <a:defRPr/>
            </a:pPr>
            <a:r>
              <a:rPr lang="nl-NL" sz="1400" dirty="0">
                <a:latin typeface="+mj-lt"/>
              </a:rPr>
              <a:t>PCT</a:t>
            </a:r>
          </a:p>
          <a:p>
            <a:pPr algn="r" eaLnBrk="0" hangingPunct="0">
              <a:defRPr/>
            </a:pPr>
            <a:r>
              <a:rPr lang="nl-NL" sz="1400" dirty="0">
                <a:latin typeface="+mj-lt"/>
              </a:rPr>
              <a:t>ROUTE</a:t>
            </a:r>
          </a:p>
        </p:txBody>
      </p:sp>
      <p:sp>
        <p:nvSpPr>
          <p:cNvPr id="40" name="Line 40"/>
          <p:cNvSpPr>
            <a:spLocks noChangeShapeType="1"/>
          </p:cNvSpPr>
          <p:nvPr/>
        </p:nvSpPr>
        <p:spPr bwMode="auto">
          <a:xfrm>
            <a:off x="5441950" y="1828800"/>
            <a:ext cx="3048000" cy="0"/>
          </a:xfrm>
          <a:prstGeom prst="line">
            <a:avLst/>
          </a:prstGeom>
          <a:noFill/>
          <a:ln w="9525">
            <a:solidFill>
              <a:schemeClr val="tx1"/>
            </a:solidFill>
            <a:round/>
            <a:headEnd/>
            <a:tailEnd type="triangle" w="med" len="med"/>
          </a:ln>
        </p:spPr>
        <p:txBody>
          <a:bodyPr wrap="none" anchor="ctr"/>
          <a:lstStyle/>
          <a:p>
            <a:endParaRPr lang="nl-NL"/>
          </a:p>
        </p:txBody>
      </p:sp>
      <p:sp>
        <p:nvSpPr>
          <p:cNvPr id="41" name="Line 41"/>
          <p:cNvSpPr>
            <a:spLocks noChangeShapeType="1"/>
          </p:cNvSpPr>
          <p:nvPr/>
        </p:nvSpPr>
        <p:spPr bwMode="auto">
          <a:xfrm>
            <a:off x="5365750" y="2057400"/>
            <a:ext cx="3048000" cy="0"/>
          </a:xfrm>
          <a:prstGeom prst="line">
            <a:avLst/>
          </a:prstGeom>
          <a:noFill/>
          <a:ln w="9525">
            <a:solidFill>
              <a:schemeClr val="tx1"/>
            </a:solidFill>
            <a:round/>
            <a:headEnd/>
            <a:tailEnd type="triangle" w="med" len="med"/>
          </a:ln>
        </p:spPr>
        <p:txBody>
          <a:bodyPr wrap="none" anchor="ctr"/>
          <a:lstStyle/>
          <a:p>
            <a:endParaRPr lang="nl-NL"/>
          </a:p>
        </p:txBody>
      </p:sp>
      <p:sp>
        <p:nvSpPr>
          <p:cNvPr id="42" name="Line 42"/>
          <p:cNvSpPr>
            <a:spLocks noChangeShapeType="1"/>
          </p:cNvSpPr>
          <p:nvPr/>
        </p:nvSpPr>
        <p:spPr bwMode="auto">
          <a:xfrm>
            <a:off x="5289550" y="2286000"/>
            <a:ext cx="3048000" cy="0"/>
          </a:xfrm>
          <a:prstGeom prst="line">
            <a:avLst/>
          </a:prstGeom>
          <a:noFill/>
          <a:ln w="9525">
            <a:solidFill>
              <a:schemeClr val="tx1"/>
            </a:solidFill>
            <a:round/>
            <a:headEnd/>
            <a:tailEnd type="triangle" w="med" len="med"/>
          </a:ln>
        </p:spPr>
        <p:txBody>
          <a:bodyPr wrap="none" anchor="ctr"/>
          <a:lstStyle/>
          <a:p>
            <a:endParaRPr lang="nl-NL"/>
          </a:p>
        </p:txBody>
      </p:sp>
      <p:grpSp>
        <p:nvGrpSpPr>
          <p:cNvPr id="43" name="Group 43"/>
          <p:cNvGrpSpPr>
            <a:grpSpLocks/>
          </p:cNvGrpSpPr>
          <p:nvPr/>
        </p:nvGrpSpPr>
        <p:grpSpPr bwMode="auto">
          <a:xfrm>
            <a:off x="8337550" y="1371600"/>
            <a:ext cx="990600" cy="1333500"/>
            <a:chOff x="4560" y="912"/>
            <a:chExt cx="624" cy="840"/>
          </a:xfrm>
        </p:grpSpPr>
        <p:sp>
          <p:nvSpPr>
            <p:cNvPr id="44" name="AutoShape 44"/>
            <p:cNvSpPr>
              <a:spLocks noChangeArrowheads="1"/>
            </p:cNvSpPr>
            <p:nvPr/>
          </p:nvSpPr>
          <p:spPr bwMode="auto">
            <a:xfrm>
              <a:off x="4704" y="912"/>
              <a:ext cx="480" cy="408"/>
            </a:xfrm>
            <a:prstGeom prst="flowChartPunchedTape">
              <a:avLst/>
            </a:prstGeom>
            <a:solidFill>
              <a:schemeClr val="accent1"/>
            </a:solidFill>
            <a:ln w="9525">
              <a:solidFill>
                <a:schemeClr val="tx1"/>
              </a:solidFill>
              <a:miter lim="800000"/>
              <a:headEnd/>
              <a:tailEnd/>
            </a:ln>
          </p:spPr>
          <p:txBody>
            <a:bodyPr wrap="none" anchor="ctr"/>
            <a:lstStyle/>
            <a:p>
              <a:endParaRPr lang="nl-NL">
                <a:latin typeface="Calibri" pitchFamily="34" charset="0"/>
              </a:endParaRPr>
            </a:p>
          </p:txBody>
        </p:sp>
        <p:sp>
          <p:nvSpPr>
            <p:cNvPr id="45" name="AutoShape 45"/>
            <p:cNvSpPr>
              <a:spLocks noChangeArrowheads="1"/>
            </p:cNvSpPr>
            <p:nvPr/>
          </p:nvSpPr>
          <p:spPr bwMode="auto">
            <a:xfrm>
              <a:off x="4656" y="1056"/>
              <a:ext cx="480" cy="408"/>
            </a:xfrm>
            <a:prstGeom prst="flowChartPunchedTape">
              <a:avLst/>
            </a:prstGeom>
            <a:solidFill>
              <a:srgbClr val="00FFFF"/>
            </a:solidFill>
            <a:ln w="9525">
              <a:solidFill>
                <a:schemeClr val="tx1"/>
              </a:solidFill>
              <a:miter lim="800000"/>
              <a:headEnd/>
              <a:tailEnd/>
            </a:ln>
          </p:spPr>
          <p:txBody>
            <a:bodyPr wrap="none" anchor="ctr"/>
            <a:lstStyle/>
            <a:p>
              <a:endParaRPr lang="nl-NL">
                <a:latin typeface="Calibri" pitchFamily="34" charset="0"/>
              </a:endParaRPr>
            </a:p>
          </p:txBody>
        </p:sp>
        <p:sp>
          <p:nvSpPr>
            <p:cNvPr id="46" name="AutoShape 46"/>
            <p:cNvSpPr>
              <a:spLocks noChangeArrowheads="1"/>
            </p:cNvSpPr>
            <p:nvPr/>
          </p:nvSpPr>
          <p:spPr bwMode="auto">
            <a:xfrm>
              <a:off x="4608" y="1200"/>
              <a:ext cx="480" cy="408"/>
            </a:xfrm>
            <a:prstGeom prst="flowChartPunchedTape">
              <a:avLst/>
            </a:prstGeom>
            <a:solidFill>
              <a:srgbClr val="FF9900"/>
            </a:solidFill>
            <a:ln w="9525">
              <a:solidFill>
                <a:schemeClr val="tx1"/>
              </a:solidFill>
              <a:miter lim="800000"/>
              <a:headEnd/>
              <a:tailEnd/>
            </a:ln>
          </p:spPr>
          <p:txBody>
            <a:bodyPr wrap="none" anchor="ctr"/>
            <a:lstStyle/>
            <a:p>
              <a:endParaRPr lang="nl-NL">
                <a:latin typeface="Calibri" pitchFamily="34" charset="0"/>
              </a:endParaRPr>
            </a:p>
          </p:txBody>
        </p:sp>
        <p:sp>
          <p:nvSpPr>
            <p:cNvPr id="47" name="AutoShape 47"/>
            <p:cNvSpPr>
              <a:spLocks noChangeArrowheads="1"/>
            </p:cNvSpPr>
            <p:nvPr/>
          </p:nvSpPr>
          <p:spPr bwMode="auto">
            <a:xfrm>
              <a:off x="4560" y="1344"/>
              <a:ext cx="480" cy="408"/>
            </a:xfrm>
            <a:prstGeom prst="flowChartPunchedTape">
              <a:avLst/>
            </a:prstGeom>
            <a:solidFill>
              <a:srgbClr val="FFFF00"/>
            </a:solidFill>
            <a:ln w="9525">
              <a:solidFill>
                <a:schemeClr val="tx1"/>
              </a:solidFill>
              <a:miter lim="800000"/>
              <a:headEnd/>
              <a:tailEnd/>
            </a:ln>
          </p:spPr>
          <p:txBody>
            <a:bodyPr wrap="none" anchor="ctr"/>
            <a:lstStyle/>
            <a:p>
              <a:endParaRPr lang="nl-NL">
                <a:latin typeface="Calibri" pitchFamily="34" charset="0"/>
              </a:endParaRPr>
            </a:p>
          </p:txBody>
        </p:sp>
        <p:grpSp>
          <p:nvGrpSpPr>
            <p:cNvPr id="48" name="Group 48"/>
            <p:cNvGrpSpPr>
              <a:grpSpLocks/>
            </p:cNvGrpSpPr>
            <p:nvPr/>
          </p:nvGrpSpPr>
          <p:grpSpPr bwMode="auto">
            <a:xfrm>
              <a:off x="4790" y="1056"/>
              <a:ext cx="373" cy="489"/>
              <a:chOff x="4790" y="1056"/>
              <a:chExt cx="373" cy="489"/>
            </a:xfrm>
          </p:grpSpPr>
          <p:sp>
            <p:nvSpPr>
              <p:cNvPr id="49" name="Text Box 49"/>
              <p:cNvSpPr txBox="1">
                <a:spLocks noChangeArrowheads="1"/>
              </p:cNvSpPr>
              <p:nvPr/>
            </p:nvSpPr>
            <p:spPr bwMode="auto">
              <a:xfrm>
                <a:off x="4790" y="1351"/>
                <a:ext cx="274" cy="194"/>
              </a:xfrm>
              <a:prstGeom prst="rect">
                <a:avLst/>
              </a:prstGeom>
              <a:noFill/>
              <a:ln w="9525">
                <a:noFill/>
                <a:miter lim="800000"/>
                <a:headEnd/>
                <a:tailEnd/>
              </a:ln>
            </p:spPr>
            <p:txBody>
              <a:bodyPr wrap="none">
                <a:spAutoFit/>
              </a:bodyPr>
              <a:lstStyle/>
              <a:p>
                <a:pPr eaLnBrk="0" hangingPunct="0">
                  <a:defRPr/>
                </a:pPr>
                <a:r>
                  <a:rPr lang="nl-NL" sz="1400" dirty="0">
                    <a:latin typeface="+mj-lt"/>
                  </a:rPr>
                  <a:t>EU</a:t>
                </a:r>
              </a:p>
            </p:txBody>
          </p:sp>
          <p:sp>
            <p:nvSpPr>
              <p:cNvPr id="50" name="Text Box 50"/>
              <p:cNvSpPr txBox="1">
                <a:spLocks noChangeArrowheads="1"/>
              </p:cNvSpPr>
              <p:nvPr/>
            </p:nvSpPr>
            <p:spPr bwMode="auto">
              <a:xfrm>
                <a:off x="4800" y="1200"/>
                <a:ext cx="350" cy="194"/>
              </a:xfrm>
              <a:prstGeom prst="rect">
                <a:avLst/>
              </a:prstGeom>
              <a:noFill/>
              <a:ln w="9525">
                <a:noFill/>
                <a:miter lim="800000"/>
                <a:headEnd/>
                <a:tailEnd/>
              </a:ln>
            </p:spPr>
            <p:txBody>
              <a:bodyPr wrap="none">
                <a:spAutoFit/>
              </a:bodyPr>
              <a:lstStyle/>
              <a:p>
                <a:pPr eaLnBrk="0" hangingPunct="0">
                  <a:defRPr/>
                </a:pPr>
                <a:r>
                  <a:rPr lang="nl-NL" sz="1400">
                    <a:latin typeface="+mj-lt"/>
                  </a:rPr>
                  <a:t>USA</a:t>
                </a:r>
              </a:p>
            </p:txBody>
          </p:sp>
          <p:sp>
            <p:nvSpPr>
              <p:cNvPr id="51" name="Text Box 51"/>
              <p:cNvSpPr txBox="1">
                <a:spLocks noChangeArrowheads="1"/>
              </p:cNvSpPr>
              <p:nvPr/>
            </p:nvSpPr>
            <p:spPr bwMode="auto">
              <a:xfrm>
                <a:off x="4914" y="1056"/>
                <a:ext cx="249" cy="194"/>
              </a:xfrm>
              <a:prstGeom prst="rect">
                <a:avLst/>
              </a:prstGeom>
              <a:noFill/>
              <a:ln w="9525">
                <a:noFill/>
                <a:miter lim="800000"/>
                <a:headEnd/>
                <a:tailEnd/>
              </a:ln>
            </p:spPr>
            <p:txBody>
              <a:bodyPr wrap="none">
                <a:spAutoFit/>
              </a:bodyPr>
              <a:lstStyle/>
              <a:p>
                <a:pPr eaLnBrk="0" hangingPunct="0">
                  <a:defRPr/>
                </a:pPr>
                <a:r>
                  <a:rPr lang="nl-NL" sz="1400" dirty="0">
                    <a:latin typeface="+mj-lt"/>
                  </a:rPr>
                  <a:t>JP</a:t>
                </a:r>
              </a:p>
            </p:txBody>
          </p:sp>
        </p:grpSp>
      </p:grpSp>
      <p:grpSp>
        <p:nvGrpSpPr>
          <p:cNvPr id="52" name="Group 52"/>
          <p:cNvGrpSpPr>
            <a:grpSpLocks/>
          </p:cNvGrpSpPr>
          <p:nvPr/>
        </p:nvGrpSpPr>
        <p:grpSpPr bwMode="auto">
          <a:xfrm>
            <a:off x="8947150" y="4038600"/>
            <a:ext cx="990600" cy="1333500"/>
            <a:chOff x="4848" y="2592"/>
            <a:chExt cx="624" cy="840"/>
          </a:xfrm>
        </p:grpSpPr>
        <p:sp>
          <p:nvSpPr>
            <p:cNvPr id="53" name="AutoShape 53"/>
            <p:cNvSpPr>
              <a:spLocks noChangeArrowheads="1"/>
            </p:cNvSpPr>
            <p:nvPr/>
          </p:nvSpPr>
          <p:spPr bwMode="auto">
            <a:xfrm>
              <a:off x="4992" y="2592"/>
              <a:ext cx="480" cy="408"/>
            </a:xfrm>
            <a:prstGeom prst="flowChartPunchedTape">
              <a:avLst/>
            </a:prstGeom>
            <a:solidFill>
              <a:schemeClr val="accent1"/>
            </a:solidFill>
            <a:ln w="9525">
              <a:solidFill>
                <a:schemeClr val="tx1"/>
              </a:solidFill>
              <a:miter lim="800000"/>
              <a:headEnd/>
              <a:tailEnd/>
            </a:ln>
          </p:spPr>
          <p:txBody>
            <a:bodyPr wrap="none" anchor="ctr"/>
            <a:lstStyle/>
            <a:p>
              <a:endParaRPr lang="nl-NL">
                <a:latin typeface="Calibri" pitchFamily="34" charset="0"/>
              </a:endParaRPr>
            </a:p>
          </p:txBody>
        </p:sp>
        <p:sp>
          <p:nvSpPr>
            <p:cNvPr id="54" name="AutoShape 54"/>
            <p:cNvSpPr>
              <a:spLocks noChangeArrowheads="1"/>
            </p:cNvSpPr>
            <p:nvPr/>
          </p:nvSpPr>
          <p:spPr bwMode="auto">
            <a:xfrm>
              <a:off x="4944" y="2736"/>
              <a:ext cx="480" cy="408"/>
            </a:xfrm>
            <a:prstGeom prst="flowChartPunchedTape">
              <a:avLst/>
            </a:prstGeom>
            <a:solidFill>
              <a:srgbClr val="00FFFF"/>
            </a:solidFill>
            <a:ln w="9525">
              <a:solidFill>
                <a:schemeClr val="tx1"/>
              </a:solidFill>
              <a:miter lim="800000"/>
              <a:headEnd/>
              <a:tailEnd/>
            </a:ln>
          </p:spPr>
          <p:txBody>
            <a:bodyPr wrap="none" anchor="ctr"/>
            <a:lstStyle/>
            <a:p>
              <a:endParaRPr lang="nl-NL">
                <a:latin typeface="Calibri" pitchFamily="34" charset="0"/>
              </a:endParaRPr>
            </a:p>
          </p:txBody>
        </p:sp>
        <p:sp>
          <p:nvSpPr>
            <p:cNvPr id="55" name="AutoShape 55"/>
            <p:cNvSpPr>
              <a:spLocks noChangeArrowheads="1"/>
            </p:cNvSpPr>
            <p:nvPr/>
          </p:nvSpPr>
          <p:spPr bwMode="auto">
            <a:xfrm>
              <a:off x="4896" y="2880"/>
              <a:ext cx="480" cy="408"/>
            </a:xfrm>
            <a:prstGeom prst="flowChartPunchedTape">
              <a:avLst/>
            </a:prstGeom>
            <a:solidFill>
              <a:srgbClr val="FF9900"/>
            </a:solidFill>
            <a:ln w="9525">
              <a:solidFill>
                <a:schemeClr val="tx1"/>
              </a:solidFill>
              <a:miter lim="800000"/>
              <a:headEnd/>
              <a:tailEnd/>
            </a:ln>
          </p:spPr>
          <p:txBody>
            <a:bodyPr wrap="none" anchor="ctr"/>
            <a:lstStyle/>
            <a:p>
              <a:endParaRPr lang="nl-NL">
                <a:latin typeface="Calibri" pitchFamily="34" charset="0"/>
              </a:endParaRPr>
            </a:p>
          </p:txBody>
        </p:sp>
        <p:sp>
          <p:nvSpPr>
            <p:cNvPr id="56" name="AutoShape 56"/>
            <p:cNvSpPr>
              <a:spLocks noChangeArrowheads="1"/>
            </p:cNvSpPr>
            <p:nvPr/>
          </p:nvSpPr>
          <p:spPr bwMode="auto">
            <a:xfrm>
              <a:off x="4848" y="3024"/>
              <a:ext cx="480" cy="408"/>
            </a:xfrm>
            <a:prstGeom prst="flowChartPunchedTape">
              <a:avLst/>
            </a:prstGeom>
            <a:solidFill>
              <a:srgbClr val="FFFF00"/>
            </a:solidFill>
            <a:ln w="9525">
              <a:solidFill>
                <a:schemeClr val="tx1"/>
              </a:solidFill>
              <a:miter lim="800000"/>
              <a:headEnd/>
              <a:tailEnd/>
            </a:ln>
          </p:spPr>
          <p:txBody>
            <a:bodyPr wrap="none" anchor="ctr"/>
            <a:lstStyle/>
            <a:p>
              <a:endParaRPr lang="nl-NL">
                <a:latin typeface="Calibri" pitchFamily="34" charset="0"/>
              </a:endParaRPr>
            </a:p>
          </p:txBody>
        </p:sp>
        <p:grpSp>
          <p:nvGrpSpPr>
            <p:cNvPr id="57" name="Group 57"/>
            <p:cNvGrpSpPr>
              <a:grpSpLocks/>
            </p:cNvGrpSpPr>
            <p:nvPr/>
          </p:nvGrpSpPr>
          <p:grpSpPr bwMode="auto">
            <a:xfrm>
              <a:off x="5074" y="2736"/>
              <a:ext cx="373" cy="489"/>
              <a:chOff x="4790" y="1056"/>
              <a:chExt cx="373" cy="489"/>
            </a:xfrm>
          </p:grpSpPr>
          <p:sp>
            <p:nvSpPr>
              <p:cNvPr id="58" name="Text Box 58"/>
              <p:cNvSpPr txBox="1">
                <a:spLocks noChangeArrowheads="1"/>
              </p:cNvSpPr>
              <p:nvPr/>
            </p:nvSpPr>
            <p:spPr bwMode="auto">
              <a:xfrm>
                <a:off x="4790" y="1351"/>
                <a:ext cx="274" cy="194"/>
              </a:xfrm>
              <a:prstGeom prst="rect">
                <a:avLst/>
              </a:prstGeom>
              <a:noFill/>
              <a:ln w="9525">
                <a:noFill/>
                <a:miter lim="800000"/>
                <a:headEnd/>
                <a:tailEnd/>
              </a:ln>
            </p:spPr>
            <p:txBody>
              <a:bodyPr wrap="none">
                <a:spAutoFit/>
              </a:bodyPr>
              <a:lstStyle/>
              <a:p>
                <a:pPr eaLnBrk="0" hangingPunct="0">
                  <a:defRPr/>
                </a:pPr>
                <a:r>
                  <a:rPr lang="nl-NL" sz="1400" dirty="0">
                    <a:latin typeface="+mj-lt"/>
                  </a:rPr>
                  <a:t>EU</a:t>
                </a:r>
              </a:p>
            </p:txBody>
          </p:sp>
          <p:sp>
            <p:nvSpPr>
              <p:cNvPr id="59" name="Text Box 59"/>
              <p:cNvSpPr txBox="1">
                <a:spLocks noChangeArrowheads="1"/>
              </p:cNvSpPr>
              <p:nvPr/>
            </p:nvSpPr>
            <p:spPr bwMode="auto">
              <a:xfrm>
                <a:off x="4800" y="1200"/>
                <a:ext cx="350" cy="194"/>
              </a:xfrm>
              <a:prstGeom prst="rect">
                <a:avLst/>
              </a:prstGeom>
              <a:noFill/>
              <a:ln w="9525">
                <a:noFill/>
                <a:miter lim="800000"/>
                <a:headEnd/>
                <a:tailEnd/>
              </a:ln>
            </p:spPr>
            <p:txBody>
              <a:bodyPr wrap="none">
                <a:spAutoFit/>
              </a:bodyPr>
              <a:lstStyle/>
              <a:p>
                <a:pPr eaLnBrk="0" hangingPunct="0">
                  <a:defRPr/>
                </a:pPr>
                <a:r>
                  <a:rPr lang="nl-NL" sz="1400" dirty="0">
                    <a:latin typeface="+mj-lt"/>
                  </a:rPr>
                  <a:t>USA</a:t>
                </a:r>
              </a:p>
            </p:txBody>
          </p:sp>
          <p:sp>
            <p:nvSpPr>
              <p:cNvPr id="60" name="Text Box 60"/>
              <p:cNvSpPr txBox="1">
                <a:spLocks noChangeArrowheads="1"/>
              </p:cNvSpPr>
              <p:nvPr/>
            </p:nvSpPr>
            <p:spPr bwMode="auto">
              <a:xfrm>
                <a:off x="4914" y="1056"/>
                <a:ext cx="249" cy="194"/>
              </a:xfrm>
              <a:prstGeom prst="rect">
                <a:avLst/>
              </a:prstGeom>
              <a:noFill/>
              <a:ln w="9525">
                <a:noFill/>
                <a:miter lim="800000"/>
                <a:headEnd/>
                <a:tailEnd/>
              </a:ln>
            </p:spPr>
            <p:txBody>
              <a:bodyPr wrap="none">
                <a:spAutoFit/>
              </a:bodyPr>
              <a:lstStyle/>
              <a:p>
                <a:pPr eaLnBrk="0" hangingPunct="0">
                  <a:defRPr/>
                </a:pPr>
                <a:r>
                  <a:rPr lang="nl-NL" sz="1400">
                    <a:latin typeface="+mj-lt"/>
                  </a:rPr>
                  <a:t>JP</a:t>
                </a:r>
              </a:p>
            </p:txBody>
          </p:sp>
        </p:grpSp>
      </p:grpSp>
      <p:sp>
        <p:nvSpPr>
          <p:cNvPr id="61" name="Line 61"/>
          <p:cNvSpPr>
            <a:spLocks noChangeShapeType="1"/>
          </p:cNvSpPr>
          <p:nvPr/>
        </p:nvSpPr>
        <p:spPr bwMode="auto">
          <a:xfrm>
            <a:off x="5289550" y="4876800"/>
            <a:ext cx="1447800" cy="0"/>
          </a:xfrm>
          <a:prstGeom prst="line">
            <a:avLst/>
          </a:prstGeom>
          <a:noFill/>
          <a:ln w="9525">
            <a:solidFill>
              <a:schemeClr val="tx1"/>
            </a:solidFill>
            <a:round/>
            <a:headEnd/>
            <a:tailEnd/>
          </a:ln>
        </p:spPr>
        <p:txBody>
          <a:bodyPr wrap="none" anchor="ctr"/>
          <a:lstStyle/>
          <a:p>
            <a:endParaRPr lang="nl-NL"/>
          </a:p>
        </p:txBody>
      </p:sp>
      <p:sp>
        <p:nvSpPr>
          <p:cNvPr id="62" name="Text Box 62"/>
          <p:cNvSpPr txBox="1">
            <a:spLocks noChangeArrowheads="1"/>
          </p:cNvSpPr>
          <p:nvPr/>
        </p:nvSpPr>
        <p:spPr bwMode="auto">
          <a:xfrm>
            <a:off x="4651376" y="295275"/>
            <a:ext cx="2176463" cy="369888"/>
          </a:xfrm>
          <a:prstGeom prst="rect">
            <a:avLst/>
          </a:prstGeom>
          <a:noFill/>
          <a:ln w="9525">
            <a:noFill/>
            <a:miter lim="800000"/>
            <a:headEnd/>
            <a:tailEnd/>
          </a:ln>
        </p:spPr>
        <p:txBody>
          <a:bodyPr wrap="none">
            <a:spAutoFit/>
          </a:bodyPr>
          <a:lstStyle/>
          <a:p>
            <a:pPr eaLnBrk="0" hangingPunct="0"/>
            <a:r>
              <a:rPr lang="nl-NL" i="1" dirty="0">
                <a:latin typeface="Calibri" pitchFamily="34" charset="0"/>
              </a:rPr>
              <a:t>Most </a:t>
            </a:r>
            <a:r>
              <a:rPr lang="nl-NL" i="1" dirty="0" err="1">
                <a:latin typeface="Calibri" pitchFamily="34" charset="0"/>
              </a:rPr>
              <a:t>common</a:t>
            </a:r>
            <a:r>
              <a:rPr lang="nl-NL" i="1" dirty="0">
                <a:latin typeface="Calibri" pitchFamily="34" charset="0"/>
              </a:rPr>
              <a:t> routes</a:t>
            </a:r>
          </a:p>
        </p:txBody>
      </p:sp>
      <p:grpSp>
        <p:nvGrpSpPr>
          <p:cNvPr id="63" name="Group 64"/>
          <p:cNvGrpSpPr>
            <a:grpSpLocks/>
          </p:cNvGrpSpPr>
          <p:nvPr/>
        </p:nvGrpSpPr>
        <p:grpSpPr bwMode="auto">
          <a:xfrm>
            <a:off x="6737350" y="4114801"/>
            <a:ext cx="2362200" cy="1300163"/>
            <a:chOff x="3282" y="2592"/>
            <a:chExt cx="1488" cy="819"/>
          </a:xfrm>
        </p:grpSpPr>
        <p:sp>
          <p:nvSpPr>
            <p:cNvPr id="64" name="Line 65"/>
            <p:cNvSpPr>
              <a:spLocks noChangeShapeType="1"/>
            </p:cNvSpPr>
            <p:nvPr/>
          </p:nvSpPr>
          <p:spPr bwMode="auto">
            <a:xfrm>
              <a:off x="4032" y="2784"/>
              <a:ext cx="738" cy="0"/>
            </a:xfrm>
            <a:prstGeom prst="line">
              <a:avLst/>
            </a:prstGeom>
            <a:noFill/>
            <a:ln w="9525">
              <a:solidFill>
                <a:schemeClr val="tx1"/>
              </a:solidFill>
              <a:round/>
              <a:headEnd/>
              <a:tailEnd type="triangle" w="med" len="med"/>
            </a:ln>
          </p:spPr>
          <p:txBody>
            <a:bodyPr wrap="none" anchor="ctr"/>
            <a:lstStyle/>
            <a:p>
              <a:endParaRPr lang="nl-NL"/>
            </a:p>
          </p:txBody>
        </p:sp>
        <p:sp>
          <p:nvSpPr>
            <p:cNvPr id="65" name="Rectangle 66"/>
            <p:cNvSpPr>
              <a:spLocks noChangeArrowheads="1"/>
            </p:cNvSpPr>
            <p:nvPr/>
          </p:nvSpPr>
          <p:spPr bwMode="auto">
            <a:xfrm>
              <a:off x="3522" y="2592"/>
              <a:ext cx="576" cy="384"/>
            </a:xfrm>
            <a:prstGeom prst="rect">
              <a:avLst/>
            </a:prstGeom>
            <a:solidFill>
              <a:schemeClr val="accent1"/>
            </a:solidFill>
            <a:ln w="9525">
              <a:solidFill>
                <a:schemeClr val="tx1"/>
              </a:solidFill>
              <a:miter lim="800000"/>
              <a:headEnd/>
              <a:tailEnd/>
            </a:ln>
          </p:spPr>
          <p:txBody>
            <a:bodyPr wrap="none" anchor="ctr"/>
            <a:lstStyle/>
            <a:p>
              <a:endParaRPr lang="nl-NL">
                <a:latin typeface="Calibri" pitchFamily="34" charset="0"/>
              </a:endParaRPr>
            </a:p>
          </p:txBody>
        </p:sp>
        <p:sp>
          <p:nvSpPr>
            <p:cNvPr id="66" name="Line 67"/>
            <p:cNvSpPr>
              <a:spLocks noChangeShapeType="1"/>
            </p:cNvSpPr>
            <p:nvPr/>
          </p:nvSpPr>
          <p:spPr bwMode="auto">
            <a:xfrm>
              <a:off x="3984" y="2928"/>
              <a:ext cx="738" cy="0"/>
            </a:xfrm>
            <a:prstGeom prst="line">
              <a:avLst/>
            </a:prstGeom>
            <a:noFill/>
            <a:ln w="9525">
              <a:solidFill>
                <a:schemeClr val="tx1"/>
              </a:solidFill>
              <a:round/>
              <a:headEnd/>
              <a:tailEnd type="triangle" w="med" len="med"/>
            </a:ln>
          </p:spPr>
          <p:txBody>
            <a:bodyPr wrap="none" anchor="ctr"/>
            <a:lstStyle/>
            <a:p>
              <a:endParaRPr lang="nl-NL"/>
            </a:p>
          </p:txBody>
        </p:sp>
        <p:sp>
          <p:nvSpPr>
            <p:cNvPr id="67" name="Rectangle 68"/>
            <p:cNvSpPr>
              <a:spLocks noChangeArrowheads="1"/>
            </p:cNvSpPr>
            <p:nvPr/>
          </p:nvSpPr>
          <p:spPr bwMode="auto">
            <a:xfrm>
              <a:off x="3474" y="2739"/>
              <a:ext cx="576" cy="384"/>
            </a:xfrm>
            <a:prstGeom prst="rect">
              <a:avLst/>
            </a:prstGeom>
            <a:solidFill>
              <a:srgbClr val="00FFFF"/>
            </a:solidFill>
            <a:ln w="9525">
              <a:solidFill>
                <a:schemeClr val="tx1"/>
              </a:solidFill>
              <a:miter lim="800000"/>
              <a:headEnd/>
              <a:tailEnd/>
            </a:ln>
          </p:spPr>
          <p:txBody>
            <a:bodyPr wrap="none" anchor="ctr"/>
            <a:lstStyle/>
            <a:p>
              <a:endParaRPr lang="nl-NL">
                <a:latin typeface="Calibri" pitchFamily="34" charset="0"/>
              </a:endParaRPr>
            </a:p>
          </p:txBody>
        </p:sp>
        <p:sp>
          <p:nvSpPr>
            <p:cNvPr id="68" name="Line 69"/>
            <p:cNvSpPr>
              <a:spLocks noChangeShapeType="1"/>
            </p:cNvSpPr>
            <p:nvPr/>
          </p:nvSpPr>
          <p:spPr bwMode="auto">
            <a:xfrm>
              <a:off x="3954" y="3072"/>
              <a:ext cx="720" cy="0"/>
            </a:xfrm>
            <a:prstGeom prst="line">
              <a:avLst/>
            </a:prstGeom>
            <a:noFill/>
            <a:ln w="9525">
              <a:solidFill>
                <a:schemeClr val="tx1"/>
              </a:solidFill>
              <a:round/>
              <a:headEnd/>
              <a:tailEnd type="triangle" w="med" len="med"/>
            </a:ln>
          </p:spPr>
          <p:txBody>
            <a:bodyPr wrap="none" anchor="ctr"/>
            <a:lstStyle/>
            <a:p>
              <a:endParaRPr lang="nl-NL"/>
            </a:p>
          </p:txBody>
        </p:sp>
        <p:sp>
          <p:nvSpPr>
            <p:cNvPr id="69" name="Text Box 70"/>
            <p:cNvSpPr txBox="1">
              <a:spLocks noChangeArrowheads="1"/>
            </p:cNvSpPr>
            <p:nvPr/>
          </p:nvSpPr>
          <p:spPr bwMode="auto">
            <a:xfrm>
              <a:off x="3618" y="2736"/>
              <a:ext cx="480" cy="192"/>
            </a:xfrm>
            <a:prstGeom prst="rect">
              <a:avLst/>
            </a:prstGeom>
            <a:noFill/>
            <a:ln w="9525">
              <a:noFill/>
              <a:miter lim="800000"/>
              <a:headEnd/>
              <a:tailEnd/>
            </a:ln>
          </p:spPr>
          <p:txBody>
            <a:bodyPr>
              <a:spAutoFit/>
            </a:bodyPr>
            <a:lstStyle/>
            <a:p>
              <a:pPr eaLnBrk="0" hangingPunct="0">
                <a:defRPr/>
              </a:pPr>
              <a:r>
                <a:rPr lang="nl-NL" sz="1400" dirty="0">
                  <a:latin typeface="+mj-lt"/>
                </a:rPr>
                <a:t>JAPAN</a:t>
              </a:r>
            </a:p>
          </p:txBody>
        </p:sp>
        <p:grpSp>
          <p:nvGrpSpPr>
            <p:cNvPr id="70" name="Group 71"/>
            <p:cNvGrpSpPr>
              <a:grpSpLocks/>
            </p:cNvGrpSpPr>
            <p:nvPr/>
          </p:nvGrpSpPr>
          <p:grpSpPr bwMode="auto">
            <a:xfrm>
              <a:off x="3282" y="2784"/>
              <a:ext cx="192" cy="288"/>
              <a:chOff x="3552" y="2832"/>
              <a:chExt cx="192" cy="288"/>
            </a:xfrm>
          </p:grpSpPr>
          <p:sp>
            <p:nvSpPr>
              <p:cNvPr id="75" name="Line 72"/>
              <p:cNvSpPr>
                <a:spLocks noChangeShapeType="1"/>
              </p:cNvSpPr>
              <p:nvPr/>
            </p:nvSpPr>
            <p:spPr bwMode="auto">
              <a:xfrm flipV="1">
                <a:off x="3552" y="2832"/>
                <a:ext cx="0" cy="288"/>
              </a:xfrm>
              <a:prstGeom prst="line">
                <a:avLst/>
              </a:prstGeom>
              <a:noFill/>
              <a:ln w="9525">
                <a:solidFill>
                  <a:schemeClr val="tx1"/>
                </a:solidFill>
                <a:round/>
                <a:headEnd/>
                <a:tailEnd/>
              </a:ln>
            </p:spPr>
            <p:txBody>
              <a:bodyPr wrap="none" anchor="ctr"/>
              <a:lstStyle/>
              <a:p>
                <a:endParaRPr lang="nl-NL"/>
              </a:p>
            </p:txBody>
          </p:sp>
          <p:sp>
            <p:nvSpPr>
              <p:cNvPr id="76" name="Line 73"/>
              <p:cNvSpPr>
                <a:spLocks noChangeShapeType="1"/>
              </p:cNvSpPr>
              <p:nvPr/>
            </p:nvSpPr>
            <p:spPr bwMode="auto">
              <a:xfrm>
                <a:off x="3552" y="2832"/>
                <a:ext cx="192" cy="0"/>
              </a:xfrm>
              <a:prstGeom prst="line">
                <a:avLst/>
              </a:prstGeom>
              <a:noFill/>
              <a:ln w="9525">
                <a:solidFill>
                  <a:schemeClr val="tx1"/>
                </a:solidFill>
                <a:round/>
                <a:headEnd/>
                <a:tailEnd type="triangle" w="med" len="med"/>
              </a:ln>
            </p:spPr>
            <p:txBody>
              <a:bodyPr wrap="none" anchor="ctr"/>
              <a:lstStyle/>
              <a:p>
                <a:endParaRPr lang="nl-NL"/>
              </a:p>
            </p:txBody>
          </p:sp>
          <p:sp>
            <p:nvSpPr>
              <p:cNvPr id="77" name="Line 74"/>
              <p:cNvSpPr>
                <a:spLocks noChangeShapeType="1"/>
              </p:cNvSpPr>
              <p:nvPr/>
            </p:nvSpPr>
            <p:spPr bwMode="auto">
              <a:xfrm>
                <a:off x="3552" y="2976"/>
                <a:ext cx="144" cy="0"/>
              </a:xfrm>
              <a:prstGeom prst="line">
                <a:avLst/>
              </a:prstGeom>
              <a:noFill/>
              <a:ln w="9525">
                <a:solidFill>
                  <a:schemeClr val="tx1"/>
                </a:solidFill>
                <a:round/>
                <a:headEnd/>
                <a:tailEnd type="triangle" w="med" len="med"/>
              </a:ln>
            </p:spPr>
            <p:txBody>
              <a:bodyPr wrap="none" anchor="ctr"/>
              <a:lstStyle/>
              <a:p>
                <a:endParaRPr lang="nl-NL"/>
              </a:p>
            </p:txBody>
          </p:sp>
          <p:sp>
            <p:nvSpPr>
              <p:cNvPr id="78" name="Line 75"/>
              <p:cNvSpPr>
                <a:spLocks noChangeShapeType="1"/>
              </p:cNvSpPr>
              <p:nvPr/>
            </p:nvSpPr>
            <p:spPr bwMode="auto">
              <a:xfrm>
                <a:off x="3552" y="3120"/>
                <a:ext cx="96" cy="0"/>
              </a:xfrm>
              <a:prstGeom prst="line">
                <a:avLst/>
              </a:prstGeom>
              <a:noFill/>
              <a:ln w="9525">
                <a:solidFill>
                  <a:schemeClr val="tx1"/>
                </a:solidFill>
                <a:round/>
                <a:headEnd/>
                <a:tailEnd type="triangle" w="med" len="med"/>
              </a:ln>
            </p:spPr>
            <p:txBody>
              <a:bodyPr wrap="none" anchor="ctr"/>
              <a:lstStyle/>
              <a:p>
                <a:endParaRPr lang="nl-NL"/>
              </a:p>
            </p:txBody>
          </p:sp>
        </p:grpSp>
        <p:sp>
          <p:nvSpPr>
            <p:cNvPr id="71" name="Rectangle 76"/>
            <p:cNvSpPr>
              <a:spLocks noChangeArrowheads="1"/>
            </p:cNvSpPr>
            <p:nvPr/>
          </p:nvSpPr>
          <p:spPr bwMode="auto">
            <a:xfrm>
              <a:off x="3426" y="2883"/>
              <a:ext cx="576" cy="384"/>
            </a:xfrm>
            <a:prstGeom prst="rect">
              <a:avLst/>
            </a:prstGeom>
            <a:solidFill>
              <a:srgbClr val="FF9900"/>
            </a:solidFill>
            <a:ln w="9525">
              <a:solidFill>
                <a:schemeClr val="tx1"/>
              </a:solidFill>
              <a:miter lim="800000"/>
              <a:headEnd/>
              <a:tailEnd/>
            </a:ln>
          </p:spPr>
          <p:txBody>
            <a:bodyPr wrap="none" anchor="ctr"/>
            <a:lstStyle/>
            <a:p>
              <a:endParaRPr lang="nl-NL">
                <a:latin typeface="Calibri" pitchFamily="34" charset="0"/>
              </a:endParaRPr>
            </a:p>
          </p:txBody>
        </p:sp>
        <p:sp>
          <p:nvSpPr>
            <p:cNvPr id="72" name="Rectangle 77"/>
            <p:cNvSpPr>
              <a:spLocks noChangeArrowheads="1"/>
            </p:cNvSpPr>
            <p:nvPr/>
          </p:nvSpPr>
          <p:spPr bwMode="auto">
            <a:xfrm>
              <a:off x="3378" y="3027"/>
              <a:ext cx="576" cy="384"/>
            </a:xfrm>
            <a:prstGeom prst="rect">
              <a:avLst/>
            </a:prstGeom>
            <a:solidFill>
              <a:srgbClr val="FFFF00"/>
            </a:solidFill>
            <a:ln w="9525">
              <a:solidFill>
                <a:schemeClr val="tx1"/>
              </a:solidFill>
              <a:miter lim="800000"/>
              <a:headEnd/>
              <a:tailEnd/>
            </a:ln>
          </p:spPr>
          <p:txBody>
            <a:bodyPr wrap="none" anchor="ctr"/>
            <a:lstStyle/>
            <a:p>
              <a:pPr eaLnBrk="0" hangingPunct="0"/>
              <a:endParaRPr lang="en-AU" sz="1400">
                <a:latin typeface="Times New Roman" pitchFamily="18" charset="0"/>
              </a:endParaRPr>
            </a:p>
          </p:txBody>
        </p:sp>
        <p:sp>
          <p:nvSpPr>
            <p:cNvPr id="73" name="Text Box 78"/>
            <p:cNvSpPr txBox="1">
              <a:spLocks noChangeArrowheads="1"/>
            </p:cNvSpPr>
            <p:nvPr/>
          </p:nvSpPr>
          <p:spPr bwMode="auto">
            <a:xfrm>
              <a:off x="3710" y="3024"/>
              <a:ext cx="340" cy="192"/>
            </a:xfrm>
            <a:prstGeom prst="rect">
              <a:avLst/>
            </a:prstGeom>
            <a:noFill/>
            <a:ln w="9525">
              <a:noFill/>
              <a:miter lim="800000"/>
              <a:headEnd/>
              <a:tailEnd/>
            </a:ln>
          </p:spPr>
          <p:txBody>
            <a:bodyPr>
              <a:spAutoFit/>
            </a:bodyPr>
            <a:lstStyle/>
            <a:p>
              <a:pPr eaLnBrk="0" hangingPunct="0">
                <a:defRPr/>
              </a:pPr>
              <a:r>
                <a:rPr lang="nl-NL" sz="1400" dirty="0">
                  <a:latin typeface="+mj-lt"/>
                </a:rPr>
                <a:t>EU</a:t>
              </a:r>
            </a:p>
          </p:txBody>
        </p:sp>
        <p:sp>
          <p:nvSpPr>
            <p:cNvPr id="74" name="Text Box 79"/>
            <p:cNvSpPr txBox="1">
              <a:spLocks noChangeArrowheads="1"/>
            </p:cNvSpPr>
            <p:nvPr/>
          </p:nvSpPr>
          <p:spPr bwMode="auto">
            <a:xfrm>
              <a:off x="3666" y="2880"/>
              <a:ext cx="432" cy="192"/>
            </a:xfrm>
            <a:prstGeom prst="rect">
              <a:avLst/>
            </a:prstGeom>
            <a:noFill/>
            <a:ln w="9525">
              <a:noFill/>
              <a:miter lim="800000"/>
              <a:headEnd/>
              <a:tailEnd/>
            </a:ln>
          </p:spPr>
          <p:txBody>
            <a:bodyPr wrap="square">
              <a:spAutoFit/>
            </a:bodyPr>
            <a:lstStyle/>
            <a:p>
              <a:pPr eaLnBrk="0" hangingPunct="0">
                <a:defRPr/>
              </a:pPr>
              <a:r>
                <a:rPr lang="nl-NL" sz="1400" dirty="0">
                  <a:latin typeface="+mj-lt"/>
                </a:rPr>
                <a:t>USA</a:t>
              </a:r>
            </a:p>
          </p:txBody>
        </p:sp>
      </p:grpSp>
      <p:sp>
        <p:nvSpPr>
          <p:cNvPr id="79" name="Text Box 81"/>
          <p:cNvSpPr txBox="1">
            <a:spLocks noChangeArrowheads="1"/>
          </p:cNvSpPr>
          <p:nvPr/>
        </p:nvSpPr>
        <p:spPr bwMode="auto">
          <a:xfrm>
            <a:off x="1593851" y="5959475"/>
            <a:ext cx="742511" cy="523220"/>
          </a:xfrm>
          <a:prstGeom prst="rect">
            <a:avLst/>
          </a:prstGeom>
          <a:noFill/>
          <a:ln w="9525">
            <a:noFill/>
            <a:miter lim="800000"/>
            <a:headEnd/>
            <a:tailEnd/>
          </a:ln>
        </p:spPr>
        <p:txBody>
          <a:bodyPr wrap="none">
            <a:spAutoFit/>
          </a:bodyPr>
          <a:lstStyle/>
          <a:p>
            <a:pPr eaLnBrk="0" hangingPunct="0">
              <a:defRPr/>
            </a:pPr>
            <a:r>
              <a:rPr lang="nl-NL" sz="1400" i="1" dirty="0" err="1">
                <a:latin typeface="+mj-lt"/>
              </a:rPr>
              <a:t>Priority</a:t>
            </a:r>
            <a:endParaRPr lang="nl-NL" sz="1400" i="1" dirty="0">
              <a:latin typeface="+mj-lt"/>
            </a:endParaRPr>
          </a:p>
          <a:p>
            <a:pPr eaLnBrk="0" hangingPunct="0">
              <a:defRPr/>
            </a:pPr>
            <a:r>
              <a:rPr lang="nl-NL" sz="1400" i="1" dirty="0">
                <a:latin typeface="+mj-lt"/>
              </a:rPr>
              <a:t>date</a:t>
            </a:r>
          </a:p>
        </p:txBody>
      </p:sp>
      <p:sp>
        <p:nvSpPr>
          <p:cNvPr id="80" name="Text Box 82"/>
          <p:cNvSpPr txBox="1">
            <a:spLocks noChangeArrowheads="1"/>
          </p:cNvSpPr>
          <p:nvPr/>
        </p:nvSpPr>
        <p:spPr bwMode="auto">
          <a:xfrm>
            <a:off x="2667001" y="5943600"/>
            <a:ext cx="752129" cy="523220"/>
          </a:xfrm>
          <a:prstGeom prst="rect">
            <a:avLst/>
          </a:prstGeom>
          <a:noFill/>
          <a:ln w="9525">
            <a:noFill/>
            <a:miter lim="800000"/>
            <a:headEnd/>
            <a:tailEnd/>
          </a:ln>
        </p:spPr>
        <p:txBody>
          <a:bodyPr wrap="none">
            <a:spAutoFit/>
          </a:bodyPr>
          <a:lstStyle/>
          <a:p>
            <a:pPr eaLnBrk="0" hangingPunct="0">
              <a:defRPr/>
            </a:pPr>
            <a:r>
              <a:rPr lang="nl-NL" sz="1400" i="1">
                <a:latin typeface="+mj-lt"/>
              </a:rPr>
              <a:t>Search</a:t>
            </a:r>
          </a:p>
          <a:p>
            <a:pPr eaLnBrk="0" hangingPunct="0">
              <a:defRPr/>
            </a:pPr>
            <a:r>
              <a:rPr lang="nl-NL" sz="1400" i="1">
                <a:latin typeface="+mj-lt"/>
              </a:rPr>
              <a:t>report</a:t>
            </a:r>
          </a:p>
        </p:txBody>
      </p:sp>
      <p:sp>
        <p:nvSpPr>
          <p:cNvPr id="81" name="Text Box 83"/>
          <p:cNvSpPr txBox="1">
            <a:spLocks noChangeArrowheads="1"/>
          </p:cNvSpPr>
          <p:nvPr/>
        </p:nvSpPr>
        <p:spPr bwMode="auto">
          <a:xfrm>
            <a:off x="3970339" y="5943600"/>
            <a:ext cx="1119217" cy="523220"/>
          </a:xfrm>
          <a:prstGeom prst="rect">
            <a:avLst/>
          </a:prstGeom>
          <a:noFill/>
          <a:ln w="9525">
            <a:noFill/>
            <a:miter lim="800000"/>
            <a:headEnd/>
            <a:tailEnd/>
          </a:ln>
        </p:spPr>
        <p:txBody>
          <a:bodyPr wrap="none">
            <a:spAutoFit/>
          </a:bodyPr>
          <a:lstStyle/>
          <a:p>
            <a:pPr eaLnBrk="0" hangingPunct="0">
              <a:defRPr/>
            </a:pPr>
            <a:r>
              <a:rPr lang="nl-NL" sz="1400" i="1" dirty="0">
                <a:latin typeface="+mj-lt"/>
              </a:rPr>
              <a:t>End of</a:t>
            </a:r>
          </a:p>
          <a:p>
            <a:pPr eaLnBrk="0" hangingPunct="0">
              <a:defRPr/>
            </a:pPr>
            <a:r>
              <a:rPr lang="nl-NL" sz="1400" i="1" dirty="0" err="1">
                <a:latin typeface="+mj-lt"/>
              </a:rPr>
              <a:t>priority</a:t>
            </a:r>
            <a:r>
              <a:rPr lang="nl-NL" sz="1400" i="1" dirty="0">
                <a:latin typeface="+mj-lt"/>
              </a:rPr>
              <a:t> </a:t>
            </a:r>
            <a:r>
              <a:rPr lang="nl-NL" sz="1400" i="1" dirty="0" err="1">
                <a:latin typeface="+mj-lt"/>
              </a:rPr>
              <a:t>year</a:t>
            </a:r>
            <a:endParaRPr lang="nl-NL" sz="1400" i="1" dirty="0">
              <a:latin typeface="+mj-lt"/>
            </a:endParaRPr>
          </a:p>
        </p:txBody>
      </p:sp>
      <p:sp>
        <p:nvSpPr>
          <p:cNvPr id="82" name="Text Box 84"/>
          <p:cNvSpPr txBox="1">
            <a:spLocks noChangeArrowheads="1"/>
          </p:cNvSpPr>
          <p:nvPr/>
        </p:nvSpPr>
        <p:spPr bwMode="auto">
          <a:xfrm>
            <a:off x="5081588" y="5943600"/>
            <a:ext cx="1239442" cy="523220"/>
          </a:xfrm>
          <a:prstGeom prst="rect">
            <a:avLst/>
          </a:prstGeom>
          <a:noFill/>
          <a:ln w="9525">
            <a:noFill/>
            <a:miter lim="800000"/>
            <a:headEnd/>
            <a:tailEnd/>
          </a:ln>
        </p:spPr>
        <p:txBody>
          <a:bodyPr wrap="none">
            <a:spAutoFit/>
          </a:bodyPr>
          <a:lstStyle/>
          <a:p>
            <a:pPr eaLnBrk="0" hangingPunct="0">
              <a:defRPr/>
            </a:pPr>
            <a:r>
              <a:rPr lang="nl-NL" sz="1400" i="1">
                <a:latin typeface="+mj-lt"/>
              </a:rPr>
              <a:t>Publication</a:t>
            </a:r>
          </a:p>
          <a:p>
            <a:pPr eaLnBrk="0" hangingPunct="0">
              <a:defRPr/>
            </a:pPr>
            <a:r>
              <a:rPr lang="nl-NL" sz="1400" i="1">
                <a:latin typeface="+mj-lt"/>
              </a:rPr>
              <a:t>of application</a:t>
            </a:r>
          </a:p>
        </p:txBody>
      </p:sp>
      <p:sp>
        <p:nvSpPr>
          <p:cNvPr id="83" name="Text Box 85"/>
          <p:cNvSpPr txBox="1">
            <a:spLocks noChangeArrowheads="1"/>
          </p:cNvSpPr>
          <p:nvPr/>
        </p:nvSpPr>
        <p:spPr bwMode="auto">
          <a:xfrm>
            <a:off x="8583614" y="5943600"/>
            <a:ext cx="790601" cy="523220"/>
          </a:xfrm>
          <a:prstGeom prst="rect">
            <a:avLst/>
          </a:prstGeom>
          <a:noFill/>
          <a:ln w="9525">
            <a:noFill/>
            <a:miter lim="800000"/>
            <a:headEnd/>
            <a:tailEnd/>
          </a:ln>
        </p:spPr>
        <p:txBody>
          <a:bodyPr wrap="none">
            <a:spAutoFit/>
          </a:bodyPr>
          <a:lstStyle/>
          <a:p>
            <a:pPr eaLnBrk="0" hangingPunct="0">
              <a:defRPr/>
            </a:pPr>
            <a:r>
              <a:rPr lang="nl-NL" sz="1400" i="1">
                <a:latin typeface="+mj-lt"/>
              </a:rPr>
              <a:t>Patent</a:t>
            </a:r>
          </a:p>
          <a:p>
            <a:pPr eaLnBrk="0" hangingPunct="0">
              <a:defRPr/>
            </a:pPr>
            <a:r>
              <a:rPr lang="nl-NL" sz="1400" i="1">
                <a:latin typeface="+mj-lt"/>
              </a:rPr>
              <a:t>granted</a:t>
            </a:r>
          </a:p>
        </p:txBody>
      </p:sp>
      <p:sp>
        <p:nvSpPr>
          <p:cNvPr id="84" name="Text Box 86"/>
          <p:cNvSpPr txBox="1">
            <a:spLocks noChangeArrowheads="1"/>
          </p:cNvSpPr>
          <p:nvPr/>
        </p:nvSpPr>
        <p:spPr bwMode="auto">
          <a:xfrm>
            <a:off x="11007421" y="5920443"/>
            <a:ext cx="771365" cy="523220"/>
          </a:xfrm>
          <a:prstGeom prst="rect">
            <a:avLst/>
          </a:prstGeom>
          <a:noFill/>
          <a:ln w="9525">
            <a:noFill/>
            <a:miter lim="800000"/>
            <a:headEnd/>
            <a:tailEnd/>
          </a:ln>
        </p:spPr>
        <p:txBody>
          <a:bodyPr wrap="none">
            <a:spAutoFit/>
          </a:bodyPr>
          <a:lstStyle/>
          <a:p>
            <a:pPr eaLnBrk="0" hangingPunct="0">
              <a:defRPr/>
            </a:pPr>
            <a:r>
              <a:rPr lang="nl-NL" sz="1400" i="1" dirty="0" err="1">
                <a:latin typeface="+mj-lt"/>
              </a:rPr>
              <a:t>Expiry</a:t>
            </a:r>
            <a:endParaRPr lang="nl-NL" sz="1400" i="1" dirty="0">
              <a:latin typeface="+mj-lt"/>
            </a:endParaRPr>
          </a:p>
          <a:p>
            <a:pPr eaLnBrk="0" hangingPunct="0">
              <a:defRPr/>
            </a:pPr>
            <a:r>
              <a:rPr lang="nl-NL" sz="1400" i="1" dirty="0">
                <a:latin typeface="+mj-lt"/>
              </a:rPr>
              <a:t>patents</a:t>
            </a:r>
          </a:p>
        </p:txBody>
      </p:sp>
      <p:sp>
        <p:nvSpPr>
          <p:cNvPr id="85" name="Text Box 87"/>
          <p:cNvSpPr txBox="1">
            <a:spLocks noChangeArrowheads="1"/>
          </p:cNvSpPr>
          <p:nvPr/>
        </p:nvSpPr>
        <p:spPr bwMode="auto">
          <a:xfrm>
            <a:off x="6315075" y="5943600"/>
            <a:ext cx="1442574" cy="523220"/>
          </a:xfrm>
          <a:prstGeom prst="rect">
            <a:avLst/>
          </a:prstGeom>
          <a:noFill/>
          <a:ln w="9525">
            <a:noFill/>
            <a:miter lim="800000"/>
            <a:headEnd/>
            <a:tailEnd/>
          </a:ln>
        </p:spPr>
        <p:txBody>
          <a:bodyPr wrap="none">
            <a:spAutoFit/>
          </a:bodyPr>
          <a:lstStyle/>
          <a:p>
            <a:pPr eaLnBrk="0" hangingPunct="0">
              <a:defRPr/>
            </a:pPr>
            <a:r>
              <a:rPr lang="nl-NL" sz="1400" i="1">
                <a:latin typeface="+mj-lt"/>
              </a:rPr>
              <a:t>Conversion</a:t>
            </a:r>
          </a:p>
          <a:p>
            <a:pPr eaLnBrk="0" hangingPunct="0">
              <a:defRPr/>
            </a:pPr>
            <a:r>
              <a:rPr lang="nl-NL" sz="1400" i="1">
                <a:latin typeface="+mj-lt"/>
              </a:rPr>
              <a:t>PCT-application</a:t>
            </a:r>
          </a:p>
        </p:txBody>
      </p:sp>
      <p:sp>
        <p:nvSpPr>
          <p:cNvPr id="86" name="AutoShape 56">
            <a:extLst>
              <a:ext uri="{FF2B5EF4-FFF2-40B4-BE49-F238E27FC236}">
                <a16:creationId xmlns:a16="http://schemas.microsoft.com/office/drawing/2014/main" id="{C4A73DB7-A9C7-C7B4-9175-C7D5BF4C39E3}"/>
              </a:ext>
            </a:extLst>
          </p:cNvPr>
          <p:cNvSpPr>
            <a:spLocks noGrp="1" noChangeArrowheads="1"/>
          </p:cNvSpPr>
          <p:nvPr>
            <p:ph type="body" orient="vert" idx="1"/>
          </p:nvPr>
        </p:nvSpPr>
        <p:spPr bwMode="auto">
          <a:xfrm>
            <a:off x="10423694" y="4372143"/>
            <a:ext cx="687387" cy="618133"/>
          </a:xfrm>
          <a:prstGeom prst="flowChartPunchedTape">
            <a:avLst/>
          </a:prstGeom>
          <a:solidFill>
            <a:srgbClr val="FFFF00"/>
          </a:solidFill>
          <a:ln w="9525">
            <a:solidFill>
              <a:schemeClr val="tx1"/>
            </a:solidFill>
            <a:miter lim="800000"/>
            <a:headEnd/>
            <a:tailEnd/>
          </a:ln>
        </p:spPr>
        <p:txBody>
          <a:bodyPr wrap="none" anchor="ctr"/>
          <a:lstStyle/>
          <a:p>
            <a:pPr>
              <a:spcBef>
                <a:spcPts val="0"/>
              </a:spcBef>
              <a:spcAft>
                <a:spcPts val="0"/>
              </a:spcAft>
            </a:pPr>
            <a:r>
              <a:rPr lang="en-GB" sz="1000" dirty="0"/>
              <a:t>Individual </a:t>
            </a:r>
          </a:p>
          <a:p>
            <a:pPr>
              <a:spcBef>
                <a:spcPts val="0"/>
              </a:spcBef>
              <a:spcAft>
                <a:spcPts val="0"/>
              </a:spcAft>
            </a:pPr>
            <a:r>
              <a:rPr lang="en-GB" sz="1000" dirty="0"/>
              <a:t>validated </a:t>
            </a:r>
          </a:p>
          <a:p>
            <a:pPr>
              <a:spcBef>
                <a:spcPts val="0"/>
              </a:spcBef>
              <a:spcAft>
                <a:spcPts val="0"/>
              </a:spcAft>
            </a:pPr>
            <a:r>
              <a:rPr lang="en-GB" sz="1000" dirty="0"/>
              <a:t>countries</a:t>
            </a:r>
            <a:endParaRPr lang="nl-NL" sz="1000" dirty="0"/>
          </a:p>
        </p:txBody>
      </p:sp>
      <p:sp>
        <p:nvSpPr>
          <p:cNvPr id="87" name="AutoShape 56">
            <a:extLst>
              <a:ext uri="{FF2B5EF4-FFF2-40B4-BE49-F238E27FC236}">
                <a16:creationId xmlns:a16="http://schemas.microsoft.com/office/drawing/2014/main" id="{4CD032ED-A360-C076-D545-712754D520F0}"/>
              </a:ext>
            </a:extLst>
          </p:cNvPr>
          <p:cNvSpPr txBox="1">
            <a:spLocks noChangeArrowheads="1"/>
          </p:cNvSpPr>
          <p:nvPr/>
        </p:nvSpPr>
        <p:spPr bwMode="auto">
          <a:xfrm>
            <a:off x="10442575" y="4996030"/>
            <a:ext cx="687387" cy="618133"/>
          </a:xfrm>
          <a:prstGeom prst="flowChartPunchedTape">
            <a:avLst/>
          </a:prstGeom>
          <a:solidFill>
            <a:srgbClr val="FFFF00"/>
          </a:solidFill>
          <a:ln w="9525">
            <a:solidFill>
              <a:schemeClr val="tx1"/>
            </a:solidFill>
            <a:miter lim="800000"/>
            <a:headEnd/>
            <a:tailEnd/>
          </a:ln>
        </p:spPr>
        <p:txBody>
          <a:bodyPr vert="horz" wrap="none" lIns="0" tIns="0" rIns="0" bIns="0" rtlCol="0" anchor="ctr">
            <a:noAutofit/>
          </a:bodyPr>
          <a:lstStyle>
            <a:lvl1pPr marL="0" indent="0" algn="l" defTabSz="914400" rtl="0" eaLnBrk="1" latinLnBrk="0" hangingPunct="1">
              <a:lnSpc>
                <a:spcPct val="90000"/>
              </a:lnSpc>
              <a:spcBef>
                <a:spcPts val="800"/>
              </a:spcBef>
              <a:spcAft>
                <a:spcPts val="800"/>
              </a:spcAft>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90000"/>
              </a:lnSpc>
              <a:spcBef>
                <a:spcPts val="800"/>
              </a:spcBef>
              <a:spcAft>
                <a:spcPts val="800"/>
              </a:spcAft>
              <a:buFont typeface="Arial" panose="020B0604020202020204" pitchFamily="34" charset="0"/>
              <a:buNone/>
              <a:defRPr sz="2000" b="1" kern="1200">
                <a:solidFill>
                  <a:schemeClr val="tx2"/>
                </a:solidFill>
                <a:latin typeface="+mn-lt"/>
                <a:ea typeface="+mn-ea"/>
                <a:cs typeface="+mn-cs"/>
              </a:defRPr>
            </a:lvl2pPr>
            <a:lvl3pPr marL="176213" indent="-176213" algn="l" defTabSz="914400" rtl="0" eaLnBrk="1" latinLnBrk="0" hangingPunct="1">
              <a:lnSpc>
                <a:spcPct val="90000"/>
              </a:lnSpc>
              <a:spcBef>
                <a:spcPts val="800"/>
              </a:spcBef>
              <a:spcAft>
                <a:spcPts val="800"/>
              </a:spcAft>
              <a:buClr>
                <a:schemeClr val="tx2"/>
              </a:buClr>
              <a:buFont typeface="Arial" panose="020B0604020202020204" pitchFamily="34" charset="0"/>
              <a:buChar char="•"/>
              <a:defRPr sz="1800" kern="1200">
                <a:solidFill>
                  <a:schemeClr val="tx1"/>
                </a:solidFill>
                <a:latin typeface="+mn-lt"/>
                <a:ea typeface="+mn-ea"/>
                <a:cs typeface="+mn-cs"/>
              </a:defRPr>
            </a:lvl3pPr>
            <a:lvl4pPr marL="360363" indent="-184150" algn="l" defTabSz="914400" rtl="0" eaLnBrk="1" latinLnBrk="0" hangingPunct="1">
              <a:lnSpc>
                <a:spcPct val="90000"/>
              </a:lnSpc>
              <a:spcBef>
                <a:spcPts val="800"/>
              </a:spcBef>
              <a:spcAft>
                <a:spcPts val="800"/>
              </a:spcAft>
              <a:buClr>
                <a:schemeClr val="tx2"/>
              </a:buClr>
              <a:buFont typeface="Arial" panose="020B0604020202020204" pitchFamily="34" charset="0"/>
              <a:buChar char="-"/>
              <a:tabLst/>
              <a:defRPr sz="1800" kern="1200">
                <a:solidFill>
                  <a:schemeClr val="tx1"/>
                </a:solidFill>
                <a:latin typeface="+mn-lt"/>
                <a:ea typeface="+mn-ea"/>
                <a:cs typeface="+mn-cs"/>
              </a:defRPr>
            </a:lvl4pPr>
            <a:lvl5pPr marL="0" indent="0" algn="l" defTabSz="914400" rtl="0" eaLnBrk="1" latinLnBrk="0" hangingPunct="1">
              <a:lnSpc>
                <a:spcPct val="90000"/>
              </a:lnSpc>
              <a:spcBef>
                <a:spcPts val="800"/>
              </a:spcBef>
              <a:spcAft>
                <a:spcPts val="800"/>
              </a:spcAft>
              <a:buFont typeface="Arial" panose="020B0604020202020204" pitchFamily="34" charset="0"/>
              <a:buNone/>
              <a:defRPr sz="1400" i="1" kern="1200">
                <a:solidFill>
                  <a:schemeClr val="bg2"/>
                </a:solidFill>
                <a:latin typeface="+mn-lt"/>
                <a:ea typeface="+mn-ea"/>
                <a:cs typeface="+mn-cs"/>
              </a:defRPr>
            </a:lvl5pPr>
            <a:lvl6pPr marL="0" indent="0" algn="l" defTabSz="914400" rtl="0" eaLnBrk="1" latinLnBrk="0" hangingPunct="1">
              <a:lnSpc>
                <a:spcPct val="90000"/>
              </a:lnSpc>
              <a:spcBef>
                <a:spcPts val="800"/>
              </a:spcBef>
              <a:spcAft>
                <a:spcPts val="800"/>
              </a:spcAft>
              <a:buFont typeface="Arial" panose="020B0604020202020204" pitchFamily="34" charset="0"/>
              <a:buNone/>
              <a:defRPr sz="1800" kern="1200">
                <a:solidFill>
                  <a:schemeClr val="bg2"/>
                </a:solidFill>
                <a:latin typeface="+mn-lt"/>
                <a:ea typeface="+mn-ea"/>
                <a:cs typeface="+mn-cs"/>
              </a:defRPr>
            </a:lvl6pPr>
            <a:lvl7pPr marL="265113" indent="-265113" algn="l" defTabSz="914400" rtl="0" eaLnBrk="1" latinLnBrk="0" hangingPunct="1">
              <a:lnSpc>
                <a:spcPct val="90000"/>
              </a:lnSpc>
              <a:spcBef>
                <a:spcPts val="800"/>
              </a:spcBef>
              <a:spcAft>
                <a:spcPts val="800"/>
              </a:spcAft>
              <a:buClr>
                <a:schemeClr val="tx2"/>
              </a:buClr>
              <a:buSzPct val="85000"/>
              <a:buFont typeface="+mj-lt"/>
              <a:buAutoNum type="arabicPeriod"/>
              <a:defRPr sz="1800" kern="1200">
                <a:solidFill>
                  <a:schemeClr val="tx1"/>
                </a:solidFill>
                <a:latin typeface="+mn-lt"/>
                <a:ea typeface="+mn-ea"/>
                <a:cs typeface="+mn-cs"/>
              </a:defRPr>
            </a:lvl7pPr>
            <a:lvl8pPr marL="452438" indent="-187325" algn="l" defTabSz="914400" rtl="0" eaLnBrk="1" latinLnBrk="0" hangingPunct="1">
              <a:lnSpc>
                <a:spcPct val="90000"/>
              </a:lnSpc>
              <a:spcBef>
                <a:spcPts val="800"/>
              </a:spcBef>
              <a:spcAft>
                <a:spcPts val="800"/>
              </a:spcAft>
              <a:buClr>
                <a:schemeClr val="tx2"/>
              </a:buClr>
              <a:buFont typeface="Arial" panose="020B0604020202020204" pitchFamily="34" charset="0"/>
              <a:buChar char="•"/>
              <a:defRPr sz="1800" kern="1200">
                <a:solidFill>
                  <a:schemeClr val="tx1"/>
                </a:solidFill>
                <a:latin typeface="+mn-lt"/>
                <a:ea typeface="+mn-ea"/>
                <a:cs typeface="+mn-cs"/>
              </a:defRPr>
            </a:lvl8pPr>
            <a:lvl9pPr marL="342900" indent="-342900" algn="l" defTabSz="914400" rtl="0" eaLnBrk="1" latinLnBrk="0" hangingPunct="1">
              <a:lnSpc>
                <a:spcPct val="90000"/>
              </a:lnSpc>
              <a:spcBef>
                <a:spcPts val="800"/>
              </a:spcBef>
              <a:spcAft>
                <a:spcPts val="800"/>
              </a:spcAft>
              <a:buClr>
                <a:schemeClr val="tx2"/>
              </a:buClr>
              <a:buSzPct val="85000"/>
              <a:buFont typeface="+mj-lt"/>
              <a:buAutoNum type="arabicPeriod"/>
              <a:defRPr sz="1800" i="1" kern="1200">
                <a:solidFill>
                  <a:schemeClr val="tx1"/>
                </a:solidFill>
                <a:latin typeface="+mn-lt"/>
                <a:ea typeface="+mn-ea"/>
                <a:cs typeface="+mn-cs"/>
              </a:defRPr>
            </a:lvl9pPr>
          </a:lstStyle>
          <a:p>
            <a:pPr>
              <a:spcBef>
                <a:spcPts val="0"/>
              </a:spcBef>
              <a:spcAft>
                <a:spcPts val="0"/>
              </a:spcAft>
            </a:pPr>
            <a:r>
              <a:rPr lang="en-GB" sz="1000" dirty="0"/>
              <a:t>Unitary </a:t>
            </a:r>
          </a:p>
          <a:p>
            <a:pPr>
              <a:spcBef>
                <a:spcPts val="0"/>
              </a:spcBef>
              <a:spcAft>
                <a:spcPts val="0"/>
              </a:spcAft>
            </a:pPr>
            <a:r>
              <a:rPr lang="en-GB" sz="1000" dirty="0"/>
              <a:t>patent</a:t>
            </a:r>
            <a:endParaRPr lang="nl-NL" sz="1000" dirty="0"/>
          </a:p>
        </p:txBody>
      </p:sp>
      <p:cxnSp>
        <p:nvCxnSpPr>
          <p:cNvPr id="89" name="Straight Arrow Connector 88">
            <a:extLst>
              <a:ext uri="{FF2B5EF4-FFF2-40B4-BE49-F238E27FC236}">
                <a16:creationId xmlns:a16="http://schemas.microsoft.com/office/drawing/2014/main" id="{04727414-B244-BA16-7389-FA601A2E42AF}"/>
              </a:ext>
            </a:extLst>
          </p:cNvPr>
          <p:cNvCxnSpPr>
            <a:stCxn id="56" idx="3"/>
            <a:endCxn id="86" idx="1"/>
          </p:cNvCxnSpPr>
          <p:nvPr/>
        </p:nvCxnSpPr>
        <p:spPr>
          <a:xfrm flipV="1">
            <a:off x="9709150" y="4681210"/>
            <a:ext cx="714544" cy="36704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FA5E5941-288A-7698-E197-29AE247785EA}"/>
              </a:ext>
            </a:extLst>
          </p:cNvPr>
          <p:cNvCxnSpPr>
            <a:cxnSpLocks/>
          </p:cNvCxnSpPr>
          <p:nvPr/>
        </p:nvCxnSpPr>
        <p:spPr>
          <a:xfrm>
            <a:off x="9718590" y="5198106"/>
            <a:ext cx="732587" cy="14033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97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p:cNvSpPr>
            <a:spLocks noGrp="1"/>
          </p:cNvSpPr>
          <p:nvPr>
            <p:ph type="body" sz="quarter" idx="14"/>
          </p:nvPr>
        </p:nvSpPr>
        <p:spPr/>
        <p:txBody>
          <a:bodyPr/>
          <a:lstStyle/>
          <a:p>
            <a:endParaRPr lang="nl-NL"/>
          </a:p>
        </p:txBody>
      </p:sp>
      <p:sp>
        <p:nvSpPr>
          <p:cNvPr id="8" name="Tijdelijke aanduiding voor tekst 7"/>
          <p:cNvSpPr>
            <a:spLocks noGrp="1"/>
          </p:cNvSpPr>
          <p:nvPr>
            <p:ph type="body" sz="quarter" idx="15"/>
          </p:nvPr>
        </p:nvSpPr>
        <p:spPr/>
        <p:txBody>
          <a:bodyPr/>
          <a:lstStyle/>
          <a:p>
            <a:endParaRPr lang="nl-NL"/>
          </a:p>
        </p:txBody>
      </p:sp>
      <p:sp>
        <p:nvSpPr>
          <p:cNvPr id="6" name="Titel 5"/>
          <p:cNvSpPr>
            <a:spLocks noGrp="1"/>
          </p:cNvSpPr>
          <p:nvPr>
            <p:ph type="title"/>
          </p:nvPr>
        </p:nvSpPr>
        <p:spPr/>
        <p:txBody>
          <a:bodyPr/>
          <a:lstStyle/>
          <a:p>
            <a:r>
              <a:rPr lang="nl-BE" dirty="0"/>
              <a:t>Patent </a:t>
            </a:r>
            <a:r>
              <a:rPr lang="nl-BE" dirty="0" err="1"/>
              <a:t>granting</a:t>
            </a:r>
            <a:r>
              <a:rPr lang="nl-BE" dirty="0"/>
              <a:t> procedures</a:t>
            </a:r>
            <a:br>
              <a:rPr lang="nl-BE" dirty="0"/>
            </a:br>
            <a:br>
              <a:rPr lang="nl-BE" dirty="0"/>
            </a:br>
            <a:r>
              <a:rPr lang="nl-BE" sz="2400" dirty="0"/>
              <a:t>Europe</a:t>
            </a:r>
            <a:endParaRPr lang="nl-NL" dirty="0"/>
          </a:p>
        </p:txBody>
      </p:sp>
    </p:spTree>
    <p:extLst>
      <p:ext uri="{BB962C8B-B14F-4D97-AF65-F5344CB8AC3E}">
        <p14:creationId xmlns:p14="http://schemas.microsoft.com/office/powerpoint/2010/main" val="239252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4"/>
          </p:nvPr>
        </p:nvSpPr>
        <p:spPr/>
        <p:txBody>
          <a:bodyPr/>
          <a:lstStyle/>
          <a:p>
            <a:endParaRPr lang="nl-NL"/>
          </a:p>
        </p:txBody>
      </p:sp>
      <p:sp>
        <p:nvSpPr>
          <p:cNvPr id="3" name="Tijdelijke aanduiding voor tekst 2"/>
          <p:cNvSpPr>
            <a:spLocks noGrp="1"/>
          </p:cNvSpPr>
          <p:nvPr>
            <p:ph type="body" sz="quarter" idx="15"/>
          </p:nvPr>
        </p:nvSpPr>
        <p:spPr/>
        <p:txBody>
          <a:bodyPr/>
          <a:lstStyle/>
          <a:p>
            <a:endParaRPr lang="nl-NL"/>
          </a:p>
        </p:txBody>
      </p:sp>
      <p:sp>
        <p:nvSpPr>
          <p:cNvPr id="4" name="Tijdelijke aanduiding voor verticale tekst 3"/>
          <p:cNvSpPr>
            <a:spLocks noGrp="1"/>
          </p:cNvSpPr>
          <p:nvPr>
            <p:ph type="body" orient="vert" idx="1"/>
          </p:nvPr>
        </p:nvSpPr>
        <p:spPr>
          <a:xfrm>
            <a:off x="555025" y="1083007"/>
            <a:ext cx="11088300" cy="1769929"/>
          </a:xfrm>
        </p:spPr>
        <p:txBody>
          <a:bodyPr/>
          <a:lstStyle/>
          <a:p>
            <a:r>
              <a:rPr lang="en-GB" sz="2000" dirty="0"/>
              <a:t>Patents are national entities…</a:t>
            </a:r>
          </a:p>
          <a:p>
            <a:r>
              <a:rPr lang="en-GB" sz="2000" dirty="0"/>
              <a:t>…but inter-governmental organisations for obtaining a patent exist.</a:t>
            </a:r>
          </a:p>
          <a:p>
            <a:endParaRPr lang="en-GB" sz="2000" dirty="0"/>
          </a:p>
          <a:p>
            <a:r>
              <a:rPr lang="en-GB" sz="2000" dirty="0"/>
              <a:t>European Patent Convention (EPC) offers a single procedure for:</a:t>
            </a:r>
          </a:p>
        </p:txBody>
      </p:sp>
      <p:sp>
        <p:nvSpPr>
          <p:cNvPr id="5" name="Titel 4"/>
          <p:cNvSpPr>
            <a:spLocks noGrp="1"/>
          </p:cNvSpPr>
          <p:nvPr>
            <p:ph type="title"/>
          </p:nvPr>
        </p:nvSpPr>
        <p:spPr/>
        <p:txBody>
          <a:bodyPr/>
          <a:lstStyle/>
          <a:p>
            <a:r>
              <a:rPr lang="nl-NL" dirty="0"/>
              <a:t>A European Patent Application</a:t>
            </a:r>
          </a:p>
        </p:txBody>
      </p:sp>
      <p:sp>
        <p:nvSpPr>
          <p:cNvPr id="6" name="Tekstvak 5"/>
          <p:cNvSpPr txBox="1"/>
          <p:nvPr/>
        </p:nvSpPr>
        <p:spPr>
          <a:xfrm>
            <a:off x="1635483" y="4067780"/>
            <a:ext cx="72008" cy="369332"/>
          </a:xfrm>
          <a:prstGeom prst="rect">
            <a:avLst/>
          </a:prstGeom>
          <a:noFill/>
        </p:spPr>
        <p:txBody>
          <a:bodyPr wrap="square" rtlCol="0">
            <a:spAutoFit/>
          </a:bodyPr>
          <a:lstStyle/>
          <a:p>
            <a:endParaRPr lang="nl-NL" dirty="0"/>
          </a:p>
        </p:txBody>
      </p:sp>
      <p:sp>
        <p:nvSpPr>
          <p:cNvPr id="11" name="Ezelsoor 10"/>
          <p:cNvSpPr/>
          <p:nvPr/>
        </p:nvSpPr>
        <p:spPr>
          <a:xfrm>
            <a:off x="555025" y="3165668"/>
            <a:ext cx="1152466" cy="1240698"/>
          </a:xfrm>
          <a:prstGeom prst="foldedCorner">
            <a:avLst>
              <a:gd name="adj" fmla="val 22720"/>
            </a:avLst>
          </a:prstGeom>
          <a:solidFill>
            <a:srgbClr val="0066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solidFill>
                  <a:schemeClr val="bg1"/>
                </a:solidFill>
              </a:rPr>
              <a:t>FILING</a:t>
            </a:r>
            <a:endParaRPr lang="nl-NL" sz="1600" b="1" dirty="0">
              <a:solidFill>
                <a:schemeClr val="bg1"/>
              </a:solidFill>
            </a:endParaRPr>
          </a:p>
        </p:txBody>
      </p:sp>
      <p:sp>
        <p:nvSpPr>
          <p:cNvPr id="13" name="Ezelsoor 12"/>
          <p:cNvSpPr/>
          <p:nvPr/>
        </p:nvSpPr>
        <p:spPr>
          <a:xfrm>
            <a:off x="1884393" y="3165668"/>
            <a:ext cx="1152466" cy="1240698"/>
          </a:xfrm>
          <a:prstGeom prst="foldedCorner">
            <a:avLst>
              <a:gd name="adj" fmla="val 22720"/>
            </a:avLst>
          </a:prstGeom>
          <a:solidFill>
            <a:srgbClr val="0066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bg1"/>
                </a:solidFill>
              </a:rPr>
              <a:t>SEARCH</a:t>
            </a:r>
            <a:endParaRPr lang="nl-NL" sz="1400" b="1" dirty="0">
              <a:solidFill>
                <a:schemeClr val="bg1"/>
              </a:solidFill>
            </a:endParaRPr>
          </a:p>
        </p:txBody>
      </p:sp>
      <p:sp>
        <p:nvSpPr>
          <p:cNvPr id="14" name="Ezelsoor 13"/>
          <p:cNvSpPr/>
          <p:nvPr/>
        </p:nvSpPr>
        <p:spPr>
          <a:xfrm>
            <a:off x="3213816" y="3165668"/>
            <a:ext cx="1152466" cy="1240698"/>
          </a:xfrm>
          <a:prstGeom prst="foldedCorner">
            <a:avLst>
              <a:gd name="adj" fmla="val 22720"/>
            </a:avLst>
          </a:prstGeom>
          <a:solidFill>
            <a:srgbClr val="0066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solidFill>
                  <a:schemeClr val="bg1"/>
                </a:solidFill>
              </a:rPr>
              <a:t>PUBLI</a:t>
            </a:r>
          </a:p>
          <a:p>
            <a:pPr algn="ctr"/>
            <a:r>
              <a:rPr lang="nl-NL" sz="2000" b="1" dirty="0">
                <a:solidFill>
                  <a:schemeClr val="bg1"/>
                </a:solidFill>
              </a:rPr>
              <a:t>CATION</a:t>
            </a:r>
            <a:endParaRPr lang="nl-NL" sz="1600" b="1" dirty="0">
              <a:solidFill>
                <a:schemeClr val="bg1"/>
              </a:solidFill>
            </a:endParaRPr>
          </a:p>
        </p:txBody>
      </p:sp>
      <p:sp>
        <p:nvSpPr>
          <p:cNvPr id="15" name="Ezelsoor 14"/>
          <p:cNvSpPr/>
          <p:nvPr/>
        </p:nvSpPr>
        <p:spPr>
          <a:xfrm>
            <a:off x="4543239" y="3165668"/>
            <a:ext cx="1152466" cy="1240698"/>
          </a:xfrm>
          <a:prstGeom prst="foldedCorner">
            <a:avLst>
              <a:gd name="adj" fmla="val 22720"/>
            </a:avLst>
          </a:prstGeom>
          <a:solidFill>
            <a:srgbClr val="0066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solidFill>
                  <a:schemeClr val="bg1"/>
                </a:solidFill>
              </a:rPr>
              <a:t>EXAMINATION</a:t>
            </a:r>
            <a:endParaRPr lang="nl-NL" sz="1600" b="1" dirty="0">
              <a:solidFill>
                <a:schemeClr val="bg1"/>
              </a:solidFill>
            </a:endParaRPr>
          </a:p>
        </p:txBody>
      </p:sp>
      <p:sp>
        <p:nvSpPr>
          <p:cNvPr id="16" name="Ezelsoor 15"/>
          <p:cNvSpPr/>
          <p:nvPr/>
        </p:nvSpPr>
        <p:spPr>
          <a:xfrm>
            <a:off x="5872662" y="3165668"/>
            <a:ext cx="1152466" cy="1240698"/>
          </a:xfrm>
          <a:prstGeom prst="foldedCorner">
            <a:avLst>
              <a:gd name="adj" fmla="val 22720"/>
            </a:avLst>
          </a:prstGeom>
          <a:solidFill>
            <a:srgbClr val="0066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solidFill>
                  <a:schemeClr val="bg1"/>
                </a:solidFill>
              </a:rPr>
              <a:t>GRANT</a:t>
            </a:r>
            <a:endParaRPr lang="nl-NL" sz="1600" b="1" dirty="0">
              <a:solidFill>
                <a:schemeClr val="bg1"/>
              </a:solidFill>
            </a:endParaRPr>
          </a:p>
        </p:txBody>
      </p:sp>
      <p:sp>
        <p:nvSpPr>
          <p:cNvPr id="17" name="Ezelsoor 16"/>
          <p:cNvSpPr/>
          <p:nvPr/>
        </p:nvSpPr>
        <p:spPr>
          <a:xfrm>
            <a:off x="7202085" y="3165668"/>
            <a:ext cx="1152466" cy="1240698"/>
          </a:xfrm>
          <a:prstGeom prst="foldedCorner">
            <a:avLst>
              <a:gd name="adj" fmla="val 22720"/>
            </a:avLst>
          </a:prstGeom>
          <a:solidFill>
            <a:srgbClr val="0066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solidFill>
                  <a:schemeClr val="bg1"/>
                </a:solidFill>
              </a:rPr>
              <a:t>OPPO</a:t>
            </a:r>
          </a:p>
          <a:p>
            <a:pPr algn="ctr"/>
            <a:r>
              <a:rPr lang="nl-NL" sz="2000" b="1" dirty="0">
                <a:solidFill>
                  <a:schemeClr val="bg1"/>
                </a:solidFill>
              </a:rPr>
              <a:t>SITION</a:t>
            </a:r>
            <a:endParaRPr lang="nl-NL" sz="1600" b="1" dirty="0">
              <a:solidFill>
                <a:schemeClr val="bg1"/>
              </a:solidFill>
            </a:endParaRPr>
          </a:p>
        </p:txBody>
      </p:sp>
      <p:sp>
        <p:nvSpPr>
          <p:cNvPr id="18" name="Ezelsoor 17"/>
          <p:cNvSpPr/>
          <p:nvPr/>
        </p:nvSpPr>
        <p:spPr>
          <a:xfrm>
            <a:off x="8531508" y="3163329"/>
            <a:ext cx="1152466" cy="1240698"/>
          </a:xfrm>
          <a:prstGeom prst="foldedCorner">
            <a:avLst>
              <a:gd name="adj" fmla="val 22720"/>
            </a:avLst>
          </a:prstGeom>
          <a:solidFill>
            <a:srgbClr val="0066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solidFill>
                  <a:schemeClr val="bg1"/>
                </a:solidFill>
              </a:rPr>
              <a:t>LIMITA</a:t>
            </a:r>
          </a:p>
          <a:p>
            <a:pPr algn="ctr"/>
            <a:r>
              <a:rPr lang="nl-NL" sz="2000" b="1" dirty="0">
                <a:solidFill>
                  <a:schemeClr val="bg1"/>
                </a:solidFill>
              </a:rPr>
              <a:t>TION</a:t>
            </a:r>
            <a:endParaRPr lang="nl-NL" sz="1600" b="1" dirty="0">
              <a:solidFill>
                <a:schemeClr val="bg1"/>
              </a:solidFill>
            </a:endParaRPr>
          </a:p>
        </p:txBody>
      </p:sp>
      <p:sp>
        <p:nvSpPr>
          <p:cNvPr id="20" name="Tijdelijke aanduiding voor dianummer 19"/>
          <p:cNvSpPr>
            <a:spLocks noGrp="1"/>
          </p:cNvSpPr>
          <p:nvPr>
            <p:ph type="sldNum" sz="quarter" idx="12"/>
          </p:nvPr>
        </p:nvSpPr>
        <p:spPr/>
        <p:txBody>
          <a:bodyPr/>
          <a:lstStyle/>
          <a:p>
            <a:fld id="{1D427769-0C94-4714-9308-5CB730222FA0}" type="slidenum">
              <a:rPr lang="nl-NL" smtClean="0"/>
              <a:pPr/>
              <a:t>53</a:t>
            </a:fld>
            <a:endParaRPr lang="nl-NL"/>
          </a:p>
        </p:txBody>
      </p:sp>
    </p:spTree>
    <p:extLst>
      <p:ext uri="{BB962C8B-B14F-4D97-AF65-F5344CB8AC3E}">
        <p14:creationId xmlns:p14="http://schemas.microsoft.com/office/powerpoint/2010/main" val="2731671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150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200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250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300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7" grpId="0" animBg="1"/>
      <p:bldP spid="1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4"/>
          </p:nvPr>
        </p:nvSpPr>
        <p:spPr/>
        <p:txBody>
          <a:bodyPr/>
          <a:lstStyle/>
          <a:p>
            <a:endParaRPr lang="nl-NL"/>
          </a:p>
        </p:txBody>
      </p:sp>
      <p:sp>
        <p:nvSpPr>
          <p:cNvPr id="3" name="Tijdelijke aanduiding voor tekst 2"/>
          <p:cNvSpPr>
            <a:spLocks noGrp="1"/>
          </p:cNvSpPr>
          <p:nvPr>
            <p:ph type="body" sz="quarter" idx="15"/>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D427769-0C94-4714-9308-5CB730222FA0}" type="slidenum">
              <a:rPr lang="nl-NL" smtClean="0"/>
              <a:pPr/>
              <a:t>54</a:t>
            </a:fld>
            <a:endParaRPr lang="nl-NL"/>
          </a:p>
        </p:txBody>
      </p:sp>
      <p:pic>
        <p:nvPicPr>
          <p:cNvPr id="16386" name="Picture 2">
            <a:extLst>
              <a:ext uri="{FF2B5EF4-FFF2-40B4-BE49-F238E27FC236}">
                <a16:creationId xmlns:a16="http://schemas.microsoft.com/office/drawing/2014/main" id="{E94063FD-E732-62ED-95A9-85AB8716BC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6687" y="21721"/>
            <a:ext cx="7921774" cy="5395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85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4"/>
          </p:nvPr>
        </p:nvSpPr>
        <p:spPr/>
        <p:txBody>
          <a:bodyPr/>
          <a:lstStyle/>
          <a:p>
            <a:endParaRPr lang="nl-NL" dirty="0"/>
          </a:p>
        </p:txBody>
      </p:sp>
      <p:sp>
        <p:nvSpPr>
          <p:cNvPr id="3" name="Tijdelijke aanduiding voor tekst 2"/>
          <p:cNvSpPr>
            <a:spLocks noGrp="1"/>
          </p:cNvSpPr>
          <p:nvPr>
            <p:ph type="body" sz="quarter" idx="15"/>
          </p:nvPr>
        </p:nvSpPr>
        <p:spPr/>
        <p:txBody>
          <a:bodyPr/>
          <a:lstStyle/>
          <a:p>
            <a:endParaRPr lang="nl-NL"/>
          </a:p>
        </p:txBody>
      </p:sp>
      <p:cxnSp>
        <p:nvCxnSpPr>
          <p:cNvPr id="5" name="Rechte verbindingslijn 4"/>
          <p:cNvCxnSpPr/>
          <p:nvPr/>
        </p:nvCxnSpPr>
        <p:spPr>
          <a:xfrm flipV="1">
            <a:off x="482551" y="2996952"/>
            <a:ext cx="11233248"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Rechte verbindingslijn 77"/>
          <p:cNvCxnSpPr/>
          <p:nvPr/>
        </p:nvCxnSpPr>
        <p:spPr>
          <a:xfrm flipV="1">
            <a:off x="482551" y="4891740"/>
            <a:ext cx="112332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Rechte verbindingslijn 78"/>
          <p:cNvCxnSpPr/>
          <p:nvPr/>
        </p:nvCxnSpPr>
        <p:spPr>
          <a:xfrm flipH="1" flipV="1">
            <a:off x="482551" y="4797192"/>
            <a:ext cx="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Rechte verbindingslijn 79"/>
          <p:cNvCxnSpPr/>
          <p:nvPr/>
        </p:nvCxnSpPr>
        <p:spPr>
          <a:xfrm flipH="1" flipV="1">
            <a:off x="2202359" y="4797152"/>
            <a:ext cx="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Rechte verbindingslijn 80"/>
          <p:cNvCxnSpPr/>
          <p:nvPr/>
        </p:nvCxnSpPr>
        <p:spPr>
          <a:xfrm flipH="1" flipV="1">
            <a:off x="3930551" y="4797152"/>
            <a:ext cx="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kstvak 82"/>
          <p:cNvSpPr txBox="1"/>
          <p:nvPr/>
        </p:nvSpPr>
        <p:spPr>
          <a:xfrm>
            <a:off x="338535" y="4941168"/>
            <a:ext cx="298480" cy="338554"/>
          </a:xfrm>
          <a:prstGeom prst="rect">
            <a:avLst/>
          </a:prstGeom>
          <a:noFill/>
        </p:spPr>
        <p:txBody>
          <a:bodyPr wrap="none" rtlCol="0">
            <a:spAutoFit/>
          </a:bodyPr>
          <a:lstStyle/>
          <a:p>
            <a:r>
              <a:rPr lang="en-US" sz="1600" dirty="0"/>
              <a:t>0</a:t>
            </a:r>
            <a:endParaRPr lang="en-US" sz="1200" dirty="0"/>
          </a:p>
        </p:txBody>
      </p:sp>
      <p:sp>
        <p:nvSpPr>
          <p:cNvPr id="84" name="Tekstvak 83"/>
          <p:cNvSpPr txBox="1"/>
          <p:nvPr/>
        </p:nvSpPr>
        <p:spPr>
          <a:xfrm>
            <a:off x="2056279" y="4941168"/>
            <a:ext cx="298480" cy="338554"/>
          </a:xfrm>
          <a:prstGeom prst="rect">
            <a:avLst/>
          </a:prstGeom>
          <a:noFill/>
        </p:spPr>
        <p:txBody>
          <a:bodyPr wrap="none" rtlCol="0">
            <a:spAutoFit/>
          </a:bodyPr>
          <a:lstStyle/>
          <a:p>
            <a:r>
              <a:rPr lang="en-US" sz="1600" dirty="0"/>
              <a:t>1</a:t>
            </a:r>
            <a:endParaRPr lang="en-US" sz="1200" dirty="0"/>
          </a:p>
        </p:txBody>
      </p:sp>
      <p:sp>
        <p:nvSpPr>
          <p:cNvPr id="85" name="Tekstvak 84"/>
          <p:cNvSpPr txBox="1"/>
          <p:nvPr/>
        </p:nvSpPr>
        <p:spPr>
          <a:xfrm>
            <a:off x="3784471" y="4941168"/>
            <a:ext cx="298480" cy="338554"/>
          </a:xfrm>
          <a:prstGeom prst="rect">
            <a:avLst/>
          </a:prstGeom>
          <a:noFill/>
        </p:spPr>
        <p:txBody>
          <a:bodyPr wrap="none" rtlCol="0">
            <a:spAutoFit/>
          </a:bodyPr>
          <a:lstStyle/>
          <a:p>
            <a:r>
              <a:rPr lang="en-US" sz="1600" dirty="0"/>
              <a:t>2</a:t>
            </a:r>
            <a:endParaRPr lang="en-US" sz="1200" dirty="0"/>
          </a:p>
        </p:txBody>
      </p:sp>
      <p:cxnSp>
        <p:nvCxnSpPr>
          <p:cNvPr id="86" name="Rechte verbindingslijn 85"/>
          <p:cNvCxnSpPr/>
          <p:nvPr/>
        </p:nvCxnSpPr>
        <p:spPr>
          <a:xfrm flipH="1" flipV="1">
            <a:off x="5658743" y="4797152"/>
            <a:ext cx="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kstvak 86"/>
          <p:cNvSpPr txBox="1"/>
          <p:nvPr/>
        </p:nvSpPr>
        <p:spPr>
          <a:xfrm>
            <a:off x="5512663" y="4941168"/>
            <a:ext cx="298480" cy="338554"/>
          </a:xfrm>
          <a:prstGeom prst="rect">
            <a:avLst/>
          </a:prstGeom>
          <a:noFill/>
        </p:spPr>
        <p:txBody>
          <a:bodyPr wrap="none" rtlCol="0">
            <a:spAutoFit/>
          </a:bodyPr>
          <a:lstStyle/>
          <a:p>
            <a:r>
              <a:rPr lang="en-US" sz="1600" dirty="0"/>
              <a:t>3</a:t>
            </a:r>
            <a:endParaRPr lang="en-US" sz="1200" dirty="0"/>
          </a:p>
        </p:txBody>
      </p:sp>
      <p:cxnSp>
        <p:nvCxnSpPr>
          <p:cNvPr id="88" name="Rechte verbindingslijn 87"/>
          <p:cNvCxnSpPr/>
          <p:nvPr/>
        </p:nvCxnSpPr>
        <p:spPr>
          <a:xfrm flipH="1" flipV="1">
            <a:off x="7386935" y="4797152"/>
            <a:ext cx="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kstvak 88"/>
          <p:cNvSpPr txBox="1"/>
          <p:nvPr/>
        </p:nvSpPr>
        <p:spPr>
          <a:xfrm>
            <a:off x="7240855" y="4941168"/>
            <a:ext cx="298480" cy="338554"/>
          </a:xfrm>
          <a:prstGeom prst="rect">
            <a:avLst/>
          </a:prstGeom>
          <a:noFill/>
        </p:spPr>
        <p:txBody>
          <a:bodyPr wrap="none" rtlCol="0">
            <a:spAutoFit/>
          </a:bodyPr>
          <a:lstStyle/>
          <a:p>
            <a:r>
              <a:rPr lang="en-US" sz="1600" dirty="0"/>
              <a:t>4</a:t>
            </a:r>
            <a:endParaRPr lang="en-US" sz="1200" dirty="0"/>
          </a:p>
        </p:txBody>
      </p:sp>
      <p:cxnSp>
        <p:nvCxnSpPr>
          <p:cNvPr id="90" name="Rechte verbindingslijn 89"/>
          <p:cNvCxnSpPr/>
          <p:nvPr/>
        </p:nvCxnSpPr>
        <p:spPr>
          <a:xfrm flipH="1" flipV="1">
            <a:off x="9115127" y="4797152"/>
            <a:ext cx="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kstvak 90"/>
          <p:cNvSpPr txBox="1"/>
          <p:nvPr/>
        </p:nvSpPr>
        <p:spPr>
          <a:xfrm>
            <a:off x="8969047" y="4941168"/>
            <a:ext cx="298480" cy="338554"/>
          </a:xfrm>
          <a:prstGeom prst="rect">
            <a:avLst/>
          </a:prstGeom>
          <a:noFill/>
        </p:spPr>
        <p:txBody>
          <a:bodyPr wrap="none" rtlCol="0">
            <a:spAutoFit/>
          </a:bodyPr>
          <a:lstStyle>
            <a:defPPr>
              <a:defRPr lang="nl-NL"/>
            </a:defPPr>
            <a:lvl1pPr>
              <a:defRPr sz="1600"/>
            </a:lvl1pPr>
          </a:lstStyle>
          <a:p>
            <a:r>
              <a:rPr lang="en-US" dirty="0"/>
              <a:t>5</a:t>
            </a:r>
          </a:p>
        </p:txBody>
      </p:sp>
      <p:cxnSp>
        <p:nvCxnSpPr>
          <p:cNvPr id="92" name="Rechte verbindingslijn 91"/>
          <p:cNvCxnSpPr/>
          <p:nvPr/>
        </p:nvCxnSpPr>
        <p:spPr>
          <a:xfrm flipH="1" flipV="1">
            <a:off x="10843319" y="4797152"/>
            <a:ext cx="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Tekstvak 92"/>
          <p:cNvSpPr txBox="1"/>
          <p:nvPr/>
        </p:nvSpPr>
        <p:spPr>
          <a:xfrm>
            <a:off x="10697239" y="4941168"/>
            <a:ext cx="298480" cy="338554"/>
          </a:xfrm>
          <a:prstGeom prst="rect">
            <a:avLst/>
          </a:prstGeom>
          <a:noFill/>
        </p:spPr>
        <p:txBody>
          <a:bodyPr wrap="none" rtlCol="0">
            <a:spAutoFit/>
          </a:bodyPr>
          <a:lstStyle/>
          <a:p>
            <a:r>
              <a:rPr lang="en-US" sz="1600" dirty="0"/>
              <a:t>6</a:t>
            </a:r>
          </a:p>
        </p:txBody>
      </p:sp>
      <p:grpSp>
        <p:nvGrpSpPr>
          <p:cNvPr id="47" name="Groep 46"/>
          <p:cNvGrpSpPr/>
          <p:nvPr/>
        </p:nvGrpSpPr>
        <p:grpSpPr>
          <a:xfrm>
            <a:off x="1274639" y="1988840"/>
            <a:ext cx="915635" cy="1188072"/>
            <a:chOff x="1274639" y="1988840"/>
            <a:chExt cx="915635" cy="1188072"/>
          </a:xfrm>
        </p:grpSpPr>
        <p:cxnSp>
          <p:nvCxnSpPr>
            <p:cNvPr id="66" name="Rechte verbindingslijn 65"/>
            <p:cNvCxnSpPr/>
            <p:nvPr/>
          </p:nvCxnSpPr>
          <p:spPr>
            <a:xfrm flipH="1" flipV="1">
              <a:off x="1922711" y="2636912"/>
              <a:ext cx="0" cy="540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95" name="Tekstvak 94"/>
            <p:cNvSpPr txBox="1"/>
            <p:nvPr/>
          </p:nvSpPr>
          <p:spPr>
            <a:xfrm>
              <a:off x="1274639" y="1988840"/>
              <a:ext cx="915635" cy="646331"/>
            </a:xfrm>
            <a:prstGeom prst="rect">
              <a:avLst/>
            </a:prstGeom>
            <a:noFill/>
          </p:spPr>
          <p:txBody>
            <a:bodyPr wrap="none" rtlCol="0">
              <a:spAutoFit/>
            </a:bodyPr>
            <a:lstStyle/>
            <a:p>
              <a:pPr algn="r"/>
              <a:r>
                <a:rPr lang="en-US" dirty="0"/>
                <a:t>Search</a:t>
              </a:r>
            </a:p>
            <a:p>
              <a:pPr algn="r"/>
              <a:r>
                <a:rPr lang="en-US" dirty="0"/>
                <a:t>Report</a:t>
              </a:r>
              <a:endParaRPr lang="en-US" sz="1400" dirty="0"/>
            </a:p>
          </p:txBody>
        </p:sp>
      </p:grpSp>
      <p:grpSp>
        <p:nvGrpSpPr>
          <p:cNvPr id="46" name="Groep 45"/>
          <p:cNvGrpSpPr/>
          <p:nvPr/>
        </p:nvGrpSpPr>
        <p:grpSpPr>
          <a:xfrm>
            <a:off x="129011" y="2816992"/>
            <a:ext cx="1648208" cy="1331508"/>
            <a:chOff x="129011" y="2816992"/>
            <a:chExt cx="1648208" cy="1331508"/>
          </a:xfrm>
        </p:grpSpPr>
        <p:cxnSp>
          <p:nvCxnSpPr>
            <p:cNvPr id="59" name="Rechte verbindingslijn 58"/>
            <p:cNvCxnSpPr/>
            <p:nvPr/>
          </p:nvCxnSpPr>
          <p:spPr>
            <a:xfrm flipH="1" flipV="1">
              <a:off x="482551" y="2816992"/>
              <a:ext cx="0" cy="540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96" name="Tekstvak 95"/>
            <p:cNvSpPr txBox="1"/>
            <p:nvPr/>
          </p:nvSpPr>
          <p:spPr>
            <a:xfrm>
              <a:off x="129011" y="3348281"/>
              <a:ext cx="1648208" cy="800219"/>
            </a:xfrm>
            <a:prstGeom prst="rect">
              <a:avLst/>
            </a:prstGeom>
            <a:noFill/>
          </p:spPr>
          <p:txBody>
            <a:bodyPr wrap="none" rtlCol="0">
              <a:spAutoFit/>
            </a:bodyPr>
            <a:lstStyle/>
            <a:p>
              <a:r>
                <a:rPr lang="en-US" dirty="0"/>
                <a:t>Filing</a:t>
              </a:r>
            </a:p>
            <a:p>
              <a:r>
                <a:rPr lang="en-US" sz="1400" dirty="0"/>
                <a:t>Priority application</a:t>
              </a:r>
            </a:p>
            <a:p>
              <a:r>
                <a:rPr lang="en-US" sz="1400" dirty="0"/>
                <a:t>e.g. NL</a:t>
              </a:r>
            </a:p>
          </p:txBody>
        </p:sp>
      </p:grpSp>
      <p:grpSp>
        <p:nvGrpSpPr>
          <p:cNvPr id="120" name="Groep 119"/>
          <p:cNvGrpSpPr/>
          <p:nvPr/>
        </p:nvGrpSpPr>
        <p:grpSpPr>
          <a:xfrm>
            <a:off x="2742357" y="2816992"/>
            <a:ext cx="1313180" cy="909332"/>
            <a:chOff x="2742357" y="2816992"/>
            <a:chExt cx="1313180" cy="909332"/>
          </a:xfrm>
        </p:grpSpPr>
        <p:cxnSp>
          <p:nvCxnSpPr>
            <p:cNvPr id="64" name="Rechte verbindingslijn 63"/>
            <p:cNvCxnSpPr/>
            <p:nvPr/>
          </p:nvCxnSpPr>
          <p:spPr>
            <a:xfrm flipH="1" flipV="1">
              <a:off x="3066455" y="2816992"/>
              <a:ext cx="0" cy="540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98" name="Tekstvak 97"/>
            <p:cNvSpPr txBox="1"/>
            <p:nvPr/>
          </p:nvSpPr>
          <p:spPr>
            <a:xfrm>
              <a:off x="2742357" y="3356992"/>
              <a:ext cx="1313180" cy="369332"/>
            </a:xfrm>
            <a:prstGeom prst="rect">
              <a:avLst/>
            </a:prstGeom>
            <a:noFill/>
          </p:spPr>
          <p:txBody>
            <a:bodyPr wrap="none" rtlCol="0">
              <a:spAutoFit/>
            </a:bodyPr>
            <a:lstStyle/>
            <a:p>
              <a:r>
                <a:rPr lang="en-US" dirty="0"/>
                <a:t>Publication</a:t>
              </a:r>
              <a:endParaRPr lang="en-US" sz="1400" dirty="0"/>
            </a:p>
          </p:txBody>
        </p:sp>
      </p:grpSp>
      <p:grpSp>
        <p:nvGrpSpPr>
          <p:cNvPr id="48" name="Groep 47"/>
          <p:cNvGrpSpPr/>
          <p:nvPr/>
        </p:nvGrpSpPr>
        <p:grpSpPr>
          <a:xfrm>
            <a:off x="842283" y="2816992"/>
            <a:ext cx="2353265" cy="1701420"/>
            <a:chOff x="842283" y="2816992"/>
            <a:chExt cx="2353265" cy="1701420"/>
          </a:xfrm>
        </p:grpSpPr>
        <p:cxnSp>
          <p:nvCxnSpPr>
            <p:cNvPr id="61" name="Rechte verbindingslijn 60"/>
            <p:cNvCxnSpPr/>
            <p:nvPr/>
          </p:nvCxnSpPr>
          <p:spPr>
            <a:xfrm flipH="1" flipV="1">
              <a:off x="2202359" y="2816992"/>
              <a:ext cx="0" cy="540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97" name="Tekstvak 96"/>
            <p:cNvSpPr txBox="1"/>
            <p:nvPr/>
          </p:nvSpPr>
          <p:spPr>
            <a:xfrm>
              <a:off x="1857203" y="3348281"/>
              <a:ext cx="1327543" cy="584775"/>
            </a:xfrm>
            <a:prstGeom prst="rect">
              <a:avLst/>
            </a:prstGeom>
            <a:noFill/>
          </p:spPr>
          <p:txBody>
            <a:bodyPr wrap="none" rtlCol="0">
              <a:spAutoFit/>
            </a:bodyPr>
            <a:lstStyle/>
            <a:p>
              <a:r>
                <a:rPr lang="en-US" dirty="0"/>
                <a:t>Filing</a:t>
              </a:r>
            </a:p>
            <a:p>
              <a:r>
                <a:rPr lang="en-US" sz="1400" dirty="0"/>
                <a:t>EP application</a:t>
              </a:r>
            </a:p>
          </p:txBody>
        </p:sp>
        <p:sp>
          <p:nvSpPr>
            <p:cNvPr id="38" name="Vrije vorm 37"/>
            <p:cNvSpPr/>
            <p:nvPr/>
          </p:nvSpPr>
          <p:spPr>
            <a:xfrm rot="21295274">
              <a:off x="842283" y="3990989"/>
              <a:ext cx="1284904" cy="317865"/>
            </a:xfrm>
            <a:custGeom>
              <a:avLst/>
              <a:gdLst>
                <a:gd name="connsiteX0" fmla="*/ 1828800 w 1828800"/>
                <a:gd name="connsiteY0" fmla="*/ 0 h 370712"/>
                <a:gd name="connsiteX1" fmla="*/ 1000897 w 1828800"/>
                <a:gd name="connsiteY1" fmla="*/ 370703 h 370712"/>
                <a:gd name="connsiteX2" fmla="*/ 210065 w 1828800"/>
                <a:gd name="connsiteY2" fmla="*/ 12357 h 370712"/>
                <a:gd name="connsiteX3" fmla="*/ 0 w 1828800"/>
                <a:gd name="connsiteY3" fmla="*/ 222422 h 370712"/>
                <a:gd name="connsiteX0" fmla="*/ 1618735 w 1618735"/>
                <a:gd name="connsiteY0" fmla="*/ 0 h 370712"/>
                <a:gd name="connsiteX1" fmla="*/ 790832 w 1618735"/>
                <a:gd name="connsiteY1" fmla="*/ 370703 h 370712"/>
                <a:gd name="connsiteX2" fmla="*/ 0 w 1618735"/>
                <a:gd name="connsiteY2" fmla="*/ 12357 h 370712"/>
                <a:gd name="connsiteX0" fmla="*/ 1618735 w 1618735"/>
                <a:gd name="connsiteY0" fmla="*/ 0 h 370712"/>
                <a:gd name="connsiteX1" fmla="*/ 790832 w 1618735"/>
                <a:gd name="connsiteY1" fmla="*/ 370703 h 370712"/>
                <a:gd name="connsiteX2" fmla="*/ 0 w 1618735"/>
                <a:gd name="connsiteY2" fmla="*/ 12357 h 370712"/>
                <a:gd name="connsiteX0" fmla="*/ 1618735 w 1618735"/>
                <a:gd name="connsiteY0" fmla="*/ 0 h 370722"/>
                <a:gd name="connsiteX1" fmla="*/ 790832 w 1618735"/>
                <a:gd name="connsiteY1" fmla="*/ 370703 h 370722"/>
                <a:gd name="connsiteX2" fmla="*/ 0 w 1618735"/>
                <a:gd name="connsiteY2" fmla="*/ 12357 h 370722"/>
              </a:gdLst>
              <a:ahLst/>
              <a:cxnLst>
                <a:cxn ang="0">
                  <a:pos x="connsiteX0" y="connsiteY0"/>
                </a:cxn>
                <a:cxn ang="0">
                  <a:pos x="connsiteX1" y="connsiteY1"/>
                </a:cxn>
                <a:cxn ang="0">
                  <a:pos x="connsiteX2" y="connsiteY2"/>
                </a:cxn>
              </a:cxnLst>
              <a:rect l="l" t="t" r="r" b="b"/>
              <a:pathLst>
                <a:path w="1618735" h="370722">
                  <a:moveTo>
                    <a:pt x="1618735" y="0"/>
                  </a:moveTo>
                  <a:cubicBezTo>
                    <a:pt x="1339678" y="184322"/>
                    <a:pt x="1060621" y="368644"/>
                    <a:pt x="790832" y="370703"/>
                  </a:cubicBezTo>
                  <a:cubicBezTo>
                    <a:pt x="521043" y="372762"/>
                    <a:pt x="265670" y="210064"/>
                    <a:pt x="0" y="12357"/>
                  </a:cubicBezTo>
                </a:path>
              </a:pathLst>
            </a:custGeom>
            <a:noFill/>
            <a:ln w="19050">
              <a:solidFill>
                <a:schemeClr val="tx1"/>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Tekstvak 39"/>
            <p:cNvSpPr txBox="1"/>
            <p:nvPr/>
          </p:nvSpPr>
          <p:spPr>
            <a:xfrm>
              <a:off x="1715656" y="4149080"/>
              <a:ext cx="1479892" cy="369332"/>
            </a:xfrm>
            <a:prstGeom prst="rect">
              <a:avLst/>
            </a:prstGeom>
            <a:noFill/>
          </p:spPr>
          <p:txBody>
            <a:bodyPr wrap="none" rtlCol="0">
              <a:spAutoFit/>
            </a:bodyPr>
            <a:lstStyle/>
            <a:p>
              <a:r>
                <a:rPr lang="nl-NL" dirty="0"/>
                <a:t>claim priority</a:t>
              </a:r>
            </a:p>
          </p:txBody>
        </p:sp>
      </p:grpSp>
      <p:grpSp>
        <p:nvGrpSpPr>
          <p:cNvPr id="119" name="Groep 118"/>
          <p:cNvGrpSpPr/>
          <p:nvPr/>
        </p:nvGrpSpPr>
        <p:grpSpPr>
          <a:xfrm>
            <a:off x="2249939" y="1700808"/>
            <a:ext cx="1184940" cy="1476104"/>
            <a:chOff x="2249939" y="1700808"/>
            <a:chExt cx="1184940" cy="1476104"/>
          </a:xfrm>
        </p:grpSpPr>
        <p:cxnSp>
          <p:nvCxnSpPr>
            <p:cNvPr id="99" name="Rechte verbindingslijn 98"/>
            <p:cNvCxnSpPr/>
            <p:nvPr/>
          </p:nvCxnSpPr>
          <p:spPr>
            <a:xfrm flipH="1" flipV="1">
              <a:off x="2819633" y="2636912"/>
              <a:ext cx="0" cy="540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00" name="Tekstvak 99"/>
            <p:cNvSpPr txBox="1"/>
            <p:nvPr/>
          </p:nvSpPr>
          <p:spPr>
            <a:xfrm>
              <a:off x="2249939" y="1700808"/>
              <a:ext cx="1184940" cy="923330"/>
            </a:xfrm>
            <a:prstGeom prst="rect">
              <a:avLst/>
            </a:prstGeom>
            <a:noFill/>
          </p:spPr>
          <p:txBody>
            <a:bodyPr wrap="none" rtlCol="0">
              <a:spAutoFit/>
            </a:bodyPr>
            <a:lstStyle/>
            <a:p>
              <a:pPr algn="ctr"/>
              <a:r>
                <a:rPr lang="en-US" dirty="0"/>
                <a:t>European</a:t>
              </a:r>
            </a:p>
            <a:p>
              <a:pPr algn="ctr"/>
              <a:r>
                <a:rPr lang="en-US" dirty="0"/>
                <a:t>Search</a:t>
              </a:r>
            </a:p>
            <a:p>
              <a:pPr algn="ctr"/>
              <a:r>
                <a:rPr lang="en-US" dirty="0"/>
                <a:t>Report</a:t>
              </a:r>
              <a:endParaRPr lang="en-US" sz="1400" dirty="0"/>
            </a:p>
          </p:txBody>
        </p:sp>
      </p:grpSp>
      <p:grpSp>
        <p:nvGrpSpPr>
          <p:cNvPr id="49" name="Groep 48"/>
          <p:cNvGrpSpPr/>
          <p:nvPr/>
        </p:nvGrpSpPr>
        <p:grpSpPr>
          <a:xfrm>
            <a:off x="271866" y="131756"/>
            <a:ext cx="2304931" cy="1262531"/>
            <a:chOff x="304819" y="337136"/>
            <a:chExt cx="2304931" cy="1262531"/>
          </a:xfrm>
        </p:grpSpPr>
        <p:sp>
          <p:nvSpPr>
            <p:cNvPr id="41" name="Ezelsoor 40"/>
            <p:cNvSpPr/>
            <p:nvPr/>
          </p:nvSpPr>
          <p:spPr>
            <a:xfrm>
              <a:off x="304819" y="358969"/>
              <a:ext cx="2212602" cy="1240698"/>
            </a:xfrm>
            <a:prstGeom prst="foldedCorner">
              <a:avLst>
                <a:gd name="adj" fmla="val 22720"/>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600" dirty="0">
                <a:solidFill>
                  <a:schemeClr val="tx1"/>
                </a:solidFill>
              </a:endParaRPr>
            </a:p>
          </p:txBody>
        </p:sp>
        <p:sp>
          <p:nvSpPr>
            <p:cNvPr id="42" name="Tekstvak 41"/>
            <p:cNvSpPr txBox="1"/>
            <p:nvPr/>
          </p:nvSpPr>
          <p:spPr>
            <a:xfrm>
              <a:off x="325150" y="337136"/>
              <a:ext cx="2284600" cy="1077218"/>
            </a:xfrm>
            <a:prstGeom prst="rect">
              <a:avLst/>
            </a:prstGeom>
            <a:noFill/>
          </p:spPr>
          <p:txBody>
            <a:bodyPr wrap="none" rtlCol="0">
              <a:spAutoFit/>
            </a:bodyPr>
            <a:lstStyle/>
            <a:p>
              <a:r>
                <a:rPr lang="nl-NL" sz="1600" u="sng" dirty="0"/>
                <a:t>Search Report</a:t>
              </a:r>
            </a:p>
            <a:p>
              <a:r>
                <a:rPr lang="nl-NL" sz="1600" dirty="0"/>
                <a:t>1. Relevant </a:t>
              </a:r>
              <a:r>
                <a:rPr lang="nl-NL" sz="1600" dirty="0" err="1"/>
                <a:t>literature</a:t>
              </a:r>
              <a:endParaRPr lang="nl-NL" sz="1600" dirty="0"/>
            </a:p>
            <a:p>
              <a:r>
                <a:rPr lang="nl-NL" sz="1600" dirty="0"/>
                <a:t>2. Opinion on novelty / </a:t>
              </a:r>
            </a:p>
            <a:p>
              <a:r>
                <a:rPr lang="nl-NL" sz="1600" dirty="0" err="1"/>
                <a:t>inventive</a:t>
              </a:r>
              <a:r>
                <a:rPr lang="nl-NL" sz="1600" dirty="0"/>
                <a:t> step / …</a:t>
              </a:r>
            </a:p>
          </p:txBody>
        </p:sp>
      </p:grpSp>
      <p:grpSp>
        <p:nvGrpSpPr>
          <p:cNvPr id="122" name="Groep 121"/>
          <p:cNvGrpSpPr/>
          <p:nvPr/>
        </p:nvGrpSpPr>
        <p:grpSpPr>
          <a:xfrm>
            <a:off x="3938935" y="1628800"/>
            <a:ext cx="3312368" cy="2365231"/>
            <a:chOff x="3938935" y="1628800"/>
            <a:chExt cx="3312368" cy="2365231"/>
          </a:xfrm>
        </p:grpSpPr>
        <p:sp>
          <p:nvSpPr>
            <p:cNvPr id="43" name="Rechthoek 42"/>
            <p:cNvSpPr/>
            <p:nvPr/>
          </p:nvSpPr>
          <p:spPr>
            <a:xfrm>
              <a:off x="3940999" y="1628801"/>
              <a:ext cx="3310304" cy="2365230"/>
            </a:xfrm>
            <a:prstGeom prst="rect">
              <a:avLst/>
            </a:prstGeom>
            <a:solidFill>
              <a:srgbClr val="E0520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1" name="Tekstvak 100"/>
            <p:cNvSpPr txBox="1"/>
            <p:nvPr/>
          </p:nvSpPr>
          <p:spPr>
            <a:xfrm>
              <a:off x="3938935" y="1628800"/>
              <a:ext cx="3312368" cy="369332"/>
            </a:xfrm>
            <a:prstGeom prst="rect">
              <a:avLst/>
            </a:prstGeom>
            <a:noFill/>
          </p:spPr>
          <p:txBody>
            <a:bodyPr wrap="square" rtlCol="0">
              <a:spAutoFit/>
            </a:bodyPr>
            <a:lstStyle/>
            <a:p>
              <a:pPr algn="ctr"/>
              <a:r>
                <a:rPr lang="en-US" u="sng" dirty="0"/>
                <a:t>Examination</a:t>
              </a:r>
              <a:endParaRPr lang="en-US" sz="1400" u="sng" dirty="0"/>
            </a:p>
          </p:txBody>
        </p:sp>
      </p:grpSp>
      <p:grpSp>
        <p:nvGrpSpPr>
          <p:cNvPr id="121" name="Groep 120"/>
          <p:cNvGrpSpPr/>
          <p:nvPr/>
        </p:nvGrpSpPr>
        <p:grpSpPr>
          <a:xfrm>
            <a:off x="3578895" y="2267580"/>
            <a:ext cx="774571" cy="909332"/>
            <a:chOff x="3578895" y="2267580"/>
            <a:chExt cx="774571" cy="909332"/>
          </a:xfrm>
        </p:grpSpPr>
        <p:cxnSp>
          <p:nvCxnSpPr>
            <p:cNvPr id="102" name="Rechte verbindingslijn 101"/>
            <p:cNvCxnSpPr/>
            <p:nvPr/>
          </p:nvCxnSpPr>
          <p:spPr>
            <a:xfrm flipH="1" flipV="1">
              <a:off x="3938935" y="2636912"/>
              <a:ext cx="0" cy="540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04" name="Tekstvak 103"/>
            <p:cNvSpPr txBox="1"/>
            <p:nvPr/>
          </p:nvSpPr>
          <p:spPr>
            <a:xfrm>
              <a:off x="3578895" y="2267580"/>
              <a:ext cx="774571" cy="369332"/>
            </a:xfrm>
            <a:prstGeom prst="rect">
              <a:avLst/>
            </a:prstGeom>
            <a:noFill/>
          </p:spPr>
          <p:txBody>
            <a:bodyPr wrap="none" rtlCol="0">
              <a:spAutoFit/>
            </a:bodyPr>
            <a:lstStyle/>
            <a:p>
              <a:r>
                <a:rPr lang="en-US" dirty="0"/>
                <a:t>Reply</a:t>
              </a:r>
              <a:endParaRPr lang="en-US" sz="1400" dirty="0"/>
            </a:p>
          </p:txBody>
        </p:sp>
      </p:grpSp>
      <p:grpSp>
        <p:nvGrpSpPr>
          <p:cNvPr id="123" name="Groep 122"/>
          <p:cNvGrpSpPr/>
          <p:nvPr/>
        </p:nvGrpSpPr>
        <p:grpSpPr>
          <a:xfrm>
            <a:off x="4324847" y="1988840"/>
            <a:ext cx="1540787" cy="1197364"/>
            <a:chOff x="4324847" y="1988840"/>
            <a:chExt cx="1540787" cy="1197364"/>
          </a:xfrm>
        </p:grpSpPr>
        <p:cxnSp>
          <p:nvCxnSpPr>
            <p:cNvPr id="103" name="Rechte verbindingslijn 102"/>
            <p:cNvCxnSpPr/>
            <p:nvPr/>
          </p:nvCxnSpPr>
          <p:spPr>
            <a:xfrm flipH="1" flipV="1">
              <a:off x="4731023" y="2636912"/>
              <a:ext cx="0" cy="540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05" name="Tekstvak 104"/>
            <p:cNvSpPr txBox="1"/>
            <p:nvPr/>
          </p:nvSpPr>
          <p:spPr>
            <a:xfrm>
              <a:off x="4324847" y="1988840"/>
              <a:ext cx="825867" cy="646331"/>
            </a:xfrm>
            <a:prstGeom prst="rect">
              <a:avLst/>
            </a:prstGeom>
            <a:noFill/>
          </p:spPr>
          <p:txBody>
            <a:bodyPr wrap="none" rtlCol="0">
              <a:spAutoFit/>
            </a:bodyPr>
            <a:lstStyle/>
            <a:p>
              <a:pPr algn="ctr"/>
              <a:r>
                <a:rPr lang="en-US" dirty="0"/>
                <a:t>Office</a:t>
              </a:r>
            </a:p>
            <a:p>
              <a:pPr algn="ctr"/>
              <a:r>
                <a:rPr lang="en-US" dirty="0"/>
                <a:t>Action</a:t>
              </a:r>
            </a:p>
          </p:txBody>
        </p:sp>
        <p:cxnSp>
          <p:nvCxnSpPr>
            <p:cNvPr id="106" name="Rechte verbindingslijn 105"/>
            <p:cNvCxnSpPr/>
            <p:nvPr/>
          </p:nvCxnSpPr>
          <p:spPr>
            <a:xfrm flipH="1" flipV="1">
              <a:off x="5451103" y="2646204"/>
              <a:ext cx="0" cy="540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07" name="Tekstvak 106"/>
            <p:cNvSpPr txBox="1"/>
            <p:nvPr/>
          </p:nvSpPr>
          <p:spPr>
            <a:xfrm>
              <a:off x="5091063" y="2276872"/>
              <a:ext cx="774571" cy="369332"/>
            </a:xfrm>
            <a:prstGeom prst="rect">
              <a:avLst/>
            </a:prstGeom>
            <a:noFill/>
          </p:spPr>
          <p:txBody>
            <a:bodyPr wrap="none" rtlCol="0">
              <a:spAutoFit/>
            </a:bodyPr>
            <a:lstStyle/>
            <a:p>
              <a:r>
                <a:rPr lang="en-US" dirty="0"/>
                <a:t>Reply</a:t>
              </a:r>
              <a:endParaRPr lang="en-US" sz="1400" dirty="0"/>
            </a:p>
          </p:txBody>
        </p:sp>
      </p:grpSp>
      <p:grpSp>
        <p:nvGrpSpPr>
          <p:cNvPr id="124" name="Groep 123"/>
          <p:cNvGrpSpPr/>
          <p:nvPr/>
        </p:nvGrpSpPr>
        <p:grpSpPr>
          <a:xfrm>
            <a:off x="4279979" y="3345157"/>
            <a:ext cx="1646605" cy="591763"/>
            <a:chOff x="4279979" y="3345157"/>
            <a:chExt cx="1646605" cy="591763"/>
          </a:xfrm>
        </p:grpSpPr>
        <p:sp>
          <p:nvSpPr>
            <p:cNvPr id="45" name="Linkeraccolade 44"/>
            <p:cNvSpPr/>
            <p:nvPr/>
          </p:nvSpPr>
          <p:spPr>
            <a:xfrm rot="16200000">
              <a:off x="5007219" y="2972777"/>
              <a:ext cx="167687" cy="912447"/>
            </a:xfrm>
            <a:prstGeom prst="leftBrace">
              <a:avLst>
                <a:gd name="adj1" fmla="val 90696"/>
                <a:gd name="adj2" fmla="val 50000"/>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08" name="Tekstvak 107"/>
            <p:cNvSpPr txBox="1"/>
            <p:nvPr/>
          </p:nvSpPr>
          <p:spPr>
            <a:xfrm>
              <a:off x="4279979" y="3567588"/>
              <a:ext cx="1646605" cy="369332"/>
            </a:xfrm>
            <a:prstGeom prst="rect">
              <a:avLst/>
            </a:prstGeom>
            <a:noFill/>
          </p:spPr>
          <p:txBody>
            <a:bodyPr wrap="none" rtlCol="0">
              <a:spAutoFit/>
            </a:bodyPr>
            <a:lstStyle/>
            <a:p>
              <a:r>
                <a:rPr lang="nl-NL" dirty="0" err="1"/>
                <a:t>repeat</a:t>
              </a:r>
              <a:r>
                <a:rPr lang="nl-NL" dirty="0"/>
                <a:t> </a:t>
              </a:r>
              <a:r>
                <a:rPr lang="nl-NL" i="1" dirty="0"/>
                <a:t>n </a:t>
              </a:r>
              <a:r>
                <a:rPr lang="nl-NL" dirty="0" err="1"/>
                <a:t>times</a:t>
              </a:r>
              <a:endParaRPr lang="nl-NL" dirty="0"/>
            </a:p>
          </p:txBody>
        </p:sp>
      </p:grpSp>
      <p:grpSp>
        <p:nvGrpSpPr>
          <p:cNvPr id="126" name="Groep 125"/>
          <p:cNvGrpSpPr/>
          <p:nvPr/>
        </p:nvGrpSpPr>
        <p:grpSpPr>
          <a:xfrm>
            <a:off x="7785700" y="2276872"/>
            <a:ext cx="761747" cy="900040"/>
            <a:chOff x="7209636" y="2276872"/>
            <a:chExt cx="761747" cy="900040"/>
          </a:xfrm>
        </p:grpSpPr>
        <p:cxnSp>
          <p:nvCxnSpPr>
            <p:cNvPr id="111" name="Rechte verbindingslijn 110"/>
            <p:cNvCxnSpPr/>
            <p:nvPr/>
          </p:nvCxnSpPr>
          <p:spPr>
            <a:xfrm flipH="1" flipV="1">
              <a:off x="7467327" y="2636912"/>
              <a:ext cx="0" cy="540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12" name="Tekstvak 111"/>
            <p:cNvSpPr txBox="1"/>
            <p:nvPr/>
          </p:nvSpPr>
          <p:spPr>
            <a:xfrm>
              <a:off x="7209636" y="2276872"/>
              <a:ext cx="761747" cy="369332"/>
            </a:xfrm>
            <a:prstGeom prst="rect">
              <a:avLst/>
            </a:prstGeom>
            <a:noFill/>
          </p:spPr>
          <p:txBody>
            <a:bodyPr wrap="none" rtlCol="0">
              <a:spAutoFit/>
            </a:bodyPr>
            <a:lstStyle/>
            <a:p>
              <a:r>
                <a:rPr lang="en-US" dirty="0"/>
                <a:t>Grant</a:t>
              </a:r>
              <a:endParaRPr lang="en-US" sz="1400" dirty="0"/>
            </a:p>
          </p:txBody>
        </p:sp>
      </p:grpSp>
      <p:grpSp>
        <p:nvGrpSpPr>
          <p:cNvPr id="127" name="Groep 126"/>
          <p:cNvGrpSpPr/>
          <p:nvPr/>
        </p:nvGrpSpPr>
        <p:grpSpPr>
          <a:xfrm>
            <a:off x="8217748" y="2816992"/>
            <a:ext cx="3295454" cy="1124775"/>
            <a:chOff x="7641684" y="2816992"/>
            <a:chExt cx="3295454" cy="1124775"/>
          </a:xfrm>
        </p:grpSpPr>
        <p:cxnSp>
          <p:nvCxnSpPr>
            <p:cNvPr id="113" name="Rechte verbindingslijn 112"/>
            <p:cNvCxnSpPr/>
            <p:nvPr/>
          </p:nvCxnSpPr>
          <p:spPr>
            <a:xfrm flipH="1" flipV="1">
              <a:off x="7899375" y="2816992"/>
              <a:ext cx="0" cy="540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14" name="Tekstvak 113"/>
            <p:cNvSpPr txBox="1"/>
            <p:nvPr/>
          </p:nvSpPr>
          <p:spPr>
            <a:xfrm>
              <a:off x="7641684" y="3356992"/>
              <a:ext cx="3295454" cy="584775"/>
            </a:xfrm>
            <a:prstGeom prst="rect">
              <a:avLst/>
            </a:prstGeom>
            <a:noFill/>
          </p:spPr>
          <p:txBody>
            <a:bodyPr wrap="none" rtlCol="0">
              <a:spAutoFit/>
            </a:bodyPr>
            <a:lstStyle/>
            <a:p>
              <a:r>
                <a:rPr lang="en-US" dirty="0"/>
                <a:t>Validation</a:t>
              </a:r>
            </a:p>
            <a:p>
              <a:r>
                <a:rPr lang="en-US" sz="1400" dirty="0"/>
                <a:t>e.g. NL,BE,GB,DE,FR,IT,ES,TR,…, </a:t>
              </a:r>
              <a:r>
                <a:rPr lang="en-US" sz="1400" b="1" dirty="0">
                  <a:solidFill>
                    <a:srgbClr val="FF0000"/>
                  </a:solidFill>
                </a:rPr>
                <a:t>UP</a:t>
              </a:r>
            </a:p>
          </p:txBody>
        </p:sp>
      </p:grpSp>
      <p:grpSp>
        <p:nvGrpSpPr>
          <p:cNvPr id="128" name="Groep 127"/>
          <p:cNvGrpSpPr/>
          <p:nvPr/>
        </p:nvGrpSpPr>
        <p:grpSpPr>
          <a:xfrm>
            <a:off x="8714886" y="1628800"/>
            <a:ext cx="3000913" cy="1656184"/>
            <a:chOff x="8138822" y="1628800"/>
            <a:chExt cx="3000913" cy="1656184"/>
          </a:xfrm>
        </p:grpSpPr>
        <p:cxnSp>
          <p:nvCxnSpPr>
            <p:cNvPr id="115" name="Rechte verbindingslijn 114"/>
            <p:cNvCxnSpPr/>
            <p:nvPr/>
          </p:nvCxnSpPr>
          <p:spPr>
            <a:xfrm flipH="1" flipV="1">
              <a:off x="8763471" y="2636912"/>
              <a:ext cx="0" cy="540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16" name="Rechthoek 115"/>
            <p:cNvSpPr/>
            <p:nvPr/>
          </p:nvSpPr>
          <p:spPr>
            <a:xfrm>
              <a:off x="8765535" y="1628800"/>
              <a:ext cx="2374200" cy="1656184"/>
            </a:xfrm>
            <a:prstGeom prst="rect">
              <a:avLst/>
            </a:prstGeom>
            <a:solidFill>
              <a:srgbClr val="E0520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7" name="Tekstvak 116"/>
            <p:cNvSpPr txBox="1"/>
            <p:nvPr/>
          </p:nvSpPr>
          <p:spPr>
            <a:xfrm>
              <a:off x="8763471" y="1628800"/>
              <a:ext cx="2376264" cy="369332"/>
            </a:xfrm>
            <a:prstGeom prst="rect">
              <a:avLst/>
            </a:prstGeom>
            <a:noFill/>
          </p:spPr>
          <p:txBody>
            <a:bodyPr wrap="square" rtlCol="0">
              <a:spAutoFit/>
            </a:bodyPr>
            <a:lstStyle/>
            <a:p>
              <a:pPr algn="ctr"/>
              <a:r>
                <a:rPr lang="en-US" u="sng" dirty="0"/>
                <a:t>Opposition</a:t>
              </a:r>
              <a:endParaRPr lang="en-US" sz="1400" u="sng" dirty="0"/>
            </a:p>
          </p:txBody>
        </p:sp>
        <p:sp>
          <p:nvSpPr>
            <p:cNvPr id="118" name="Tekstvak 117"/>
            <p:cNvSpPr txBox="1"/>
            <p:nvPr/>
          </p:nvSpPr>
          <p:spPr>
            <a:xfrm>
              <a:off x="8138822" y="1990581"/>
              <a:ext cx="1287532" cy="646331"/>
            </a:xfrm>
            <a:prstGeom prst="rect">
              <a:avLst/>
            </a:prstGeom>
            <a:noFill/>
          </p:spPr>
          <p:txBody>
            <a:bodyPr wrap="none" rtlCol="0">
              <a:spAutoFit/>
            </a:bodyPr>
            <a:lstStyle/>
            <a:p>
              <a:pPr algn="ctr"/>
              <a:r>
                <a:rPr lang="en-US" dirty="0"/>
                <a:t>Notice of</a:t>
              </a:r>
            </a:p>
            <a:p>
              <a:pPr algn="ctr"/>
              <a:r>
                <a:rPr lang="en-US" dirty="0"/>
                <a:t>Opposition</a:t>
              </a:r>
            </a:p>
          </p:txBody>
        </p:sp>
      </p:grpSp>
      <p:grpSp>
        <p:nvGrpSpPr>
          <p:cNvPr id="129" name="Groep 128"/>
          <p:cNvGrpSpPr/>
          <p:nvPr/>
        </p:nvGrpSpPr>
        <p:grpSpPr>
          <a:xfrm>
            <a:off x="7484844" y="2816992"/>
            <a:ext cx="774571" cy="900040"/>
            <a:chOff x="3578895" y="2807700"/>
            <a:chExt cx="774571" cy="900040"/>
          </a:xfrm>
        </p:grpSpPr>
        <p:cxnSp>
          <p:nvCxnSpPr>
            <p:cNvPr id="130" name="Rechte verbindingslijn 129"/>
            <p:cNvCxnSpPr/>
            <p:nvPr/>
          </p:nvCxnSpPr>
          <p:spPr>
            <a:xfrm flipH="1" flipV="1">
              <a:off x="3938935" y="2807700"/>
              <a:ext cx="0" cy="540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31" name="Tekstvak 130"/>
            <p:cNvSpPr txBox="1"/>
            <p:nvPr/>
          </p:nvSpPr>
          <p:spPr>
            <a:xfrm>
              <a:off x="3578895" y="3338408"/>
              <a:ext cx="774571" cy="369332"/>
            </a:xfrm>
            <a:prstGeom prst="rect">
              <a:avLst/>
            </a:prstGeom>
            <a:noFill/>
          </p:spPr>
          <p:txBody>
            <a:bodyPr wrap="none" rtlCol="0">
              <a:spAutoFit/>
            </a:bodyPr>
            <a:lstStyle/>
            <a:p>
              <a:r>
                <a:rPr lang="en-US" dirty="0"/>
                <a:t>Reply</a:t>
              </a:r>
              <a:endParaRPr lang="en-US" sz="1400" dirty="0"/>
            </a:p>
          </p:txBody>
        </p:sp>
      </p:grpSp>
      <p:grpSp>
        <p:nvGrpSpPr>
          <p:cNvPr id="132" name="Groep 131"/>
          <p:cNvGrpSpPr/>
          <p:nvPr/>
        </p:nvGrpSpPr>
        <p:grpSpPr>
          <a:xfrm>
            <a:off x="6313691" y="2816992"/>
            <a:ext cx="1467068" cy="1177039"/>
            <a:chOff x="3433371" y="2807700"/>
            <a:chExt cx="1467068" cy="1177039"/>
          </a:xfrm>
        </p:grpSpPr>
        <p:cxnSp>
          <p:nvCxnSpPr>
            <p:cNvPr id="133" name="Rechte verbindingslijn 132"/>
            <p:cNvCxnSpPr/>
            <p:nvPr/>
          </p:nvCxnSpPr>
          <p:spPr>
            <a:xfrm flipH="1" flipV="1">
              <a:off x="4154959" y="2807700"/>
              <a:ext cx="0" cy="540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34" name="Tekstvak 133"/>
            <p:cNvSpPr txBox="1"/>
            <p:nvPr/>
          </p:nvSpPr>
          <p:spPr>
            <a:xfrm>
              <a:off x="3433371" y="3338408"/>
              <a:ext cx="1467068" cy="646331"/>
            </a:xfrm>
            <a:prstGeom prst="rect">
              <a:avLst/>
            </a:prstGeom>
            <a:noFill/>
          </p:spPr>
          <p:txBody>
            <a:bodyPr wrap="none" rtlCol="0">
              <a:spAutoFit/>
            </a:bodyPr>
            <a:lstStyle/>
            <a:p>
              <a:pPr algn="ctr"/>
              <a:r>
                <a:rPr lang="en-US" dirty="0"/>
                <a:t>Oral</a:t>
              </a:r>
            </a:p>
            <a:p>
              <a:pPr algn="ctr"/>
              <a:r>
                <a:rPr lang="en-US" dirty="0"/>
                <a:t>Proceedings</a:t>
              </a:r>
            </a:p>
          </p:txBody>
        </p:sp>
      </p:grpSp>
      <p:grpSp>
        <p:nvGrpSpPr>
          <p:cNvPr id="125" name="Groep 124"/>
          <p:cNvGrpSpPr/>
          <p:nvPr/>
        </p:nvGrpSpPr>
        <p:grpSpPr>
          <a:xfrm>
            <a:off x="6641331" y="1713582"/>
            <a:ext cx="1236236" cy="1472622"/>
            <a:chOff x="6641331" y="1713582"/>
            <a:chExt cx="1236236" cy="1472622"/>
          </a:xfrm>
        </p:grpSpPr>
        <p:cxnSp>
          <p:nvCxnSpPr>
            <p:cNvPr id="109" name="Rechte verbindingslijn 108"/>
            <p:cNvCxnSpPr/>
            <p:nvPr/>
          </p:nvCxnSpPr>
          <p:spPr>
            <a:xfrm flipH="1" flipV="1">
              <a:off x="7268820" y="2646204"/>
              <a:ext cx="0" cy="540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10" name="Tekstvak 109"/>
            <p:cNvSpPr txBox="1"/>
            <p:nvPr/>
          </p:nvSpPr>
          <p:spPr>
            <a:xfrm>
              <a:off x="6641331" y="1713582"/>
              <a:ext cx="1236236" cy="923330"/>
            </a:xfrm>
            <a:prstGeom prst="rect">
              <a:avLst/>
            </a:prstGeom>
            <a:noFill/>
          </p:spPr>
          <p:txBody>
            <a:bodyPr wrap="none" rtlCol="0">
              <a:spAutoFit/>
            </a:bodyPr>
            <a:lstStyle/>
            <a:p>
              <a:pPr algn="ctr"/>
              <a:r>
                <a:rPr lang="en-US" dirty="0"/>
                <a:t>Refusal</a:t>
              </a:r>
            </a:p>
            <a:p>
              <a:pPr algn="ctr"/>
              <a:r>
                <a:rPr lang="en-US" i="1" dirty="0">
                  <a:solidFill>
                    <a:schemeClr val="tx1">
                      <a:lumMod val="65000"/>
                      <a:lumOff val="35000"/>
                    </a:schemeClr>
                  </a:solidFill>
                </a:rPr>
                <a:t>or</a:t>
              </a:r>
              <a:endParaRPr lang="en-US" dirty="0">
                <a:solidFill>
                  <a:schemeClr val="tx1">
                    <a:lumMod val="65000"/>
                    <a:lumOff val="35000"/>
                  </a:schemeClr>
                </a:solidFill>
              </a:endParaRPr>
            </a:p>
            <a:p>
              <a:pPr algn="ctr"/>
              <a:r>
                <a:rPr lang="en-US" dirty="0"/>
                <a:t>Allowance</a:t>
              </a:r>
            </a:p>
          </p:txBody>
        </p:sp>
      </p:grpSp>
      <p:sp>
        <p:nvSpPr>
          <p:cNvPr id="6" name="Tekstvak 5"/>
          <p:cNvSpPr txBox="1"/>
          <p:nvPr/>
        </p:nvSpPr>
        <p:spPr>
          <a:xfrm>
            <a:off x="482551" y="5157192"/>
            <a:ext cx="3752522" cy="369332"/>
          </a:xfrm>
          <a:prstGeom prst="rect">
            <a:avLst/>
          </a:prstGeom>
          <a:noFill/>
        </p:spPr>
        <p:txBody>
          <a:bodyPr wrap="square" rtlCol="0">
            <a:spAutoFit/>
          </a:bodyPr>
          <a:lstStyle/>
          <a:p>
            <a:r>
              <a:rPr lang="nl-NL" i="1" dirty="0"/>
              <a:t>time in </a:t>
            </a:r>
            <a:r>
              <a:rPr lang="nl-NL" i="1" dirty="0" err="1"/>
              <a:t>years</a:t>
            </a:r>
            <a:endParaRPr lang="nl-NL" i="1" dirty="0"/>
          </a:p>
        </p:txBody>
      </p:sp>
      <p:cxnSp>
        <p:nvCxnSpPr>
          <p:cNvPr id="135" name="Rechte verbindingslijn 134"/>
          <p:cNvCxnSpPr/>
          <p:nvPr/>
        </p:nvCxnSpPr>
        <p:spPr>
          <a:xfrm>
            <a:off x="7260635" y="883814"/>
            <a:ext cx="188370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Rechte verbindingslijn met pijl 8"/>
          <p:cNvCxnSpPr/>
          <p:nvPr/>
        </p:nvCxnSpPr>
        <p:spPr>
          <a:xfrm flipV="1">
            <a:off x="7251303" y="1208974"/>
            <a:ext cx="0" cy="533926"/>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36" name="Groep 135"/>
          <p:cNvGrpSpPr/>
          <p:nvPr/>
        </p:nvGrpSpPr>
        <p:grpSpPr>
          <a:xfrm>
            <a:off x="6432131" y="-34258"/>
            <a:ext cx="1095172" cy="1188072"/>
            <a:chOff x="1095102" y="1988840"/>
            <a:chExt cx="1095172" cy="1188072"/>
          </a:xfrm>
        </p:grpSpPr>
        <p:cxnSp>
          <p:nvCxnSpPr>
            <p:cNvPr id="137" name="Rechte verbindingslijn 136"/>
            <p:cNvCxnSpPr/>
            <p:nvPr/>
          </p:nvCxnSpPr>
          <p:spPr>
            <a:xfrm flipH="1" flipV="1">
              <a:off x="1922711" y="2636912"/>
              <a:ext cx="0" cy="540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47" name="Tekstvak 146"/>
            <p:cNvSpPr txBox="1"/>
            <p:nvPr/>
          </p:nvSpPr>
          <p:spPr>
            <a:xfrm>
              <a:off x="1095102" y="1988840"/>
              <a:ext cx="1095172" cy="646331"/>
            </a:xfrm>
            <a:prstGeom prst="rect">
              <a:avLst/>
            </a:prstGeom>
            <a:noFill/>
          </p:spPr>
          <p:txBody>
            <a:bodyPr wrap="none" rtlCol="0">
              <a:spAutoFit/>
            </a:bodyPr>
            <a:lstStyle/>
            <a:p>
              <a:pPr algn="r"/>
              <a:r>
                <a:rPr lang="en-US" dirty="0"/>
                <a:t>Notice of</a:t>
              </a:r>
            </a:p>
            <a:p>
              <a:pPr algn="r"/>
              <a:r>
                <a:rPr lang="en-US" dirty="0"/>
                <a:t>Appeal</a:t>
              </a:r>
              <a:endParaRPr lang="en-US" sz="1400" dirty="0"/>
            </a:p>
          </p:txBody>
        </p:sp>
      </p:grpSp>
      <p:grpSp>
        <p:nvGrpSpPr>
          <p:cNvPr id="148" name="Groep 147"/>
          <p:cNvGrpSpPr/>
          <p:nvPr/>
        </p:nvGrpSpPr>
        <p:grpSpPr>
          <a:xfrm>
            <a:off x="7497443" y="-27384"/>
            <a:ext cx="1326004" cy="1188072"/>
            <a:chOff x="1671166" y="1988840"/>
            <a:chExt cx="1326004" cy="1188072"/>
          </a:xfrm>
        </p:grpSpPr>
        <p:cxnSp>
          <p:nvCxnSpPr>
            <p:cNvPr id="150" name="Rechte verbindingslijn 149"/>
            <p:cNvCxnSpPr/>
            <p:nvPr/>
          </p:nvCxnSpPr>
          <p:spPr>
            <a:xfrm flipH="1" flipV="1">
              <a:off x="1922711" y="2636912"/>
              <a:ext cx="0" cy="540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54" name="Tekstvak 153"/>
            <p:cNvSpPr txBox="1"/>
            <p:nvPr/>
          </p:nvSpPr>
          <p:spPr>
            <a:xfrm>
              <a:off x="1671166" y="1988840"/>
              <a:ext cx="1326004" cy="646331"/>
            </a:xfrm>
            <a:prstGeom prst="rect">
              <a:avLst/>
            </a:prstGeom>
            <a:noFill/>
          </p:spPr>
          <p:txBody>
            <a:bodyPr wrap="none" rtlCol="0">
              <a:spAutoFit/>
            </a:bodyPr>
            <a:lstStyle/>
            <a:p>
              <a:r>
                <a:rPr lang="en-US" dirty="0"/>
                <a:t>Grounds of</a:t>
              </a:r>
            </a:p>
            <a:p>
              <a:r>
                <a:rPr lang="en-US" dirty="0"/>
                <a:t>Appeal</a:t>
              </a:r>
              <a:endParaRPr lang="en-US" sz="1400" dirty="0"/>
            </a:p>
          </p:txBody>
        </p:sp>
      </p:grpSp>
      <p:grpSp>
        <p:nvGrpSpPr>
          <p:cNvPr id="158" name="Groep 157"/>
          <p:cNvGrpSpPr/>
          <p:nvPr/>
        </p:nvGrpSpPr>
        <p:grpSpPr>
          <a:xfrm>
            <a:off x="8886653" y="266449"/>
            <a:ext cx="1069524" cy="900040"/>
            <a:chOff x="7209636" y="2276872"/>
            <a:chExt cx="1069524" cy="900040"/>
          </a:xfrm>
        </p:grpSpPr>
        <p:cxnSp>
          <p:nvCxnSpPr>
            <p:cNvPr id="159" name="Rechte verbindingslijn 158"/>
            <p:cNvCxnSpPr/>
            <p:nvPr/>
          </p:nvCxnSpPr>
          <p:spPr>
            <a:xfrm flipH="1" flipV="1">
              <a:off x="7467327" y="2636912"/>
              <a:ext cx="0" cy="540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60" name="Tekstvak 159"/>
            <p:cNvSpPr txBox="1"/>
            <p:nvPr/>
          </p:nvSpPr>
          <p:spPr>
            <a:xfrm>
              <a:off x="7209636" y="2276872"/>
              <a:ext cx="1069524" cy="369332"/>
            </a:xfrm>
            <a:prstGeom prst="rect">
              <a:avLst/>
            </a:prstGeom>
            <a:noFill/>
          </p:spPr>
          <p:txBody>
            <a:bodyPr wrap="none" rtlCol="0">
              <a:spAutoFit/>
            </a:bodyPr>
            <a:lstStyle/>
            <a:p>
              <a:r>
                <a:rPr lang="en-US" dirty="0"/>
                <a:t>Decision</a:t>
              </a:r>
              <a:endParaRPr lang="en-US" sz="1400" dirty="0"/>
            </a:p>
          </p:txBody>
        </p:sp>
      </p:grpSp>
      <p:grpSp>
        <p:nvGrpSpPr>
          <p:cNvPr id="161" name="Groep 160"/>
          <p:cNvGrpSpPr/>
          <p:nvPr/>
        </p:nvGrpSpPr>
        <p:grpSpPr>
          <a:xfrm>
            <a:off x="7656443" y="632720"/>
            <a:ext cx="1467068" cy="1177039"/>
            <a:chOff x="2999901" y="2807700"/>
            <a:chExt cx="1467068" cy="1177039"/>
          </a:xfrm>
        </p:grpSpPr>
        <p:cxnSp>
          <p:nvCxnSpPr>
            <p:cNvPr id="162" name="Rechte verbindingslijn 161"/>
            <p:cNvCxnSpPr/>
            <p:nvPr/>
          </p:nvCxnSpPr>
          <p:spPr>
            <a:xfrm flipH="1" flipV="1">
              <a:off x="4154959" y="2807700"/>
              <a:ext cx="0" cy="540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63" name="Tekstvak 162"/>
            <p:cNvSpPr txBox="1"/>
            <p:nvPr/>
          </p:nvSpPr>
          <p:spPr>
            <a:xfrm>
              <a:off x="2999901" y="3338408"/>
              <a:ext cx="1467068" cy="646331"/>
            </a:xfrm>
            <a:prstGeom prst="rect">
              <a:avLst/>
            </a:prstGeom>
            <a:noFill/>
          </p:spPr>
          <p:txBody>
            <a:bodyPr wrap="none" rtlCol="0">
              <a:spAutoFit/>
            </a:bodyPr>
            <a:lstStyle/>
            <a:p>
              <a:pPr algn="r"/>
              <a:r>
                <a:rPr lang="en-US" dirty="0"/>
                <a:t>Oral</a:t>
              </a:r>
            </a:p>
            <a:p>
              <a:pPr algn="ctr"/>
              <a:r>
                <a:rPr lang="en-US" dirty="0"/>
                <a:t>Proceedings</a:t>
              </a:r>
            </a:p>
          </p:txBody>
        </p:sp>
      </p:grpSp>
      <p:sp>
        <p:nvSpPr>
          <p:cNvPr id="11" name="Vrije vorm 10"/>
          <p:cNvSpPr/>
          <p:nvPr/>
        </p:nvSpPr>
        <p:spPr>
          <a:xfrm>
            <a:off x="7700210" y="1275347"/>
            <a:ext cx="1486677" cy="986590"/>
          </a:xfrm>
          <a:custGeom>
            <a:avLst/>
            <a:gdLst>
              <a:gd name="connsiteX0" fmla="*/ 1467852 w 1523210"/>
              <a:gd name="connsiteY0" fmla="*/ 0 h 986590"/>
              <a:gd name="connsiteX1" fmla="*/ 1395663 w 1523210"/>
              <a:gd name="connsiteY1" fmla="*/ 517358 h 986590"/>
              <a:gd name="connsiteX2" fmla="*/ 348915 w 1523210"/>
              <a:gd name="connsiteY2" fmla="*/ 842211 h 986590"/>
              <a:gd name="connsiteX3" fmla="*/ 0 w 1523210"/>
              <a:gd name="connsiteY3" fmla="*/ 986590 h 986590"/>
              <a:gd name="connsiteX0" fmla="*/ 1467852 w 1485185"/>
              <a:gd name="connsiteY0" fmla="*/ 0 h 986590"/>
              <a:gd name="connsiteX1" fmla="*/ 1251284 w 1485185"/>
              <a:gd name="connsiteY1" fmla="*/ 601579 h 986590"/>
              <a:gd name="connsiteX2" fmla="*/ 348915 w 1485185"/>
              <a:gd name="connsiteY2" fmla="*/ 842211 h 986590"/>
              <a:gd name="connsiteX3" fmla="*/ 0 w 1485185"/>
              <a:gd name="connsiteY3" fmla="*/ 986590 h 986590"/>
              <a:gd name="connsiteX0" fmla="*/ 1467852 w 1486677"/>
              <a:gd name="connsiteY0" fmla="*/ 0 h 986590"/>
              <a:gd name="connsiteX1" fmla="*/ 1251284 w 1486677"/>
              <a:gd name="connsiteY1" fmla="*/ 601579 h 986590"/>
              <a:gd name="connsiteX2" fmla="*/ 264694 w 1486677"/>
              <a:gd name="connsiteY2" fmla="*/ 733927 h 986590"/>
              <a:gd name="connsiteX3" fmla="*/ 0 w 1486677"/>
              <a:gd name="connsiteY3" fmla="*/ 986590 h 986590"/>
            </a:gdLst>
            <a:ahLst/>
            <a:cxnLst>
              <a:cxn ang="0">
                <a:pos x="connsiteX0" y="connsiteY0"/>
              </a:cxn>
              <a:cxn ang="0">
                <a:pos x="connsiteX1" y="connsiteY1"/>
              </a:cxn>
              <a:cxn ang="0">
                <a:pos x="connsiteX2" y="connsiteY2"/>
              </a:cxn>
              <a:cxn ang="0">
                <a:pos x="connsiteX3" y="connsiteY3"/>
              </a:cxn>
            </a:cxnLst>
            <a:rect l="l" t="t" r="r" b="b"/>
            <a:pathLst>
              <a:path w="1486677" h="986590">
                <a:moveTo>
                  <a:pt x="1467852" y="0"/>
                </a:moveTo>
                <a:cubicBezTo>
                  <a:pt x="1525002" y="188495"/>
                  <a:pt x="1451810" y="479258"/>
                  <a:pt x="1251284" y="601579"/>
                </a:cubicBezTo>
                <a:cubicBezTo>
                  <a:pt x="1050758" y="723900"/>
                  <a:pt x="473241" y="669759"/>
                  <a:pt x="264694" y="733927"/>
                </a:cubicBezTo>
                <a:cubicBezTo>
                  <a:pt x="56147" y="798096"/>
                  <a:pt x="58152" y="953503"/>
                  <a:pt x="0" y="986590"/>
                </a:cubicBezTo>
              </a:path>
            </a:pathLst>
          </a:custGeom>
          <a:noFill/>
          <a:ln w="19050">
            <a:solidFill>
              <a:schemeClr val="tx1"/>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9334" y="89332"/>
            <a:ext cx="1047750" cy="1090613"/>
          </a:xfrm>
          <a:prstGeom prst="rect">
            <a:avLst/>
          </a:prstGeom>
        </p:spPr>
      </p:pic>
      <p:sp>
        <p:nvSpPr>
          <p:cNvPr id="14" name="Vrije vorm 13"/>
          <p:cNvSpPr/>
          <p:nvPr/>
        </p:nvSpPr>
        <p:spPr>
          <a:xfrm>
            <a:off x="9180095" y="1203157"/>
            <a:ext cx="1082842" cy="253173"/>
          </a:xfrm>
          <a:custGeom>
            <a:avLst/>
            <a:gdLst>
              <a:gd name="connsiteX0" fmla="*/ 0 w 1275347"/>
              <a:gd name="connsiteY0" fmla="*/ 0 h 266052"/>
              <a:gd name="connsiteX1" fmla="*/ 842210 w 1275347"/>
              <a:gd name="connsiteY1" fmla="*/ 264695 h 266052"/>
              <a:gd name="connsiteX2" fmla="*/ 1275347 w 1275347"/>
              <a:gd name="connsiteY2" fmla="*/ 84221 h 266052"/>
              <a:gd name="connsiteX0" fmla="*/ 0 w 1275347"/>
              <a:gd name="connsiteY0" fmla="*/ 0 h 207404"/>
              <a:gd name="connsiteX1" fmla="*/ 565484 w 1275347"/>
              <a:gd name="connsiteY1" fmla="*/ 204537 h 207404"/>
              <a:gd name="connsiteX2" fmla="*/ 1275347 w 1275347"/>
              <a:gd name="connsiteY2" fmla="*/ 84221 h 207404"/>
              <a:gd name="connsiteX0" fmla="*/ 0 w 1082842"/>
              <a:gd name="connsiteY0" fmla="*/ 48126 h 253173"/>
              <a:gd name="connsiteX1" fmla="*/ 565484 w 1082842"/>
              <a:gd name="connsiteY1" fmla="*/ 252663 h 253173"/>
              <a:gd name="connsiteX2" fmla="*/ 1082842 w 1082842"/>
              <a:gd name="connsiteY2" fmla="*/ 0 h 253173"/>
            </a:gdLst>
            <a:ahLst/>
            <a:cxnLst>
              <a:cxn ang="0">
                <a:pos x="connsiteX0" y="connsiteY0"/>
              </a:cxn>
              <a:cxn ang="0">
                <a:pos x="connsiteX1" y="connsiteY1"/>
              </a:cxn>
              <a:cxn ang="0">
                <a:pos x="connsiteX2" y="connsiteY2"/>
              </a:cxn>
            </a:cxnLst>
            <a:rect l="l" t="t" r="r" b="b"/>
            <a:pathLst>
              <a:path w="1082842" h="253173">
                <a:moveTo>
                  <a:pt x="0" y="48126"/>
                </a:moveTo>
                <a:cubicBezTo>
                  <a:pt x="314826" y="173455"/>
                  <a:pt x="385010" y="260684"/>
                  <a:pt x="565484" y="252663"/>
                </a:cubicBezTo>
                <a:cubicBezTo>
                  <a:pt x="745958" y="244642"/>
                  <a:pt x="972552" y="97255"/>
                  <a:pt x="1082842" y="0"/>
                </a:cubicBezTo>
              </a:path>
            </a:pathLst>
          </a:custGeom>
          <a:noFill/>
          <a:ln w="19050">
            <a:solidFill>
              <a:schemeClr val="tx1"/>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ijdelijke aanduiding voor dianummer 14"/>
          <p:cNvSpPr>
            <a:spLocks noGrp="1"/>
          </p:cNvSpPr>
          <p:nvPr>
            <p:ph type="sldNum" sz="quarter" idx="12"/>
          </p:nvPr>
        </p:nvSpPr>
        <p:spPr/>
        <p:txBody>
          <a:bodyPr/>
          <a:lstStyle/>
          <a:p>
            <a:fld id="{1D427769-0C94-4714-9308-5CB730222FA0}" type="slidenum">
              <a:rPr lang="nl-NL" smtClean="0"/>
              <a:pPr/>
              <a:t>55</a:t>
            </a:fld>
            <a:endParaRPr lang="nl-NL"/>
          </a:p>
        </p:txBody>
      </p:sp>
    </p:spTree>
    <p:extLst>
      <p:ext uri="{BB962C8B-B14F-4D97-AF65-F5344CB8AC3E}">
        <p14:creationId xmlns:p14="http://schemas.microsoft.com/office/powerpoint/2010/main" val="35992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2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3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3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4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6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5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4"/>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4"/>
          </p:nvPr>
        </p:nvSpPr>
        <p:spPr/>
        <p:txBody>
          <a:bodyPr/>
          <a:lstStyle/>
          <a:p>
            <a:endParaRPr lang="nl-NL"/>
          </a:p>
        </p:txBody>
      </p:sp>
      <p:sp>
        <p:nvSpPr>
          <p:cNvPr id="3" name="Tijdelijke aanduiding voor tekst 2"/>
          <p:cNvSpPr>
            <a:spLocks noGrp="1"/>
          </p:cNvSpPr>
          <p:nvPr>
            <p:ph type="body" sz="quarter" idx="15"/>
          </p:nvPr>
        </p:nvSpPr>
        <p:spPr/>
        <p:txBody>
          <a:bodyPr/>
          <a:lstStyle/>
          <a:p>
            <a:endParaRPr lang="nl-NL"/>
          </a:p>
        </p:txBody>
      </p:sp>
      <p:sp>
        <p:nvSpPr>
          <p:cNvPr id="4" name="Tijdelijke aanduiding voor verticale tekst 3"/>
          <p:cNvSpPr>
            <a:spLocks noGrp="1"/>
          </p:cNvSpPr>
          <p:nvPr>
            <p:ph type="body" orient="vert" idx="1"/>
          </p:nvPr>
        </p:nvSpPr>
        <p:spPr>
          <a:xfrm>
            <a:off x="8619455" y="1083007"/>
            <a:ext cx="3023870" cy="4177763"/>
          </a:xfrm>
        </p:spPr>
        <p:txBody>
          <a:bodyPr/>
          <a:lstStyle/>
          <a:p>
            <a:pPr marL="542925" lvl="0" indent="-457200" defTabSz="457200">
              <a:lnSpc>
                <a:spcPct val="150000"/>
              </a:lnSpc>
              <a:spcAft>
                <a:spcPts val="600"/>
              </a:spcAft>
              <a:buFont typeface="Arial" pitchFamily="34" charset="0"/>
              <a:buChar char="•"/>
              <a:defRPr/>
            </a:pPr>
            <a:endParaRPr lang="nl-NL" sz="1600" dirty="0"/>
          </a:p>
          <a:p>
            <a:pPr marL="542925" lvl="0" indent="-457200" defTabSz="457200">
              <a:lnSpc>
                <a:spcPct val="150000"/>
              </a:lnSpc>
              <a:spcAft>
                <a:spcPts val="600"/>
              </a:spcAft>
              <a:buFont typeface="Arial" pitchFamily="34" charset="0"/>
              <a:buChar char="•"/>
              <a:defRPr/>
            </a:pPr>
            <a:r>
              <a:rPr lang="nl-NL" sz="1600" dirty="0" err="1"/>
              <a:t>Only</a:t>
            </a:r>
            <a:r>
              <a:rPr lang="nl-NL" sz="1600" dirty="0"/>
              <a:t> EU member </a:t>
            </a:r>
            <a:r>
              <a:rPr lang="nl-NL" sz="1600" dirty="0" err="1"/>
              <a:t>States</a:t>
            </a:r>
            <a:r>
              <a:rPr lang="nl-NL" sz="1600" dirty="0"/>
              <a:t> </a:t>
            </a:r>
            <a:r>
              <a:rPr lang="nl-NL" sz="1600" dirty="0" err="1"/>
              <a:t>can</a:t>
            </a:r>
            <a:r>
              <a:rPr lang="nl-NL" sz="1600" dirty="0"/>
              <a:t> </a:t>
            </a:r>
            <a:r>
              <a:rPr lang="nl-NL" sz="1600" dirty="0" err="1"/>
              <a:t>participate</a:t>
            </a:r>
            <a:r>
              <a:rPr lang="nl-NL" sz="1600" dirty="0"/>
              <a:t>: e.g., </a:t>
            </a:r>
            <a:r>
              <a:rPr lang="nl-NL" sz="1600" dirty="0" err="1"/>
              <a:t>not</a:t>
            </a:r>
            <a:r>
              <a:rPr lang="nl-NL" sz="1600" dirty="0"/>
              <a:t> UK, NO, TR, CH</a:t>
            </a:r>
          </a:p>
          <a:p>
            <a:pPr marL="542925" lvl="0" indent="-457200" defTabSz="457200">
              <a:lnSpc>
                <a:spcPct val="150000"/>
              </a:lnSpc>
              <a:spcAft>
                <a:spcPts val="600"/>
              </a:spcAft>
              <a:buFont typeface="Arial" pitchFamily="34" charset="0"/>
              <a:buChar char="•"/>
              <a:defRPr/>
            </a:pPr>
            <a:r>
              <a:rPr lang="nl-NL" sz="1600" dirty="0"/>
              <a:t>ES, HR (= Croatia) are no part of </a:t>
            </a:r>
            <a:r>
              <a:rPr lang="nl-NL" sz="1600" dirty="0" err="1"/>
              <a:t>the</a:t>
            </a:r>
            <a:r>
              <a:rPr lang="nl-NL" sz="1600" dirty="0"/>
              <a:t> agreement</a:t>
            </a:r>
          </a:p>
          <a:p>
            <a:pPr marL="542925" lvl="0" indent="-457200" defTabSz="457200">
              <a:lnSpc>
                <a:spcPct val="150000"/>
              </a:lnSpc>
              <a:spcAft>
                <a:spcPts val="600"/>
              </a:spcAft>
              <a:buFont typeface="Arial" pitchFamily="34" charset="0"/>
              <a:buChar char="•"/>
              <a:defRPr/>
            </a:pPr>
            <a:r>
              <a:rPr lang="nl-NL" sz="1600" dirty="0"/>
              <a:t>310 </a:t>
            </a:r>
            <a:r>
              <a:rPr lang="nl-NL" sz="1600" dirty="0" err="1"/>
              <a:t>million</a:t>
            </a:r>
            <a:r>
              <a:rPr lang="nl-NL" sz="1600" dirty="0"/>
              <a:t> </a:t>
            </a:r>
            <a:r>
              <a:rPr lang="nl-NL" sz="1600" dirty="0" err="1"/>
              <a:t>inhabitants</a:t>
            </a:r>
            <a:r>
              <a:rPr lang="nl-NL" sz="1600" dirty="0"/>
              <a:t> in </a:t>
            </a:r>
            <a:r>
              <a:rPr lang="nl-NL" sz="1600" dirty="0" err="1"/>
              <a:t>ratified</a:t>
            </a:r>
            <a:r>
              <a:rPr lang="nl-NL" sz="1600" dirty="0"/>
              <a:t> </a:t>
            </a:r>
            <a:r>
              <a:rPr lang="nl-NL" sz="1600" dirty="0" err="1"/>
              <a:t>countries</a:t>
            </a:r>
            <a:r>
              <a:rPr lang="nl-NL" sz="1600" dirty="0"/>
              <a:t>, </a:t>
            </a:r>
            <a:r>
              <a:rPr lang="nl-NL" sz="1600" dirty="0" err="1"/>
              <a:t>incl</a:t>
            </a:r>
            <a:r>
              <a:rPr lang="nl-NL" sz="1600" dirty="0"/>
              <a:t> DE (USA 330 </a:t>
            </a:r>
            <a:r>
              <a:rPr lang="en-US" sz="1600" dirty="0"/>
              <a:t>million</a:t>
            </a:r>
            <a:r>
              <a:rPr lang="nl-NL" sz="1600" dirty="0"/>
              <a:t>)</a:t>
            </a:r>
          </a:p>
          <a:p>
            <a:endParaRPr lang="nl-NL" dirty="0"/>
          </a:p>
        </p:txBody>
      </p:sp>
      <p:sp>
        <p:nvSpPr>
          <p:cNvPr id="5" name="Titel 4"/>
          <p:cNvSpPr>
            <a:spLocks noGrp="1"/>
          </p:cNvSpPr>
          <p:nvPr>
            <p:ph type="title"/>
          </p:nvPr>
        </p:nvSpPr>
        <p:spPr/>
        <p:txBody>
          <a:bodyPr/>
          <a:lstStyle/>
          <a:p>
            <a:r>
              <a:rPr lang="nl-NL" dirty="0" err="1"/>
              <a:t>Unitary</a:t>
            </a:r>
            <a:r>
              <a:rPr lang="nl-NL" dirty="0"/>
              <a:t> patent, status September 1, 2022</a:t>
            </a:r>
          </a:p>
        </p:txBody>
      </p:sp>
      <p:pic>
        <p:nvPicPr>
          <p:cNvPr id="7" name="Picture 6"/>
          <p:cNvPicPr>
            <a:picLocks noChangeAspect="1"/>
          </p:cNvPicPr>
          <p:nvPr/>
        </p:nvPicPr>
        <p:blipFill>
          <a:blip r:embed="rId2"/>
          <a:stretch>
            <a:fillRect/>
          </a:stretch>
        </p:blipFill>
        <p:spPr>
          <a:xfrm>
            <a:off x="4239673" y="1301557"/>
            <a:ext cx="3781425" cy="3228975"/>
          </a:xfrm>
          <a:prstGeom prst="rect">
            <a:avLst/>
          </a:prstGeom>
        </p:spPr>
      </p:pic>
      <p:pic>
        <p:nvPicPr>
          <p:cNvPr id="9" name="Picture 8">
            <a:extLst>
              <a:ext uri="{FF2B5EF4-FFF2-40B4-BE49-F238E27FC236}">
                <a16:creationId xmlns:a16="http://schemas.microsoft.com/office/drawing/2014/main" id="{16FEEC30-E157-EEB6-D858-A29A8EC8DD0A}"/>
              </a:ext>
            </a:extLst>
          </p:cNvPr>
          <p:cNvPicPr>
            <a:picLocks noChangeAspect="1"/>
          </p:cNvPicPr>
          <p:nvPr/>
        </p:nvPicPr>
        <p:blipFill>
          <a:blip r:embed="rId3"/>
          <a:stretch>
            <a:fillRect/>
          </a:stretch>
        </p:blipFill>
        <p:spPr>
          <a:xfrm>
            <a:off x="503548" y="1083006"/>
            <a:ext cx="3658081" cy="3930169"/>
          </a:xfrm>
          <a:prstGeom prst="rect">
            <a:avLst/>
          </a:prstGeom>
        </p:spPr>
      </p:pic>
    </p:spTree>
    <p:extLst>
      <p:ext uri="{BB962C8B-B14F-4D97-AF65-F5344CB8AC3E}">
        <p14:creationId xmlns:p14="http://schemas.microsoft.com/office/powerpoint/2010/main" val="365664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p:cNvSpPr>
            <a:spLocks noGrp="1"/>
          </p:cNvSpPr>
          <p:nvPr>
            <p:ph type="body" sz="quarter" idx="14"/>
          </p:nvPr>
        </p:nvSpPr>
        <p:spPr/>
        <p:txBody>
          <a:bodyPr/>
          <a:lstStyle/>
          <a:p>
            <a:endParaRPr lang="nl-NL"/>
          </a:p>
        </p:txBody>
      </p:sp>
      <p:sp>
        <p:nvSpPr>
          <p:cNvPr id="8" name="Tijdelijke aanduiding voor tekst 7"/>
          <p:cNvSpPr>
            <a:spLocks noGrp="1"/>
          </p:cNvSpPr>
          <p:nvPr>
            <p:ph type="body" sz="quarter" idx="15"/>
          </p:nvPr>
        </p:nvSpPr>
        <p:spPr/>
        <p:txBody>
          <a:bodyPr/>
          <a:lstStyle/>
          <a:p>
            <a:endParaRPr lang="nl-NL"/>
          </a:p>
        </p:txBody>
      </p:sp>
      <p:sp>
        <p:nvSpPr>
          <p:cNvPr id="6" name="Titel 5"/>
          <p:cNvSpPr>
            <a:spLocks noGrp="1"/>
          </p:cNvSpPr>
          <p:nvPr>
            <p:ph type="title"/>
          </p:nvPr>
        </p:nvSpPr>
        <p:spPr/>
        <p:txBody>
          <a:bodyPr/>
          <a:lstStyle/>
          <a:p>
            <a:r>
              <a:rPr lang="nl-BE" dirty="0"/>
              <a:t>Patent </a:t>
            </a:r>
            <a:r>
              <a:rPr lang="nl-BE" dirty="0" err="1"/>
              <a:t>granting</a:t>
            </a:r>
            <a:r>
              <a:rPr lang="nl-BE" dirty="0"/>
              <a:t> procedures</a:t>
            </a:r>
            <a:br>
              <a:rPr lang="nl-BE" dirty="0"/>
            </a:br>
            <a:br>
              <a:rPr lang="nl-BE" dirty="0"/>
            </a:br>
            <a:r>
              <a:rPr lang="nl-BE" sz="2400" dirty="0"/>
              <a:t>Netherlands</a:t>
            </a:r>
            <a:endParaRPr lang="nl-NL" dirty="0"/>
          </a:p>
        </p:txBody>
      </p:sp>
    </p:spTree>
    <p:extLst>
      <p:ext uri="{BB962C8B-B14F-4D97-AF65-F5344CB8AC3E}">
        <p14:creationId xmlns:p14="http://schemas.microsoft.com/office/powerpoint/2010/main" val="21794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4"/>
          </p:nvPr>
        </p:nvSpPr>
        <p:spPr/>
        <p:txBody>
          <a:bodyPr/>
          <a:lstStyle/>
          <a:p>
            <a:endParaRPr lang="nl-NL"/>
          </a:p>
        </p:txBody>
      </p:sp>
      <p:sp>
        <p:nvSpPr>
          <p:cNvPr id="3" name="Tijdelijke aanduiding voor tekst 2"/>
          <p:cNvSpPr>
            <a:spLocks noGrp="1"/>
          </p:cNvSpPr>
          <p:nvPr>
            <p:ph type="body" sz="quarter" idx="15"/>
          </p:nvPr>
        </p:nvSpPr>
        <p:spPr/>
        <p:txBody>
          <a:bodyPr/>
          <a:lstStyle/>
          <a:p>
            <a:endParaRPr lang="nl-NL"/>
          </a:p>
        </p:txBody>
      </p:sp>
      <p:sp>
        <p:nvSpPr>
          <p:cNvPr id="4" name="Tijdelijke aanduiding voor verticale tekst 3"/>
          <p:cNvSpPr>
            <a:spLocks noGrp="1"/>
          </p:cNvSpPr>
          <p:nvPr>
            <p:ph type="body" orient="vert" idx="1"/>
          </p:nvPr>
        </p:nvSpPr>
        <p:spPr/>
        <p:txBody>
          <a:bodyPr/>
          <a:lstStyle/>
          <a:p>
            <a:pPr marL="285750" indent="-285750">
              <a:buFont typeface="Arial" panose="020B0604020202020204" pitchFamily="34" charset="0"/>
              <a:buChar char="•"/>
            </a:pPr>
            <a:endParaRPr lang="nl-BE" b="1" dirty="0"/>
          </a:p>
          <a:p>
            <a:pPr marL="285750" indent="-285750">
              <a:buFont typeface="Arial" panose="020B0604020202020204" pitchFamily="34" charset="0"/>
              <a:buChar char="•"/>
            </a:pPr>
            <a:r>
              <a:rPr lang="nl-BE" b="1" dirty="0"/>
              <a:t>NL procedure = </a:t>
            </a:r>
            <a:r>
              <a:rPr lang="nl-BE" b="1" dirty="0" err="1"/>
              <a:t>registration</a:t>
            </a:r>
            <a:r>
              <a:rPr lang="nl-BE" b="1" dirty="0"/>
              <a:t> procedure</a:t>
            </a:r>
          </a:p>
          <a:p>
            <a:pPr marL="646113" lvl="3" indent="-285750">
              <a:buFont typeface="Wingdings" panose="05000000000000000000" pitchFamily="2" charset="2"/>
              <a:buChar char="Ø"/>
            </a:pPr>
            <a:r>
              <a:rPr lang="nl-BE" dirty="0"/>
              <a:t>No examination (SR but </a:t>
            </a:r>
            <a:r>
              <a:rPr lang="nl-BE" dirty="0" err="1"/>
              <a:t>only</a:t>
            </a:r>
            <a:r>
              <a:rPr lang="nl-BE" dirty="0"/>
              <a:t> </a:t>
            </a:r>
            <a:r>
              <a:rPr lang="nl-BE" dirty="0" err="1"/>
              <a:t>for</a:t>
            </a:r>
            <a:r>
              <a:rPr lang="nl-BE" dirty="0"/>
              <a:t> information </a:t>
            </a:r>
            <a:r>
              <a:rPr lang="nl-BE" dirty="0" err="1"/>
              <a:t>purposes</a:t>
            </a:r>
            <a:r>
              <a:rPr lang="nl-BE" dirty="0"/>
              <a:t>)</a:t>
            </a:r>
          </a:p>
          <a:p>
            <a:pPr marL="646113" lvl="3" indent="-285750">
              <a:buFont typeface="Wingdings" panose="05000000000000000000" pitchFamily="2" charset="2"/>
              <a:buChar char="Ø"/>
            </a:pPr>
            <a:r>
              <a:rPr lang="nl-BE" dirty="0"/>
              <a:t>The patent is </a:t>
            </a:r>
            <a:r>
              <a:rPr lang="nl-BE" dirty="0" err="1"/>
              <a:t>always</a:t>
            </a:r>
            <a:r>
              <a:rPr lang="nl-BE" dirty="0"/>
              <a:t> </a:t>
            </a:r>
            <a:r>
              <a:rPr lang="nl-BE" dirty="0" err="1"/>
              <a:t>granted</a:t>
            </a:r>
            <a:endParaRPr lang="nl-BE" dirty="0"/>
          </a:p>
          <a:p>
            <a:pPr marL="646113" lvl="3" indent="-285750">
              <a:buFont typeface="Wingdings" panose="05000000000000000000" pitchFamily="2" charset="2"/>
              <a:buChar char="Ø"/>
            </a:pPr>
            <a:r>
              <a:rPr lang="nl-BE" dirty="0" err="1"/>
              <a:t>Granted</a:t>
            </a:r>
            <a:r>
              <a:rPr lang="nl-BE" dirty="0"/>
              <a:t> “at </a:t>
            </a:r>
            <a:r>
              <a:rPr lang="nl-BE" dirty="0" err="1"/>
              <a:t>the</a:t>
            </a:r>
            <a:r>
              <a:rPr lang="nl-BE" dirty="0"/>
              <a:t> risk of </a:t>
            </a:r>
            <a:r>
              <a:rPr lang="nl-BE" dirty="0" err="1"/>
              <a:t>the</a:t>
            </a:r>
            <a:r>
              <a:rPr lang="nl-BE" dirty="0"/>
              <a:t> </a:t>
            </a:r>
            <a:r>
              <a:rPr lang="nl-BE" dirty="0" err="1"/>
              <a:t>applicant</a:t>
            </a:r>
            <a:r>
              <a:rPr lang="nl-BE" dirty="0"/>
              <a:t>”</a:t>
            </a:r>
          </a:p>
          <a:p>
            <a:pPr marL="646113" lvl="3" indent="-285750">
              <a:buFont typeface="Wingdings" panose="05000000000000000000" pitchFamily="2" charset="2"/>
              <a:buChar char="Ø"/>
            </a:pPr>
            <a:r>
              <a:rPr lang="nl-BE" dirty="0"/>
              <a:t>Acceleration </a:t>
            </a:r>
            <a:r>
              <a:rPr lang="nl-BE" dirty="0" err="1"/>
              <a:t>possible</a:t>
            </a:r>
            <a:r>
              <a:rPr lang="nl-BE" dirty="0"/>
              <a:t> = (in </a:t>
            </a:r>
            <a:r>
              <a:rPr lang="nl-BE" dirty="0" err="1"/>
              <a:t>theory</a:t>
            </a:r>
            <a:r>
              <a:rPr lang="nl-BE" dirty="0"/>
              <a:t>) a </a:t>
            </a:r>
            <a:r>
              <a:rPr lang="nl-BE" dirty="0" err="1"/>
              <a:t>granted</a:t>
            </a:r>
            <a:r>
              <a:rPr lang="nl-BE" dirty="0"/>
              <a:t> patent </a:t>
            </a:r>
            <a:r>
              <a:rPr lang="nl-BE" dirty="0" err="1"/>
              <a:t>possible</a:t>
            </a:r>
            <a:r>
              <a:rPr lang="nl-BE" dirty="0"/>
              <a:t> in </a:t>
            </a:r>
            <a:r>
              <a:rPr lang="nl-BE" dirty="0" err="1"/>
              <a:t>about</a:t>
            </a:r>
            <a:r>
              <a:rPr lang="nl-BE" dirty="0"/>
              <a:t> </a:t>
            </a:r>
            <a:r>
              <a:rPr lang="nl-BE" dirty="0" err="1"/>
              <a:t>six</a:t>
            </a:r>
            <a:r>
              <a:rPr lang="nl-BE" dirty="0"/>
              <a:t> </a:t>
            </a:r>
            <a:r>
              <a:rPr lang="nl-BE" dirty="0" err="1"/>
              <a:t>months</a:t>
            </a:r>
            <a:endParaRPr lang="nl-BE" dirty="0"/>
          </a:p>
          <a:p>
            <a:pPr marL="285750" indent="-285750">
              <a:buFont typeface="Arial" panose="020B0604020202020204" pitchFamily="34" charset="0"/>
              <a:buChar char="•"/>
            </a:pPr>
            <a:endParaRPr lang="nl-BE" b="1" dirty="0"/>
          </a:p>
        </p:txBody>
      </p:sp>
      <p:sp>
        <p:nvSpPr>
          <p:cNvPr id="5" name="Titel 4"/>
          <p:cNvSpPr>
            <a:spLocks noGrp="1"/>
          </p:cNvSpPr>
          <p:nvPr>
            <p:ph type="title"/>
          </p:nvPr>
        </p:nvSpPr>
        <p:spPr/>
        <p:txBody>
          <a:bodyPr/>
          <a:lstStyle/>
          <a:p>
            <a:r>
              <a:rPr lang="nl-BE" dirty="0"/>
              <a:t>Important </a:t>
            </a:r>
            <a:r>
              <a:rPr lang="nl-BE" dirty="0" err="1"/>
              <a:t>aspects</a:t>
            </a:r>
            <a:r>
              <a:rPr lang="nl-BE" dirty="0"/>
              <a:t> of Dutch patent </a:t>
            </a:r>
            <a:r>
              <a:rPr lang="nl-BE" dirty="0" err="1"/>
              <a:t>practice</a:t>
            </a:r>
            <a:r>
              <a:rPr lang="nl-BE" dirty="0"/>
              <a:t> </a:t>
            </a:r>
            <a:endParaRPr lang="nl-NL" dirty="0"/>
          </a:p>
        </p:txBody>
      </p:sp>
    </p:spTree>
    <p:extLst>
      <p:ext uri="{BB962C8B-B14F-4D97-AF65-F5344CB8AC3E}">
        <p14:creationId xmlns:p14="http://schemas.microsoft.com/office/powerpoint/2010/main" val="171664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4"/>
          </p:nvPr>
        </p:nvSpPr>
        <p:spPr/>
        <p:txBody>
          <a:bodyPr/>
          <a:lstStyle/>
          <a:p>
            <a:endParaRPr lang="nl-NL"/>
          </a:p>
        </p:txBody>
      </p:sp>
      <p:sp>
        <p:nvSpPr>
          <p:cNvPr id="3" name="Tijdelijke aanduiding voor tekst 2"/>
          <p:cNvSpPr>
            <a:spLocks noGrp="1"/>
          </p:cNvSpPr>
          <p:nvPr>
            <p:ph type="body" sz="quarter" idx="15"/>
          </p:nvPr>
        </p:nvSpPr>
        <p:spPr/>
        <p:txBody>
          <a:bodyPr/>
          <a:lstStyle/>
          <a:p>
            <a:endParaRPr lang="nl-NL"/>
          </a:p>
        </p:txBody>
      </p:sp>
      <p:sp>
        <p:nvSpPr>
          <p:cNvPr id="5" name="Titel 4"/>
          <p:cNvSpPr>
            <a:spLocks noGrp="1"/>
          </p:cNvSpPr>
          <p:nvPr>
            <p:ph type="title"/>
          </p:nvPr>
        </p:nvSpPr>
        <p:spPr/>
        <p:txBody>
          <a:bodyPr/>
          <a:lstStyle/>
          <a:p>
            <a:r>
              <a:rPr lang="nl-BE" dirty="0" err="1"/>
              <a:t>Choices</a:t>
            </a:r>
            <a:r>
              <a:rPr lang="nl-BE" dirty="0"/>
              <a:t> </a:t>
            </a:r>
            <a:r>
              <a:rPr lang="nl-BE" dirty="0" err="1"/>
              <a:t>for</a:t>
            </a:r>
            <a:r>
              <a:rPr lang="nl-BE" dirty="0"/>
              <a:t> </a:t>
            </a:r>
            <a:r>
              <a:rPr lang="nl-BE" dirty="0" err="1"/>
              <a:t>obtaining</a:t>
            </a:r>
            <a:r>
              <a:rPr lang="nl-BE" dirty="0"/>
              <a:t> patent </a:t>
            </a:r>
            <a:r>
              <a:rPr lang="nl-BE" dirty="0" err="1"/>
              <a:t>protection</a:t>
            </a:r>
            <a:r>
              <a:rPr lang="nl-BE" dirty="0"/>
              <a:t> in NL</a:t>
            </a:r>
            <a:endParaRPr lang="nl-NL" dirty="0"/>
          </a:p>
        </p:txBody>
      </p:sp>
      <p:sp>
        <p:nvSpPr>
          <p:cNvPr id="6" name="Tekstvak 5"/>
          <p:cNvSpPr txBox="1"/>
          <p:nvPr/>
        </p:nvSpPr>
        <p:spPr>
          <a:xfrm>
            <a:off x="2786807" y="2049597"/>
            <a:ext cx="1826191" cy="707886"/>
          </a:xfrm>
          <a:prstGeom prst="rect">
            <a:avLst/>
          </a:prstGeom>
          <a:noFill/>
        </p:spPr>
        <p:txBody>
          <a:bodyPr wrap="square" rtlCol="0">
            <a:spAutoFit/>
          </a:bodyPr>
          <a:lstStyle/>
          <a:p>
            <a:r>
              <a:rPr lang="nl-BE" sz="2000" dirty="0">
                <a:latin typeface="Gill Sans MT"/>
                <a:cs typeface="Gill Sans MT"/>
              </a:rPr>
              <a:t>Direct route</a:t>
            </a:r>
          </a:p>
          <a:p>
            <a:r>
              <a:rPr lang="nl-BE" sz="2000" dirty="0">
                <a:latin typeface="Gill Sans MT"/>
                <a:cs typeface="Gill Sans MT"/>
              </a:rPr>
              <a:t>(NL)</a:t>
            </a:r>
            <a:endParaRPr lang="nl-NL" sz="2000" dirty="0">
              <a:latin typeface="Gill Sans MT"/>
              <a:cs typeface="Gill Sans MT"/>
            </a:endParaRPr>
          </a:p>
        </p:txBody>
      </p:sp>
      <p:cxnSp>
        <p:nvCxnSpPr>
          <p:cNvPr id="7" name="Rechte verbindingslijn met pijl 6"/>
          <p:cNvCxnSpPr>
            <a:stCxn id="6" idx="3"/>
            <a:endCxn id="8" idx="1"/>
          </p:cNvCxnSpPr>
          <p:nvPr/>
        </p:nvCxnSpPr>
        <p:spPr>
          <a:xfrm>
            <a:off x="4612998" y="2403540"/>
            <a:ext cx="1800236"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8" name="Tekstvak 7"/>
          <p:cNvSpPr txBox="1"/>
          <p:nvPr/>
        </p:nvSpPr>
        <p:spPr>
          <a:xfrm>
            <a:off x="6413234" y="2049597"/>
            <a:ext cx="1236020" cy="707886"/>
          </a:xfrm>
          <a:prstGeom prst="rect">
            <a:avLst/>
          </a:prstGeom>
          <a:noFill/>
        </p:spPr>
        <p:txBody>
          <a:bodyPr wrap="square" rtlCol="0">
            <a:spAutoFit/>
          </a:bodyPr>
          <a:lstStyle/>
          <a:p>
            <a:r>
              <a:rPr lang="nl-BE" sz="2000" dirty="0">
                <a:latin typeface="Gill Sans MT"/>
                <a:cs typeface="Gill Sans MT"/>
              </a:rPr>
              <a:t>Dutch patent</a:t>
            </a:r>
            <a:endParaRPr lang="nl-NL" sz="2000" dirty="0">
              <a:latin typeface="Gill Sans MT"/>
              <a:cs typeface="Gill Sans MT"/>
            </a:endParaRPr>
          </a:p>
        </p:txBody>
      </p:sp>
      <p:cxnSp>
        <p:nvCxnSpPr>
          <p:cNvPr id="9" name="Rechte verbindingslijn met pijl 8"/>
          <p:cNvCxnSpPr>
            <a:stCxn id="8" idx="3"/>
            <a:endCxn id="10" idx="1"/>
          </p:cNvCxnSpPr>
          <p:nvPr/>
        </p:nvCxnSpPr>
        <p:spPr>
          <a:xfrm>
            <a:off x="7649254" y="2403540"/>
            <a:ext cx="637807"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8287061" y="2203485"/>
            <a:ext cx="1236020" cy="400110"/>
          </a:xfrm>
          <a:prstGeom prst="rect">
            <a:avLst/>
          </a:prstGeom>
          <a:noFill/>
        </p:spPr>
        <p:txBody>
          <a:bodyPr wrap="square" rtlCol="0">
            <a:spAutoFit/>
          </a:bodyPr>
          <a:lstStyle/>
          <a:p>
            <a:r>
              <a:rPr lang="nl-BE" sz="2000" dirty="0">
                <a:latin typeface="Gill Sans MT"/>
                <a:cs typeface="Gill Sans MT"/>
              </a:rPr>
              <a:t>SPC</a:t>
            </a:r>
            <a:endParaRPr lang="nl-NL" sz="2000" dirty="0">
              <a:latin typeface="Gill Sans MT"/>
              <a:cs typeface="Gill Sans MT"/>
            </a:endParaRPr>
          </a:p>
        </p:txBody>
      </p:sp>
      <p:sp>
        <p:nvSpPr>
          <p:cNvPr id="11" name="Tekstvak 10"/>
          <p:cNvSpPr txBox="1"/>
          <p:nvPr/>
        </p:nvSpPr>
        <p:spPr>
          <a:xfrm>
            <a:off x="3524560" y="3273077"/>
            <a:ext cx="1233195" cy="1015663"/>
          </a:xfrm>
          <a:prstGeom prst="rect">
            <a:avLst/>
          </a:prstGeom>
          <a:noFill/>
        </p:spPr>
        <p:txBody>
          <a:bodyPr wrap="square" rtlCol="0">
            <a:spAutoFit/>
          </a:bodyPr>
          <a:lstStyle/>
          <a:p>
            <a:r>
              <a:rPr lang="nl-BE" sz="2000" dirty="0">
                <a:latin typeface="Gill Sans MT"/>
                <a:cs typeface="Gill Sans MT"/>
              </a:rPr>
              <a:t>Indirect </a:t>
            </a:r>
          </a:p>
          <a:p>
            <a:r>
              <a:rPr lang="nl-BE" sz="2000" dirty="0">
                <a:latin typeface="Gill Sans MT"/>
                <a:cs typeface="Gill Sans MT"/>
              </a:rPr>
              <a:t>route</a:t>
            </a:r>
          </a:p>
          <a:p>
            <a:endParaRPr lang="nl-NL" sz="2000" dirty="0">
              <a:latin typeface="Gill Sans MT"/>
              <a:cs typeface="Gill Sans MT"/>
            </a:endParaRPr>
          </a:p>
        </p:txBody>
      </p:sp>
      <p:cxnSp>
        <p:nvCxnSpPr>
          <p:cNvPr id="12" name="Rechte verbindingslijn met pijl 11"/>
          <p:cNvCxnSpPr>
            <a:cxnSpLocks/>
            <a:stCxn id="11" idx="3"/>
            <a:endCxn id="13" idx="1"/>
          </p:cNvCxnSpPr>
          <p:nvPr/>
        </p:nvCxnSpPr>
        <p:spPr>
          <a:xfrm>
            <a:off x="4757755" y="3615569"/>
            <a:ext cx="2185416" cy="9995"/>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3" name="Tekstvak 12"/>
          <p:cNvSpPr txBox="1"/>
          <p:nvPr/>
        </p:nvSpPr>
        <p:spPr>
          <a:xfrm>
            <a:off x="6943171" y="3425509"/>
            <a:ext cx="668118" cy="400110"/>
          </a:xfrm>
          <a:prstGeom prst="rect">
            <a:avLst/>
          </a:prstGeom>
          <a:noFill/>
        </p:spPr>
        <p:txBody>
          <a:bodyPr wrap="square" rtlCol="0">
            <a:spAutoFit/>
          </a:bodyPr>
          <a:lstStyle/>
          <a:p>
            <a:r>
              <a:rPr lang="nl-BE" sz="2000" dirty="0">
                <a:latin typeface="Gill Sans MT"/>
                <a:cs typeface="Gill Sans MT"/>
              </a:rPr>
              <a:t>UP</a:t>
            </a:r>
            <a:endParaRPr lang="nl-NL" sz="2000" dirty="0">
              <a:latin typeface="Gill Sans MT"/>
              <a:cs typeface="Gill Sans MT"/>
            </a:endParaRPr>
          </a:p>
        </p:txBody>
      </p:sp>
      <p:cxnSp>
        <p:nvCxnSpPr>
          <p:cNvPr id="14" name="Rechte verbindingslijn met pijl 13"/>
          <p:cNvCxnSpPr>
            <a:stCxn id="13" idx="3"/>
            <a:endCxn id="15" idx="1"/>
          </p:cNvCxnSpPr>
          <p:nvPr/>
        </p:nvCxnSpPr>
        <p:spPr>
          <a:xfrm>
            <a:off x="7611289" y="3625564"/>
            <a:ext cx="675772" cy="145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8287061" y="3426965"/>
            <a:ext cx="1236020" cy="400110"/>
          </a:xfrm>
          <a:prstGeom prst="rect">
            <a:avLst/>
          </a:prstGeom>
          <a:noFill/>
        </p:spPr>
        <p:txBody>
          <a:bodyPr wrap="square" rtlCol="0">
            <a:spAutoFit/>
          </a:bodyPr>
          <a:lstStyle/>
          <a:p>
            <a:r>
              <a:rPr lang="nl-BE" sz="2000" dirty="0">
                <a:latin typeface="Gill Sans MT"/>
                <a:cs typeface="Gill Sans MT"/>
              </a:rPr>
              <a:t>SPC</a:t>
            </a:r>
            <a:endParaRPr lang="nl-NL" sz="2000" dirty="0">
              <a:latin typeface="Gill Sans MT"/>
              <a:cs typeface="Gill Sans MT"/>
            </a:endParaRPr>
          </a:p>
        </p:txBody>
      </p:sp>
      <p:cxnSp>
        <p:nvCxnSpPr>
          <p:cNvPr id="16" name="Rechte verbindingslijn met pijl 15"/>
          <p:cNvCxnSpPr>
            <a:endCxn id="8" idx="2"/>
          </p:cNvCxnSpPr>
          <p:nvPr/>
        </p:nvCxnSpPr>
        <p:spPr>
          <a:xfrm flipV="1">
            <a:off x="6517143" y="2757483"/>
            <a:ext cx="514101" cy="86953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7" name="Tekstvak 16"/>
          <p:cNvSpPr txBox="1"/>
          <p:nvPr/>
        </p:nvSpPr>
        <p:spPr>
          <a:xfrm>
            <a:off x="7004651" y="2891441"/>
            <a:ext cx="1470787" cy="400110"/>
          </a:xfrm>
          <a:prstGeom prst="rect">
            <a:avLst/>
          </a:prstGeom>
          <a:noFill/>
        </p:spPr>
        <p:txBody>
          <a:bodyPr wrap="square" rtlCol="0">
            <a:spAutoFit/>
          </a:bodyPr>
          <a:lstStyle/>
          <a:p>
            <a:r>
              <a:rPr lang="nl-BE" sz="2000" dirty="0">
                <a:latin typeface="Gill Sans MT"/>
                <a:cs typeface="Gill Sans MT"/>
              </a:rPr>
              <a:t>“</a:t>
            </a:r>
            <a:r>
              <a:rPr lang="nl-BE" sz="2000" dirty="0" err="1">
                <a:latin typeface="Gill Sans MT"/>
                <a:cs typeface="Gill Sans MT"/>
              </a:rPr>
              <a:t>validation</a:t>
            </a:r>
            <a:r>
              <a:rPr lang="nl-BE" sz="2000" dirty="0">
                <a:latin typeface="Gill Sans MT"/>
                <a:cs typeface="Gill Sans MT"/>
              </a:rPr>
              <a:t>”</a:t>
            </a:r>
            <a:endParaRPr lang="nl-NL" sz="2000" dirty="0">
              <a:latin typeface="Gill Sans MT"/>
              <a:cs typeface="Gill Sans MT"/>
            </a:endParaRPr>
          </a:p>
        </p:txBody>
      </p:sp>
      <p:sp>
        <p:nvSpPr>
          <p:cNvPr id="18" name="Tekstvak 17"/>
          <p:cNvSpPr txBox="1"/>
          <p:nvPr/>
        </p:nvSpPr>
        <p:spPr>
          <a:xfrm>
            <a:off x="3914220" y="4181018"/>
            <a:ext cx="762769" cy="400110"/>
          </a:xfrm>
          <a:prstGeom prst="rect">
            <a:avLst/>
          </a:prstGeom>
          <a:noFill/>
        </p:spPr>
        <p:txBody>
          <a:bodyPr wrap="square" rtlCol="0">
            <a:spAutoFit/>
          </a:bodyPr>
          <a:lstStyle/>
          <a:p>
            <a:r>
              <a:rPr lang="nl-BE" sz="2000" dirty="0">
                <a:latin typeface="Gill Sans MT"/>
                <a:cs typeface="Gill Sans MT"/>
              </a:rPr>
              <a:t>PCT</a:t>
            </a:r>
            <a:endParaRPr lang="nl-NL" sz="2000" dirty="0">
              <a:latin typeface="Gill Sans MT"/>
              <a:cs typeface="Gill Sans MT"/>
            </a:endParaRPr>
          </a:p>
        </p:txBody>
      </p:sp>
      <p:cxnSp>
        <p:nvCxnSpPr>
          <p:cNvPr id="19" name="Rechte verbindingslijn 18"/>
          <p:cNvCxnSpPr>
            <a:stCxn id="18" idx="3"/>
          </p:cNvCxnSpPr>
          <p:nvPr/>
        </p:nvCxnSpPr>
        <p:spPr>
          <a:xfrm>
            <a:off x="4676989" y="4381073"/>
            <a:ext cx="530899" cy="0"/>
          </a:xfrm>
          <a:prstGeom prst="line">
            <a:avLst/>
          </a:prstGeom>
          <a:ln w="28575">
            <a:tailEnd w="lg" len="lg"/>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p:cNvCxnSpPr/>
          <p:nvPr/>
        </p:nvCxnSpPr>
        <p:spPr>
          <a:xfrm flipV="1">
            <a:off x="5197497" y="3625565"/>
            <a:ext cx="10391" cy="75550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2" name="Tekstvak 16">
            <a:extLst>
              <a:ext uri="{FF2B5EF4-FFF2-40B4-BE49-F238E27FC236}">
                <a16:creationId xmlns:a16="http://schemas.microsoft.com/office/drawing/2014/main" id="{E49A971D-B488-3BE1-3A47-BB86569E11ED}"/>
              </a:ext>
            </a:extLst>
          </p:cNvPr>
          <p:cNvSpPr txBox="1"/>
          <p:nvPr/>
        </p:nvSpPr>
        <p:spPr>
          <a:xfrm>
            <a:off x="5595119" y="3172906"/>
            <a:ext cx="690064" cy="400110"/>
          </a:xfrm>
          <a:prstGeom prst="rect">
            <a:avLst/>
          </a:prstGeom>
          <a:noFill/>
        </p:spPr>
        <p:txBody>
          <a:bodyPr wrap="square" rtlCol="0">
            <a:spAutoFit/>
          </a:bodyPr>
          <a:lstStyle/>
          <a:p>
            <a:r>
              <a:rPr lang="nl-BE" sz="2000" dirty="0">
                <a:latin typeface="Gill Sans MT"/>
                <a:cs typeface="Gill Sans MT"/>
              </a:rPr>
              <a:t>EPC</a:t>
            </a:r>
            <a:endParaRPr lang="nl-NL" sz="2000" dirty="0">
              <a:latin typeface="Gill Sans MT"/>
              <a:cs typeface="Gill Sans MT"/>
            </a:endParaRPr>
          </a:p>
        </p:txBody>
      </p:sp>
    </p:spTree>
    <p:extLst>
      <p:ext uri="{BB962C8B-B14F-4D97-AF65-F5344CB8AC3E}">
        <p14:creationId xmlns:p14="http://schemas.microsoft.com/office/powerpoint/2010/main" val="243378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tekst 10"/>
          <p:cNvSpPr>
            <a:spLocks noGrp="1"/>
          </p:cNvSpPr>
          <p:nvPr>
            <p:ph type="body" sz="quarter" idx="14"/>
          </p:nvPr>
        </p:nvSpPr>
        <p:spPr/>
        <p:txBody>
          <a:bodyPr/>
          <a:lstStyle/>
          <a:p>
            <a:endParaRPr lang="nl-NL"/>
          </a:p>
        </p:txBody>
      </p:sp>
      <p:sp>
        <p:nvSpPr>
          <p:cNvPr id="12" name="Tijdelijke aanduiding voor tekst 11"/>
          <p:cNvSpPr>
            <a:spLocks noGrp="1"/>
          </p:cNvSpPr>
          <p:nvPr>
            <p:ph type="body" sz="quarter" idx="15"/>
          </p:nvPr>
        </p:nvSpPr>
        <p:spPr/>
        <p:txBody>
          <a:bodyPr/>
          <a:lstStyle/>
          <a:p>
            <a:endParaRPr lang="nl-NL"/>
          </a:p>
        </p:txBody>
      </p:sp>
      <p:graphicFrame>
        <p:nvGraphicFramePr>
          <p:cNvPr id="13" name="Diagram 12"/>
          <p:cNvGraphicFramePr/>
          <p:nvPr/>
        </p:nvGraphicFramePr>
        <p:xfrm>
          <a:off x="555025" y="1083007"/>
          <a:ext cx="6624270" cy="4177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jdelijke aanduiding voor datum 5"/>
          <p:cNvSpPr>
            <a:spLocks noGrp="1"/>
          </p:cNvSpPr>
          <p:nvPr>
            <p:ph type="dt" sz="half" idx="10"/>
          </p:nvPr>
        </p:nvSpPr>
        <p:spPr/>
        <p:txBody>
          <a:bodyPr/>
          <a:lstStyle/>
          <a:p>
            <a:fld id="{C694C184-A0BE-4BF4-A735-5AAB137CDAB1}" type="datetime1">
              <a:rPr lang="nl-NL" smtClean="0"/>
              <a:t>28-3-2023</a:t>
            </a:fld>
            <a:endParaRPr lang="nl-NL" dirty="0"/>
          </a:p>
        </p:txBody>
      </p:sp>
      <p:sp>
        <p:nvSpPr>
          <p:cNvPr id="8" name="Titel 7"/>
          <p:cNvSpPr>
            <a:spLocks noGrp="1"/>
          </p:cNvSpPr>
          <p:nvPr>
            <p:ph type="title"/>
          </p:nvPr>
        </p:nvSpPr>
        <p:spPr/>
        <p:txBody>
          <a:bodyPr/>
          <a:lstStyle/>
          <a:p>
            <a:r>
              <a:rPr lang="nl-NL" dirty="0"/>
              <a:t>IP </a:t>
            </a:r>
            <a:r>
              <a:rPr lang="nl-NL" dirty="0" err="1"/>
              <a:t>rights</a:t>
            </a:r>
            <a:endParaRPr lang="nl-NL" dirty="0"/>
          </a:p>
        </p:txBody>
      </p:sp>
      <p:pic>
        <p:nvPicPr>
          <p:cNvPr id="3" name="Tijdelijke aanduiding voor afbeelding 2"/>
          <p:cNvPicPr>
            <a:picLocks noGrp="1" noChangeAspect="1"/>
          </p:cNvPicPr>
          <p:nvPr>
            <p:ph type="pic" idx="13"/>
          </p:nvPr>
        </p:nvPicPr>
        <p:blipFill rotWithShape="1">
          <a:blip r:embed="rId7" cstate="print">
            <a:extLst>
              <a:ext uri="{28A0092B-C50C-407E-A947-70E740481C1C}">
                <a14:useLocalDpi xmlns:a14="http://schemas.microsoft.com/office/drawing/2010/main" val="0"/>
              </a:ext>
            </a:extLst>
          </a:blip>
          <a:srcRect l="12234" r="6746"/>
          <a:stretch/>
        </p:blipFill>
        <p:spPr>
          <a:xfrm>
            <a:off x="6459215" y="1328905"/>
            <a:ext cx="4680520" cy="3249925"/>
          </a:xfrm>
        </p:spPr>
      </p:pic>
    </p:spTree>
    <p:extLst>
      <p:ext uri="{BB962C8B-B14F-4D97-AF65-F5344CB8AC3E}">
        <p14:creationId xmlns:p14="http://schemas.microsoft.com/office/powerpoint/2010/main" val="308715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4"/>
          </p:nvPr>
        </p:nvSpPr>
        <p:spPr/>
        <p:txBody>
          <a:bodyPr/>
          <a:lstStyle/>
          <a:p>
            <a:endParaRPr lang="nl-NL"/>
          </a:p>
        </p:txBody>
      </p:sp>
      <p:sp>
        <p:nvSpPr>
          <p:cNvPr id="3" name="Tijdelijke aanduiding voor tekst 2"/>
          <p:cNvSpPr>
            <a:spLocks noGrp="1"/>
          </p:cNvSpPr>
          <p:nvPr>
            <p:ph type="body" sz="quarter" idx="15"/>
          </p:nvPr>
        </p:nvSpPr>
        <p:spPr/>
        <p:txBody>
          <a:bodyPr/>
          <a:lstStyle/>
          <a:p>
            <a:endParaRPr lang="nl-NL"/>
          </a:p>
        </p:txBody>
      </p:sp>
      <p:sp>
        <p:nvSpPr>
          <p:cNvPr id="5" name="Titel 4"/>
          <p:cNvSpPr>
            <a:spLocks noGrp="1"/>
          </p:cNvSpPr>
          <p:nvPr>
            <p:ph type="title"/>
          </p:nvPr>
        </p:nvSpPr>
        <p:spPr/>
        <p:txBody>
          <a:bodyPr/>
          <a:lstStyle/>
          <a:p>
            <a:r>
              <a:rPr lang="nl-BE" dirty="0" err="1"/>
              <a:t>Choices</a:t>
            </a:r>
            <a:r>
              <a:rPr lang="nl-BE" dirty="0"/>
              <a:t>: direct Dutch procedure</a:t>
            </a:r>
            <a:endParaRPr lang="nl-NL" dirty="0"/>
          </a:p>
        </p:txBody>
      </p:sp>
      <p:grpSp>
        <p:nvGrpSpPr>
          <p:cNvPr id="76" name="Groep 75"/>
          <p:cNvGrpSpPr/>
          <p:nvPr/>
        </p:nvGrpSpPr>
        <p:grpSpPr>
          <a:xfrm>
            <a:off x="1858406" y="1299482"/>
            <a:ext cx="8132885" cy="4206154"/>
            <a:chOff x="2471616" y="1238489"/>
            <a:chExt cx="8132885" cy="4206154"/>
          </a:xfrm>
        </p:grpSpPr>
        <p:sp>
          <p:nvSpPr>
            <p:cNvPr id="6" name="TextBox 45"/>
            <p:cNvSpPr txBox="1"/>
            <p:nvPr/>
          </p:nvSpPr>
          <p:spPr>
            <a:xfrm>
              <a:off x="7183701" y="3734924"/>
              <a:ext cx="1317990" cy="307777"/>
            </a:xfrm>
            <a:prstGeom prst="rect">
              <a:avLst/>
            </a:prstGeom>
            <a:solidFill>
              <a:schemeClr val="bg1"/>
            </a:solidFill>
          </p:spPr>
          <p:txBody>
            <a:bodyPr wrap="none" rtlCol="0">
              <a:spAutoFit/>
            </a:bodyPr>
            <a:lstStyle/>
            <a:p>
              <a:r>
                <a:rPr lang="nl-BE" sz="1400" b="1" dirty="0" err="1">
                  <a:cs typeface="Gill Sans MT"/>
                </a:rPr>
                <a:t>Renewal</a:t>
              </a:r>
              <a:r>
                <a:rPr lang="nl-BE" sz="1400" b="1" dirty="0">
                  <a:cs typeface="Gill Sans MT"/>
                </a:rPr>
                <a:t> </a:t>
              </a:r>
              <a:r>
                <a:rPr lang="nl-BE" sz="1400" b="1" dirty="0" err="1">
                  <a:cs typeface="Gill Sans MT"/>
                </a:rPr>
                <a:t>fees</a:t>
              </a:r>
              <a:endParaRPr lang="nl-BE" sz="1200" b="1" dirty="0">
                <a:cs typeface="Gill Sans MT"/>
              </a:endParaRPr>
            </a:p>
          </p:txBody>
        </p:sp>
        <p:cxnSp>
          <p:nvCxnSpPr>
            <p:cNvPr id="8" name="Straight Arrow Connector 48"/>
            <p:cNvCxnSpPr/>
            <p:nvPr/>
          </p:nvCxnSpPr>
          <p:spPr>
            <a:xfrm>
              <a:off x="2820268" y="2784939"/>
              <a:ext cx="7784233" cy="0"/>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sp>
          <p:nvSpPr>
            <p:cNvPr id="10" name="TextBox 50"/>
            <p:cNvSpPr txBox="1"/>
            <p:nvPr/>
          </p:nvSpPr>
          <p:spPr>
            <a:xfrm>
              <a:off x="3448554" y="2134796"/>
              <a:ext cx="1138453" cy="307777"/>
            </a:xfrm>
            <a:prstGeom prst="rect">
              <a:avLst/>
            </a:prstGeom>
            <a:noFill/>
          </p:spPr>
          <p:txBody>
            <a:bodyPr wrap="none" rtlCol="0">
              <a:spAutoFit/>
            </a:bodyPr>
            <a:lstStyle/>
            <a:p>
              <a:r>
                <a:rPr lang="nl-BE" sz="1400" b="1" dirty="0">
                  <a:cs typeface="Gill Sans MT"/>
                </a:rPr>
                <a:t>6-9 </a:t>
              </a:r>
              <a:r>
                <a:rPr lang="nl-BE" sz="1400" b="1" dirty="0" err="1">
                  <a:cs typeface="Gill Sans MT"/>
                </a:rPr>
                <a:t>months</a:t>
              </a:r>
              <a:endParaRPr lang="nl-BE" sz="1400" b="1" dirty="0">
                <a:cs typeface="Gill Sans MT"/>
              </a:endParaRPr>
            </a:p>
          </p:txBody>
        </p:sp>
        <p:sp>
          <p:nvSpPr>
            <p:cNvPr id="11" name="TextBox 51"/>
            <p:cNvSpPr txBox="1"/>
            <p:nvPr/>
          </p:nvSpPr>
          <p:spPr>
            <a:xfrm>
              <a:off x="2471616" y="4921423"/>
              <a:ext cx="1774845" cy="523220"/>
            </a:xfrm>
            <a:prstGeom prst="rect">
              <a:avLst/>
            </a:prstGeom>
            <a:solidFill>
              <a:schemeClr val="bg1"/>
            </a:solidFill>
          </p:spPr>
          <p:txBody>
            <a:bodyPr wrap="none" rtlCol="0">
              <a:spAutoFit/>
            </a:bodyPr>
            <a:lstStyle/>
            <a:p>
              <a:pPr algn="ctr"/>
              <a:r>
                <a:rPr lang="nl-BE" sz="1400" b="1" dirty="0" err="1">
                  <a:cs typeface="Gill Sans MT"/>
                </a:rPr>
                <a:t>Filing</a:t>
              </a:r>
              <a:r>
                <a:rPr lang="nl-BE" sz="1400" b="1" dirty="0">
                  <a:cs typeface="Gill Sans MT"/>
                </a:rPr>
                <a:t> date</a:t>
              </a:r>
            </a:p>
            <a:p>
              <a:pPr algn="ctr"/>
              <a:r>
                <a:rPr lang="nl-BE" sz="1400" b="1" dirty="0" err="1">
                  <a:cs typeface="Gill Sans MT"/>
                </a:rPr>
                <a:t>Filing</a:t>
              </a:r>
              <a:r>
                <a:rPr lang="nl-BE" sz="1400" b="1" dirty="0">
                  <a:cs typeface="Gill Sans MT"/>
                </a:rPr>
                <a:t> &amp; search fee</a:t>
              </a:r>
              <a:endParaRPr lang="nl-BE" sz="1200" b="1" dirty="0">
                <a:cs typeface="Gill Sans MT"/>
              </a:endParaRPr>
            </a:p>
          </p:txBody>
        </p:sp>
        <p:cxnSp>
          <p:nvCxnSpPr>
            <p:cNvPr id="12" name="Straight Arrow Connector 52"/>
            <p:cNvCxnSpPr/>
            <p:nvPr/>
          </p:nvCxnSpPr>
          <p:spPr>
            <a:xfrm>
              <a:off x="3365501" y="2473741"/>
              <a:ext cx="1229398" cy="794"/>
            </a:xfrm>
            <a:prstGeom prst="straightConnector1">
              <a:avLst/>
            </a:prstGeom>
            <a:ln w="25400">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Connector 53"/>
            <p:cNvCxnSpPr/>
            <p:nvPr/>
          </p:nvCxnSpPr>
          <p:spPr>
            <a:xfrm flipH="1">
              <a:off x="7123138" y="2650762"/>
              <a:ext cx="10633" cy="146544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54"/>
            <p:cNvCxnSpPr/>
            <p:nvPr/>
          </p:nvCxnSpPr>
          <p:spPr>
            <a:xfrm rot="16200000" flipH="1">
              <a:off x="7802725" y="3390381"/>
              <a:ext cx="1483998" cy="475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TextBox 57"/>
            <p:cNvSpPr txBox="1"/>
            <p:nvPr/>
          </p:nvSpPr>
          <p:spPr>
            <a:xfrm>
              <a:off x="6569074" y="2969996"/>
              <a:ext cx="1136851" cy="523220"/>
            </a:xfrm>
            <a:prstGeom prst="rect">
              <a:avLst/>
            </a:prstGeom>
            <a:solidFill>
              <a:schemeClr val="bg1"/>
            </a:solidFill>
          </p:spPr>
          <p:txBody>
            <a:bodyPr wrap="none" rtlCol="0">
              <a:spAutoFit/>
            </a:bodyPr>
            <a:lstStyle/>
            <a:p>
              <a:pPr algn="ctr"/>
              <a:r>
                <a:rPr lang="nl-BE" sz="1400" b="1" dirty="0">
                  <a:cs typeface="Gill Sans MT"/>
                </a:rPr>
                <a:t>Grant &amp;</a:t>
              </a:r>
            </a:p>
            <a:p>
              <a:pPr algn="ctr"/>
              <a:r>
                <a:rPr lang="nl-BE" sz="1400" b="1" dirty="0" err="1">
                  <a:cs typeface="Gill Sans MT"/>
                </a:rPr>
                <a:t>publication</a:t>
              </a:r>
              <a:endParaRPr lang="nl-BE" sz="1200" b="1" dirty="0">
                <a:cs typeface="Gill Sans MT"/>
              </a:endParaRPr>
            </a:p>
          </p:txBody>
        </p:sp>
        <p:sp>
          <p:nvSpPr>
            <p:cNvPr id="18" name="TextBox 58"/>
            <p:cNvSpPr txBox="1"/>
            <p:nvPr/>
          </p:nvSpPr>
          <p:spPr>
            <a:xfrm>
              <a:off x="3822521" y="4227367"/>
              <a:ext cx="1529586" cy="523220"/>
            </a:xfrm>
            <a:prstGeom prst="rect">
              <a:avLst/>
            </a:prstGeom>
            <a:solidFill>
              <a:schemeClr val="bg1"/>
            </a:solidFill>
          </p:spPr>
          <p:txBody>
            <a:bodyPr wrap="none" rtlCol="0">
              <a:spAutoFit/>
            </a:bodyPr>
            <a:lstStyle>
              <a:defPPr>
                <a:defRPr lang="nl-BE"/>
              </a:defPPr>
              <a:lvl1pPr algn="ctr">
                <a:defRPr sz="1400">
                  <a:solidFill>
                    <a:srgbClr val="00B050"/>
                  </a:solidFill>
                  <a:latin typeface="+mn-lt"/>
                  <a:cs typeface="Gill Sans MT"/>
                </a:defRPr>
              </a:lvl1pPr>
            </a:lstStyle>
            <a:p>
              <a:r>
                <a:rPr lang="nl-BE" b="1" dirty="0">
                  <a:solidFill>
                    <a:schemeClr val="tx1"/>
                  </a:solidFill>
                </a:rPr>
                <a:t>Search report &amp;</a:t>
              </a:r>
            </a:p>
            <a:p>
              <a:r>
                <a:rPr lang="nl-BE" b="1" dirty="0">
                  <a:solidFill>
                    <a:schemeClr val="tx1"/>
                  </a:solidFill>
                </a:rPr>
                <a:t>opinion</a:t>
              </a:r>
            </a:p>
          </p:txBody>
        </p:sp>
        <p:sp>
          <p:nvSpPr>
            <p:cNvPr id="19" name="TextBox 59"/>
            <p:cNvSpPr txBox="1"/>
            <p:nvPr/>
          </p:nvSpPr>
          <p:spPr>
            <a:xfrm>
              <a:off x="4686752" y="1628800"/>
              <a:ext cx="1079142" cy="307777"/>
            </a:xfrm>
            <a:prstGeom prst="rect">
              <a:avLst/>
            </a:prstGeom>
            <a:noFill/>
          </p:spPr>
          <p:txBody>
            <a:bodyPr wrap="none" rtlCol="0">
              <a:spAutoFit/>
            </a:bodyPr>
            <a:lstStyle/>
            <a:p>
              <a:r>
                <a:rPr lang="nl-BE" sz="1400" b="1" dirty="0">
                  <a:cs typeface="Gill Sans MT"/>
                </a:rPr>
                <a:t>18 </a:t>
              </a:r>
              <a:r>
                <a:rPr lang="nl-BE" sz="1400" b="1" dirty="0" err="1">
                  <a:cs typeface="Gill Sans MT"/>
                </a:rPr>
                <a:t>months</a:t>
              </a:r>
              <a:endParaRPr lang="nl-BE" sz="1400" b="1" dirty="0">
                <a:cs typeface="Gill Sans MT"/>
              </a:endParaRPr>
            </a:p>
          </p:txBody>
        </p:sp>
        <p:cxnSp>
          <p:nvCxnSpPr>
            <p:cNvPr id="20" name="Straight Arrow Connector 60"/>
            <p:cNvCxnSpPr/>
            <p:nvPr/>
          </p:nvCxnSpPr>
          <p:spPr>
            <a:xfrm>
              <a:off x="3365501" y="1520065"/>
              <a:ext cx="5133975" cy="1588"/>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sp>
          <p:nvSpPr>
            <p:cNvPr id="21" name="TextBox 61"/>
            <p:cNvSpPr txBox="1"/>
            <p:nvPr/>
          </p:nvSpPr>
          <p:spPr>
            <a:xfrm>
              <a:off x="5688298" y="1238489"/>
              <a:ext cx="901209" cy="307777"/>
            </a:xfrm>
            <a:prstGeom prst="rect">
              <a:avLst/>
            </a:prstGeom>
            <a:noFill/>
          </p:spPr>
          <p:txBody>
            <a:bodyPr wrap="none" rtlCol="0">
              <a:spAutoFit/>
            </a:bodyPr>
            <a:lstStyle/>
            <a:p>
              <a:r>
                <a:rPr lang="nl-BE" sz="1400" b="1" dirty="0">
                  <a:cs typeface="Gill Sans MT"/>
                </a:rPr>
                <a:t>20 </a:t>
              </a:r>
              <a:r>
                <a:rPr lang="nl-BE" sz="1400" b="1" dirty="0" err="1">
                  <a:cs typeface="Gill Sans MT"/>
                </a:rPr>
                <a:t>years</a:t>
              </a:r>
              <a:endParaRPr lang="nl-BE" sz="1400" b="1" dirty="0">
                <a:cs typeface="Gill Sans MT"/>
              </a:endParaRPr>
            </a:p>
          </p:txBody>
        </p:sp>
        <p:sp>
          <p:nvSpPr>
            <p:cNvPr id="22" name="TextBox 62"/>
            <p:cNvSpPr txBox="1"/>
            <p:nvPr/>
          </p:nvSpPr>
          <p:spPr>
            <a:xfrm>
              <a:off x="7965526" y="2969996"/>
              <a:ext cx="1180131" cy="307777"/>
            </a:xfrm>
            <a:prstGeom prst="rect">
              <a:avLst/>
            </a:prstGeom>
            <a:solidFill>
              <a:schemeClr val="bg1"/>
            </a:solidFill>
          </p:spPr>
          <p:txBody>
            <a:bodyPr wrap="none" rtlCol="0">
              <a:spAutoFit/>
            </a:bodyPr>
            <a:lstStyle/>
            <a:p>
              <a:pPr algn="ctr"/>
              <a:r>
                <a:rPr lang="nl-BE" sz="1400" b="1" dirty="0">
                  <a:cs typeface="Gill Sans MT"/>
                </a:rPr>
                <a:t>End of term</a:t>
              </a:r>
              <a:endParaRPr lang="nl-BE" sz="1200" b="1" dirty="0">
                <a:cs typeface="Gill Sans MT"/>
              </a:endParaRPr>
            </a:p>
          </p:txBody>
        </p:sp>
        <p:sp>
          <p:nvSpPr>
            <p:cNvPr id="23" name="TextBox 63"/>
            <p:cNvSpPr txBox="1"/>
            <p:nvPr/>
          </p:nvSpPr>
          <p:spPr>
            <a:xfrm>
              <a:off x="9754486" y="2969995"/>
              <a:ext cx="554960" cy="523220"/>
            </a:xfrm>
            <a:prstGeom prst="rect">
              <a:avLst/>
            </a:prstGeom>
            <a:solidFill>
              <a:schemeClr val="bg1"/>
            </a:solidFill>
          </p:spPr>
          <p:txBody>
            <a:bodyPr wrap="none" rtlCol="0">
              <a:spAutoFit/>
            </a:bodyPr>
            <a:lstStyle/>
            <a:p>
              <a:pPr algn="ctr"/>
              <a:r>
                <a:rPr lang="nl-BE" sz="1400" b="1" dirty="0">
                  <a:cs typeface="Gill Sans MT"/>
                </a:rPr>
                <a:t>SPC</a:t>
              </a:r>
              <a:br>
                <a:rPr lang="nl-BE" sz="1400" b="1" dirty="0">
                  <a:cs typeface="Gill Sans MT"/>
                </a:rPr>
              </a:br>
              <a:endParaRPr lang="nl-BE" sz="1400" b="1" dirty="0">
                <a:cs typeface="Gill Sans MT"/>
              </a:endParaRPr>
            </a:p>
          </p:txBody>
        </p:sp>
        <p:cxnSp>
          <p:nvCxnSpPr>
            <p:cNvPr id="24" name="Straight Arrow Connector 64"/>
            <p:cNvCxnSpPr/>
            <p:nvPr/>
          </p:nvCxnSpPr>
          <p:spPr>
            <a:xfrm>
              <a:off x="8566151" y="1520065"/>
              <a:ext cx="1400175" cy="0"/>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sp>
          <p:nvSpPr>
            <p:cNvPr id="25" name="TextBox 65"/>
            <p:cNvSpPr txBox="1"/>
            <p:nvPr/>
          </p:nvSpPr>
          <p:spPr>
            <a:xfrm>
              <a:off x="8716614" y="1238489"/>
              <a:ext cx="982961" cy="307777"/>
            </a:xfrm>
            <a:prstGeom prst="rect">
              <a:avLst/>
            </a:prstGeom>
            <a:noFill/>
          </p:spPr>
          <p:txBody>
            <a:bodyPr wrap="none" rtlCol="0">
              <a:spAutoFit/>
            </a:bodyPr>
            <a:lstStyle/>
            <a:p>
              <a:r>
                <a:rPr lang="nl-BE" sz="1400" b="1" dirty="0">
                  <a:cs typeface="Gill Sans MT"/>
                </a:rPr>
                <a:t>≦ 5 </a:t>
              </a:r>
              <a:r>
                <a:rPr lang="nl-BE" sz="1400" b="1" dirty="0" err="1">
                  <a:cs typeface="Gill Sans MT"/>
                </a:rPr>
                <a:t>years</a:t>
              </a:r>
              <a:endParaRPr lang="nl-BE" sz="1400" b="1" dirty="0">
                <a:cs typeface="Gill Sans MT"/>
              </a:endParaRPr>
            </a:p>
          </p:txBody>
        </p:sp>
        <p:cxnSp>
          <p:nvCxnSpPr>
            <p:cNvPr id="26" name="Straight Connector 66"/>
            <p:cNvCxnSpPr/>
            <p:nvPr/>
          </p:nvCxnSpPr>
          <p:spPr>
            <a:xfrm rot="5400000">
              <a:off x="9875019" y="2784939"/>
              <a:ext cx="268357"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7" name="Straight Connector 67"/>
            <p:cNvCxnSpPr>
              <a:endCxn id="18" idx="0"/>
            </p:cNvCxnSpPr>
            <p:nvPr/>
          </p:nvCxnSpPr>
          <p:spPr>
            <a:xfrm flipH="1">
              <a:off x="4587314" y="2650760"/>
              <a:ext cx="7585" cy="157660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Straight Arrow Connector 69"/>
            <p:cNvCxnSpPr/>
            <p:nvPr/>
          </p:nvCxnSpPr>
          <p:spPr>
            <a:xfrm>
              <a:off x="3345089" y="1951981"/>
              <a:ext cx="3788682" cy="0"/>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sp>
          <p:nvSpPr>
            <p:cNvPr id="29" name="Rectangle 73"/>
            <p:cNvSpPr/>
            <p:nvPr/>
          </p:nvSpPr>
          <p:spPr>
            <a:xfrm>
              <a:off x="5543992" y="2637982"/>
              <a:ext cx="762000" cy="293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0" name="Straight Connector 74"/>
            <p:cNvCxnSpPr/>
            <p:nvPr/>
          </p:nvCxnSpPr>
          <p:spPr>
            <a:xfrm flipV="1">
              <a:off x="5533359" y="2784939"/>
              <a:ext cx="762000" cy="0"/>
            </a:xfrm>
            <a:prstGeom prst="line">
              <a:avLst/>
            </a:prstGeom>
            <a:ln w="25400">
              <a:prstDash val="lgDash"/>
            </a:ln>
          </p:spPr>
          <p:style>
            <a:lnRef idx="1">
              <a:schemeClr val="accent1"/>
            </a:lnRef>
            <a:fillRef idx="0">
              <a:schemeClr val="accent1"/>
            </a:fillRef>
            <a:effectRef idx="0">
              <a:schemeClr val="accent1"/>
            </a:effectRef>
            <a:fontRef idx="minor">
              <a:schemeClr val="tx1"/>
            </a:fontRef>
          </p:style>
        </p:cxnSp>
        <p:sp>
          <p:nvSpPr>
            <p:cNvPr id="31" name="TextBox 75"/>
            <p:cNvSpPr txBox="1"/>
            <p:nvPr/>
          </p:nvSpPr>
          <p:spPr>
            <a:xfrm>
              <a:off x="4881324" y="3482424"/>
              <a:ext cx="1837361" cy="523220"/>
            </a:xfrm>
            <a:prstGeom prst="rect">
              <a:avLst/>
            </a:prstGeom>
            <a:solidFill>
              <a:schemeClr val="bg1"/>
            </a:solidFill>
          </p:spPr>
          <p:txBody>
            <a:bodyPr wrap="none" rtlCol="0">
              <a:spAutoFit/>
            </a:bodyPr>
            <a:lstStyle>
              <a:defPPr>
                <a:defRPr lang="nl-BE"/>
              </a:defPPr>
              <a:lvl1pPr algn="ctr">
                <a:defRPr sz="1400">
                  <a:solidFill>
                    <a:srgbClr val="00B050"/>
                  </a:solidFill>
                  <a:latin typeface="+mn-lt"/>
                  <a:cs typeface="Gill Sans MT"/>
                </a:defRPr>
              </a:lvl1pPr>
            </a:lstStyle>
            <a:p>
              <a:r>
                <a:rPr lang="nl-BE" b="1" dirty="0" err="1">
                  <a:solidFill>
                    <a:schemeClr val="tx1"/>
                  </a:solidFill>
                </a:rPr>
                <a:t>Amend</a:t>
              </a:r>
              <a:r>
                <a:rPr lang="nl-BE" b="1" dirty="0">
                  <a:solidFill>
                    <a:schemeClr val="tx1"/>
                  </a:solidFill>
                </a:rPr>
                <a:t> &amp;</a:t>
              </a:r>
            </a:p>
            <a:p>
              <a:r>
                <a:rPr lang="nl-BE" b="1" dirty="0" err="1">
                  <a:solidFill>
                    <a:schemeClr val="tx1"/>
                  </a:solidFill>
                </a:rPr>
                <a:t>Informal</a:t>
              </a:r>
              <a:r>
                <a:rPr lang="nl-BE" b="1" dirty="0">
                  <a:solidFill>
                    <a:schemeClr val="tx1"/>
                  </a:solidFill>
                </a:rPr>
                <a:t> </a:t>
              </a:r>
              <a:r>
                <a:rPr lang="nl-BE" b="1" dirty="0" err="1">
                  <a:solidFill>
                    <a:schemeClr val="tx1"/>
                  </a:solidFill>
                </a:rPr>
                <a:t>comments</a:t>
              </a:r>
              <a:endParaRPr lang="nl-BE" b="1" dirty="0">
                <a:solidFill>
                  <a:schemeClr val="tx1"/>
                </a:solidFill>
              </a:endParaRPr>
            </a:p>
          </p:txBody>
        </p:sp>
        <p:cxnSp>
          <p:nvCxnSpPr>
            <p:cNvPr id="32" name="Straight Connector 76"/>
            <p:cNvCxnSpPr>
              <a:endCxn id="31" idx="0"/>
            </p:cNvCxnSpPr>
            <p:nvPr/>
          </p:nvCxnSpPr>
          <p:spPr>
            <a:xfrm flipH="1">
              <a:off x="5800005" y="2650760"/>
              <a:ext cx="11140" cy="83166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Straight Connector 81"/>
            <p:cNvCxnSpPr>
              <a:endCxn id="11" idx="0"/>
            </p:cNvCxnSpPr>
            <p:nvPr/>
          </p:nvCxnSpPr>
          <p:spPr>
            <a:xfrm>
              <a:off x="3345089" y="1293438"/>
              <a:ext cx="13950" cy="362798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1" name="Straight Arrow Connector 52"/>
            <p:cNvCxnSpPr>
              <a:cxnSpLocks/>
            </p:cNvCxnSpPr>
            <p:nvPr/>
          </p:nvCxnSpPr>
          <p:spPr>
            <a:xfrm>
              <a:off x="4602810" y="2473740"/>
              <a:ext cx="2520328" cy="1"/>
            </a:xfrm>
            <a:prstGeom prst="straightConnector1">
              <a:avLst/>
            </a:prstGeom>
            <a:ln w="25400">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2" name="TextBox 50"/>
            <p:cNvSpPr txBox="1"/>
            <p:nvPr/>
          </p:nvSpPr>
          <p:spPr>
            <a:xfrm>
              <a:off x="4693755" y="2134796"/>
              <a:ext cx="1725152" cy="307777"/>
            </a:xfrm>
            <a:prstGeom prst="rect">
              <a:avLst/>
            </a:prstGeom>
            <a:noFill/>
          </p:spPr>
          <p:txBody>
            <a:bodyPr wrap="none" rtlCol="0">
              <a:spAutoFit/>
            </a:bodyPr>
            <a:lstStyle/>
            <a:p>
              <a:r>
                <a:rPr lang="nl-BE" sz="1400" b="1" dirty="0">
                  <a:cs typeface="Gill Sans MT"/>
                </a:rPr>
                <a:t> rest of 18 </a:t>
              </a:r>
              <a:r>
                <a:rPr lang="nl-BE" sz="1400" b="1" dirty="0" err="1">
                  <a:cs typeface="Gill Sans MT"/>
                </a:rPr>
                <a:t>months</a:t>
              </a:r>
              <a:endParaRPr lang="nl-BE" sz="1400" b="1" dirty="0">
                <a:cs typeface="Gill Sans MT"/>
              </a:endParaRPr>
            </a:p>
          </p:txBody>
        </p:sp>
      </p:grpSp>
    </p:spTree>
    <p:extLst>
      <p:ext uri="{BB962C8B-B14F-4D97-AF65-F5344CB8AC3E}">
        <p14:creationId xmlns:p14="http://schemas.microsoft.com/office/powerpoint/2010/main" val="296458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p:cNvSpPr>
            <a:spLocks noGrp="1"/>
          </p:cNvSpPr>
          <p:nvPr>
            <p:ph type="body" sz="quarter" idx="14"/>
          </p:nvPr>
        </p:nvSpPr>
        <p:spPr/>
        <p:txBody>
          <a:bodyPr/>
          <a:lstStyle/>
          <a:p>
            <a:endParaRPr lang="nl-NL"/>
          </a:p>
        </p:txBody>
      </p:sp>
      <p:sp>
        <p:nvSpPr>
          <p:cNvPr id="8" name="Tijdelijke aanduiding voor tekst 7"/>
          <p:cNvSpPr>
            <a:spLocks noGrp="1"/>
          </p:cNvSpPr>
          <p:nvPr>
            <p:ph type="body" sz="quarter" idx="15"/>
          </p:nvPr>
        </p:nvSpPr>
        <p:spPr/>
        <p:txBody>
          <a:bodyPr/>
          <a:lstStyle/>
          <a:p>
            <a:endParaRPr lang="nl-NL"/>
          </a:p>
        </p:txBody>
      </p:sp>
      <p:sp>
        <p:nvSpPr>
          <p:cNvPr id="6" name="Titel 5"/>
          <p:cNvSpPr>
            <a:spLocks noGrp="1"/>
          </p:cNvSpPr>
          <p:nvPr>
            <p:ph type="title"/>
          </p:nvPr>
        </p:nvSpPr>
        <p:spPr/>
        <p:txBody>
          <a:bodyPr/>
          <a:lstStyle/>
          <a:p>
            <a:r>
              <a:rPr lang="nl-BE" dirty="0" err="1"/>
              <a:t>Notes</a:t>
            </a:r>
            <a:r>
              <a:rPr lang="nl-BE" dirty="0"/>
              <a:t> on NL patent </a:t>
            </a:r>
            <a:r>
              <a:rPr lang="nl-BE" dirty="0" err="1"/>
              <a:t>law</a:t>
            </a:r>
            <a:endParaRPr lang="nl-NL" dirty="0"/>
          </a:p>
        </p:txBody>
      </p:sp>
    </p:spTree>
    <p:extLst>
      <p:ext uri="{BB962C8B-B14F-4D97-AF65-F5344CB8AC3E}">
        <p14:creationId xmlns:p14="http://schemas.microsoft.com/office/powerpoint/2010/main" val="131102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4"/>
          </p:nvPr>
        </p:nvSpPr>
        <p:spPr/>
        <p:txBody>
          <a:bodyPr/>
          <a:lstStyle/>
          <a:p>
            <a:endParaRPr lang="nl-NL"/>
          </a:p>
        </p:txBody>
      </p:sp>
      <p:sp>
        <p:nvSpPr>
          <p:cNvPr id="3" name="Tijdelijke aanduiding voor tekst 2"/>
          <p:cNvSpPr>
            <a:spLocks noGrp="1"/>
          </p:cNvSpPr>
          <p:nvPr>
            <p:ph type="body" sz="quarter" idx="15"/>
          </p:nvPr>
        </p:nvSpPr>
        <p:spPr/>
        <p:txBody>
          <a:bodyPr/>
          <a:lstStyle/>
          <a:p>
            <a:endParaRPr lang="nl-NL"/>
          </a:p>
        </p:txBody>
      </p:sp>
      <p:sp>
        <p:nvSpPr>
          <p:cNvPr id="4" name="Tijdelijke aanduiding voor verticale tekst 3"/>
          <p:cNvSpPr>
            <a:spLocks noGrp="1"/>
          </p:cNvSpPr>
          <p:nvPr>
            <p:ph type="body" orient="vert" idx="1"/>
          </p:nvPr>
        </p:nvSpPr>
        <p:spPr>
          <a:xfrm>
            <a:off x="555025" y="1484784"/>
            <a:ext cx="11088300" cy="3775986"/>
          </a:xfrm>
        </p:spPr>
        <p:txBody>
          <a:bodyPr/>
          <a:lstStyle/>
          <a:p>
            <a:pPr marL="285750" indent="-285750">
              <a:buFont typeface="Arial" panose="020B0604020202020204" pitchFamily="34" charset="0"/>
              <a:buChar char="•"/>
            </a:pPr>
            <a:r>
              <a:rPr lang="nl-BE" b="1" dirty="0"/>
              <a:t>National </a:t>
            </a:r>
            <a:r>
              <a:rPr lang="nl-BE" b="1" dirty="0" err="1"/>
              <a:t>protection</a:t>
            </a:r>
            <a:r>
              <a:rPr lang="nl-BE" b="1" dirty="0"/>
              <a:t>, NL patent is </a:t>
            </a:r>
            <a:r>
              <a:rPr lang="nl-BE" b="1" dirty="0" err="1"/>
              <a:t>granted</a:t>
            </a:r>
            <a:r>
              <a:rPr lang="nl-BE" b="1" dirty="0"/>
              <a:t> </a:t>
            </a:r>
            <a:r>
              <a:rPr lang="nl-BE" b="1" dirty="0" err="1"/>
              <a:t>much</a:t>
            </a:r>
            <a:r>
              <a:rPr lang="nl-BE" b="1" dirty="0"/>
              <a:t> </a:t>
            </a:r>
            <a:r>
              <a:rPr lang="nl-BE" b="1" dirty="0" err="1"/>
              <a:t>faster</a:t>
            </a:r>
            <a:r>
              <a:rPr lang="nl-BE" b="1" dirty="0"/>
              <a:t> </a:t>
            </a:r>
            <a:r>
              <a:rPr lang="nl-BE" b="1" dirty="0" err="1"/>
              <a:t>than</a:t>
            </a:r>
            <a:r>
              <a:rPr lang="nl-BE" b="1" dirty="0"/>
              <a:t> EP</a:t>
            </a:r>
          </a:p>
          <a:p>
            <a:pPr marL="285750" indent="-285750">
              <a:buFont typeface="Arial" panose="020B0604020202020204" pitchFamily="34" charset="0"/>
              <a:buChar char="•"/>
            </a:pPr>
            <a:r>
              <a:rPr lang="nl-BE" b="1" dirty="0" err="1"/>
              <a:t>Reduce</a:t>
            </a:r>
            <a:r>
              <a:rPr lang="nl-BE" b="1" dirty="0"/>
              <a:t> </a:t>
            </a:r>
            <a:r>
              <a:rPr lang="nl-BE" b="1" dirty="0" err="1"/>
              <a:t>cost</a:t>
            </a:r>
            <a:r>
              <a:rPr lang="nl-BE" b="1" dirty="0"/>
              <a:t> </a:t>
            </a:r>
            <a:r>
              <a:rPr lang="nl-BE" b="1" dirty="0" err="1"/>
              <a:t>for</a:t>
            </a:r>
            <a:r>
              <a:rPr lang="nl-BE" b="1" dirty="0"/>
              <a:t> </a:t>
            </a:r>
            <a:r>
              <a:rPr lang="nl-BE" b="1" dirty="0" err="1"/>
              <a:t>initial</a:t>
            </a:r>
            <a:r>
              <a:rPr lang="nl-BE" b="1" dirty="0"/>
              <a:t> </a:t>
            </a:r>
            <a:r>
              <a:rPr lang="nl-BE" b="1" dirty="0" err="1"/>
              <a:t>filing</a:t>
            </a:r>
            <a:endParaRPr lang="nl-BE" b="1" dirty="0"/>
          </a:p>
          <a:p>
            <a:pPr marL="646113" lvl="3" indent="-285750"/>
            <a:r>
              <a:rPr lang="nl-BE" dirty="0"/>
              <a:t>NL </a:t>
            </a:r>
            <a:r>
              <a:rPr lang="nl-BE" dirty="0" err="1"/>
              <a:t>fees</a:t>
            </a:r>
            <a:r>
              <a:rPr lang="nl-BE" dirty="0"/>
              <a:t> = € 180 (NL search) / € 874 (International search)</a:t>
            </a:r>
          </a:p>
          <a:p>
            <a:pPr marL="646113" lvl="3" indent="-285750"/>
            <a:r>
              <a:rPr lang="nl-BE" dirty="0"/>
              <a:t>International Search Report </a:t>
            </a:r>
            <a:r>
              <a:rPr lang="nl-BE" dirty="0" err="1"/>
              <a:t>can</a:t>
            </a:r>
            <a:r>
              <a:rPr lang="nl-BE" dirty="0"/>
              <a:t> </a:t>
            </a:r>
            <a:r>
              <a:rPr lang="nl-BE" dirty="0" err="1"/>
              <a:t>be</a:t>
            </a:r>
            <a:r>
              <a:rPr lang="nl-BE" dirty="0"/>
              <a:t> </a:t>
            </a:r>
            <a:r>
              <a:rPr lang="nl-BE" dirty="0" err="1"/>
              <a:t>reused</a:t>
            </a:r>
            <a:r>
              <a:rPr lang="nl-BE" dirty="0"/>
              <a:t> in </a:t>
            </a:r>
            <a:r>
              <a:rPr lang="nl-BE" dirty="0" err="1"/>
              <a:t>corresponding</a:t>
            </a:r>
            <a:r>
              <a:rPr lang="nl-BE" dirty="0"/>
              <a:t> EP/PCT </a:t>
            </a:r>
            <a:r>
              <a:rPr lang="nl-BE" dirty="0" err="1"/>
              <a:t>filing</a:t>
            </a:r>
            <a:r>
              <a:rPr lang="nl-BE" dirty="0"/>
              <a:t> =&gt; </a:t>
            </a:r>
            <a:r>
              <a:rPr lang="nl-BE" dirty="0" err="1"/>
              <a:t>refund</a:t>
            </a:r>
            <a:r>
              <a:rPr lang="nl-BE" dirty="0"/>
              <a:t> of search fee</a:t>
            </a:r>
          </a:p>
          <a:p>
            <a:pPr marL="285750" indent="-285750">
              <a:buFont typeface="Arial" panose="020B0604020202020204" pitchFamily="34" charset="0"/>
              <a:buChar char="•"/>
            </a:pPr>
            <a:r>
              <a:rPr lang="nl-BE" b="1" dirty="0" err="1"/>
              <a:t>Fiscal</a:t>
            </a:r>
            <a:r>
              <a:rPr lang="nl-BE" b="1" dirty="0"/>
              <a:t> </a:t>
            </a:r>
            <a:r>
              <a:rPr lang="nl-BE" b="1" dirty="0" err="1"/>
              <a:t>reasons</a:t>
            </a:r>
            <a:endParaRPr lang="nl-BE" b="1" dirty="0"/>
          </a:p>
          <a:p>
            <a:pPr marL="646113" lvl="3" indent="-285750"/>
            <a:r>
              <a:rPr lang="nl-BE" dirty="0"/>
              <a:t>“</a:t>
            </a:r>
            <a:r>
              <a:rPr lang="nl-BE" dirty="0" err="1"/>
              <a:t>Innovatiebox</a:t>
            </a:r>
            <a:r>
              <a:rPr lang="nl-BE" dirty="0"/>
              <a:t>”: opportunity </a:t>
            </a:r>
            <a:r>
              <a:rPr lang="nl-BE" dirty="0" err="1"/>
              <a:t>to</a:t>
            </a:r>
            <a:r>
              <a:rPr lang="nl-BE" dirty="0"/>
              <a:t> </a:t>
            </a:r>
            <a:r>
              <a:rPr lang="nl-BE" dirty="0" err="1"/>
              <a:t>deduce</a:t>
            </a:r>
            <a:r>
              <a:rPr lang="nl-BE" dirty="0"/>
              <a:t> </a:t>
            </a:r>
            <a:r>
              <a:rPr lang="nl-BE" dirty="0" err="1"/>
              <a:t>expenses</a:t>
            </a:r>
            <a:r>
              <a:rPr lang="nl-BE" dirty="0"/>
              <a:t> </a:t>
            </a:r>
            <a:r>
              <a:rPr lang="nl-BE" dirty="0" err="1"/>
              <a:t>for</a:t>
            </a:r>
            <a:r>
              <a:rPr lang="nl-BE" dirty="0"/>
              <a:t> taks </a:t>
            </a:r>
            <a:r>
              <a:rPr lang="nl-BE" dirty="0" err="1"/>
              <a:t>reasons</a:t>
            </a:r>
            <a:endParaRPr lang="nl-BE" dirty="0"/>
          </a:p>
          <a:p>
            <a:pPr marL="646113" lvl="3" indent="-285750"/>
            <a:r>
              <a:rPr lang="nl-BE" dirty="0"/>
              <a:t>NL patent is </a:t>
            </a:r>
            <a:r>
              <a:rPr lang="nl-BE" dirty="0" err="1"/>
              <a:t>always</a:t>
            </a:r>
            <a:r>
              <a:rPr lang="nl-BE" dirty="0"/>
              <a:t> </a:t>
            </a:r>
            <a:r>
              <a:rPr lang="nl-BE" dirty="0" err="1"/>
              <a:t>granted</a:t>
            </a:r>
            <a:endParaRPr lang="nl-BE" dirty="0"/>
          </a:p>
        </p:txBody>
      </p:sp>
      <p:sp>
        <p:nvSpPr>
          <p:cNvPr id="5" name="Titel 4"/>
          <p:cNvSpPr>
            <a:spLocks noGrp="1"/>
          </p:cNvSpPr>
          <p:nvPr>
            <p:ph type="title"/>
          </p:nvPr>
        </p:nvSpPr>
        <p:spPr/>
        <p:txBody>
          <a:bodyPr/>
          <a:lstStyle/>
          <a:p>
            <a:r>
              <a:rPr lang="nl-BE" dirty="0" err="1"/>
              <a:t>When</a:t>
            </a:r>
            <a:r>
              <a:rPr lang="nl-BE" dirty="0"/>
              <a:t> do we file a Dutch patent </a:t>
            </a:r>
            <a:r>
              <a:rPr lang="nl-BE" dirty="0" err="1"/>
              <a:t>application</a:t>
            </a:r>
            <a:r>
              <a:rPr lang="nl-BE" dirty="0"/>
              <a:t>?</a:t>
            </a:r>
            <a:endParaRPr lang="nl-NL" dirty="0"/>
          </a:p>
        </p:txBody>
      </p:sp>
    </p:spTree>
    <p:extLst>
      <p:ext uri="{BB962C8B-B14F-4D97-AF65-F5344CB8AC3E}">
        <p14:creationId xmlns:p14="http://schemas.microsoft.com/office/powerpoint/2010/main" val="176273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4"/>
          </p:nvPr>
        </p:nvSpPr>
        <p:spPr/>
        <p:txBody>
          <a:bodyPr/>
          <a:lstStyle/>
          <a:p>
            <a:endParaRPr lang="nl-NL"/>
          </a:p>
        </p:txBody>
      </p:sp>
      <p:sp>
        <p:nvSpPr>
          <p:cNvPr id="3" name="Tijdelijke aanduiding voor tekst 2"/>
          <p:cNvSpPr>
            <a:spLocks noGrp="1"/>
          </p:cNvSpPr>
          <p:nvPr>
            <p:ph type="body" sz="quarter" idx="15"/>
          </p:nvPr>
        </p:nvSpPr>
        <p:spPr/>
        <p:txBody>
          <a:bodyPr/>
          <a:lstStyle/>
          <a:p>
            <a:endParaRPr lang="nl-NL"/>
          </a:p>
        </p:txBody>
      </p:sp>
      <p:sp>
        <p:nvSpPr>
          <p:cNvPr id="4" name="Tijdelijke aanduiding voor verticale tekst 3"/>
          <p:cNvSpPr>
            <a:spLocks noGrp="1"/>
          </p:cNvSpPr>
          <p:nvPr>
            <p:ph type="body" orient="vert" idx="1"/>
          </p:nvPr>
        </p:nvSpPr>
        <p:spPr>
          <a:xfrm>
            <a:off x="555025" y="1556792"/>
            <a:ext cx="11088300" cy="3703978"/>
          </a:xfrm>
        </p:spPr>
        <p:txBody>
          <a:bodyPr/>
          <a:lstStyle/>
          <a:p>
            <a:pPr marL="285750" indent="-285750">
              <a:buFont typeface="Arial" panose="020B0604020202020204" pitchFamily="34" charset="0"/>
              <a:buChar char="•"/>
            </a:pPr>
            <a:r>
              <a:rPr lang="nl-BE" b="1" dirty="0"/>
              <a:t>PCT</a:t>
            </a:r>
            <a:r>
              <a:rPr lang="nl-BE" dirty="0"/>
              <a:t> </a:t>
            </a:r>
          </a:p>
          <a:p>
            <a:pPr marL="646113" lvl="3" indent="-285750"/>
            <a:r>
              <a:rPr lang="nl-BE" dirty="0" err="1"/>
              <a:t>Not</a:t>
            </a:r>
            <a:r>
              <a:rPr lang="nl-BE" dirty="0"/>
              <a:t> </a:t>
            </a:r>
            <a:r>
              <a:rPr lang="nl-BE" dirty="0" err="1"/>
              <a:t>possible</a:t>
            </a:r>
            <a:r>
              <a:rPr lang="nl-BE" dirty="0"/>
              <a:t> </a:t>
            </a:r>
            <a:r>
              <a:rPr lang="nl-BE" dirty="0" err="1"/>
              <a:t>to</a:t>
            </a:r>
            <a:r>
              <a:rPr lang="nl-BE" dirty="0"/>
              <a:t> open “</a:t>
            </a:r>
            <a:r>
              <a:rPr lang="nl-BE" dirty="0" err="1"/>
              <a:t>national</a:t>
            </a:r>
            <a:r>
              <a:rPr lang="nl-BE" dirty="0"/>
              <a:t> </a:t>
            </a:r>
            <a:r>
              <a:rPr lang="nl-BE" dirty="0" err="1"/>
              <a:t>phase</a:t>
            </a:r>
            <a:r>
              <a:rPr lang="nl-BE" dirty="0"/>
              <a:t>” in NL</a:t>
            </a:r>
          </a:p>
          <a:p>
            <a:pPr marL="646113" lvl="3" indent="-285750"/>
            <a:r>
              <a:rPr lang="nl-BE" dirty="0" err="1"/>
              <a:t>Necessary</a:t>
            </a:r>
            <a:r>
              <a:rPr lang="nl-BE" dirty="0"/>
              <a:t> </a:t>
            </a:r>
            <a:r>
              <a:rPr lang="nl-BE" dirty="0" err="1"/>
              <a:t>to</a:t>
            </a:r>
            <a:r>
              <a:rPr lang="nl-BE" dirty="0"/>
              <a:t> go </a:t>
            </a:r>
            <a:r>
              <a:rPr lang="nl-BE" dirty="0" err="1"/>
              <a:t>through</a:t>
            </a:r>
            <a:r>
              <a:rPr lang="nl-BE" dirty="0"/>
              <a:t> EP procedure </a:t>
            </a:r>
            <a:r>
              <a:rPr lang="nl-BE" dirty="0" err="1"/>
              <a:t>if</a:t>
            </a:r>
            <a:r>
              <a:rPr lang="nl-BE" dirty="0"/>
              <a:t> </a:t>
            </a:r>
            <a:r>
              <a:rPr lang="nl-BE" dirty="0" err="1"/>
              <a:t>applicant</a:t>
            </a:r>
            <a:r>
              <a:rPr lang="nl-BE" dirty="0"/>
              <a:t> wants a patent (</a:t>
            </a:r>
            <a:r>
              <a:rPr lang="nl-BE" dirty="0" err="1"/>
              <a:t>only</a:t>
            </a:r>
            <a:r>
              <a:rPr lang="nl-BE" dirty="0"/>
              <a:t>) in NL</a:t>
            </a:r>
          </a:p>
          <a:p>
            <a:pPr marL="285750" lvl="0" indent="-285750">
              <a:buFont typeface="Arial" panose="020B0604020202020204" pitchFamily="34" charset="0"/>
              <a:buChar char="•"/>
            </a:pPr>
            <a:r>
              <a:rPr lang="nl-BE" b="1" dirty="0" err="1">
                <a:solidFill>
                  <a:prstClr val="black"/>
                </a:solidFill>
              </a:rPr>
              <a:t>Granted</a:t>
            </a:r>
            <a:r>
              <a:rPr lang="nl-BE" b="1" dirty="0">
                <a:solidFill>
                  <a:prstClr val="black"/>
                </a:solidFill>
              </a:rPr>
              <a:t> EP</a:t>
            </a:r>
            <a:r>
              <a:rPr lang="nl-BE" dirty="0">
                <a:solidFill>
                  <a:prstClr val="black"/>
                </a:solidFill>
              </a:rPr>
              <a:t> </a:t>
            </a:r>
          </a:p>
          <a:p>
            <a:pPr marL="646113" lvl="3" indent="-285750"/>
            <a:r>
              <a:rPr lang="nl-BE" dirty="0" err="1"/>
              <a:t>Only</a:t>
            </a:r>
            <a:r>
              <a:rPr lang="nl-BE" dirty="0"/>
              <a:t> </a:t>
            </a:r>
            <a:r>
              <a:rPr lang="nl-BE" dirty="0" err="1"/>
              <a:t>validation</a:t>
            </a:r>
            <a:r>
              <a:rPr lang="nl-BE" dirty="0"/>
              <a:t> </a:t>
            </a:r>
            <a:r>
              <a:rPr lang="nl-BE" dirty="0" err="1"/>
              <a:t>requirement</a:t>
            </a:r>
            <a:r>
              <a:rPr lang="nl-BE" dirty="0"/>
              <a:t> is </a:t>
            </a:r>
            <a:r>
              <a:rPr lang="nl-BE" dirty="0" err="1"/>
              <a:t>translation</a:t>
            </a:r>
            <a:r>
              <a:rPr lang="nl-BE" dirty="0"/>
              <a:t> of claims</a:t>
            </a:r>
          </a:p>
          <a:p>
            <a:pPr marL="646113" lvl="3" indent="-285750"/>
            <a:r>
              <a:rPr lang="nl-BE" dirty="0"/>
              <a:t>&gt; 1 </a:t>
            </a:r>
            <a:r>
              <a:rPr lang="nl-BE" dirty="0" err="1"/>
              <a:t>July</a:t>
            </a:r>
            <a:r>
              <a:rPr lang="nl-BE" dirty="0"/>
              <a:t> 2023: NL patent </a:t>
            </a:r>
            <a:r>
              <a:rPr lang="nl-BE" dirty="0" err="1"/>
              <a:t>possible</a:t>
            </a:r>
            <a:r>
              <a:rPr lang="nl-BE" dirty="0"/>
              <a:t> via UP</a:t>
            </a:r>
            <a:endParaRPr lang="nl-NL" dirty="0"/>
          </a:p>
        </p:txBody>
      </p:sp>
      <p:sp>
        <p:nvSpPr>
          <p:cNvPr id="5" name="Titel 4"/>
          <p:cNvSpPr>
            <a:spLocks noGrp="1"/>
          </p:cNvSpPr>
          <p:nvPr>
            <p:ph type="title"/>
          </p:nvPr>
        </p:nvSpPr>
        <p:spPr/>
        <p:txBody>
          <a:bodyPr/>
          <a:lstStyle/>
          <a:p>
            <a:r>
              <a:rPr lang="nl-BE" dirty="0" err="1"/>
              <a:t>Choices</a:t>
            </a:r>
            <a:r>
              <a:rPr lang="nl-BE" dirty="0"/>
              <a:t>: EP/PCT route</a:t>
            </a:r>
            <a:endParaRPr lang="nl-NL" dirty="0"/>
          </a:p>
        </p:txBody>
      </p:sp>
    </p:spTree>
    <p:extLst>
      <p:ext uri="{BB962C8B-B14F-4D97-AF65-F5344CB8AC3E}">
        <p14:creationId xmlns:p14="http://schemas.microsoft.com/office/powerpoint/2010/main" val="324598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p:cNvSpPr>
            <a:spLocks noGrp="1"/>
          </p:cNvSpPr>
          <p:nvPr>
            <p:ph type="body" sz="quarter" idx="14"/>
          </p:nvPr>
        </p:nvSpPr>
        <p:spPr/>
        <p:txBody>
          <a:bodyPr/>
          <a:lstStyle/>
          <a:p>
            <a:endParaRPr lang="nl-NL"/>
          </a:p>
        </p:txBody>
      </p:sp>
      <p:sp>
        <p:nvSpPr>
          <p:cNvPr id="8" name="Tijdelijke aanduiding voor tekst 7"/>
          <p:cNvSpPr>
            <a:spLocks noGrp="1"/>
          </p:cNvSpPr>
          <p:nvPr>
            <p:ph type="body" sz="quarter" idx="15"/>
          </p:nvPr>
        </p:nvSpPr>
        <p:spPr/>
        <p:txBody>
          <a:bodyPr/>
          <a:lstStyle/>
          <a:p>
            <a:endParaRPr lang="nl-NL"/>
          </a:p>
        </p:txBody>
      </p:sp>
      <p:sp>
        <p:nvSpPr>
          <p:cNvPr id="6" name="Titel 5"/>
          <p:cNvSpPr>
            <a:spLocks noGrp="1"/>
          </p:cNvSpPr>
          <p:nvPr>
            <p:ph type="title"/>
          </p:nvPr>
        </p:nvSpPr>
        <p:spPr/>
        <p:txBody>
          <a:bodyPr/>
          <a:lstStyle/>
          <a:p>
            <a:r>
              <a:rPr lang="nl-BE" dirty="0" err="1"/>
              <a:t>Extent</a:t>
            </a:r>
            <a:r>
              <a:rPr lang="nl-BE" dirty="0"/>
              <a:t> of </a:t>
            </a:r>
            <a:r>
              <a:rPr lang="nl-BE" dirty="0" err="1"/>
              <a:t>protection</a:t>
            </a:r>
            <a:endParaRPr lang="nl-NL" dirty="0"/>
          </a:p>
        </p:txBody>
      </p:sp>
    </p:spTree>
    <p:extLst>
      <p:ext uri="{BB962C8B-B14F-4D97-AF65-F5344CB8AC3E}">
        <p14:creationId xmlns:p14="http://schemas.microsoft.com/office/powerpoint/2010/main" val="234713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quarter" idx="14"/>
          </p:nvPr>
        </p:nvSpPr>
        <p:spPr/>
        <p:txBody>
          <a:bodyPr/>
          <a:lstStyle/>
          <a:p>
            <a:endParaRPr lang="nl-NL"/>
          </a:p>
        </p:txBody>
      </p:sp>
      <p:sp>
        <p:nvSpPr>
          <p:cNvPr id="5" name="Tijdelijke aanduiding voor tekst 4"/>
          <p:cNvSpPr>
            <a:spLocks noGrp="1"/>
          </p:cNvSpPr>
          <p:nvPr>
            <p:ph type="body" sz="quarter" idx="15"/>
          </p:nvPr>
        </p:nvSpPr>
        <p:spPr/>
        <p:txBody>
          <a:bodyPr/>
          <a:lstStyle/>
          <a:p>
            <a:endParaRPr lang="nl-NL"/>
          </a:p>
        </p:txBody>
      </p:sp>
      <p:sp>
        <p:nvSpPr>
          <p:cNvPr id="3" name="Tijdelijke aanduiding voor verticale tekst 2"/>
          <p:cNvSpPr>
            <a:spLocks noGrp="1"/>
          </p:cNvSpPr>
          <p:nvPr>
            <p:ph type="body" orient="vert" idx="1"/>
          </p:nvPr>
        </p:nvSpPr>
        <p:spPr>
          <a:xfrm>
            <a:off x="555025" y="1628800"/>
            <a:ext cx="9936638" cy="3944438"/>
          </a:xfrm>
        </p:spPr>
        <p:txBody>
          <a:bodyPr/>
          <a:lstStyle/>
          <a:p>
            <a:pPr marL="285750" indent="-285750">
              <a:buFont typeface="Arial" panose="020B0604020202020204" pitchFamily="34" charset="0"/>
              <a:buChar char="•"/>
            </a:pPr>
            <a:r>
              <a:rPr lang="en-US" dirty="0"/>
              <a:t>Art. 69 EPC: The extent of the protection conferred by a European patent or a European patent application shall be determined by the claims. Nevertheless, the description and drawings shall be used to interpret the claims. </a:t>
            </a:r>
          </a:p>
          <a:p>
            <a:pPr marL="285750" indent="-285750">
              <a:buFont typeface="Arial" panose="020B0604020202020204" pitchFamily="34" charset="0"/>
              <a:buChar char="•"/>
            </a:pPr>
            <a:r>
              <a:rPr lang="en-US" dirty="0"/>
              <a:t>Example of a claim:</a:t>
            </a:r>
          </a:p>
          <a:p>
            <a:pPr marL="1440000"/>
            <a:r>
              <a:rPr lang="en-US" i="1" dirty="0"/>
              <a:t>A car provided with a rearview mirror, wherein the rearview mirror is centrally located on the inside of a windscreen of the car and is provided with a button which can be operated by a user and allows the rearview mirror to be switched between a first state and a second state, in the first state the rearview mirror reflecting 95-100% of received light and in the second state the rearview mirror reflecting 50-60% of received light.</a:t>
            </a:r>
            <a:r>
              <a:rPr lang="en-US" dirty="0"/>
              <a:t> </a:t>
            </a:r>
          </a:p>
          <a:p>
            <a:endParaRPr lang="nl-NL" dirty="0"/>
          </a:p>
        </p:txBody>
      </p:sp>
      <p:sp>
        <p:nvSpPr>
          <p:cNvPr id="6" name="Tijdelijke aanduiding voor datum 5"/>
          <p:cNvSpPr>
            <a:spLocks noGrp="1"/>
          </p:cNvSpPr>
          <p:nvPr>
            <p:ph type="dt" sz="half" idx="10"/>
          </p:nvPr>
        </p:nvSpPr>
        <p:spPr/>
        <p:txBody>
          <a:bodyPr/>
          <a:lstStyle/>
          <a:p>
            <a:fld id="{C694C184-A0BE-4BF4-A735-5AAB137CDAB1}" type="datetime1">
              <a:rPr lang="nl-NL" smtClean="0"/>
              <a:t>28-3-2023</a:t>
            </a:fld>
            <a:endParaRPr lang="nl-NL" dirty="0"/>
          </a:p>
        </p:txBody>
      </p:sp>
      <p:sp>
        <p:nvSpPr>
          <p:cNvPr id="8" name="Titel 7"/>
          <p:cNvSpPr>
            <a:spLocks noGrp="1"/>
          </p:cNvSpPr>
          <p:nvPr>
            <p:ph type="title"/>
          </p:nvPr>
        </p:nvSpPr>
        <p:spPr/>
        <p:txBody>
          <a:bodyPr/>
          <a:lstStyle/>
          <a:p>
            <a:r>
              <a:rPr lang="nl-NL" dirty="0" err="1"/>
              <a:t>Extent</a:t>
            </a:r>
            <a:r>
              <a:rPr lang="nl-NL" dirty="0"/>
              <a:t> of </a:t>
            </a:r>
            <a:r>
              <a:rPr lang="nl-NL" dirty="0" err="1"/>
              <a:t>Protection</a:t>
            </a:r>
            <a:endParaRPr lang="nl-NL" dirty="0"/>
          </a:p>
        </p:txBody>
      </p:sp>
    </p:spTree>
    <p:extLst>
      <p:ext uri="{BB962C8B-B14F-4D97-AF65-F5344CB8AC3E}">
        <p14:creationId xmlns:p14="http://schemas.microsoft.com/office/powerpoint/2010/main" val="168838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tekst 9"/>
          <p:cNvSpPr>
            <a:spLocks noGrp="1"/>
          </p:cNvSpPr>
          <p:nvPr>
            <p:ph type="body" sz="quarter" idx="14"/>
          </p:nvPr>
        </p:nvSpPr>
        <p:spPr/>
        <p:txBody>
          <a:bodyPr/>
          <a:lstStyle/>
          <a:p>
            <a:endParaRPr lang="nl-NL" dirty="0"/>
          </a:p>
        </p:txBody>
      </p:sp>
      <p:sp>
        <p:nvSpPr>
          <p:cNvPr id="11" name="Tijdelijke aanduiding voor tekst 10"/>
          <p:cNvSpPr>
            <a:spLocks noGrp="1"/>
          </p:cNvSpPr>
          <p:nvPr>
            <p:ph type="body" sz="quarter" idx="15"/>
          </p:nvPr>
        </p:nvSpPr>
        <p:spPr/>
        <p:txBody>
          <a:bodyPr/>
          <a:lstStyle/>
          <a:p>
            <a:endParaRPr lang="nl-NL"/>
          </a:p>
        </p:txBody>
      </p:sp>
      <p:sp>
        <p:nvSpPr>
          <p:cNvPr id="9" name="Tijdelijke aanduiding voor verticale tekst 8"/>
          <p:cNvSpPr>
            <a:spLocks noGrp="1"/>
          </p:cNvSpPr>
          <p:nvPr>
            <p:ph type="body" orient="vert" idx="1"/>
          </p:nvPr>
        </p:nvSpPr>
        <p:spPr>
          <a:xfrm>
            <a:off x="555025" y="1083007"/>
            <a:ext cx="11088300" cy="3707671"/>
          </a:xfrm>
        </p:spPr>
        <p:txBody>
          <a:bodyPr/>
          <a:lstStyle/>
          <a:p>
            <a:r>
              <a:rPr lang="en-US" b="1" i="1" u="sng" dirty="0"/>
              <a:t>Article 1 - General principles</a:t>
            </a:r>
          </a:p>
          <a:p>
            <a:r>
              <a:rPr lang="en-US" dirty="0"/>
              <a:t>Article 69 should </a:t>
            </a:r>
            <a:r>
              <a:rPr lang="en-US" b="1" dirty="0"/>
              <a:t>not</a:t>
            </a:r>
            <a:r>
              <a:rPr lang="en-US" dirty="0"/>
              <a:t> be interpreted as meaning that the extent of the protection conferred by a European patent is to be understood as that defined by the </a:t>
            </a:r>
            <a:r>
              <a:rPr lang="en-US" b="1" dirty="0"/>
              <a:t>strict, literal meaning of the wording used in the claims</a:t>
            </a:r>
            <a:r>
              <a:rPr lang="en-US" dirty="0"/>
              <a:t>, the description and drawings being employed only for the purpose of resolving an ambiguity found in the claims. </a:t>
            </a:r>
            <a:r>
              <a:rPr lang="en-US" b="1" dirty="0"/>
              <a:t>Nor</a:t>
            </a:r>
            <a:r>
              <a:rPr lang="en-US" dirty="0"/>
              <a:t> should it be taken to mean that the claims serve </a:t>
            </a:r>
            <a:r>
              <a:rPr lang="en-US" b="1" dirty="0"/>
              <a:t>only as a guideline </a:t>
            </a:r>
            <a:r>
              <a:rPr lang="en-US" dirty="0"/>
              <a:t>and that the actual protection conferred may extend to what, from a consideration of the description and drawings by a person skilled in the art, the patent proprietor has contemplated. On the contrary, it is to be interpreted as defining a </a:t>
            </a:r>
            <a:r>
              <a:rPr lang="en-US" b="1" dirty="0"/>
              <a:t>position between these extremes </a:t>
            </a:r>
            <a:r>
              <a:rPr lang="en-US" dirty="0"/>
              <a:t>which combines a fair protection for the patent proprietor with a reasonable degree of legal certainty for third parties.</a:t>
            </a:r>
          </a:p>
          <a:p>
            <a:r>
              <a:rPr lang="en-US" b="1" i="1" u="sng" dirty="0"/>
              <a:t>Article 2 - Equivalents</a:t>
            </a:r>
          </a:p>
          <a:p>
            <a:r>
              <a:rPr lang="en-US" dirty="0"/>
              <a:t>For the purpose of determining the extent of protection conferred by a European patent, due account shall be taken of any </a:t>
            </a:r>
            <a:r>
              <a:rPr lang="en-US" b="1" dirty="0"/>
              <a:t>element which is equivalent to an element specified in the claims</a:t>
            </a:r>
            <a:r>
              <a:rPr lang="en-US" dirty="0"/>
              <a:t>. </a:t>
            </a:r>
            <a:endParaRPr lang="nl-NL" dirty="0"/>
          </a:p>
        </p:txBody>
      </p:sp>
      <p:sp>
        <p:nvSpPr>
          <p:cNvPr id="6" name="Tijdelijke aanduiding voor datum 5"/>
          <p:cNvSpPr>
            <a:spLocks noGrp="1"/>
          </p:cNvSpPr>
          <p:nvPr>
            <p:ph type="dt" sz="half" idx="10"/>
          </p:nvPr>
        </p:nvSpPr>
        <p:spPr/>
        <p:txBody>
          <a:bodyPr/>
          <a:lstStyle/>
          <a:p>
            <a:fld id="{C694C184-A0BE-4BF4-A735-5AAB137CDAB1}" type="datetime1">
              <a:rPr lang="nl-NL" smtClean="0"/>
              <a:t>28-3-2023</a:t>
            </a:fld>
            <a:endParaRPr lang="nl-NL" dirty="0"/>
          </a:p>
        </p:txBody>
      </p:sp>
      <p:sp>
        <p:nvSpPr>
          <p:cNvPr id="8" name="Titel 7"/>
          <p:cNvSpPr>
            <a:spLocks noGrp="1"/>
          </p:cNvSpPr>
          <p:nvPr>
            <p:ph type="title"/>
          </p:nvPr>
        </p:nvSpPr>
        <p:spPr/>
        <p:txBody>
          <a:bodyPr/>
          <a:lstStyle/>
          <a:p>
            <a:r>
              <a:rPr lang="nl-NL" dirty="0" err="1"/>
              <a:t>Extent</a:t>
            </a:r>
            <a:r>
              <a:rPr lang="nl-NL" dirty="0"/>
              <a:t> of </a:t>
            </a:r>
            <a:r>
              <a:rPr lang="nl-NL" dirty="0" err="1"/>
              <a:t>Protection</a:t>
            </a:r>
            <a:r>
              <a:rPr lang="nl-NL" dirty="0"/>
              <a:t> – Protocol on </a:t>
            </a:r>
            <a:r>
              <a:rPr lang="nl-NL" dirty="0" err="1"/>
              <a:t>Article</a:t>
            </a:r>
            <a:r>
              <a:rPr lang="nl-NL" dirty="0"/>
              <a:t> 69 EPC</a:t>
            </a:r>
          </a:p>
        </p:txBody>
      </p:sp>
      <p:sp>
        <p:nvSpPr>
          <p:cNvPr id="7" name="PIJL-RECHTS 6"/>
          <p:cNvSpPr/>
          <p:nvPr/>
        </p:nvSpPr>
        <p:spPr>
          <a:xfrm>
            <a:off x="513832" y="4750697"/>
            <a:ext cx="467432" cy="504056"/>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p:cNvSpPr txBox="1"/>
          <p:nvPr/>
        </p:nvSpPr>
        <p:spPr>
          <a:xfrm>
            <a:off x="1130623" y="4702806"/>
            <a:ext cx="10297144" cy="923330"/>
          </a:xfrm>
          <a:prstGeom prst="rect">
            <a:avLst/>
          </a:prstGeom>
          <a:noFill/>
        </p:spPr>
        <p:txBody>
          <a:bodyPr wrap="square" rtlCol="0">
            <a:spAutoFit/>
          </a:bodyPr>
          <a:lstStyle/>
          <a:p>
            <a:r>
              <a:rPr lang="nl-NL" dirty="0">
                <a:solidFill>
                  <a:schemeClr val="tx2"/>
                </a:solidFill>
              </a:rPr>
              <a:t>The ‘</a:t>
            </a:r>
            <a:r>
              <a:rPr lang="nl-NL" dirty="0" err="1">
                <a:solidFill>
                  <a:schemeClr val="tx2"/>
                </a:solidFill>
              </a:rPr>
              <a:t>extent</a:t>
            </a:r>
            <a:r>
              <a:rPr lang="nl-NL" dirty="0">
                <a:solidFill>
                  <a:schemeClr val="tx2"/>
                </a:solidFill>
              </a:rPr>
              <a:t> of </a:t>
            </a:r>
            <a:r>
              <a:rPr lang="nl-NL" dirty="0" err="1">
                <a:solidFill>
                  <a:schemeClr val="tx2"/>
                </a:solidFill>
              </a:rPr>
              <a:t>protection</a:t>
            </a:r>
            <a:r>
              <a:rPr lang="nl-NL" dirty="0">
                <a:solidFill>
                  <a:schemeClr val="tx2"/>
                </a:solidFill>
              </a:rPr>
              <a:t>’ </a:t>
            </a:r>
            <a:r>
              <a:rPr lang="nl-NL" dirty="0" err="1">
                <a:solidFill>
                  <a:schemeClr val="tx2"/>
                </a:solidFill>
              </a:rPr>
              <a:t>conferred</a:t>
            </a:r>
            <a:r>
              <a:rPr lang="nl-NL" dirty="0">
                <a:solidFill>
                  <a:schemeClr val="tx2"/>
                </a:solidFill>
              </a:rPr>
              <a:t> </a:t>
            </a:r>
            <a:r>
              <a:rPr lang="nl-NL" dirty="0" err="1">
                <a:solidFill>
                  <a:schemeClr val="tx2"/>
                </a:solidFill>
              </a:rPr>
              <a:t>by</a:t>
            </a:r>
            <a:r>
              <a:rPr lang="nl-NL" dirty="0">
                <a:solidFill>
                  <a:schemeClr val="tx2"/>
                </a:solidFill>
              </a:rPr>
              <a:t> a claim </a:t>
            </a:r>
            <a:r>
              <a:rPr lang="nl-NL" dirty="0" err="1">
                <a:solidFill>
                  <a:schemeClr val="tx2"/>
                </a:solidFill>
              </a:rPr>
              <a:t>can</a:t>
            </a:r>
            <a:r>
              <a:rPr lang="nl-NL" dirty="0">
                <a:solidFill>
                  <a:schemeClr val="tx2"/>
                </a:solidFill>
              </a:rPr>
              <a:t> </a:t>
            </a:r>
            <a:r>
              <a:rPr lang="nl-NL" dirty="0" err="1">
                <a:solidFill>
                  <a:schemeClr val="tx2"/>
                </a:solidFill>
              </a:rPr>
              <a:t>encompass</a:t>
            </a:r>
            <a:r>
              <a:rPr lang="nl-NL" dirty="0">
                <a:solidFill>
                  <a:schemeClr val="tx2"/>
                </a:solidFill>
              </a:rPr>
              <a:t> subject-matter </a:t>
            </a:r>
            <a:r>
              <a:rPr lang="nl-NL" dirty="0" err="1">
                <a:solidFill>
                  <a:schemeClr val="tx2"/>
                </a:solidFill>
              </a:rPr>
              <a:t>that</a:t>
            </a:r>
            <a:r>
              <a:rPr lang="nl-NL" dirty="0">
                <a:solidFill>
                  <a:schemeClr val="tx2"/>
                </a:solidFill>
              </a:rPr>
              <a:t> is </a:t>
            </a:r>
            <a:r>
              <a:rPr lang="nl-NL" dirty="0" err="1">
                <a:solidFill>
                  <a:schemeClr val="tx2"/>
                </a:solidFill>
              </a:rPr>
              <a:t>not</a:t>
            </a:r>
            <a:r>
              <a:rPr lang="nl-NL" dirty="0">
                <a:solidFill>
                  <a:schemeClr val="tx2"/>
                </a:solidFill>
              </a:rPr>
              <a:t> </a:t>
            </a:r>
            <a:r>
              <a:rPr lang="nl-NL" dirty="0" err="1">
                <a:solidFill>
                  <a:schemeClr val="tx2"/>
                </a:solidFill>
              </a:rPr>
              <a:t>within</a:t>
            </a:r>
            <a:r>
              <a:rPr lang="nl-NL" dirty="0">
                <a:solidFill>
                  <a:schemeClr val="tx2"/>
                </a:solidFill>
              </a:rPr>
              <a:t> </a:t>
            </a:r>
            <a:r>
              <a:rPr lang="nl-NL" dirty="0" err="1">
                <a:solidFill>
                  <a:schemeClr val="tx2"/>
                </a:solidFill>
              </a:rPr>
              <a:t>the</a:t>
            </a:r>
            <a:r>
              <a:rPr lang="nl-NL" dirty="0">
                <a:solidFill>
                  <a:schemeClr val="tx2"/>
                </a:solidFill>
              </a:rPr>
              <a:t> claim </a:t>
            </a:r>
            <a:r>
              <a:rPr lang="nl-NL" dirty="0" err="1">
                <a:solidFill>
                  <a:schemeClr val="tx2"/>
                </a:solidFill>
              </a:rPr>
              <a:t>definition</a:t>
            </a:r>
            <a:r>
              <a:rPr lang="nl-NL" dirty="0">
                <a:solidFill>
                  <a:schemeClr val="tx2"/>
                </a:solidFill>
              </a:rPr>
              <a:t> on a </a:t>
            </a:r>
            <a:r>
              <a:rPr lang="nl-NL" dirty="0" err="1">
                <a:solidFill>
                  <a:schemeClr val="tx2"/>
                </a:solidFill>
              </a:rPr>
              <a:t>strict</a:t>
            </a:r>
            <a:r>
              <a:rPr lang="nl-NL" dirty="0">
                <a:solidFill>
                  <a:schemeClr val="tx2"/>
                </a:solidFill>
              </a:rPr>
              <a:t> </a:t>
            </a:r>
            <a:r>
              <a:rPr lang="nl-NL" dirty="0" err="1">
                <a:solidFill>
                  <a:schemeClr val="tx2"/>
                </a:solidFill>
              </a:rPr>
              <a:t>literal</a:t>
            </a:r>
            <a:r>
              <a:rPr lang="nl-NL" dirty="0">
                <a:solidFill>
                  <a:schemeClr val="tx2"/>
                </a:solidFill>
              </a:rPr>
              <a:t> basis – </a:t>
            </a:r>
            <a:r>
              <a:rPr lang="nl-NL" dirty="0">
                <a:solidFill>
                  <a:srgbClr val="00B0F0"/>
                </a:solidFill>
              </a:rPr>
              <a:t>e.g. </a:t>
            </a:r>
            <a:r>
              <a:rPr lang="nl-NL" dirty="0" err="1">
                <a:solidFill>
                  <a:srgbClr val="00B0F0"/>
                </a:solidFill>
              </a:rPr>
              <a:t>rearview</a:t>
            </a:r>
            <a:r>
              <a:rPr lang="nl-NL" dirty="0">
                <a:solidFill>
                  <a:srgbClr val="00B0F0"/>
                </a:solidFill>
              </a:rPr>
              <a:t> </a:t>
            </a:r>
            <a:r>
              <a:rPr lang="nl-NL" dirty="0" err="1">
                <a:solidFill>
                  <a:srgbClr val="00B0F0"/>
                </a:solidFill>
              </a:rPr>
              <a:t>mirror</a:t>
            </a:r>
            <a:r>
              <a:rPr lang="nl-NL" dirty="0">
                <a:solidFill>
                  <a:srgbClr val="00B0F0"/>
                </a:solidFill>
              </a:rPr>
              <a:t> </a:t>
            </a:r>
            <a:r>
              <a:rPr lang="nl-NL" dirty="0" err="1">
                <a:solidFill>
                  <a:srgbClr val="00B0F0"/>
                </a:solidFill>
              </a:rPr>
              <a:t>reflecting</a:t>
            </a:r>
            <a:r>
              <a:rPr lang="nl-NL" dirty="0">
                <a:solidFill>
                  <a:srgbClr val="00B0F0"/>
                </a:solidFill>
              </a:rPr>
              <a:t> 62% in second state or is </a:t>
            </a:r>
            <a:r>
              <a:rPr lang="nl-NL" dirty="0" err="1">
                <a:solidFill>
                  <a:srgbClr val="00B0F0"/>
                </a:solidFill>
              </a:rPr>
              <a:t>not</a:t>
            </a:r>
            <a:r>
              <a:rPr lang="nl-NL" dirty="0">
                <a:solidFill>
                  <a:srgbClr val="00B0F0"/>
                </a:solidFill>
              </a:rPr>
              <a:t> </a:t>
            </a:r>
            <a:r>
              <a:rPr lang="nl-NL" dirty="0" err="1">
                <a:solidFill>
                  <a:srgbClr val="00B0F0"/>
                </a:solidFill>
              </a:rPr>
              <a:t>located</a:t>
            </a:r>
            <a:r>
              <a:rPr lang="nl-NL" dirty="0">
                <a:solidFill>
                  <a:srgbClr val="00B0F0"/>
                </a:solidFill>
              </a:rPr>
              <a:t> on </a:t>
            </a:r>
            <a:r>
              <a:rPr lang="nl-NL" dirty="0" err="1">
                <a:solidFill>
                  <a:srgbClr val="00B0F0"/>
                </a:solidFill>
              </a:rPr>
              <a:t>the</a:t>
            </a:r>
            <a:r>
              <a:rPr lang="nl-NL" dirty="0">
                <a:solidFill>
                  <a:srgbClr val="00B0F0"/>
                </a:solidFill>
              </a:rPr>
              <a:t> </a:t>
            </a:r>
            <a:r>
              <a:rPr lang="nl-NL" dirty="0" err="1">
                <a:solidFill>
                  <a:srgbClr val="00B0F0"/>
                </a:solidFill>
              </a:rPr>
              <a:t>inside</a:t>
            </a:r>
            <a:r>
              <a:rPr lang="nl-NL" dirty="0">
                <a:solidFill>
                  <a:srgbClr val="00B0F0"/>
                </a:solidFill>
              </a:rPr>
              <a:t> of </a:t>
            </a:r>
            <a:r>
              <a:rPr lang="nl-NL" dirty="0" err="1">
                <a:solidFill>
                  <a:srgbClr val="00B0F0"/>
                </a:solidFill>
              </a:rPr>
              <a:t>the</a:t>
            </a:r>
            <a:r>
              <a:rPr lang="nl-NL" dirty="0">
                <a:solidFill>
                  <a:srgbClr val="00B0F0"/>
                </a:solidFill>
              </a:rPr>
              <a:t> </a:t>
            </a:r>
            <a:r>
              <a:rPr lang="nl-NL" dirty="0" err="1">
                <a:solidFill>
                  <a:srgbClr val="00B0F0"/>
                </a:solidFill>
              </a:rPr>
              <a:t>windscreen</a:t>
            </a:r>
            <a:r>
              <a:rPr lang="nl-NL" dirty="0">
                <a:solidFill>
                  <a:srgbClr val="00B0F0"/>
                </a:solidFill>
              </a:rPr>
              <a:t> but </a:t>
            </a:r>
            <a:r>
              <a:rPr lang="nl-NL" dirty="0" err="1">
                <a:solidFill>
                  <a:srgbClr val="00B0F0"/>
                </a:solidFill>
              </a:rPr>
              <a:t>suspended</a:t>
            </a:r>
            <a:r>
              <a:rPr lang="nl-NL" dirty="0">
                <a:solidFill>
                  <a:srgbClr val="00B0F0"/>
                </a:solidFill>
              </a:rPr>
              <a:t> </a:t>
            </a:r>
            <a:r>
              <a:rPr lang="nl-NL" dirty="0" err="1">
                <a:solidFill>
                  <a:srgbClr val="00B0F0"/>
                </a:solidFill>
              </a:rPr>
              <a:t>from</a:t>
            </a:r>
            <a:r>
              <a:rPr lang="nl-NL" dirty="0">
                <a:solidFill>
                  <a:srgbClr val="00B0F0"/>
                </a:solidFill>
              </a:rPr>
              <a:t> </a:t>
            </a:r>
            <a:r>
              <a:rPr lang="nl-NL" dirty="0" err="1">
                <a:solidFill>
                  <a:srgbClr val="00B0F0"/>
                </a:solidFill>
              </a:rPr>
              <a:t>the</a:t>
            </a:r>
            <a:r>
              <a:rPr lang="nl-NL" dirty="0">
                <a:solidFill>
                  <a:srgbClr val="00B0F0"/>
                </a:solidFill>
              </a:rPr>
              <a:t> roof</a:t>
            </a:r>
          </a:p>
        </p:txBody>
      </p:sp>
    </p:spTree>
    <p:extLst>
      <p:ext uri="{BB962C8B-B14F-4D97-AF65-F5344CB8AC3E}">
        <p14:creationId xmlns:p14="http://schemas.microsoft.com/office/powerpoint/2010/main" val="420683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p:cNvSpPr>
            <a:spLocks noGrp="1"/>
          </p:cNvSpPr>
          <p:nvPr>
            <p:ph type="body" sz="quarter" idx="14"/>
          </p:nvPr>
        </p:nvSpPr>
        <p:spPr/>
        <p:txBody>
          <a:bodyPr/>
          <a:lstStyle/>
          <a:p>
            <a:endParaRPr lang="nl-NL"/>
          </a:p>
        </p:txBody>
      </p:sp>
      <p:sp>
        <p:nvSpPr>
          <p:cNvPr id="8" name="Tijdelijke aanduiding voor tekst 7"/>
          <p:cNvSpPr>
            <a:spLocks noGrp="1"/>
          </p:cNvSpPr>
          <p:nvPr>
            <p:ph type="body" sz="quarter" idx="15"/>
          </p:nvPr>
        </p:nvSpPr>
        <p:spPr/>
        <p:txBody>
          <a:bodyPr/>
          <a:lstStyle/>
          <a:p>
            <a:endParaRPr lang="nl-NL"/>
          </a:p>
        </p:txBody>
      </p:sp>
      <p:sp>
        <p:nvSpPr>
          <p:cNvPr id="6" name="Titel 5"/>
          <p:cNvSpPr>
            <a:spLocks noGrp="1"/>
          </p:cNvSpPr>
          <p:nvPr>
            <p:ph type="title"/>
          </p:nvPr>
        </p:nvSpPr>
        <p:spPr/>
        <p:txBody>
          <a:bodyPr/>
          <a:lstStyle/>
          <a:p>
            <a:r>
              <a:rPr lang="nl-BE" dirty="0" err="1"/>
              <a:t>Infringement</a:t>
            </a:r>
            <a:endParaRPr lang="nl-NL" dirty="0"/>
          </a:p>
        </p:txBody>
      </p:sp>
    </p:spTree>
    <p:extLst>
      <p:ext uri="{BB962C8B-B14F-4D97-AF65-F5344CB8AC3E}">
        <p14:creationId xmlns:p14="http://schemas.microsoft.com/office/powerpoint/2010/main" val="305671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4"/>
          </p:nvPr>
        </p:nvSpPr>
        <p:spPr/>
        <p:txBody>
          <a:bodyPr/>
          <a:lstStyle/>
          <a:p>
            <a:endParaRPr lang="nl-NL"/>
          </a:p>
        </p:txBody>
      </p:sp>
      <p:sp>
        <p:nvSpPr>
          <p:cNvPr id="3" name="Tijdelijke aanduiding voor tekst 2"/>
          <p:cNvSpPr>
            <a:spLocks noGrp="1"/>
          </p:cNvSpPr>
          <p:nvPr>
            <p:ph type="body" sz="quarter" idx="15"/>
          </p:nvPr>
        </p:nvSpPr>
        <p:spPr/>
        <p:txBody>
          <a:bodyPr/>
          <a:lstStyle/>
          <a:p>
            <a:endParaRPr lang="nl-NL"/>
          </a:p>
        </p:txBody>
      </p:sp>
      <p:sp>
        <p:nvSpPr>
          <p:cNvPr id="4" name="Tijdelijke aanduiding voor verticale tekst 3"/>
          <p:cNvSpPr>
            <a:spLocks noGrp="1"/>
          </p:cNvSpPr>
          <p:nvPr>
            <p:ph type="body" orient="vert" idx="1"/>
          </p:nvPr>
        </p:nvSpPr>
        <p:spPr/>
        <p:txBody>
          <a:bodyPr/>
          <a:lstStyle/>
          <a:p>
            <a:pPr marL="285750" indent="-285750">
              <a:buFont typeface="Arial" panose="020B0604020202020204" pitchFamily="34" charset="0"/>
              <a:buChar char="•"/>
            </a:pPr>
            <a:endParaRPr lang="nl-BE" dirty="0"/>
          </a:p>
          <a:p>
            <a:pPr marL="285750" indent="-285750">
              <a:buFont typeface="Arial" panose="020B0604020202020204" pitchFamily="34" charset="0"/>
              <a:buChar char="•"/>
            </a:pPr>
            <a:r>
              <a:rPr lang="nl-BE" b="1" dirty="0" err="1"/>
              <a:t>When</a:t>
            </a:r>
            <a:r>
              <a:rPr lang="nl-BE" b="1" dirty="0"/>
              <a:t> is a NL patent </a:t>
            </a:r>
            <a:r>
              <a:rPr lang="nl-BE" b="1" dirty="0" err="1"/>
              <a:t>infringed</a:t>
            </a:r>
            <a:r>
              <a:rPr lang="nl-BE" b="1" dirty="0"/>
              <a:t>?</a:t>
            </a:r>
          </a:p>
          <a:p>
            <a:pPr marL="461963" lvl="2" indent="-285750"/>
            <a:r>
              <a:rPr lang="nl-BE" dirty="0"/>
              <a:t>Patent = right </a:t>
            </a:r>
            <a:r>
              <a:rPr lang="nl-BE" dirty="0" err="1"/>
              <a:t>to</a:t>
            </a:r>
            <a:r>
              <a:rPr lang="nl-BE" dirty="0"/>
              <a:t> </a:t>
            </a:r>
            <a:r>
              <a:rPr lang="nl-BE" dirty="0" err="1"/>
              <a:t>prohibit</a:t>
            </a:r>
            <a:r>
              <a:rPr lang="nl-BE" dirty="0"/>
              <a:t> </a:t>
            </a:r>
            <a:r>
              <a:rPr lang="nl-BE" dirty="0">
                <a:solidFill>
                  <a:srgbClr val="FF0000"/>
                </a:solidFill>
              </a:rPr>
              <a:t>[</a:t>
            </a:r>
            <a:r>
              <a:rPr lang="nl-BE" dirty="0" err="1">
                <a:solidFill>
                  <a:srgbClr val="FF0000"/>
                </a:solidFill>
              </a:rPr>
              <a:t>not</a:t>
            </a:r>
            <a:r>
              <a:rPr lang="nl-BE" dirty="0">
                <a:solidFill>
                  <a:srgbClr val="FF0000"/>
                </a:solidFill>
              </a:rPr>
              <a:t> </a:t>
            </a:r>
            <a:r>
              <a:rPr lang="nl-BE" dirty="0" err="1">
                <a:solidFill>
                  <a:srgbClr val="FF0000"/>
                </a:solidFill>
              </a:rPr>
              <a:t>the</a:t>
            </a:r>
            <a:r>
              <a:rPr lang="nl-BE" dirty="0">
                <a:solidFill>
                  <a:srgbClr val="FF0000"/>
                </a:solidFill>
              </a:rPr>
              <a:t> right </a:t>
            </a:r>
            <a:r>
              <a:rPr lang="nl-BE" dirty="0" err="1">
                <a:solidFill>
                  <a:srgbClr val="FF0000"/>
                </a:solidFill>
              </a:rPr>
              <a:t>to</a:t>
            </a:r>
            <a:r>
              <a:rPr lang="nl-BE" dirty="0">
                <a:solidFill>
                  <a:srgbClr val="FF0000"/>
                </a:solidFill>
              </a:rPr>
              <a:t> </a:t>
            </a:r>
            <a:r>
              <a:rPr lang="nl-BE" dirty="0" err="1">
                <a:solidFill>
                  <a:srgbClr val="FF0000"/>
                </a:solidFill>
              </a:rPr>
              <a:t>manufacture</a:t>
            </a:r>
            <a:r>
              <a:rPr lang="nl-BE" dirty="0">
                <a:solidFill>
                  <a:srgbClr val="FF0000"/>
                </a:solidFill>
              </a:rPr>
              <a:t>/produce/</a:t>
            </a:r>
            <a:r>
              <a:rPr lang="nl-BE" dirty="0" err="1">
                <a:solidFill>
                  <a:srgbClr val="FF0000"/>
                </a:solidFill>
              </a:rPr>
              <a:t>sell</a:t>
            </a:r>
            <a:r>
              <a:rPr lang="nl-BE" dirty="0">
                <a:solidFill>
                  <a:srgbClr val="FF0000"/>
                </a:solidFill>
              </a:rPr>
              <a:t>/etc.!!]</a:t>
            </a:r>
          </a:p>
          <a:p>
            <a:pPr marL="461963" lvl="2" indent="-285750"/>
            <a:r>
              <a:rPr lang="nl-BE" u="sng" dirty="0" err="1"/>
              <a:t>Claimed</a:t>
            </a:r>
            <a:r>
              <a:rPr lang="nl-BE" u="sng" dirty="0"/>
              <a:t> </a:t>
            </a:r>
            <a:r>
              <a:rPr lang="nl-BE" u="sng" dirty="0" err="1"/>
              <a:t>products</a:t>
            </a:r>
            <a:r>
              <a:rPr lang="nl-BE" dirty="0"/>
              <a:t>: </a:t>
            </a:r>
            <a:r>
              <a:rPr lang="nl-BE" dirty="0" err="1"/>
              <a:t>manufactured</a:t>
            </a:r>
            <a:r>
              <a:rPr lang="nl-BE" dirty="0"/>
              <a:t>, </a:t>
            </a:r>
            <a:r>
              <a:rPr lang="nl-BE" dirty="0" err="1"/>
              <a:t>sold</a:t>
            </a:r>
            <a:r>
              <a:rPr lang="nl-BE" dirty="0"/>
              <a:t>, </a:t>
            </a:r>
            <a:r>
              <a:rPr lang="nl-BE" dirty="0" err="1"/>
              <a:t>offered</a:t>
            </a:r>
            <a:r>
              <a:rPr lang="nl-BE" dirty="0"/>
              <a:t>, </a:t>
            </a:r>
            <a:r>
              <a:rPr lang="nl-BE" dirty="0" err="1"/>
              <a:t>used</a:t>
            </a:r>
            <a:r>
              <a:rPr lang="nl-BE" dirty="0"/>
              <a:t> or </a:t>
            </a:r>
            <a:r>
              <a:rPr lang="nl-BE" dirty="0" err="1"/>
              <a:t>stored</a:t>
            </a:r>
            <a:r>
              <a:rPr lang="nl-BE" dirty="0"/>
              <a:t> </a:t>
            </a:r>
            <a:r>
              <a:rPr lang="nl-BE" dirty="0" err="1"/>
              <a:t>for</a:t>
            </a:r>
            <a:r>
              <a:rPr lang="nl-BE" dirty="0"/>
              <a:t> these </a:t>
            </a:r>
            <a:r>
              <a:rPr lang="nl-BE" dirty="0" err="1"/>
              <a:t>purposes</a:t>
            </a:r>
            <a:r>
              <a:rPr lang="nl-BE" dirty="0"/>
              <a:t> on BE </a:t>
            </a:r>
            <a:r>
              <a:rPr lang="nl-BE" dirty="0" err="1"/>
              <a:t>territory</a:t>
            </a:r>
            <a:endParaRPr lang="nl-BE" dirty="0"/>
          </a:p>
          <a:p>
            <a:pPr marL="461963" lvl="2" indent="-285750"/>
            <a:r>
              <a:rPr lang="nl-BE" u="sng" dirty="0" err="1"/>
              <a:t>Claimed</a:t>
            </a:r>
            <a:r>
              <a:rPr lang="nl-BE" u="sng" dirty="0"/>
              <a:t> </a:t>
            </a:r>
            <a:r>
              <a:rPr lang="nl-BE" u="sng" dirty="0" err="1"/>
              <a:t>processes</a:t>
            </a:r>
            <a:r>
              <a:rPr lang="nl-BE" dirty="0"/>
              <a:t>: </a:t>
            </a:r>
            <a:r>
              <a:rPr lang="nl-BE" dirty="0" err="1"/>
              <a:t>applied</a:t>
            </a:r>
            <a:r>
              <a:rPr lang="nl-BE" dirty="0"/>
              <a:t> or </a:t>
            </a:r>
            <a:r>
              <a:rPr lang="nl-BE" dirty="0" err="1"/>
              <a:t>offered</a:t>
            </a:r>
            <a:r>
              <a:rPr lang="nl-BE" dirty="0"/>
              <a:t> </a:t>
            </a:r>
            <a:r>
              <a:rPr lang="nl-BE" dirty="0" err="1"/>
              <a:t>for</a:t>
            </a:r>
            <a:r>
              <a:rPr lang="nl-BE" dirty="0"/>
              <a:t> </a:t>
            </a:r>
            <a:r>
              <a:rPr lang="nl-BE" dirty="0" err="1"/>
              <a:t>application</a:t>
            </a:r>
            <a:r>
              <a:rPr lang="nl-BE" dirty="0"/>
              <a:t> on BE </a:t>
            </a:r>
            <a:r>
              <a:rPr lang="nl-BE" dirty="0" err="1"/>
              <a:t>territory</a:t>
            </a:r>
            <a:endParaRPr lang="nl-BE" dirty="0"/>
          </a:p>
          <a:p>
            <a:pPr marL="461963" lvl="2" indent="-285750"/>
            <a:r>
              <a:rPr lang="nl-BE" u="sng" dirty="0"/>
              <a:t>Product </a:t>
            </a:r>
            <a:r>
              <a:rPr lang="nl-BE" u="sng" dirty="0" err="1"/>
              <a:t>by</a:t>
            </a:r>
            <a:r>
              <a:rPr lang="nl-BE" u="sng" dirty="0"/>
              <a:t> </a:t>
            </a:r>
            <a:r>
              <a:rPr lang="nl-BE" u="sng" dirty="0" err="1"/>
              <a:t>process</a:t>
            </a:r>
            <a:r>
              <a:rPr lang="nl-BE" u="sng" dirty="0"/>
              <a:t> </a:t>
            </a:r>
            <a:r>
              <a:rPr lang="nl-BE" dirty="0"/>
              <a:t>= </a:t>
            </a:r>
            <a:r>
              <a:rPr lang="nl-BE" dirty="0" err="1"/>
              <a:t>products</a:t>
            </a:r>
            <a:r>
              <a:rPr lang="nl-BE" dirty="0"/>
              <a:t> </a:t>
            </a:r>
            <a:r>
              <a:rPr lang="nl-BE" dirty="0" err="1"/>
              <a:t>sold</a:t>
            </a:r>
            <a:r>
              <a:rPr lang="nl-BE" dirty="0"/>
              <a:t>, </a:t>
            </a:r>
            <a:r>
              <a:rPr lang="nl-BE" dirty="0" err="1"/>
              <a:t>offered</a:t>
            </a:r>
            <a:r>
              <a:rPr lang="nl-BE" dirty="0"/>
              <a:t>, </a:t>
            </a:r>
            <a:r>
              <a:rPr lang="nl-BE" dirty="0" err="1"/>
              <a:t>used</a:t>
            </a:r>
            <a:r>
              <a:rPr lang="nl-BE" dirty="0"/>
              <a:t> or </a:t>
            </a:r>
            <a:r>
              <a:rPr lang="nl-BE" dirty="0" err="1"/>
              <a:t>stored</a:t>
            </a:r>
            <a:r>
              <a:rPr lang="nl-BE" dirty="0"/>
              <a:t> </a:t>
            </a:r>
            <a:r>
              <a:rPr lang="nl-BE" dirty="0" err="1"/>
              <a:t>for</a:t>
            </a:r>
            <a:r>
              <a:rPr lang="nl-BE" dirty="0"/>
              <a:t> </a:t>
            </a:r>
            <a:r>
              <a:rPr lang="nl-BE" dirty="0" err="1"/>
              <a:t>this</a:t>
            </a:r>
            <a:r>
              <a:rPr lang="nl-BE" dirty="0"/>
              <a:t> </a:t>
            </a:r>
            <a:r>
              <a:rPr lang="nl-BE" dirty="0" err="1"/>
              <a:t>purposes</a:t>
            </a:r>
            <a:r>
              <a:rPr lang="nl-BE" dirty="0"/>
              <a:t>, </a:t>
            </a:r>
            <a:r>
              <a:rPr lang="nl-BE" dirty="0" err="1"/>
              <a:t>which</a:t>
            </a:r>
            <a:r>
              <a:rPr lang="nl-BE" dirty="0"/>
              <a:t> </a:t>
            </a:r>
            <a:r>
              <a:rPr lang="nl-BE" dirty="0" err="1"/>
              <a:t>result</a:t>
            </a:r>
            <a:r>
              <a:rPr lang="nl-BE" dirty="0"/>
              <a:t> </a:t>
            </a:r>
            <a:r>
              <a:rPr lang="nl-BE" dirty="0" err="1"/>
              <a:t>from</a:t>
            </a:r>
            <a:r>
              <a:rPr lang="nl-BE" dirty="0"/>
              <a:t> a </a:t>
            </a:r>
            <a:r>
              <a:rPr lang="nl-BE" dirty="0" err="1"/>
              <a:t>claimed</a:t>
            </a:r>
            <a:r>
              <a:rPr lang="nl-BE" dirty="0"/>
              <a:t> </a:t>
            </a:r>
            <a:r>
              <a:rPr lang="nl-BE" dirty="0" err="1"/>
              <a:t>process</a:t>
            </a:r>
            <a:endParaRPr lang="nl-BE" dirty="0"/>
          </a:p>
          <a:p>
            <a:pPr marL="285750" lvl="0" indent="-285750">
              <a:buFont typeface="Arial" panose="020B0604020202020204" pitchFamily="34" charset="0"/>
              <a:buChar char="•"/>
            </a:pPr>
            <a:r>
              <a:rPr lang="nl-BE" b="1" dirty="0" err="1">
                <a:solidFill>
                  <a:prstClr val="black"/>
                </a:solidFill>
              </a:rPr>
              <a:t>Note</a:t>
            </a:r>
            <a:r>
              <a:rPr lang="nl-BE" b="1" dirty="0">
                <a:solidFill>
                  <a:prstClr val="black"/>
                </a:solidFill>
              </a:rPr>
              <a:t>: </a:t>
            </a:r>
            <a:r>
              <a:rPr lang="nl-BE" b="1" dirty="0" err="1">
                <a:solidFill>
                  <a:prstClr val="black"/>
                </a:solidFill>
              </a:rPr>
              <a:t>infringement</a:t>
            </a:r>
            <a:r>
              <a:rPr lang="nl-BE" b="1" dirty="0">
                <a:solidFill>
                  <a:prstClr val="black"/>
                </a:solidFill>
              </a:rPr>
              <a:t> is </a:t>
            </a:r>
            <a:r>
              <a:rPr lang="nl-BE" b="1" dirty="0" err="1">
                <a:solidFill>
                  <a:prstClr val="black"/>
                </a:solidFill>
              </a:rPr>
              <a:t>an</a:t>
            </a:r>
            <a:r>
              <a:rPr lang="nl-BE" b="1" dirty="0">
                <a:solidFill>
                  <a:prstClr val="black"/>
                </a:solidFill>
              </a:rPr>
              <a:t> </a:t>
            </a:r>
            <a:r>
              <a:rPr lang="nl-BE" b="1" u="sng" dirty="0">
                <a:solidFill>
                  <a:prstClr val="black"/>
                </a:solidFill>
              </a:rPr>
              <a:t>act </a:t>
            </a:r>
            <a:r>
              <a:rPr lang="nl-BE" b="1" u="sng" dirty="0" err="1">
                <a:solidFill>
                  <a:prstClr val="black"/>
                </a:solidFill>
              </a:rPr>
              <a:t>performed</a:t>
            </a:r>
            <a:r>
              <a:rPr lang="nl-BE" b="1" u="sng" dirty="0">
                <a:solidFill>
                  <a:prstClr val="black"/>
                </a:solidFill>
              </a:rPr>
              <a:t> </a:t>
            </a:r>
            <a:r>
              <a:rPr lang="nl-BE" b="1" u="sng" dirty="0" err="1">
                <a:solidFill>
                  <a:prstClr val="black"/>
                </a:solidFill>
              </a:rPr>
              <a:t>by</a:t>
            </a:r>
            <a:r>
              <a:rPr lang="nl-BE" b="1" u="sng" dirty="0">
                <a:solidFill>
                  <a:prstClr val="black"/>
                </a:solidFill>
              </a:rPr>
              <a:t> </a:t>
            </a:r>
            <a:r>
              <a:rPr lang="nl-BE" b="1" u="sng" dirty="0" err="1">
                <a:solidFill>
                  <a:prstClr val="black"/>
                </a:solidFill>
              </a:rPr>
              <a:t>someone</a:t>
            </a:r>
            <a:r>
              <a:rPr lang="nl-BE" b="1" dirty="0">
                <a:solidFill>
                  <a:prstClr val="black"/>
                </a:solidFill>
              </a:rPr>
              <a:t>, a product or </a:t>
            </a:r>
            <a:r>
              <a:rPr lang="nl-BE" b="1" dirty="0" err="1">
                <a:solidFill>
                  <a:prstClr val="black"/>
                </a:solidFill>
              </a:rPr>
              <a:t>process</a:t>
            </a:r>
            <a:r>
              <a:rPr lang="nl-BE" b="1" dirty="0">
                <a:solidFill>
                  <a:prstClr val="black"/>
                </a:solidFill>
              </a:rPr>
              <a:t> in </a:t>
            </a:r>
            <a:r>
              <a:rPr lang="nl-BE" b="1" dirty="0" err="1">
                <a:solidFill>
                  <a:prstClr val="black"/>
                </a:solidFill>
              </a:rPr>
              <a:t>itself</a:t>
            </a:r>
            <a:r>
              <a:rPr lang="nl-BE" b="1" dirty="0">
                <a:solidFill>
                  <a:prstClr val="black"/>
                </a:solidFill>
              </a:rPr>
              <a:t> does </a:t>
            </a:r>
            <a:r>
              <a:rPr lang="nl-BE" b="1" dirty="0" err="1">
                <a:solidFill>
                  <a:prstClr val="black"/>
                </a:solidFill>
              </a:rPr>
              <a:t>not</a:t>
            </a:r>
            <a:r>
              <a:rPr lang="nl-BE" b="1" dirty="0">
                <a:solidFill>
                  <a:prstClr val="black"/>
                </a:solidFill>
              </a:rPr>
              <a:t> </a:t>
            </a:r>
            <a:r>
              <a:rPr lang="nl-BE" b="1" dirty="0" err="1">
                <a:solidFill>
                  <a:prstClr val="black"/>
                </a:solidFill>
              </a:rPr>
              <a:t>infringe</a:t>
            </a:r>
            <a:r>
              <a:rPr lang="nl-BE" b="1" dirty="0">
                <a:solidFill>
                  <a:prstClr val="black"/>
                </a:solidFill>
              </a:rPr>
              <a:t> but </a:t>
            </a:r>
            <a:r>
              <a:rPr lang="nl-BE" b="1" dirty="0" err="1">
                <a:solidFill>
                  <a:prstClr val="black"/>
                </a:solidFill>
              </a:rPr>
              <a:t>can</a:t>
            </a:r>
            <a:r>
              <a:rPr lang="nl-BE" b="1" dirty="0">
                <a:solidFill>
                  <a:prstClr val="black"/>
                </a:solidFill>
              </a:rPr>
              <a:t> </a:t>
            </a:r>
            <a:r>
              <a:rPr lang="nl-BE" b="1" dirty="0" err="1">
                <a:solidFill>
                  <a:prstClr val="black"/>
                </a:solidFill>
              </a:rPr>
              <a:t>be</a:t>
            </a:r>
            <a:r>
              <a:rPr lang="nl-BE" b="1" dirty="0">
                <a:solidFill>
                  <a:prstClr val="black"/>
                </a:solidFill>
              </a:rPr>
              <a:t> </a:t>
            </a:r>
            <a:r>
              <a:rPr lang="nl-BE" b="1" dirty="0" err="1">
                <a:solidFill>
                  <a:prstClr val="black"/>
                </a:solidFill>
              </a:rPr>
              <a:t>inside</a:t>
            </a:r>
            <a:r>
              <a:rPr lang="nl-BE" b="1" dirty="0">
                <a:solidFill>
                  <a:prstClr val="black"/>
                </a:solidFill>
              </a:rPr>
              <a:t> </a:t>
            </a:r>
            <a:r>
              <a:rPr lang="nl-BE" b="1" dirty="0" err="1">
                <a:solidFill>
                  <a:prstClr val="black"/>
                </a:solidFill>
              </a:rPr>
              <a:t>the</a:t>
            </a:r>
            <a:r>
              <a:rPr lang="nl-BE" b="1" dirty="0">
                <a:solidFill>
                  <a:prstClr val="black"/>
                </a:solidFill>
              </a:rPr>
              <a:t> scope of </a:t>
            </a:r>
            <a:r>
              <a:rPr lang="nl-BE" b="1" dirty="0" err="1">
                <a:solidFill>
                  <a:prstClr val="black"/>
                </a:solidFill>
              </a:rPr>
              <a:t>protection</a:t>
            </a:r>
            <a:r>
              <a:rPr lang="nl-BE" b="1" dirty="0">
                <a:solidFill>
                  <a:prstClr val="black"/>
                </a:solidFill>
              </a:rPr>
              <a:t> of a patent</a:t>
            </a:r>
          </a:p>
          <a:p>
            <a:pPr marL="285750" lvl="0" indent="-285750">
              <a:buFont typeface="Arial" panose="020B0604020202020204" pitchFamily="34" charset="0"/>
              <a:buChar char="•"/>
            </a:pPr>
            <a:r>
              <a:rPr lang="nl-BE" b="1" dirty="0">
                <a:solidFill>
                  <a:prstClr val="black"/>
                </a:solidFill>
              </a:rPr>
              <a:t>Private persons </a:t>
            </a:r>
            <a:r>
              <a:rPr lang="nl-BE" b="1" dirty="0" err="1">
                <a:solidFill>
                  <a:prstClr val="black"/>
                </a:solidFill>
              </a:rPr>
              <a:t>and</a:t>
            </a:r>
            <a:r>
              <a:rPr lang="nl-BE" b="1" dirty="0">
                <a:solidFill>
                  <a:prstClr val="black"/>
                </a:solidFill>
              </a:rPr>
              <a:t> non-commercial </a:t>
            </a:r>
            <a:r>
              <a:rPr lang="nl-BE" b="1" dirty="0" err="1">
                <a:solidFill>
                  <a:prstClr val="black"/>
                </a:solidFill>
              </a:rPr>
              <a:t>activities</a:t>
            </a:r>
            <a:r>
              <a:rPr lang="nl-BE" b="1" dirty="0">
                <a:solidFill>
                  <a:prstClr val="black"/>
                </a:solidFill>
              </a:rPr>
              <a:t> are </a:t>
            </a:r>
            <a:r>
              <a:rPr lang="nl-BE" b="1" dirty="0" err="1">
                <a:solidFill>
                  <a:prstClr val="black"/>
                </a:solidFill>
              </a:rPr>
              <a:t>exempted</a:t>
            </a:r>
            <a:endParaRPr lang="nl-BE" b="1" dirty="0">
              <a:solidFill>
                <a:prstClr val="black"/>
              </a:solidFill>
            </a:endParaRPr>
          </a:p>
          <a:p>
            <a:pPr marL="646113" lvl="3" indent="-285750"/>
            <a:endParaRPr lang="nl-BE" dirty="0"/>
          </a:p>
          <a:p>
            <a:pPr marL="646113" lvl="3" indent="-285750"/>
            <a:endParaRPr lang="nl-NL" dirty="0"/>
          </a:p>
        </p:txBody>
      </p:sp>
      <p:sp>
        <p:nvSpPr>
          <p:cNvPr id="5" name="Titel 4"/>
          <p:cNvSpPr>
            <a:spLocks noGrp="1"/>
          </p:cNvSpPr>
          <p:nvPr>
            <p:ph type="title"/>
          </p:nvPr>
        </p:nvSpPr>
        <p:spPr/>
        <p:txBody>
          <a:bodyPr/>
          <a:lstStyle/>
          <a:p>
            <a:r>
              <a:rPr lang="nl-BE" dirty="0" err="1"/>
              <a:t>Infringement</a:t>
            </a:r>
            <a:r>
              <a:rPr lang="nl-BE" dirty="0"/>
              <a:t> – NL patent</a:t>
            </a:r>
            <a:endParaRPr lang="nl-NL" dirty="0"/>
          </a:p>
        </p:txBody>
      </p:sp>
    </p:spTree>
    <p:extLst>
      <p:ext uri="{BB962C8B-B14F-4D97-AF65-F5344CB8AC3E}">
        <p14:creationId xmlns:p14="http://schemas.microsoft.com/office/powerpoint/2010/main" val="45198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p:cNvSpPr>
            <a:spLocks noGrp="1"/>
          </p:cNvSpPr>
          <p:nvPr>
            <p:ph type="body" sz="quarter" idx="14"/>
          </p:nvPr>
        </p:nvSpPr>
        <p:spPr/>
        <p:txBody>
          <a:bodyPr/>
          <a:lstStyle/>
          <a:p>
            <a:endParaRPr lang="nl-NL"/>
          </a:p>
        </p:txBody>
      </p:sp>
      <p:sp>
        <p:nvSpPr>
          <p:cNvPr id="8" name="Tijdelijke aanduiding voor tekst 7"/>
          <p:cNvSpPr>
            <a:spLocks noGrp="1"/>
          </p:cNvSpPr>
          <p:nvPr>
            <p:ph type="body" sz="quarter" idx="15"/>
          </p:nvPr>
        </p:nvSpPr>
        <p:spPr/>
        <p:txBody>
          <a:bodyPr/>
          <a:lstStyle/>
          <a:p>
            <a:endParaRPr lang="nl-NL"/>
          </a:p>
        </p:txBody>
      </p:sp>
      <p:sp>
        <p:nvSpPr>
          <p:cNvPr id="6" name="Titel 5"/>
          <p:cNvSpPr>
            <a:spLocks noGrp="1"/>
          </p:cNvSpPr>
          <p:nvPr>
            <p:ph type="title"/>
          </p:nvPr>
        </p:nvSpPr>
        <p:spPr/>
        <p:txBody>
          <a:bodyPr/>
          <a:lstStyle/>
          <a:p>
            <a:r>
              <a:rPr lang="nl-BE" dirty="0" err="1"/>
              <a:t>When</a:t>
            </a:r>
            <a:r>
              <a:rPr lang="nl-BE" dirty="0"/>
              <a:t> </a:t>
            </a:r>
            <a:r>
              <a:rPr lang="nl-BE" dirty="0" err="1"/>
              <a:t>to</a:t>
            </a:r>
            <a:r>
              <a:rPr lang="nl-BE" dirty="0"/>
              <a:t> </a:t>
            </a:r>
            <a:r>
              <a:rPr lang="nl-BE" dirty="0" err="1"/>
              <a:t>apply</a:t>
            </a:r>
            <a:r>
              <a:rPr lang="nl-BE" dirty="0"/>
              <a:t> </a:t>
            </a:r>
            <a:r>
              <a:rPr lang="nl-BE" dirty="0" err="1"/>
              <a:t>for</a:t>
            </a:r>
            <a:r>
              <a:rPr lang="nl-BE" dirty="0"/>
              <a:t> a patent?</a:t>
            </a:r>
            <a:endParaRPr lang="nl-NL" dirty="0"/>
          </a:p>
        </p:txBody>
      </p:sp>
    </p:spTree>
    <p:extLst>
      <p:ext uri="{BB962C8B-B14F-4D97-AF65-F5344CB8AC3E}">
        <p14:creationId xmlns:p14="http://schemas.microsoft.com/office/powerpoint/2010/main" val="151874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4"/>
          </p:nvPr>
        </p:nvSpPr>
        <p:spPr/>
        <p:txBody>
          <a:bodyPr/>
          <a:lstStyle/>
          <a:p>
            <a:endParaRPr lang="nl-NL"/>
          </a:p>
        </p:txBody>
      </p:sp>
      <p:sp>
        <p:nvSpPr>
          <p:cNvPr id="3" name="Tijdelijke aanduiding voor tekst 2"/>
          <p:cNvSpPr>
            <a:spLocks noGrp="1"/>
          </p:cNvSpPr>
          <p:nvPr>
            <p:ph type="body" sz="quarter" idx="15"/>
          </p:nvPr>
        </p:nvSpPr>
        <p:spPr/>
        <p:txBody>
          <a:bodyPr/>
          <a:lstStyle/>
          <a:p>
            <a:endParaRPr lang="nl-NL"/>
          </a:p>
        </p:txBody>
      </p:sp>
      <p:sp>
        <p:nvSpPr>
          <p:cNvPr id="4" name="Tijdelijke aanduiding voor verticale tekst 3"/>
          <p:cNvSpPr>
            <a:spLocks noGrp="1"/>
          </p:cNvSpPr>
          <p:nvPr>
            <p:ph type="body" orient="vert" idx="1"/>
          </p:nvPr>
        </p:nvSpPr>
        <p:spPr>
          <a:xfrm>
            <a:off x="555025" y="1083007"/>
            <a:ext cx="11088300" cy="2922057"/>
          </a:xfrm>
        </p:spPr>
        <p:txBody>
          <a:bodyPr/>
          <a:lstStyle/>
          <a:p>
            <a:r>
              <a:rPr lang="nl-NL" i="1" dirty="0" err="1"/>
              <a:t>Wordmarks</a:t>
            </a:r>
            <a:r>
              <a:rPr lang="nl-NL" i="1" dirty="0"/>
              <a:t> </a:t>
            </a:r>
          </a:p>
          <a:p>
            <a:endParaRPr lang="nl-NL" dirty="0"/>
          </a:p>
          <a:p>
            <a:r>
              <a:rPr lang="nl-NL" i="1" dirty="0"/>
              <a:t>Word-/device </a:t>
            </a:r>
            <a:r>
              <a:rPr lang="nl-NL" i="1" dirty="0" err="1"/>
              <a:t>marks</a:t>
            </a:r>
            <a:endParaRPr lang="nl-NL" i="1" dirty="0"/>
          </a:p>
          <a:p>
            <a:endParaRPr lang="nl-NL" dirty="0"/>
          </a:p>
          <a:p>
            <a:r>
              <a:rPr lang="nl-NL" i="1" dirty="0"/>
              <a:t>Device </a:t>
            </a:r>
            <a:r>
              <a:rPr lang="nl-NL" i="1" dirty="0" err="1"/>
              <a:t>marks</a:t>
            </a:r>
            <a:r>
              <a:rPr lang="nl-NL" i="1" dirty="0"/>
              <a:t> </a:t>
            </a:r>
          </a:p>
        </p:txBody>
      </p:sp>
      <p:sp>
        <p:nvSpPr>
          <p:cNvPr id="5" name="Titel 4"/>
          <p:cNvSpPr>
            <a:spLocks noGrp="1"/>
          </p:cNvSpPr>
          <p:nvPr>
            <p:ph type="title"/>
          </p:nvPr>
        </p:nvSpPr>
        <p:spPr/>
        <p:txBody>
          <a:bodyPr/>
          <a:lstStyle/>
          <a:p>
            <a:r>
              <a:rPr lang="nl-NL" dirty="0"/>
              <a:t>Trademarks</a:t>
            </a:r>
          </a:p>
        </p:txBody>
      </p:sp>
      <p:pic>
        <p:nvPicPr>
          <p:cNvPr id="7" name="Afbeelding 6"/>
          <p:cNvPicPr>
            <a:picLocks noChangeAspect="1"/>
          </p:cNvPicPr>
          <p:nvPr/>
        </p:nvPicPr>
        <p:blipFill>
          <a:blip r:embed="rId2"/>
          <a:stretch>
            <a:fillRect/>
          </a:stretch>
        </p:blipFill>
        <p:spPr>
          <a:xfrm>
            <a:off x="3265487" y="908720"/>
            <a:ext cx="5667375" cy="2943225"/>
          </a:xfrm>
          <a:prstGeom prst="rect">
            <a:avLst/>
          </a:prstGeom>
        </p:spPr>
      </p:pic>
      <p:sp>
        <p:nvSpPr>
          <p:cNvPr id="8" name="Titel 4"/>
          <p:cNvSpPr txBox="1">
            <a:spLocks/>
          </p:cNvSpPr>
          <p:nvPr/>
        </p:nvSpPr>
        <p:spPr>
          <a:xfrm>
            <a:off x="555025" y="5048432"/>
            <a:ext cx="11160000" cy="533219"/>
          </a:xfrm>
          <a:prstGeom prst="rect">
            <a:avLst/>
          </a:prstGeom>
        </p:spPr>
        <p:txBody>
          <a:bodyPr vert="horz" lIns="0" tIns="0" rIns="0" bIns="0" rtlCol="0" anchor="t">
            <a:noAutofit/>
          </a:bodyPr>
          <a:lstStyle>
            <a:lvl1pPr algn="l" defTabSz="914400" rtl="0" eaLnBrk="1" latinLnBrk="0" hangingPunct="1">
              <a:spcBef>
                <a:spcPct val="0"/>
              </a:spcBef>
              <a:buNone/>
              <a:defRPr sz="2800" b="1" kern="1200" baseline="0">
                <a:solidFill>
                  <a:schemeClr val="tx2"/>
                </a:solidFill>
                <a:latin typeface="+mj-lt"/>
                <a:ea typeface="+mj-ea"/>
                <a:cs typeface="+mj-cs"/>
              </a:defRPr>
            </a:lvl1pPr>
          </a:lstStyle>
          <a:p>
            <a:r>
              <a:rPr lang="nl-NL" sz="1800" dirty="0" err="1">
                <a:solidFill>
                  <a:schemeClr val="tx1"/>
                </a:solidFill>
              </a:rPr>
              <a:t>Duration</a:t>
            </a:r>
            <a:r>
              <a:rPr lang="nl-NL" sz="1800" dirty="0">
                <a:solidFill>
                  <a:schemeClr val="tx1"/>
                </a:solidFill>
              </a:rPr>
              <a:t>: </a:t>
            </a:r>
            <a:r>
              <a:rPr lang="nl-NL" sz="1800" b="0" dirty="0" err="1">
                <a:solidFill>
                  <a:schemeClr val="tx1"/>
                </a:solidFill>
              </a:rPr>
              <a:t>Potentially</a:t>
            </a:r>
            <a:r>
              <a:rPr lang="nl-NL" sz="1800" b="0" dirty="0">
                <a:solidFill>
                  <a:schemeClr val="tx1"/>
                </a:solidFill>
              </a:rPr>
              <a:t> </a:t>
            </a:r>
            <a:r>
              <a:rPr lang="nl-NL" sz="1800" b="0" dirty="0" err="1">
                <a:solidFill>
                  <a:schemeClr val="tx1"/>
                </a:solidFill>
              </a:rPr>
              <a:t>infinite</a:t>
            </a:r>
            <a:endParaRPr lang="nl-NL" sz="1800" dirty="0">
              <a:solidFill>
                <a:schemeClr val="tx1"/>
              </a:solidFill>
            </a:endParaRPr>
          </a:p>
        </p:txBody>
      </p:sp>
    </p:spTree>
    <p:extLst>
      <p:ext uri="{BB962C8B-B14F-4D97-AF65-F5344CB8AC3E}">
        <p14:creationId xmlns:p14="http://schemas.microsoft.com/office/powerpoint/2010/main" val="231001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DA5A82-534E-E809-EDB9-0314905ABB93}"/>
              </a:ext>
            </a:extLst>
          </p:cNvPr>
          <p:cNvSpPr>
            <a:spLocks noGrp="1"/>
          </p:cNvSpPr>
          <p:nvPr>
            <p:ph type="body" sz="quarter" idx="14"/>
          </p:nvPr>
        </p:nvSpPr>
        <p:spPr/>
        <p:txBody>
          <a:bodyPr/>
          <a:lstStyle/>
          <a:p>
            <a:endParaRPr lang="nl-NL"/>
          </a:p>
        </p:txBody>
      </p:sp>
      <p:sp>
        <p:nvSpPr>
          <p:cNvPr id="3" name="Text Placeholder 2">
            <a:extLst>
              <a:ext uri="{FF2B5EF4-FFF2-40B4-BE49-F238E27FC236}">
                <a16:creationId xmlns:a16="http://schemas.microsoft.com/office/drawing/2014/main" id="{EC83A97B-664F-656B-9AD8-BE07784E9D46}"/>
              </a:ext>
            </a:extLst>
          </p:cNvPr>
          <p:cNvSpPr>
            <a:spLocks noGrp="1"/>
          </p:cNvSpPr>
          <p:nvPr>
            <p:ph type="body" sz="quarter" idx="15"/>
          </p:nvPr>
        </p:nvSpPr>
        <p:spPr/>
        <p:txBody>
          <a:bodyPr/>
          <a:lstStyle/>
          <a:p>
            <a:endParaRPr lang="nl-NL"/>
          </a:p>
        </p:txBody>
      </p:sp>
      <p:sp>
        <p:nvSpPr>
          <p:cNvPr id="4" name="Vertical Text Placeholder 3">
            <a:extLst>
              <a:ext uri="{FF2B5EF4-FFF2-40B4-BE49-F238E27FC236}">
                <a16:creationId xmlns:a16="http://schemas.microsoft.com/office/drawing/2014/main" id="{9FE7C4BA-2713-8839-AB7B-0CCA6E595574}"/>
              </a:ext>
            </a:extLst>
          </p:cNvPr>
          <p:cNvSpPr>
            <a:spLocks noGrp="1"/>
          </p:cNvSpPr>
          <p:nvPr>
            <p:ph type="body" orient="vert" idx="1"/>
          </p:nvPr>
        </p:nvSpPr>
        <p:spPr>
          <a:xfrm>
            <a:off x="555025" y="1083007"/>
            <a:ext cx="11088300" cy="4578241"/>
          </a:xfrm>
        </p:spPr>
        <p:txBody>
          <a:bodyPr/>
          <a:lstStyle/>
          <a:p>
            <a:r>
              <a:rPr lang="en-GB" sz="1600" u="sng" dirty="0"/>
              <a:t>Commercial reasons</a:t>
            </a:r>
          </a:p>
          <a:p>
            <a:pPr marL="285750" indent="-285750">
              <a:buFont typeface="Arial" panose="020B0604020202020204" pitchFamily="34" charset="0"/>
              <a:buChar char="•"/>
            </a:pPr>
            <a:r>
              <a:rPr lang="en-GB" sz="1600" dirty="0"/>
              <a:t>Every competitor also patents all inventions – e.g. drugs / medical equipment </a:t>
            </a:r>
          </a:p>
          <a:p>
            <a:r>
              <a:rPr lang="en-GB" sz="1600" u="sng" dirty="0"/>
              <a:t>Can one hide an invention for competitors</a:t>
            </a:r>
            <a:r>
              <a:rPr lang="en-GB" sz="1600" dirty="0"/>
              <a:t>?</a:t>
            </a:r>
          </a:p>
          <a:p>
            <a:pPr marL="285750" indent="-285750">
              <a:buFont typeface="Arial" panose="020B0604020202020204" pitchFamily="34" charset="0"/>
              <a:buChar char="•"/>
            </a:pPr>
            <a:r>
              <a:rPr lang="nl-NL" sz="1600" dirty="0" err="1"/>
              <a:t>If</a:t>
            </a:r>
            <a:r>
              <a:rPr lang="nl-NL" sz="1600" dirty="0"/>
              <a:t> yes (e.g. </a:t>
            </a:r>
            <a:r>
              <a:rPr lang="nl-NL" sz="1600" dirty="0" err="1"/>
              <a:t>if</a:t>
            </a:r>
            <a:r>
              <a:rPr lang="nl-NL" sz="1600" dirty="0"/>
              <a:t> </a:t>
            </a:r>
            <a:r>
              <a:rPr lang="nl-NL" sz="1600" dirty="0" err="1"/>
              <a:t>relating</a:t>
            </a:r>
            <a:r>
              <a:rPr lang="nl-NL" sz="1600" dirty="0"/>
              <a:t> </a:t>
            </a:r>
            <a:r>
              <a:rPr lang="nl-NL" sz="1600" dirty="0" err="1"/>
              <a:t>to</a:t>
            </a:r>
            <a:r>
              <a:rPr lang="nl-NL" sz="1600" dirty="0"/>
              <a:t> </a:t>
            </a:r>
            <a:r>
              <a:rPr lang="nl-NL" sz="1600" dirty="0" err="1"/>
              <a:t>production</a:t>
            </a:r>
            <a:r>
              <a:rPr lang="nl-NL" sz="1600" dirty="0"/>
              <a:t> </a:t>
            </a:r>
            <a:r>
              <a:rPr lang="nl-NL" sz="1600" dirty="0" err="1"/>
              <a:t>process</a:t>
            </a:r>
            <a:r>
              <a:rPr lang="nl-NL" sz="1600" dirty="0"/>
              <a:t> or </a:t>
            </a:r>
            <a:r>
              <a:rPr lang="nl-NL" sz="1600" dirty="0" err="1"/>
              <a:t>to</a:t>
            </a:r>
            <a:r>
              <a:rPr lang="nl-NL" sz="1600" dirty="0"/>
              <a:t> software) </a:t>
            </a:r>
            <a:r>
              <a:rPr lang="nl-NL" sz="1600" dirty="0">
                <a:sym typeface="Wingdings" panose="05000000000000000000" pitchFamily="2" charset="2"/>
              </a:rPr>
              <a:t> </a:t>
            </a:r>
            <a:r>
              <a:rPr lang="nl-NL" sz="1600" dirty="0" err="1">
                <a:sym typeface="Wingdings" panose="05000000000000000000" pitchFamily="2" charset="2"/>
              </a:rPr>
              <a:t>maybe</a:t>
            </a:r>
            <a:r>
              <a:rPr lang="nl-NL" sz="1600" dirty="0">
                <a:sym typeface="Wingdings" panose="05000000000000000000" pitchFamily="2" charset="2"/>
              </a:rPr>
              <a:t> do </a:t>
            </a:r>
            <a:r>
              <a:rPr lang="nl-NL" sz="1600" dirty="0" err="1">
                <a:sym typeface="Wingdings" panose="05000000000000000000" pitchFamily="2" charset="2"/>
              </a:rPr>
              <a:t>not</a:t>
            </a:r>
            <a:r>
              <a:rPr lang="nl-NL" sz="1600" dirty="0">
                <a:sym typeface="Wingdings" panose="05000000000000000000" pitchFamily="2" charset="2"/>
              </a:rPr>
              <a:t> </a:t>
            </a:r>
            <a:r>
              <a:rPr lang="nl-NL" sz="1600" dirty="0" err="1">
                <a:sym typeface="Wingdings" panose="05000000000000000000" pitchFamily="2" charset="2"/>
              </a:rPr>
              <a:t>apply</a:t>
            </a:r>
            <a:r>
              <a:rPr lang="nl-NL" sz="1600" dirty="0">
                <a:sym typeface="Wingdings" panose="05000000000000000000" pitchFamily="2" charset="2"/>
              </a:rPr>
              <a:t> </a:t>
            </a:r>
            <a:r>
              <a:rPr lang="nl-NL" sz="1600" dirty="0" err="1">
                <a:sym typeface="Wingdings" panose="05000000000000000000" pitchFamily="2" charset="2"/>
              </a:rPr>
              <a:t>for</a:t>
            </a:r>
            <a:r>
              <a:rPr lang="nl-NL" sz="1600" dirty="0">
                <a:sym typeface="Wingdings" panose="05000000000000000000" pitchFamily="2" charset="2"/>
              </a:rPr>
              <a:t> patent </a:t>
            </a:r>
            <a:r>
              <a:rPr lang="nl-NL" sz="1600" dirty="0" err="1">
                <a:sym typeface="Wingdings" panose="05000000000000000000" pitchFamily="2" charset="2"/>
              </a:rPr>
              <a:t>unless</a:t>
            </a:r>
            <a:r>
              <a:rPr lang="nl-NL" sz="1600" dirty="0">
                <a:sym typeface="Wingdings" panose="05000000000000000000" pitchFamily="2" charset="2"/>
              </a:rPr>
              <a:t> risk of </a:t>
            </a:r>
            <a:r>
              <a:rPr lang="nl-NL" sz="1600" dirty="0" err="1">
                <a:sym typeface="Wingdings" panose="05000000000000000000" pitchFamily="2" charset="2"/>
              </a:rPr>
              <a:t>invention</a:t>
            </a:r>
            <a:r>
              <a:rPr lang="nl-NL" sz="1600" dirty="0">
                <a:sym typeface="Wingdings" panose="05000000000000000000" pitchFamily="2" charset="2"/>
              </a:rPr>
              <a:t> </a:t>
            </a:r>
            <a:r>
              <a:rPr lang="nl-NL" sz="1600" dirty="0" err="1">
                <a:sym typeface="Wingdings" panose="05000000000000000000" pitchFamily="2" charset="2"/>
              </a:rPr>
              <a:t>leaking</a:t>
            </a:r>
            <a:r>
              <a:rPr lang="nl-NL" sz="1600" dirty="0">
                <a:sym typeface="Wingdings" panose="05000000000000000000" pitchFamily="2" charset="2"/>
              </a:rPr>
              <a:t> </a:t>
            </a:r>
            <a:r>
              <a:rPr lang="nl-NL" sz="1600" dirty="0" err="1">
                <a:sym typeface="Wingdings" panose="05000000000000000000" pitchFamily="2" charset="2"/>
              </a:rPr>
              <a:t>to</a:t>
            </a:r>
            <a:r>
              <a:rPr lang="nl-NL" sz="1600" dirty="0">
                <a:sym typeface="Wingdings" panose="05000000000000000000" pitchFamily="2" charset="2"/>
              </a:rPr>
              <a:t> </a:t>
            </a:r>
            <a:r>
              <a:rPr lang="nl-NL" sz="1600" dirty="0" err="1">
                <a:sym typeface="Wingdings" panose="05000000000000000000" pitchFamily="2" charset="2"/>
              </a:rPr>
              <a:t>competitors</a:t>
            </a:r>
            <a:r>
              <a:rPr lang="nl-NL" sz="1600" dirty="0">
                <a:sym typeface="Wingdings" panose="05000000000000000000" pitchFamily="2" charset="2"/>
              </a:rPr>
              <a:t> is high</a:t>
            </a:r>
          </a:p>
          <a:p>
            <a:pPr marL="285750" indent="-285750">
              <a:buFont typeface="Arial" panose="020B0604020202020204" pitchFamily="34" charset="0"/>
              <a:buChar char="•"/>
            </a:pPr>
            <a:r>
              <a:rPr lang="nl-NL" sz="1600" dirty="0" err="1">
                <a:sym typeface="Wingdings" panose="05000000000000000000" pitchFamily="2" charset="2"/>
              </a:rPr>
              <a:t>If</a:t>
            </a:r>
            <a:r>
              <a:rPr lang="nl-NL" sz="1600" dirty="0">
                <a:sym typeface="Wingdings" panose="05000000000000000000" pitchFamily="2" charset="2"/>
              </a:rPr>
              <a:t> no  </a:t>
            </a:r>
            <a:r>
              <a:rPr lang="nl-NL" sz="1600" dirty="0" err="1">
                <a:sym typeface="Wingdings" panose="05000000000000000000" pitchFamily="2" charset="2"/>
              </a:rPr>
              <a:t>consider</a:t>
            </a:r>
            <a:r>
              <a:rPr lang="nl-NL" sz="1600" dirty="0">
                <a:sym typeface="Wingdings" panose="05000000000000000000" pitchFamily="2" charset="2"/>
              </a:rPr>
              <a:t> </a:t>
            </a:r>
            <a:r>
              <a:rPr lang="nl-NL" sz="1600" dirty="0" err="1">
                <a:sym typeface="Wingdings" panose="05000000000000000000" pitchFamily="2" charset="2"/>
              </a:rPr>
              <a:t>applying</a:t>
            </a:r>
            <a:r>
              <a:rPr lang="nl-NL" sz="1600" dirty="0">
                <a:sym typeface="Wingdings" panose="05000000000000000000" pitchFamily="2" charset="2"/>
              </a:rPr>
              <a:t> </a:t>
            </a:r>
            <a:r>
              <a:rPr lang="nl-NL" sz="1600" dirty="0" err="1">
                <a:sym typeface="Wingdings" panose="05000000000000000000" pitchFamily="2" charset="2"/>
              </a:rPr>
              <a:t>for</a:t>
            </a:r>
            <a:r>
              <a:rPr lang="nl-NL" sz="1600" dirty="0">
                <a:sym typeface="Wingdings" panose="05000000000000000000" pitchFamily="2" charset="2"/>
              </a:rPr>
              <a:t> patent</a:t>
            </a:r>
          </a:p>
          <a:p>
            <a:pPr marL="1080000" indent="-285750">
              <a:buFont typeface="Arial" panose="020B0604020202020204" pitchFamily="34" charset="0"/>
              <a:buChar char="•"/>
            </a:pPr>
            <a:r>
              <a:rPr lang="nl-NL" sz="1600" dirty="0">
                <a:sym typeface="Wingdings" panose="05000000000000000000" pitchFamily="2" charset="2"/>
              </a:rPr>
              <a:t>Is market large </a:t>
            </a:r>
            <a:r>
              <a:rPr lang="nl-NL" sz="1600" dirty="0" err="1">
                <a:sym typeface="Wingdings" panose="05000000000000000000" pitchFamily="2" charset="2"/>
              </a:rPr>
              <a:t>enough</a:t>
            </a:r>
            <a:r>
              <a:rPr lang="nl-NL" sz="1600" dirty="0">
                <a:sym typeface="Wingdings" panose="05000000000000000000" pitchFamily="2" charset="2"/>
              </a:rPr>
              <a:t> </a:t>
            </a:r>
            <a:r>
              <a:rPr lang="nl-NL" sz="1600" dirty="0" err="1">
                <a:sym typeface="Wingdings" panose="05000000000000000000" pitchFamily="2" charset="2"/>
              </a:rPr>
              <a:t>to</a:t>
            </a:r>
            <a:r>
              <a:rPr lang="nl-NL" sz="1600" dirty="0">
                <a:sym typeface="Wingdings" panose="05000000000000000000" pitchFamily="2" charset="2"/>
              </a:rPr>
              <a:t> </a:t>
            </a:r>
            <a:r>
              <a:rPr lang="nl-NL" sz="1600" dirty="0" err="1">
                <a:sym typeface="Wingdings" panose="05000000000000000000" pitchFamily="2" charset="2"/>
              </a:rPr>
              <a:t>outweigh</a:t>
            </a:r>
            <a:r>
              <a:rPr lang="nl-NL" sz="1600" dirty="0">
                <a:sym typeface="Wingdings" panose="05000000000000000000" pitchFamily="2" charset="2"/>
              </a:rPr>
              <a:t> </a:t>
            </a:r>
            <a:r>
              <a:rPr lang="nl-NL" sz="1600" dirty="0" err="1">
                <a:sym typeface="Wingdings" panose="05000000000000000000" pitchFamily="2" charset="2"/>
              </a:rPr>
              <a:t>costs</a:t>
            </a:r>
            <a:r>
              <a:rPr lang="nl-NL" sz="1600" dirty="0">
                <a:sym typeface="Wingdings" panose="05000000000000000000" pitchFamily="2" charset="2"/>
              </a:rPr>
              <a:t> of </a:t>
            </a:r>
            <a:r>
              <a:rPr lang="nl-NL" sz="1600" dirty="0" err="1">
                <a:sym typeface="Wingdings" panose="05000000000000000000" pitchFamily="2" charset="2"/>
              </a:rPr>
              <a:t>patenting</a:t>
            </a:r>
            <a:r>
              <a:rPr lang="nl-NL" sz="1600" dirty="0">
                <a:sym typeface="Wingdings" panose="05000000000000000000" pitchFamily="2" charset="2"/>
              </a:rPr>
              <a:t>?</a:t>
            </a:r>
          </a:p>
          <a:p>
            <a:pPr marL="1080000" indent="-285750">
              <a:buFont typeface="Arial" panose="020B0604020202020204" pitchFamily="34" charset="0"/>
              <a:buChar char="•"/>
            </a:pPr>
            <a:r>
              <a:rPr lang="nl-NL" sz="1600" dirty="0" err="1">
                <a:sym typeface="Wingdings" panose="05000000000000000000" pitchFamily="2" charset="2"/>
              </a:rPr>
              <a:t>Can</a:t>
            </a:r>
            <a:r>
              <a:rPr lang="nl-NL" sz="1600" dirty="0">
                <a:sym typeface="Wingdings" panose="05000000000000000000" pitchFamily="2" charset="2"/>
              </a:rPr>
              <a:t> </a:t>
            </a:r>
            <a:r>
              <a:rPr lang="nl-NL" sz="1600" dirty="0" err="1">
                <a:sym typeface="Wingdings" panose="05000000000000000000" pitchFamily="2" charset="2"/>
              </a:rPr>
              <a:t>competitors</a:t>
            </a:r>
            <a:r>
              <a:rPr lang="nl-NL" sz="1600" dirty="0">
                <a:sym typeface="Wingdings" panose="05000000000000000000" pitchFamily="2" charset="2"/>
              </a:rPr>
              <a:t> </a:t>
            </a:r>
            <a:r>
              <a:rPr lang="nl-NL" sz="1600" dirty="0" err="1">
                <a:sym typeface="Wingdings" panose="05000000000000000000" pitchFamily="2" charset="2"/>
              </a:rPr>
              <a:t>easily</a:t>
            </a:r>
            <a:r>
              <a:rPr lang="nl-NL" sz="1600" dirty="0">
                <a:sym typeface="Wingdings" panose="05000000000000000000" pitchFamily="2" charset="2"/>
              </a:rPr>
              <a:t> </a:t>
            </a:r>
            <a:r>
              <a:rPr lang="nl-NL" sz="1600" dirty="0" err="1">
                <a:sym typeface="Wingdings" panose="05000000000000000000" pitchFamily="2" charset="2"/>
              </a:rPr>
              <a:t>work</a:t>
            </a:r>
            <a:r>
              <a:rPr lang="nl-NL" sz="1600" dirty="0">
                <a:sym typeface="Wingdings" panose="05000000000000000000" pitchFamily="2" charset="2"/>
              </a:rPr>
              <a:t> </a:t>
            </a:r>
            <a:r>
              <a:rPr lang="nl-NL" sz="1600" dirty="0" err="1">
                <a:sym typeface="Wingdings" panose="05000000000000000000" pitchFamily="2" charset="2"/>
              </a:rPr>
              <a:t>around</a:t>
            </a:r>
            <a:r>
              <a:rPr lang="nl-NL" sz="1600" dirty="0">
                <a:sym typeface="Wingdings" panose="05000000000000000000" pitchFamily="2" charset="2"/>
              </a:rPr>
              <a:t>?</a:t>
            </a:r>
          </a:p>
          <a:p>
            <a:r>
              <a:rPr lang="nl-NL" sz="1600" u="sng" dirty="0"/>
              <a:t>Financial / business </a:t>
            </a:r>
            <a:r>
              <a:rPr lang="nl-NL" sz="1600" u="sng" dirty="0" err="1"/>
              <a:t>reasons</a:t>
            </a:r>
            <a:endParaRPr lang="nl-NL" sz="1600" u="sng" dirty="0"/>
          </a:p>
          <a:p>
            <a:pPr marL="285750" indent="-285750">
              <a:buFont typeface="Arial" panose="020B0604020202020204" pitchFamily="34" charset="0"/>
              <a:buChar char="•"/>
            </a:pPr>
            <a:r>
              <a:rPr lang="nl-NL" sz="1600" dirty="0" err="1"/>
              <a:t>Applying</a:t>
            </a:r>
            <a:r>
              <a:rPr lang="nl-NL" sz="1600" dirty="0"/>
              <a:t> </a:t>
            </a:r>
            <a:r>
              <a:rPr lang="nl-NL" sz="1600" dirty="0" err="1"/>
              <a:t>for</a:t>
            </a:r>
            <a:r>
              <a:rPr lang="nl-NL" sz="1600" dirty="0"/>
              <a:t> patents </a:t>
            </a:r>
            <a:r>
              <a:rPr lang="nl-NL" sz="1600" dirty="0" err="1"/>
              <a:t>and</a:t>
            </a:r>
            <a:r>
              <a:rPr lang="nl-NL" sz="1600" dirty="0"/>
              <a:t> </a:t>
            </a:r>
            <a:r>
              <a:rPr lang="nl-NL" sz="1600" dirty="0" err="1"/>
              <a:t>selling</a:t>
            </a:r>
            <a:r>
              <a:rPr lang="nl-NL" sz="1600" dirty="0"/>
              <a:t>/</a:t>
            </a:r>
            <a:r>
              <a:rPr lang="nl-NL" sz="1600" dirty="0" err="1"/>
              <a:t>licensing</a:t>
            </a:r>
            <a:r>
              <a:rPr lang="nl-NL" sz="1600" dirty="0"/>
              <a:t> </a:t>
            </a:r>
            <a:r>
              <a:rPr lang="nl-NL" sz="1600" dirty="0" err="1"/>
              <a:t>them</a:t>
            </a:r>
            <a:r>
              <a:rPr lang="nl-NL" sz="1600" dirty="0"/>
              <a:t> </a:t>
            </a:r>
            <a:r>
              <a:rPr lang="nl-NL" sz="1600" dirty="0" err="1"/>
              <a:t>may</a:t>
            </a:r>
            <a:r>
              <a:rPr lang="nl-NL" sz="1600" dirty="0"/>
              <a:t> </a:t>
            </a:r>
            <a:r>
              <a:rPr lang="nl-NL" sz="1600" dirty="0" err="1"/>
              <a:t>be</a:t>
            </a:r>
            <a:r>
              <a:rPr lang="nl-NL" sz="1600" dirty="0"/>
              <a:t> a business model [R&amp;D </a:t>
            </a:r>
            <a:r>
              <a:rPr lang="nl-NL" sz="1600" dirty="0" err="1"/>
              <a:t>centres</a:t>
            </a:r>
            <a:r>
              <a:rPr lang="nl-NL" sz="1600" dirty="0"/>
              <a:t>]</a:t>
            </a:r>
          </a:p>
          <a:p>
            <a:pPr marL="285750" indent="-285750">
              <a:buFont typeface="Arial" panose="020B0604020202020204" pitchFamily="34" charset="0"/>
              <a:buChar char="•"/>
            </a:pPr>
            <a:r>
              <a:rPr lang="nl-NL" sz="1600" dirty="0"/>
              <a:t>Patents </a:t>
            </a:r>
            <a:r>
              <a:rPr lang="nl-NL" sz="1600" dirty="0" err="1"/>
              <a:t>may</a:t>
            </a:r>
            <a:r>
              <a:rPr lang="nl-NL" sz="1600" dirty="0"/>
              <a:t> </a:t>
            </a:r>
            <a:r>
              <a:rPr lang="nl-NL" sz="1600" dirty="0" err="1"/>
              <a:t>be</a:t>
            </a:r>
            <a:r>
              <a:rPr lang="nl-NL" sz="1600" dirty="0"/>
              <a:t> </a:t>
            </a:r>
            <a:r>
              <a:rPr lang="nl-NL" sz="1600" dirty="0" err="1"/>
              <a:t>used</a:t>
            </a:r>
            <a:r>
              <a:rPr lang="nl-NL" sz="1600" dirty="0"/>
              <a:t> as a </a:t>
            </a:r>
            <a:r>
              <a:rPr lang="nl-NL" sz="1600" dirty="0" err="1"/>
              <a:t>offensive</a:t>
            </a:r>
            <a:r>
              <a:rPr lang="nl-NL" sz="1600" dirty="0"/>
              <a:t>/</a:t>
            </a:r>
            <a:r>
              <a:rPr lang="nl-NL" sz="1600" dirty="0" err="1"/>
              <a:t>defensive</a:t>
            </a:r>
            <a:r>
              <a:rPr lang="nl-NL" sz="1600" dirty="0"/>
              <a:t> </a:t>
            </a:r>
            <a:r>
              <a:rPr lang="nl-NL" sz="1600" dirty="0" err="1"/>
              <a:t>weapon</a:t>
            </a:r>
            <a:r>
              <a:rPr lang="nl-NL" sz="1600" dirty="0"/>
              <a:t> </a:t>
            </a:r>
            <a:r>
              <a:rPr lang="nl-NL" sz="1600" dirty="0" err="1"/>
              <a:t>against</a:t>
            </a:r>
            <a:r>
              <a:rPr lang="nl-NL" sz="1600" dirty="0"/>
              <a:t> </a:t>
            </a:r>
            <a:r>
              <a:rPr lang="nl-NL" sz="1600" dirty="0" err="1"/>
              <a:t>competitors</a:t>
            </a:r>
            <a:r>
              <a:rPr lang="nl-NL" sz="1600" dirty="0"/>
              <a:t> even </a:t>
            </a:r>
            <a:r>
              <a:rPr lang="nl-NL" sz="1600" dirty="0" err="1"/>
              <a:t>if</a:t>
            </a:r>
            <a:r>
              <a:rPr lang="nl-NL" sz="1600" dirty="0"/>
              <a:t> </a:t>
            </a:r>
            <a:r>
              <a:rPr lang="nl-NL" sz="1600" dirty="0" err="1"/>
              <a:t>you</a:t>
            </a:r>
            <a:r>
              <a:rPr lang="nl-NL" sz="1600" dirty="0"/>
              <a:t> </a:t>
            </a:r>
            <a:r>
              <a:rPr lang="nl-NL" sz="1600" dirty="0" err="1"/>
              <a:t>don’t</a:t>
            </a:r>
            <a:r>
              <a:rPr lang="nl-NL" sz="1600" dirty="0"/>
              <a:t> </a:t>
            </a:r>
            <a:r>
              <a:rPr lang="nl-NL" sz="1600" dirty="0" err="1"/>
              <a:t>exploit</a:t>
            </a:r>
            <a:r>
              <a:rPr lang="nl-NL" sz="1600" dirty="0"/>
              <a:t> </a:t>
            </a:r>
            <a:r>
              <a:rPr lang="nl-NL" sz="1600" dirty="0" err="1"/>
              <a:t>the</a:t>
            </a:r>
            <a:r>
              <a:rPr lang="nl-NL" sz="1600" dirty="0"/>
              <a:t> </a:t>
            </a:r>
            <a:r>
              <a:rPr lang="nl-NL" sz="1600" dirty="0" err="1"/>
              <a:t>technology</a:t>
            </a:r>
            <a:r>
              <a:rPr lang="nl-NL" sz="1600" dirty="0"/>
              <a:t> </a:t>
            </a:r>
            <a:r>
              <a:rPr lang="nl-NL" sz="1600" dirty="0" err="1"/>
              <a:t>yourselves</a:t>
            </a:r>
            <a:endParaRPr lang="nl-NL" sz="1600" dirty="0"/>
          </a:p>
        </p:txBody>
      </p:sp>
      <p:sp>
        <p:nvSpPr>
          <p:cNvPr id="5" name="Title 4">
            <a:extLst>
              <a:ext uri="{FF2B5EF4-FFF2-40B4-BE49-F238E27FC236}">
                <a16:creationId xmlns:a16="http://schemas.microsoft.com/office/drawing/2014/main" id="{7C33A573-302B-9CA7-CC5B-BE32623CA537}"/>
              </a:ext>
            </a:extLst>
          </p:cNvPr>
          <p:cNvSpPr>
            <a:spLocks noGrp="1"/>
          </p:cNvSpPr>
          <p:nvPr>
            <p:ph type="title"/>
          </p:nvPr>
        </p:nvSpPr>
        <p:spPr/>
        <p:txBody>
          <a:bodyPr/>
          <a:lstStyle/>
          <a:p>
            <a:r>
              <a:rPr lang="en-GB" dirty="0"/>
              <a:t>Reasons to apply for a patent yes/no</a:t>
            </a:r>
            <a:endParaRPr lang="nl-NL" dirty="0"/>
          </a:p>
        </p:txBody>
      </p:sp>
    </p:spTree>
    <p:extLst>
      <p:ext uri="{BB962C8B-B14F-4D97-AF65-F5344CB8AC3E}">
        <p14:creationId xmlns:p14="http://schemas.microsoft.com/office/powerpoint/2010/main" val="112057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53B5D6-4DC0-21C4-326F-8C5855F3E7C8}"/>
              </a:ext>
            </a:extLst>
          </p:cNvPr>
          <p:cNvSpPr>
            <a:spLocks noGrp="1"/>
          </p:cNvSpPr>
          <p:nvPr>
            <p:ph type="body" sz="quarter" idx="14"/>
          </p:nvPr>
        </p:nvSpPr>
        <p:spPr/>
        <p:txBody>
          <a:bodyPr/>
          <a:lstStyle/>
          <a:p>
            <a:endParaRPr lang="nl-NL"/>
          </a:p>
        </p:txBody>
      </p:sp>
      <p:sp>
        <p:nvSpPr>
          <p:cNvPr id="3" name="Text Placeholder 2">
            <a:extLst>
              <a:ext uri="{FF2B5EF4-FFF2-40B4-BE49-F238E27FC236}">
                <a16:creationId xmlns:a16="http://schemas.microsoft.com/office/drawing/2014/main" id="{20790646-F927-B86C-E7C0-757A7A1A88EC}"/>
              </a:ext>
            </a:extLst>
          </p:cNvPr>
          <p:cNvSpPr>
            <a:spLocks noGrp="1"/>
          </p:cNvSpPr>
          <p:nvPr>
            <p:ph type="body" sz="quarter" idx="15"/>
          </p:nvPr>
        </p:nvSpPr>
        <p:spPr/>
        <p:txBody>
          <a:bodyPr/>
          <a:lstStyle/>
          <a:p>
            <a:endParaRPr lang="nl-NL"/>
          </a:p>
        </p:txBody>
      </p:sp>
      <p:sp>
        <p:nvSpPr>
          <p:cNvPr id="4" name="Vertical Text Placeholder 3">
            <a:extLst>
              <a:ext uri="{FF2B5EF4-FFF2-40B4-BE49-F238E27FC236}">
                <a16:creationId xmlns:a16="http://schemas.microsoft.com/office/drawing/2014/main" id="{CB93B8F7-F902-4BA4-2CB1-DB171073F0C3}"/>
              </a:ext>
            </a:extLst>
          </p:cNvPr>
          <p:cNvSpPr>
            <a:spLocks noGrp="1"/>
          </p:cNvSpPr>
          <p:nvPr>
            <p:ph type="body" orient="vert" idx="1"/>
          </p:nvPr>
        </p:nvSpPr>
        <p:spPr>
          <a:xfrm>
            <a:off x="555025" y="1700808"/>
            <a:ext cx="11088300" cy="3559962"/>
          </a:xfrm>
        </p:spPr>
        <p:txBody>
          <a:bodyPr/>
          <a:lstStyle/>
          <a:p>
            <a:pPr marL="285750" indent="-285750">
              <a:buFont typeface="Arial" panose="020B0604020202020204" pitchFamily="34" charset="0"/>
              <a:buChar char="•"/>
            </a:pPr>
            <a:r>
              <a:rPr lang="en-GB" dirty="0"/>
              <a:t>Not necessarily</a:t>
            </a:r>
          </a:p>
          <a:p>
            <a:pPr marL="285750" indent="-285750">
              <a:buFont typeface="Arial" panose="020B0604020202020204" pitchFamily="34" charset="0"/>
              <a:buChar char="•"/>
            </a:pPr>
            <a:r>
              <a:rPr lang="en-GB" dirty="0"/>
              <a:t>One must have a sound business case for the invention</a:t>
            </a:r>
          </a:p>
          <a:p>
            <a:pPr marL="285750" indent="-285750">
              <a:buFont typeface="Arial" panose="020B0604020202020204" pitchFamily="34" charset="0"/>
              <a:buChar char="•"/>
            </a:pPr>
            <a:r>
              <a:rPr lang="en-GB" dirty="0"/>
              <a:t>Yes: e.g., when you have a drug for vaccination against Covid, Sars, Ebola</a:t>
            </a:r>
          </a:p>
          <a:p>
            <a:pPr marL="285750" indent="-285750">
              <a:buFont typeface="Arial" panose="020B0604020202020204" pitchFamily="34" charset="0"/>
              <a:buChar char="•"/>
            </a:pPr>
            <a:r>
              <a:rPr lang="en-GB" dirty="0"/>
              <a:t>No: e.g., </a:t>
            </a:r>
          </a:p>
          <a:p>
            <a:pPr marL="720000" indent="-342900">
              <a:buFont typeface="+mj-lt"/>
              <a:buAutoNum type="arabicPeriod"/>
            </a:pPr>
            <a:r>
              <a:rPr lang="en-GB" dirty="0"/>
              <a:t>when technological advantage is clear but one is unable to market the invention (example: 2</a:t>
            </a:r>
            <a:r>
              <a:rPr lang="en-GB" baseline="30000" dirty="0"/>
              <a:t>nd</a:t>
            </a:r>
            <a:r>
              <a:rPr lang="en-GB" dirty="0"/>
              <a:t> generation DVD encoding scheme)</a:t>
            </a:r>
          </a:p>
          <a:p>
            <a:pPr marL="720000" indent="-342900">
              <a:buFont typeface="+mj-lt"/>
              <a:buAutoNum type="arabicPeriod"/>
            </a:pPr>
            <a:r>
              <a:rPr lang="en-GB" dirty="0"/>
              <a:t>One must be able to produce and sell</a:t>
            </a:r>
          </a:p>
          <a:p>
            <a:pPr marL="720000" indent="-342900">
              <a:buFont typeface="+mj-lt"/>
              <a:buAutoNum type="arabicPeriod"/>
            </a:pPr>
            <a:r>
              <a:rPr lang="en-GB" dirty="0"/>
              <a:t>One must not be blocked by third party’s patent(s)</a:t>
            </a:r>
            <a:endParaRPr lang="nl-NL" dirty="0"/>
          </a:p>
        </p:txBody>
      </p:sp>
      <p:sp>
        <p:nvSpPr>
          <p:cNvPr id="5" name="Title 4">
            <a:extLst>
              <a:ext uri="{FF2B5EF4-FFF2-40B4-BE49-F238E27FC236}">
                <a16:creationId xmlns:a16="http://schemas.microsoft.com/office/drawing/2014/main" id="{B818706F-9274-5FF8-6F62-7F8458997E3A}"/>
              </a:ext>
            </a:extLst>
          </p:cNvPr>
          <p:cNvSpPr>
            <a:spLocks noGrp="1"/>
          </p:cNvSpPr>
          <p:nvPr>
            <p:ph type="title"/>
          </p:nvPr>
        </p:nvSpPr>
        <p:spPr/>
        <p:txBody>
          <a:bodyPr/>
          <a:lstStyle/>
          <a:p>
            <a:r>
              <a:rPr lang="en-GB" dirty="0"/>
              <a:t>Do you become rich when you have a patent?</a:t>
            </a:r>
            <a:endParaRPr lang="nl-NL" dirty="0"/>
          </a:p>
        </p:txBody>
      </p:sp>
    </p:spTree>
    <p:extLst>
      <p:ext uri="{BB962C8B-B14F-4D97-AF65-F5344CB8AC3E}">
        <p14:creationId xmlns:p14="http://schemas.microsoft.com/office/powerpoint/2010/main" val="132110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type="pic" idx="13"/>
          </p:nvPr>
        </p:nvPicPr>
        <p:blipFill>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t="14488" b="14488"/>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5" name="GLOW"/>
          <p:cNvSpPr/>
          <p:nvPr/>
        </p:nvSpPr>
        <p:spPr>
          <a:xfrm>
            <a:off x="6610207" y="3690357"/>
            <a:ext cx="2901432" cy="1034787"/>
          </a:xfrm>
          <a:prstGeom prst="ellipse">
            <a:avLst/>
          </a:prstGeom>
          <a:solidFill>
            <a:schemeClr val="bg1">
              <a:alpha val="50196"/>
            </a:schemeClr>
          </a:solidFill>
          <a:ln w="9525">
            <a:noFill/>
          </a:ln>
          <a:effectLst>
            <a:outerShdw blurRad="304800" sx="99000" sy="99000" algn="ctr" rotWithShape="0">
              <a:schemeClr val="accent4">
                <a:lumMod val="40000"/>
                <a:lumOff val="60000"/>
                <a:alpha val="59000"/>
              </a:scheme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grpSp>
        <p:nvGrpSpPr>
          <p:cNvPr id="140" name="Groep 139"/>
          <p:cNvGrpSpPr/>
          <p:nvPr/>
        </p:nvGrpSpPr>
        <p:grpSpPr>
          <a:xfrm>
            <a:off x="9562535" y="1959856"/>
            <a:ext cx="1118628" cy="2147425"/>
            <a:chOff x="5215480" y="2182287"/>
            <a:chExt cx="1118628" cy="2147425"/>
          </a:xfrm>
        </p:grpSpPr>
        <p:sp>
          <p:nvSpPr>
            <p:cNvPr id="141" name="GLASS OUTLINE"/>
            <p:cNvSpPr/>
            <p:nvPr/>
          </p:nvSpPr>
          <p:spPr>
            <a:xfrm>
              <a:off x="5215480" y="2309679"/>
              <a:ext cx="1118628" cy="1476654"/>
            </a:xfrm>
            <a:custGeom>
              <a:avLst/>
              <a:gdLst>
                <a:gd name="connsiteX0" fmla="*/ 463138 w 1781299"/>
                <a:gd name="connsiteY0" fmla="*/ 2137558 h 2137558"/>
                <a:gd name="connsiteX1" fmla="*/ 308759 w 1781299"/>
                <a:gd name="connsiteY1" fmla="*/ 1662545 h 2137558"/>
                <a:gd name="connsiteX2" fmla="*/ 0 w 1781299"/>
                <a:gd name="connsiteY2" fmla="*/ 736270 h 2137558"/>
                <a:gd name="connsiteX3" fmla="*/ 843148 w 1781299"/>
                <a:gd name="connsiteY3" fmla="*/ 0 h 2137558"/>
                <a:gd name="connsiteX4" fmla="*/ 1781299 w 1781299"/>
                <a:gd name="connsiteY4" fmla="*/ 795647 h 2137558"/>
                <a:gd name="connsiteX5" fmla="*/ 1401288 w 1781299"/>
                <a:gd name="connsiteY5" fmla="*/ 1816925 h 2137558"/>
                <a:gd name="connsiteX6" fmla="*/ 1282535 w 1781299"/>
                <a:gd name="connsiteY6" fmla="*/ 2137558 h 2137558"/>
                <a:gd name="connsiteX7" fmla="*/ 463138 w 1781299"/>
                <a:gd name="connsiteY7" fmla="*/ 2137558 h 2137558"/>
                <a:gd name="connsiteX0" fmla="*/ 463138 w 1781299"/>
                <a:gd name="connsiteY0" fmla="*/ 2137712 h 2137712"/>
                <a:gd name="connsiteX1" fmla="*/ 308759 w 1781299"/>
                <a:gd name="connsiteY1" fmla="*/ 1662699 h 2137712"/>
                <a:gd name="connsiteX2" fmla="*/ 0 w 1781299"/>
                <a:gd name="connsiteY2" fmla="*/ 736424 h 2137712"/>
                <a:gd name="connsiteX3" fmla="*/ 843148 w 1781299"/>
                <a:gd name="connsiteY3" fmla="*/ 154 h 2137712"/>
                <a:gd name="connsiteX4" fmla="*/ 1781299 w 1781299"/>
                <a:gd name="connsiteY4" fmla="*/ 795801 h 2137712"/>
                <a:gd name="connsiteX5" fmla="*/ 1401288 w 1781299"/>
                <a:gd name="connsiteY5" fmla="*/ 1817079 h 2137712"/>
                <a:gd name="connsiteX6" fmla="*/ 1282535 w 1781299"/>
                <a:gd name="connsiteY6" fmla="*/ 2137712 h 2137712"/>
                <a:gd name="connsiteX7" fmla="*/ 463138 w 1781299"/>
                <a:gd name="connsiteY7" fmla="*/ 2137712 h 2137712"/>
                <a:gd name="connsiteX0" fmla="*/ 463138 w 1781299"/>
                <a:gd name="connsiteY0" fmla="*/ 2138480 h 2138480"/>
                <a:gd name="connsiteX1" fmla="*/ 308759 w 1781299"/>
                <a:gd name="connsiteY1" fmla="*/ 1663467 h 2138480"/>
                <a:gd name="connsiteX2" fmla="*/ 0 w 1781299"/>
                <a:gd name="connsiteY2" fmla="*/ 737192 h 2138480"/>
                <a:gd name="connsiteX3" fmla="*/ 843148 w 1781299"/>
                <a:gd name="connsiteY3" fmla="*/ 922 h 2138480"/>
                <a:gd name="connsiteX4" fmla="*/ 1781299 w 1781299"/>
                <a:gd name="connsiteY4" fmla="*/ 796569 h 2138480"/>
                <a:gd name="connsiteX5" fmla="*/ 1401288 w 1781299"/>
                <a:gd name="connsiteY5" fmla="*/ 1817847 h 2138480"/>
                <a:gd name="connsiteX6" fmla="*/ 1282535 w 1781299"/>
                <a:gd name="connsiteY6" fmla="*/ 2138480 h 2138480"/>
                <a:gd name="connsiteX7" fmla="*/ 463138 w 1781299"/>
                <a:gd name="connsiteY7" fmla="*/ 2138480 h 2138480"/>
                <a:gd name="connsiteX0" fmla="*/ 463138 w 1804633"/>
                <a:gd name="connsiteY0" fmla="*/ 2138548 h 2138548"/>
                <a:gd name="connsiteX1" fmla="*/ 308759 w 1804633"/>
                <a:gd name="connsiteY1" fmla="*/ 1663535 h 2138548"/>
                <a:gd name="connsiteX2" fmla="*/ 0 w 1804633"/>
                <a:gd name="connsiteY2" fmla="*/ 737260 h 2138548"/>
                <a:gd name="connsiteX3" fmla="*/ 843148 w 1804633"/>
                <a:gd name="connsiteY3" fmla="*/ 990 h 2138548"/>
                <a:gd name="connsiteX4" fmla="*/ 1781299 w 1804633"/>
                <a:gd name="connsiteY4" fmla="*/ 796637 h 2138548"/>
                <a:gd name="connsiteX5" fmla="*/ 1401288 w 1804633"/>
                <a:gd name="connsiteY5" fmla="*/ 1817915 h 2138548"/>
                <a:gd name="connsiteX6" fmla="*/ 1282535 w 1804633"/>
                <a:gd name="connsiteY6" fmla="*/ 2138548 h 2138548"/>
                <a:gd name="connsiteX7" fmla="*/ 463138 w 1804633"/>
                <a:gd name="connsiteY7" fmla="*/ 2138548 h 2138548"/>
                <a:gd name="connsiteX0" fmla="*/ 478631 w 1820126"/>
                <a:gd name="connsiteY0" fmla="*/ 2138548 h 2138548"/>
                <a:gd name="connsiteX1" fmla="*/ 324252 w 1820126"/>
                <a:gd name="connsiteY1" fmla="*/ 1663535 h 2138548"/>
                <a:gd name="connsiteX2" fmla="*/ 15493 w 1820126"/>
                <a:gd name="connsiteY2" fmla="*/ 737260 h 2138548"/>
                <a:gd name="connsiteX3" fmla="*/ 858641 w 1820126"/>
                <a:gd name="connsiteY3" fmla="*/ 990 h 2138548"/>
                <a:gd name="connsiteX4" fmla="*/ 1796792 w 1820126"/>
                <a:gd name="connsiteY4" fmla="*/ 796637 h 2138548"/>
                <a:gd name="connsiteX5" fmla="*/ 1416781 w 1820126"/>
                <a:gd name="connsiteY5" fmla="*/ 1817915 h 2138548"/>
                <a:gd name="connsiteX6" fmla="*/ 1298028 w 1820126"/>
                <a:gd name="connsiteY6" fmla="*/ 2138548 h 2138548"/>
                <a:gd name="connsiteX7" fmla="*/ 478631 w 1820126"/>
                <a:gd name="connsiteY7" fmla="*/ 2138548 h 213854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67067"/>
                <a:gd name="connsiteX1" fmla="*/ 324252 w 1820126"/>
                <a:gd name="connsiteY1" fmla="*/ 1663535 h 2167067"/>
                <a:gd name="connsiteX2" fmla="*/ 15493 w 1820126"/>
                <a:gd name="connsiteY2" fmla="*/ 737260 h 2167067"/>
                <a:gd name="connsiteX3" fmla="*/ 858641 w 1820126"/>
                <a:gd name="connsiteY3" fmla="*/ 990 h 2167067"/>
                <a:gd name="connsiteX4" fmla="*/ 1796792 w 1820126"/>
                <a:gd name="connsiteY4" fmla="*/ 796637 h 2167067"/>
                <a:gd name="connsiteX5" fmla="*/ 1416781 w 1820126"/>
                <a:gd name="connsiteY5" fmla="*/ 1817915 h 2167067"/>
                <a:gd name="connsiteX6" fmla="*/ 1298028 w 1820126"/>
                <a:gd name="connsiteY6" fmla="*/ 2138548 h 2167067"/>
                <a:gd name="connsiteX7" fmla="*/ 478631 w 1820126"/>
                <a:gd name="connsiteY7" fmla="*/ 2138548 h 2167067"/>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7731 w 1819226"/>
                <a:gd name="connsiteY0" fmla="*/ 2138548 h 2182754"/>
                <a:gd name="connsiteX1" fmla="*/ 334047 w 1819226"/>
                <a:gd name="connsiteY1" fmla="*/ 1636798 h 2182754"/>
                <a:gd name="connsiteX2" fmla="*/ 14593 w 1819226"/>
                <a:gd name="connsiteY2" fmla="*/ 737260 h 2182754"/>
                <a:gd name="connsiteX3" fmla="*/ 857741 w 1819226"/>
                <a:gd name="connsiteY3" fmla="*/ 990 h 2182754"/>
                <a:gd name="connsiteX4" fmla="*/ 1795892 w 1819226"/>
                <a:gd name="connsiteY4" fmla="*/ 796637 h 2182754"/>
                <a:gd name="connsiteX5" fmla="*/ 1415881 w 1819226"/>
                <a:gd name="connsiteY5" fmla="*/ 1817915 h 2182754"/>
                <a:gd name="connsiteX6" fmla="*/ 1297128 w 1819226"/>
                <a:gd name="connsiteY6" fmla="*/ 2138548 h 2182754"/>
                <a:gd name="connsiteX7" fmla="*/ 477731 w 1819226"/>
                <a:gd name="connsiteY7" fmla="*/ 2138548 h 2182754"/>
                <a:gd name="connsiteX0" fmla="*/ 463577 w 1805072"/>
                <a:gd name="connsiteY0" fmla="*/ 2138548 h 2182754"/>
                <a:gd name="connsiteX1" fmla="*/ 319893 w 1805072"/>
                <a:gd name="connsiteY1" fmla="*/ 1636798 h 2182754"/>
                <a:gd name="connsiteX2" fmla="*/ 439 w 1805072"/>
                <a:gd name="connsiteY2" fmla="*/ 737260 h 2182754"/>
                <a:gd name="connsiteX3" fmla="*/ 843587 w 1805072"/>
                <a:gd name="connsiteY3" fmla="*/ 990 h 2182754"/>
                <a:gd name="connsiteX4" fmla="*/ 1781738 w 1805072"/>
                <a:gd name="connsiteY4" fmla="*/ 796637 h 2182754"/>
                <a:gd name="connsiteX5" fmla="*/ 1401727 w 1805072"/>
                <a:gd name="connsiteY5" fmla="*/ 1817915 h 2182754"/>
                <a:gd name="connsiteX6" fmla="*/ 1282974 w 1805072"/>
                <a:gd name="connsiteY6" fmla="*/ 2138548 h 2182754"/>
                <a:gd name="connsiteX7" fmla="*/ 463577 w 1805072"/>
                <a:gd name="connsiteY7" fmla="*/ 2138548 h 2182754"/>
                <a:gd name="connsiteX0" fmla="*/ 479579 w 1821074"/>
                <a:gd name="connsiteY0" fmla="*/ 2138548 h 2182754"/>
                <a:gd name="connsiteX1" fmla="*/ 314505 w 1821074"/>
                <a:gd name="connsiteY1" fmla="*/ 1695619 h 2182754"/>
                <a:gd name="connsiteX2" fmla="*/ 16441 w 1821074"/>
                <a:gd name="connsiteY2" fmla="*/ 737260 h 2182754"/>
                <a:gd name="connsiteX3" fmla="*/ 859589 w 1821074"/>
                <a:gd name="connsiteY3" fmla="*/ 990 h 2182754"/>
                <a:gd name="connsiteX4" fmla="*/ 1797740 w 1821074"/>
                <a:gd name="connsiteY4" fmla="*/ 796637 h 2182754"/>
                <a:gd name="connsiteX5" fmla="*/ 1417729 w 1821074"/>
                <a:gd name="connsiteY5" fmla="*/ 1817915 h 2182754"/>
                <a:gd name="connsiteX6" fmla="*/ 1298976 w 1821074"/>
                <a:gd name="connsiteY6" fmla="*/ 2138548 h 2182754"/>
                <a:gd name="connsiteX7" fmla="*/ 479579 w 1821074"/>
                <a:gd name="connsiteY7" fmla="*/ 2138548 h 2182754"/>
                <a:gd name="connsiteX0" fmla="*/ 463493 w 1804988"/>
                <a:gd name="connsiteY0" fmla="*/ 2138548 h 2182754"/>
                <a:gd name="connsiteX1" fmla="*/ 298419 w 1804988"/>
                <a:gd name="connsiteY1" fmla="*/ 1695619 h 2182754"/>
                <a:gd name="connsiteX2" fmla="*/ 355 w 1804988"/>
                <a:gd name="connsiteY2" fmla="*/ 737260 h 2182754"/>
                <a:gd name="connsiteX3" fmla="*/ 843503 w 1804988"/>
                <a:gd name="connsiteY3" fmla="*/ 990 h 2182754"/>
                <a:gd name="connsiteX4" fmla="*/ 1781654 w 1804988"/>
                <a:gd name="connsiteY4" fmla="*/ 796637 h 2182754"/>
                <a:gd name="connsiteX5" fmla="*/ 1401643 w 1804988"/>
                <a:gd name="connsiteY5" fmla="*/ 1817915 h 2182754"/>
                <a:gd name="connsiteX6" fmla="*/ 1282890 w 1804988"/>
                <a:gd name="connsiteY6" fmla="*/ 2138548 h 2182754"/>
                <a:gd name="connsiteX7" fmla="*/ 463493 w 1804988"/>
                <a:gd name="connsiteY7" fmla="*/ 2138548 h 2182754"/>
                <a:gd name="connsiteX0" fmla="*/ 463493 w 1783109"/>
                <a:gd name="connsiteY0" fmla="*/ 2138691 h 2182897"/>
                <a:gd name="connsiteX1" fmla="*/ 298419 w 1783109"/>
                <a:gd name="connsiteY1" fmla="*/ 1695762 h 2182897"/>
                <a:gd name="connsiteX2" fmla="*/ 355 w 1783109"/>
                <a:gd name="connsiteY2" fmla="*/ 737403 h 2182897"/>
                <a:gd name="connsiteX3" fmla="*/ 843503 w 1783109"/>
                <a:gd name="connsiteY3" fmla="*/ 1133 h 2182897"/>
                <a:gd name="connsiteX4" fmla="*/ 1781654 w 1783109"/>
                <a:gd name="connsiteY4" fmla="*/ 796780 h 2182897"/>
                <a:gd name="connsiteX5" fmla="*/ 1401643 w 1783109"/>
                <a:gd name="connsiteY5" fmla="*/ 1818058 h 2182897"/>
                <a:gd name="connsiteX6" fmla="*/ 1282890 w 1783109"/>
                <a:gd name="connsiteY6" fmla="*/ 2138691 h 2182897"/>
                <a:gd name="connsiteX7" fmla="*/ 463493 w 1783109"/>
                <a:gd name="connsiteY7" fmla="*/ 2138691 h 2182897"/>
                <a:gd name="connsiteX0" fmla="*/ 463493 w 1760970"/>
                <a:gd name="connsiteY0" fmla="*/ 2138007 h 2182213"/>
                <a:gd name="connsiteX1" fmla="*/ 298419 w 1760970"/>
                <a:gd name="connsiteY1" fmla="*/ 1695078 h 2182213"/>
                <a:gd name="connsiteX2" fmla="*/ 355 w 1760970"/>
                <a:gd name="connsiteY2" fmla="*/ 736719 h 2182213"/>
                <a:gd name="connsiteX3" fmla="*/ 843503 w 1760970"/>
                <a:gd name="connsiteY3" fmla="*/ 449 h 2182213"/>
                <a:gd name="connsiteX4" fmla="*/ 1760264 w 1760970"/>
                <a:gd name="connsiteY4" fmla="*/ 817485 h 2182213"/>
                <a:gd name="connsiteX5" fmla="*/ 1401643 w 1760970"/>
                <a:gd name="connsiteY5" fmla="*/ 1817374 h 2182213"/>
                <a:gd name="connsiteX6" fmla="*/ 1282890 w 1760970"/>
                <a:gd name="connsiteY6" fmla="*/ 2138007 h 2182213"/>
                <a:gd name="connsiteX7" fmla="*/ 463493 w 1760970"/>
                <a:gd name="connsiteY7" fmla="*/ 2138007 h 2182213"/>
                <a:gd name="connsiteX0" fmla="*/ 463493 w 1760707"/>
                <a:gd name="connsiteY0" fmla="*/ 2138007 h 2182213"/>
                <a:gd name="connsiteX1" fmla="*/ 298419 w 1760707"/>
                <a:gd name="connsiteY1" fmla="*/ 1695078 h 2182213"/>
                <a:gd name="connsiteX2" fmla="*/ 355 w 1760707"/>
                <a:gd name="connsiteY2" fmla="*/ 736719 h 2182213"/>
                <a:gd name="connsiteX3" fmla="*/ 843503 w 1760707"/>
                <a:gd name="connsiteY3" fmla="*/ 449 h 2182213"/>
                <a:gd name="connsiteX4" fmla="*/ 1760264 w 1760707"/>
                <a:gd name="connsiteY4" fmla="*/ 817485 h 2182213"/>
                <a:gd name="connsiteX5" fmla="*/ 1401643 w 1760707"/>
                <a:gd name="connsiteY5" fmla="*/ 1817374 h 2182213"/>
                <a:gd name="connsiteX6" fmla="*/ 1282890 w 1760707"/>
                <a:gd name="connsiteY6" fmla="*/ 2138007 h 2182213"/>
                <a:gd name="connsiteX7" fmla="*/ 463493 w 1760707"/>
                <a:gd name="connsiteY7" fmla="*/ 2138007 h 2182213"/>
                <a:gd name="connsiteX0" fmla="*/ 463493 w 1760803"/>
                <a:gd name="connsiteY0" fmla="*/ 2138369 h 2182575"/>
                <a:gd name="connsiteX1" fmla="*/ 298419 w 1760803"/>
                <a:gd name="connsiteY1" fmla="*/ 1695440 h 2182575"/>
                <a:gd name="connsiteX2" fmla="*/ 355 w 1760803"/>
                <a:gd name="connsiteY2" fmla="*/ 737081 h 2182575"/>
                <a:gd name="connsiteX3" fmla="*/ 843503 w 1760803"/>
                <a:gd name="connsiteY3" fmla="*/ 811 h 2182575"/>
                <a:gd name="connsiteX4" fmla="*/ 1760264 w 1760803"/>
                <a:gd name="connsiteY4" fmla="*/ 817847 h 2182575"/>
                <a:gd name="connsiteX5" fmla="*/ 1401643 w 1760803"/>
                <a:gd name="connsiteY5" fmla="*/ 1817736 h 2182575"/>
                <a:gd name="connsiteX6" fmla="*/ 1282890 w 1760803"/>
                <a:gd name="connsiteY6" fmla="*/ 2138369 h 2182575"/>
                <a:gd name="connsiteX7" fmla="*/ 463493 w 1760803"/>
                <a:gd name="connsiteY7" fmla="*/ 2138369 h 2182575"/>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29 w 1760713"/>
                <a:gd name="connsiteY0" fmla="*/ 2137716 h 2181922"/>
                <a:gd name="connsiteX1" fmla="*/ 298355 w 1760713"/>
                <a:gd name="connsiteY1" fmla="*/ 1694787 h 2181922"/>
                <a:gd name="connsiteX2" fmla="*/ 291 w 1760713"/>
                <a:gd name="connsiteY2" fmla="*/ 736428 h 2181922"/>
                <a:gd name="connsiteX3" fmla="*/ 843439 w 1760713"/>
                <a:gd name="connsiteY3" fmla="*/ 158 h 2181922"/>
                <a:gd name="connsiteX4" fmla="*/ 1760200 w 1760713"/>
                <a:gd name="connsiteY4" fmla="*/ 817194 h 2181922"/>
                <a:gd name="connsiteX5" fmla="*/ 1401579 w 1760713"/>
                <a:gd name="connsiteY5" fmla="*/ 1817083 h 2181922"/>
                <a:gd name="connsiteX6" fmla="*/ 1282826 w 1760713"/>
                <a:gd name="connsiteY6" fmla="*/ 2137716 h 2181922"/>
                <a:gd name="connsiteX7" fmla="*/ 463429 w 176071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228"/>
                <a:gd name="connsiteY0" fmla="*/ 2137696 h 2181902"/>
                <a:gd name="connsiteX1" fmla="*/ 298365 w 1760228"/>
                <a:gd name="connsiteY1" fmla="*/ 1694767 h 2181902"/>
                <a:gd name="connsiteX2" fmla="*/ 301 w 1760228"/>
                <a:gd name="connsiteY2" fmla="*/ 736408 h 2181902"/>
                <a:gd name="connsiteX3" fmla="*/ 843449 w 1760228"/>
                <a:gd name="connsiteY3" fmla="*/ 138 h 2181902"/>
                <a:gd name="connsiteX4" fmla="*/ 1760210 w 1760228"/>
                <a:gd name="connsiteY4" fmla="*/ 817174 h 2181902"/>
                <a:gd name="connsiteX5" fmla="*/ 1401589 w 1760228"/>
                <a:gd name="connsiteY5" fmla="*/ 1817063 h 2181902"/>
                <a:gd name="connsiteX6" fmla="*/ 1282836 w 1760228"/>
                <a:gd name="connsiteY6" fmla="*/ 2137696 h 2181902"/>
                <a:gd name="connsiteX7" fmla="*/ 463439 w 1760228"/>
                <a:gd name="connsiteY7" fmla="*/ 2137696 h 2181902"/>
                <a:gd name="connsiteX0" fmla="*/ 463439 w 1760231"/>
                <a:gd name="connsiteY0" fmla="*/ 2137574 h 2181780"/>
                <a:gd name="connsiteX1" fmla="*/ 298365 w 1760231"/>
                <a:gd name="connsiteY1" fmla="*/ 1694645 h 2181780"/>
                <a:gd name="connsiteX2" fmla="*/ 301 w 1760231"/>
                <a:gd name="connsiteY2" fmla="*/ 736286 h 2181780"/>
                <a:gd name="connsiteX3" fmla="*/ 843449 w 1760231"/>
                <a:gd name="connsiteY3" fmla="*/ 16 h 2181780"/>
                <a:gd name="connsiteX4" fmla="*/ 1760210 w 1760231"/>
                <a:gd name="connsiteY4" fmla="*/ 817052 h 2181780"/>
                <a:gd name="connsiteX5" fmla="*/ 1401589 w 1760231"/>
                <a:gd name="connsiteY5" fmla="*/ 1816941 h 2181780"/>
                <a:gd name="connsiteX6" fmla="*/ 1282836 w 1760231"/>
                <a:gd name="connsiteY6" fmla="*/ 2137574 h 2181780"/>
                <a:gd name="connsiteX7" fmla="*/ 463439 w 1760231"/>
                <a:gd name="connsiteY7" fmla="*/ 2137574 h 2181780"/>
                <a:gd name="connsiteX0" fmla="*/ 463194 w 1759986"/>
                <a:gd name="connsiteY0" fmla="*/ 2137574 h 2181780"/>
                <a:gd name="connsiteX1" fmla="*/ 298120 w 1759986"/>
                <a:gd name="connsiteY1" fmla="*/ 1694645 h 2181780"/>
                <a:gd name="connsiteX2" fmla="*/ 56 w 1759986"/>
                <a:gd name="connsiteY2" fmla="*/ 736286 h 2181780"/>
                <a:gd name="connsiteX3" fmla="*/ 843204 w 1759986"/>
                <a:gd name="connsiteY3" fmla="*/ 16 h 2181780"/>
                <a:gd name="connsiteX4" fmla="*/ 1759965 w 1759986"/>
                <a:gd name="connsiteY4" fmla="*/ 817052 h 2181780"/>
                <a:gd name="connsiteX5" fmla="*/ 1401344 w 1759986"/>
                <a:gd name="connsiteY5" fmla="*/ 1816941 h 2181780"/>
                <a:gd name="connsiteX6" fmla="*/ 1282591 w 1759986"/>
                <a:gd name="connsiteY6" fmla="*/ 2137574 h 2181780"/>
                <a:gd name="connsiteX7" fmla="*/ 463194 w 1759986"/>
                <a:gd name="connsiteY7" fmla="*/ 2137574 h 2181780"/>
                <a:gd name="connsiteX0" fmla="*/ 473870 w 1770657"/>
                <a:gd name="connsiteY0" fmla="*/ 2137572 h 2181778"/>
                <a:gd name="connsiteX1" fmla="*/ 308796 w 1770657"/>
                <a:gd name="connsiteY1" fmla="*/ 1694643 h 2181778"/>
                <a:gd name="connsiteX2" fmla="*/ 38 w 1770657"/>
                <a:gd name="connsiteY2" fmla="*/ 800453 h 2181778"/>
                <a:gd name="connsiteX3" fmla="*/ 853880 w 1770657"/>
                <a:gd name="connsiteY3" fmla="*/ 14 h 2181778"/>
                <a:gd name="connsiteX4" fmla="*/ 1770641 w 1770657"/>
                <a:gd name="connsiteY4" fmla="*/ 817050 h 2181778"/>
                <a:gd name="connsiteX5" fmla="*/ 1412020 w 1770657"/>
                <a:gd name="connsiteY5" fmla="*/ 1816939 h 2181778"/>
                <a:gd name="connsiteX6" fmla="*/ 1293267 w 1770657"/>
                <a:gd name="connsiteY6" fmla="*/ 2137572 h 2181778"/>
                <a:gd name="connsiteX7" fmla="*/ 473870 w 1770657"/>
                <a:gd name="connsiteY7" fmla="*/ 2137572 h 2181778"/>
                <a:gd name="connsiteX0" fmla="*/ 473870 w 1770657"/>
                <a:gd name="connsiteY0" fmla="*/ 2137565 h 2181771"/>
                <a:gd name="connsiteX1" fmla="*/ 308796 w 1770657"/>
                <a:gd name="connsiteY1" fmla="*/ 1694636 h 2181771"/>
                <a:gd name="connsiteX2" fmla="*/ 38 w 1770657"/>
                <a:gd name="connsiteY2" fmla="*/ 800446 h 2181771"/>
                <a:gd name="connsiteX3" fmla="*/ 853880 w 1770657"/>
                <a:gd name="connsiteY3" fmla="*/ 7 h 2181771"/>
                <a:gd name="connsiteX4" fmla="*/ 1770641 w 1770657"/>
                <a:gd name="connsiteY4" fmla="*/ 811695 h 2181771"/>
                <a:gd name="connsiteX5" fmla="*/ 1412020 w 1770657"/>
                <a:gd name="connsiteY5" fmla="*/ 1816932 h 2181771"/>
                <a:gd name="connsiteX6" fmla="*/ 1293267 w 1770657"/>
                <a:gd name="connsiteY6" fmla="*/ 2137565 h 2181771"/>
                <a:gd name="connsiteX7" fmla="*/ 473870 w 1770657"/>
                <a:gd name="connsiteY7" fmla="*/ 2137565 h 2181771"/>
                <a:gd name="connsiteX0" fmla="*/ 473870 w 1788602"/>
                <a:gd name="connsiteY0" fmla="*/ 2137565 h 2181771"/>
                <a:gd name="connsiteX1" fmla="*/ 308796 w 1788602"/>
                <a:gd name="connsiteY1" fmla="*/ 1694636 h 2181771"/>
                <a:gd name="connsiteX2" fmla="*/ 38 w 1788602"/>
                <a:gd name="connsiteY2" fmla="*/ 800446 h 2181771"/>
                <a:gd name="connsiteX3" fmla="*/ 853880 w 1788602"/>
                <a:gd name="connsiteY3" fmla="*/ 7 h 2181771"/>
                <a:gd name="connsiteX4" fmla="*/ 1770641 w 1788602"/>
                <a:gd name="connsiteY4" fmla="*/ 811695 h 2181771"/>
                <a:gd name="connsiteX5" fmla="*/ 1449451 w 1788602"/>
                <a:gd name="connsiteY5" fmla="*/ 1747416 h 2181771"/>
                <a:gd name="connsiteX6" fmla="*/ 1293267 w 1788602"/>
                <a:gd name="connsiteY6" fmla="*/ 2137565 h 2181771"/>
                <a:gd name="connsiteX7" fmla="*/ 473870 w 1788602"/>
                <a:gd name="connsiteY7" fmla="*/ 2137565 h 2181771"/>
                <a:gd name="connsiteX0" fmla="*/ 473870 w 1771028"/>
                <a:gd name="connsiteY0" fmla="*/ 2137565 h 2181771"/>
                <a:gd name="connsiteX1" fmla="*/ 308796 w 1771028"/>
                <a:gd name="connsiteY1" fmla="*/ 1694636 h 2181771"/>
                <a:gd name="connsiteX2" fmla="*/ 38 w 1771028"/>
                <a:gd name="connsiteY2" fmla="*/ 800446 h 2181771"/>
                <a:gd name="connsiteX3" fmla="*/ 853880 w 1771028"/>
                <a:gd name="connsiteY3" fmla="*/ 7 h 2181771"/>
                <a:gd name="connsiteX4" fmla="*/ 1770641 w 1771028"/>
                <a:gd name="connsiteY4" fmla="*/ 811695 h 2181771"/>
                <a:gd name="connsiteX5" fmla="*/ 1449451 w 1771028"/>
                <a:gd name="connsiteY5" fmla="*/ 1747416 h 2181771"/>
                <a:gd name="connsiteX6" fmla="*/ 1293267 w 1771028"/>
                <a:gd name="connsiteY6" fmla="*/ 2137565 h 2181771"/>
                <a:gd name="connsiteX7" fmla="*/ 473870 w 1771028"/>
                <a:gd name="connsiteY7" fmla="*/ 2137565 h 2181771"/>
                <a:gd name="connsiteX0" fmla="*/ 474410 w 1771568"/>
                <a:gd name="connsiteY0" fmla="*/ 2137565 h 2181771"/>
                <a:gd name="connsiteX1" fmla="*/ 309336 w 1771568"/>
                <a:gd name="connsiteY1" fmla="*/ 1694636 h 2181771"/>
                <a:gd name="connsiteX2" fmla="*/ 578 w 1771568"/>
                <a:gd name="connsiteY2" fmla="*/ 800446 h 2181771"/>
                <a:gd name="connsiteX3" fmla="*/ 854420 w 1771568"/>
                <a:gd name="connsiteY3" fmla="*/ 7 h 2181771"/>
                <a:gd name="connsiteX4" fmla="*/ 1771181 w 1771568"/>
                <a:gd name="connsiteY4" fmla="*/ 811695 h 2181771"/>
                <a:gd name="connsiteX5" fmla="*/ 1449991 w 1771568"/>
                <a:gd name="connsiteY5" fmla="*/ 1747416 h 2181771"/>
                <a:gd name="connsiteX6" fmla="*/ 1293807 w 1771568"/>
                <a:gd name="connsiteY6" fmla="*/ 2137565 h 2181771"/>
                <a:gd name="connsiteX7" fmla="*/ 474410 w 1771568"/>
                <a:gd name="connsiteY7" fmla="*/ 2137565 h 2181771"/>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2287" h="2182119">
                  <a:moveTo>
                    <a:pt x="474866" y="2137913"/>
                  </a:moveTo>
                  <a:cubicBezTo>
                    <a:pt x="375280" y="2118606"/>
                    <a:pt x="356680" y="1917837"/>
                    <a:pt x="309792" y="1694984"/>
                  </a:cubicBezTo>
                  <a:cubicBezTo>
                    <a:pt x="262904" y="1472131"/>
                    <a:pt x="22481" y="1206221"/>
                    <a:pt x="1034" y="800794"/>
                  </a:cubicBezTo>
                  <a:cubicBezTo>
                    <a:pt x="-20413" y="395367"/>
                    <a:pt x="292407" y="14522"/>
                    <a:pt x="854876" y="355"/>
                  </a:cubicBezTo>
                  <a:cubicBezTo>
                    <a:pt x="1417345" y="-13812"/>
                    <a:pt x="1790017" y="397818"/>
                    <a:pt x="1771637" y="812043"/>
                  </a:cubicBezTo>
                  <a:cubicBezTo>
                    <a:pt x="1753257" y="1226268"/>
                    <a:pt x="1476535" y="1532134"/>
                    <a:pt x="1450447" y="1747764"/>
                  </a:cubicBezTo>
                  <a:cubicBezTo>
                    <a:pt x="1424359" y="1963394"/>
                    <a:pt x="1360583" y="2127288"/>
                    <a:pt x="1294263" y="2137913"/>
                  </a:cubicBezTo>
                  <a:cubicBezTo>
                    <a:pt x="1037173" y="2202081"/>
                    <a:pt x="646398" y="2191386"/>
                    <a:pt x="474866" y="2137913"/>
                  </a:cubicBezTo>
                  <a:close/>
                </a:path>
              </a:pathLst>
            </a:custGeom>
            <a:gradFill flip="none" rotWithShape="1">
              <a:gsLst>
                <a:gs pos="100000">
                  <a:schemeClr val="bg2">
                    <a:alpha val="75000"/>
                  </a:schemeClr>
                </a:gs>
                <a:gs pos="48000">
                  <a:schemeClr val="bg2">
                    <a:lumMod val="50000"/>
                    <a:alpha val="5000"/>
                  </a:schemeClr>
                </a:gs>
              </a:gsLst>
              <a:path path="circle">
                <a:fillToRect l="50000" t="50000" r="50000" b="50000"/>
              </a:path>
              <a:tileRect/>
            </a:gra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42" name="WIRES"/>
            <p:cNvGrpSpPr/>
            <p:nvPr/>
          </p:nvGrpSpPr>
          <p:grpSpPr>
            <a:xfrm>
              <a:off x="5634694" y="3160454"/>
              <a:ext cx="302686" cy="358202"/>
              <a:chOff x="7495024" y="3160455"/>
              <a:chExt cx="302686" cy="358202"/>
            </a:xfrm>
          </p:grpSpPr>
          <p:sp>
            <p:nvSpPr>
              <p:cNvPr id="163" name="Vrije vorm 162"/>
              <p:cNvSpPr/>
              <p:nvPr/>
            </p:nvSpPr>
            <p:spPr>
              <a:xfrm>
                <a:off x="7495024" y="3181576"/>
                <a:ext cx="76340" cy="335228"/>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Lst>
                <a:ahLst/>
                <a:cxnLst>
                  <a:cxn ang="0">
                    <a:pos x="connsiteX0" y="connsiteY0"/>
                  </a:cxn>
                  <a:cxn ang="0">
                    <a:pos x="connsiteX1" y="connsiteY1"/>
                  </a:cxn>
                  <a:cxn ang="0">
                    <a:pos x="connsiteX2" y="connsiteY2"/>
                  </a:cxn>
                </a:cxnLst>
                <a:rect l="l" t="t" r="r" b="b"/>
                <a:pathLst>
                  <a:path w="122990" h="540084">
                    <a:moveTo>
                      <a:pt x="122990" y="540084"/>
                    </a:moveTo>
                    <a:lnTo>
                      <a:pt x="0" y="48126"/>
                    </a:lnTo>
                    <a:cubicBezTo>
                      <a:pt x="58821" y="48126"/>
                      <a:pt x="74864" y="32084"/>
                      <a:pt x="80211" y="0"/>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64" name="Vrije vorm 163"/>
              <p:cNvSpPr/>
              <p:nvPr/>
            </p:nvSpPr>
            <p:spPr>
              <a:xfrm flipH="1">
                <a:off x="7721370" y="3181576"/>
                <a:ext cx="76340" cy="335228"/>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Lst>
                <a:ahLst/>
                <a:cxnLst>
                  <a:cxn ang="0">
                    <a:pos x="connsiteX0" y="connsiteY0"/>
                  </a:cxn>
                  <a:cxn ang="0">
                    <a:pos x="connsiteX1" y="connsiteY1"/>
                  </a:cxn>
                  <a:cxn ang="0">
                    <a:pos x="connsiteX2" y="connsiteY2"/>
                  </a:cxn>
                </a:cxnLst>
                <a:rect l="l" t="t" r="r" b="b"/>
                <a:pathLst>
                  <a:path w="122990" h="540084">
                    <a:moveTo>
                      <a:pt x="122990" y="540084"/>
                    </a:moveTo>
                    <a:lnTo>
                      <a:pt x="0" y="48126"/>
                    </a:lnTo>
                    <a:cubicBezTo>
                      <a:pt x="58821" y="48126"/>
                      <a:pt x="74864" y="32084"/>
                      <a:pt x="80211" y="0"/>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65" name="Vrije vorm 164"/>
              <p:cNvSpPr/>
              <p:nvPr/>
            </p:nvSpPr>
            <p:spPr>
              <a:xfrm>
                <a:off x="7533193" y="3160455"/>
                <a:ext cx="90440" cy="358202"/>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01601 w 101601"/>
                  <a:gd name="connsiteY0" fmla="*/ 540084 h 540084"/>
                  <a:gd name="connsiteX1" fmla="*/ 0 w 101601"/>
                  <a:gd name="connsiteY1" fmla="*/ 48126 h 540084"/>
                  <a:gd name="connsiteX2" fmla="*/ 80211 w 101601"/>
                  <a:gd name="connsiteY2" fmla="*/ 0 h 540084"/>
                  <a:gd name="connsiteX0" fmla="*/ 101601 w 105811"/>
                  <a:gd name="connsiteY0" fmla="*/ 540084 h 540084"/>
                  <a:gd name="connsiteX1" fmla="*/ 0 w 105811"/>
                  <a:gd name="connsiteY1" fmla="*/ 48126 h 540084"/>
                  <a:gd name="connsiteX2" fmla="*/ 80211 w 105811"/>
                  <a:gd name="connsiteY2" fmla="*/ 0 h 540084"/>
                  <a:gd name="connsiteX0" fmla="*/ 74864 w 80374"/>
                  <a:gd name="connsiteY0" fmla="*/ 545431 h 545431"/>
                  <a:gd name="connsiteX1" fmla="*/ 0 w 80374"/>
                  <a:gd name="connsiteY1" fmla="*/ 48126 h 545431"/>
                  <a:gd name="connsiteX2" fmla="*/ 80211 w 80374"/>
                  <a:gd name="connsiteY2" fmla="*/ 0 h 545431"/>
                  <a:gd name="connsiteX0" fmla="*/ 106948 w 112295"/>
                  <a:gd name="connsiteY0" fmla="*/ 545431 h 545431"/>
                  <a:gd name="connsiteX1" fmla="*/ 0 w 112295"/>
                  <a:gd name="connsiteY1" fmla="*/ 37431 h 545431"/>
                  <a:gd name="connsiteX2" fmla="*/ 112295 w 112295"/>
                  <a:gd name="connsiteY2" fmla="*/ 0 h 545431"/>
                  <a:gd name="connsiteX0" fmla="*/ 136850 w 142197"/>
                  <a:gd name="connsiteY0" fmla="*/ 577317 h 577317"/>
                  <a:gd name="connsiteX1" fmla="*/ 29902 w 142197"/>
                  <a:gd name="connsiteY1" fmla="*/ 69317 h 577317"/>
                  <a:gd name="connsiteX2" fmla="*/ 142197 w 142197"/>
                  <a:gd name="connsiteY2" fmla="*/ 31886 h 577317"/>
                  <a:gd name="connsiteX0" fmla="*/ 136850 w 142197"/>
                  <a:gd name="connsiteY0" fmla="*/ 577317 h 577317"/>
                  <a:gd name="connsiteX1" fmla="*/ 29902 w 142197"/>
                  <a:gd name="connsiteY1" fmla="*/ 69317 h 577317"/>
                  <a:gd name="connsiteX2" fmla="*/ 142197 w 142197"/>
                  <a:gd name="connsiteY2" fmla="*/ 31886 h 577317"/>
                  <a:gd name="connsiteX0" fmla="*/ 135783 w 151825"/>
                  <a:gd name="connsiteY0" fmla="*/ 566835 h 566835"/>
                  <a:gd name="connsiteX1" fmla="*/ 28835 w 151825"/>
                  <a:gd name="connsiteY1" fmla="*/ 58835 h 566835"/>
                  <a:gd name="connsiteX2" fmla="*/ 151825 w 151825"/>
                  <a:gd name="connsiteY2" fmla="*/ 64183 h 566835"/>
                  <a:gd name="connsiteX0" fmla="*/ 146455 w 162497"/>
                  <a:gd name="connsiteY0" fmla="*/ 567822 h 567822"/>
                  <a:gd name="connsiteX1" fmla="*/ 39507 w 162497"/>
                  <a:gd name="connsiteY1" fmla="*/ 59822 h 567822"/>
                  <a:gd name="connsiteX2" fmla="*/ 162497 w 162497"/>
                  <a:gd name="connsiteY2" fmla="*/ 65170 h 567822"/>
                  <a:gd name="connsiteX0" fmla="*/ 112719 w 128761"/>
                  <a:gd name="connsiteY0" fmla="*/ 518694 h 518694"/>
                  <a:gd name="connsiteX1" fmla="*/ 5771 w 128761"/>
                  <a:gd name="connsiteY1" fmla="*/ 10694 h 518694"/>
                  <a:gd name="connsiteX2" fmla="*/ 128761 w 128761"/>
                  <a:gd name="connsiteY2" fmla="*/ 16042 h 518694"/>
                  <a:gd name="connsiteX0" fmla="*/ 132904 w 148946"/>
                  <a:gd name="connsiteY0" fmla="*/ 562894 h 562894"/>
                  <a:gd name="connsiteX1" fmla="*/ 4525 w 148946"/>
                  <a:gd name="connsiteY1" fmla="*/ 9650 h 562894"/>
                  <a:gd name="connsiteX2" fmla="*/ 148946 w 148946"/>
                  <a:gd name="connsiteY2" fmla="*/ 60242 h 562894"/>
                  <a:gd name="connsiteX0" fmla="*/ 138352 w 154394"/>
                  <a:gd name="connsiteY0" fmla="*/ 554929 h 554929"/>
                  <a:gd name="connsiteX1" fmla="*/ 9973 w 154394"/>
                  <a:gd name="connsiteY1" fmla="*/ 1685 h 554929"/>
                  <a:gd name="connsiteX2" fmla="*/ 154394 w 154394"/>
                  <a:gd name="connsiteY2" fmla="*/ 52277 h 554929"/>
                  <a:gd name="connsiteX0" fmla="*/ 131235 w 147277"/>
                  <a:gd name="connsiteY0" fmla="*/ 580961 h 580961"/>
                  <a:gd name="connsiteX1" fmla="*/ 2856 w 147277"/>
                  <a:gd name="connsiteY1" fmla="*/ 27717 h 580961"/>
                  <a:gd name="connsiteX2" fmla="*/ 50565 w 147277"/>
                  <a:gd name="connsiteY2" fmla="*/ 82445 h 580961"/>
                  <a:gd name="connsiteX3" fmla="*/ 147277 w 147277"/>
                  <a:gd name="connsiteY3" fmla="*/ 78309 h 580961"/>
                  <a:gd name="connsiteX0" fmla="*/ 142101 w 158143"/>
                  <a:gd name="connsiteY0" fmla="*/ 556764 h 556764"/>
                  <a:gd name="connsiteX1" fmla="*/ 13722 w 158143"/>
                  <a:gd name="connsiteY1" fmla="*/ 3520 h 556764"/>
                  <a:gd name="connsiteX2" fmla="*/ 61431 w 158143"/>
                  <a:gd name="connsiteY2" fmla="*/ 58248 h 556764"/>
                  <a:gd name="connsiteX3" fmla="*/ 158143 w 158143"/>
                  <a:gd name="connsiteY3" fmla="*/ 54112 h 556764"/>
                  <a:gd name="connsiteX0" fmla="*/ 142101 w 145705"/>
                  <a:gd name="connsiteY0" fmla="*/ 556764 h 556764"/>
                  <a:gd name="connsiteX1" fmla="*/ 13722 w 145705"/>
                  <a:gd name="connsiteY1" fmla="*/ 3520 h 556764"/>
                  <a:gd name="connsiteX2" fmla="*/ 61431 w 145705"/>
                  <a:gd name="connsiteY2" fmla="*/ 58248 h 556764"/>
                </a:gdLst>
                <a:ahLst/>
                <a:cxnLst>
                  <a:cxn ang="0">
                    <a:pos x="connsiteX0" y="connsiteY0"/>
                  </a:cxn>
                  <a:cxn ang="0">
                    <a:pos x="connsiteX1" y="connsiteY1"/>
                  </a:cxn>
                  <a:cxn ang="0">
                    <a:pos x="connsiteX2" y="connsiteY2"/>
                  </a:cxn>
                </a:cxnLst>
                <a:rect l="l" t="t" r="r" b="b"/>
                <a:pathLst>
                  <a:path w="145705" h="556764">
                    <a:moveTo>
                      <a:pt x="142101" y="556764"/>
                    </a:moveTo>
                    <a:cubicBezTo>
                      <a:pt x="167055" y="323263"/>
                      <a:pt x="55742" y="-39601"/>
                      <a:pt x="13722" y="3520"/>
                    </a:cubicBezTo>
                    <a:cubicBezTo>
                      <a:pt x="-28298" y="46641"/>
                      <a:pt x="37361" y="49816"/>
                      <a:pt x="61431" y="58248"/>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66" name="Vrije vorm 165"/>
              <p:cNvSpPr/>
              <p:nvPr/>
            </p:nvSpPr>
            <p:spPr>
              <a:xfrm flipH="1">
                <a:off x="7672002" y="3160455"/>
                <a:ext cx="90438" cy="358202"/>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01601 w 101601"/>
                  <a:gd name="connsiteY0" fmla="*/ 540084 h 540084"/>
                  <a:gd name="connsiteX1" fmla="*/ 0 w 101601"/>
                  <a:gd name="connsiteY1" fmla="*/ 48126 h 540084"/>
                  <a:gd name="connsiteX2" fmla="*/ 80211 w 101601"/>
                  <a:gd name="connsiteY2" fmla="*/ 0 h 540084"/>
                  <a:gd name="connsiteX0" fmla="*/ 101601 w 105811"/>
                  <a:gd name="connsiteY0" fmla="*/ 540084 h 540084"/>
                  <a:gd name="connsiteX1" fmla="*/ 0 w 105811"/>
                  <a:gd name="connsiteY1" fmla="*/ 48126 h 540084"/>
                  <a:gd name="connsiteX2" fmla="*/ 80211 w 105811"/>
                  <a:gd name="connsiteY2" fmla="*/ 0 h 540084"/>
                  <a:gd name="connsiteX0" fmla="*/ 74864 w 80374"/>
                  <a:gd name="connsiteY0" fmla="*/ 545431 h 545431"/>
                  <a:gd name="connsiteX1" fmla="*/ 0 w 80374"/>
                  <a:gd name="connsiteY1" fmla="*/ 48126 h 545431"/>
                  <a:gd name="connsiteX2" fmla="*/ 80211 w 80374"/>
                  <a:gd name="connsiteY2" fmla="*/ 0 h 545431"/>
                  <a:gd name="connsiteX0" fmla="*/ 106948 w 112295"/>
                  <a:gd name="connsiteY0" fmla="*/ 545431 h 545431"/>
                  <a:gd name="connsiteX1" fmla="*/ 0 w 112295"/>
                  <a:gd name="connsiteY1" fmla="*/ 37431 h 545431"/>
                  <a:gd name="connsiteX2" fmla="*/ 112295 w 112295"/>
                  <a:gd name="connsiteY2" fmla="*/ 0 h 545431"/>
                  <a:gd name="connsiteX0" fmla="*/ 136850 w 142197"/>
                  <a:gd name="connsiteY0" fmla="*/ 577317 h 577317"/>
                  <a:gd name="connsiteX1" fmla="*/ 29902 w 142197"/>
                  <a:gd name="connsiteY1" fmla="*/ 69317 h 577317"/>
                  <a:gd name="connsiteX2" fmla="*/ 142197 w 142197"/>
                  <a:gd name="connsiteY2" fmla="*/ 31886 h 577317"/>
                  <a:gd name="connsiteX0" fmla="*/ 136850 w 142197"/>
                  <a:gd name="connsiteY0" fmla="*/ 577317 h 577317"/>
                  <a:gd name="connsiteX1" fmla="*/ 29902 w 142197"/>
                  <a:gd name="connsiteY1" fmla="*/ 69317 h 577317"/>
                  <a:gd name="connsiteX2" fmla="*/ 142197 w 142197"/>
                  <a:gd name="connsiteY2" fmla="*/ 31886 h 577317"/>
                  <a:gd name="connsiteX0" fmla="*/ 135783 w 151825"/>
                  <a:gd name="connsiteY0" fmla="*/ 566835 h 566835"/>
                  <a:gd name="connsiteX1" fmla="*/ 28835 w 151825"/>
                  <a:gd name="connsiteY1" fmla="*/ 58835 h 566835"/>
                  <a:gd name="connsiteX2" fmla="*/ 151825 w 151825"/>
                  <a:gd name="connsiteY2" fmla="*/ 64183 h 566835"/>
                  <a:gd name="connsiteX0" fmla="*/ 146455 w 162497"/>
                  <a:gd name="connsiteY0" fmla="*/ 567822 h 567822"/>
                  <a:gd name="connsiteX1" fmla="*/ 39507 w 162497"/>
                  <a:gd name="connsiteY1" fmla="*/ 59822 h 567822"/>
                  <a:gd name="connsiteX2" fmla="*/ 162497 w 162497"/>
                  <a:gd name="connsiteY2" fmla="*/ 65170 h 567822"/>
                  <a:gd name="connsiteX0" fmla="*/ 112719 w 128761"/>
                  <a:gd name="connsiteY0" fmla="*/ 518694 h 518694"/>
                  <a:gd name="connsiteX1" fmla="*/ 5771 w 128761"/>
                  <a:gd name="connsiteY1" fmla="*/ 10694 h 518694"/>
                  <a:gd name="connsiteX2" fmla="*/ 128761 w 128761"/>
                  <a:gd name="connsiteY2" fmla="*/ 16042 h 518694"/>
                  <a:gd name="connsiteX0" fmla="*/ 132904 w 148946"/>
                  <a:gd name="connsiteY0" fmla="*/ 562894 h 562894"/>
                  <a:gd name="connsiteX1" fmla="*/ 4525 w 148946"/>
                  <a:gd name="connsiteY1" fmla="*/ 9650 h 562894"/>
                  <a:gd name="connsiteX2" fmla="*/ 148946 w 148946"/>
                  <a:gd name="connsiteY2" fmla="*/ 60242 h 562894"/>
                  <a:gd name="connsiteX0" fmla="*/ 138352 w 154394"/>
                  <a:gd name="connsiteY0" fmla="*/ 554929 h 554929"/>
                  <a:gd name="connsiteX1" fmla="*/ 9973 w 154394"/>
                  <a:gd name="connsiteY1" fmla="*/ 1685 h 554929"/>
                  <a:gd name="connsiteX2" fmla="*/ 154394 w 154394"/>
                  <a:gd name="connsiteY2" fmla="*/ 52277 h 554929"/>
                  <a:gd name="connsiteX0" fmla="*/ 131235 w 147277"/>
                  <a:gd name="connsiteY0" fmla="*/ 580961 h 580961"/>
                  <a:gd name="connsiteX1" fmla="*/ 2856 w 147277"/>
                  <a:gd name="connsiteY1" fmla="*/ 27717 h 580961"/>
                  <a:gd name="connsiteX2" fmla="*/ 50565 w 147277"/>
                  <a:gd name="connsiteY2" fmla="*/ 82445 h 580961"/>
                  <a:gd name="connsiteX3" fmla="*/ 147277 w 147277"/>
                  <a:gd name="connsiteY3" fmla="*/ 78309 h 580961"/>
                  <a:gd name="connsiteX0" fmla="*/ 142101 w 158143"/>
                  <a:gd name="connsiteY0" fmla="*/ 556764 h 556764"/>
                  <a:gd name="connsiteX1" fmla="*/ 13722 w 158143"/>
                  <a:gd name="connsiteY1" fmla="*/ 3520 h 556764"/>
                  <a:gd name="connsiteX2" fmla="*/ 61431 w 158143"/>
                  <a:gd name="connsiteY2" fmla="*/ 58248 h 556764"/>
                  <a:gd name="connsiteX3" fmla="*/ 158143 w 158143"/>
                  <a:gd name="connsiteY3" fmla="*/ 54112 h 556764"/>
                  <a:gd name="connsiteX0" fmla="*/ 142101 w 145705"/>
                  <a:gd name="connsiteY0" fmla="*/ 556764 h 556764"/>
                  <a:gd name="connsiteX1" fmla="*/ 13722 w 145705"/>
                  <a:gd name="connsiteY1" fmla="*/ 3520 h 556764"/>
                  <a:gd name="connsiteX2" fmla="*/ 61431 w 145705"/>
                  <a:gd name="connsiteY2" fmla="*/ 58248 h 556764"/>
                </a:gdLst>
                <a:ahLst/>
                <a:cxnLst>
                  <a:cxn ang="0">
                    <a:pos x="connsiteX0" y="connsiteY0"/>
                  </a:cxn>
                  <a:cxn ang="0">
                    <a:pos x="connsiteX1" y="connsiteY1"/>
                  </a:cxn>
                  <a:cxn ang="0">
                    <a:pos x="connsiteX2" y="connsiteY2"/>
                  </a:cxn>
                </a:cxnLst>
                <a:rect l="l" t="t" r="r" b="b"/>
                <a:pathLst>
                  <a:path w="145705" h="556764">
                    <a:moveTo>
                      <a:pt x="142101" y="556764"/>
                    </a:moveTo>
                    <a:cubicBezTo>
                      <a:pt x="167055" y="323263"/>
                      <a:pt x="55742" y="-39601"/>
                      <a:pt x="13722" y="3520"/>
                    </a:cubicBezTo>
                    <a:cubicBezTo>
                      <a:pt x="-28298" y="46641"/>
                      <a:pt x="37361" y="49816"/>
                      <a:pt x="61431" y="58248"/>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grpSp>
        <p:sp>
          <p:nvSpPr>
            <p:cNvPr id="143" name="GLASS"/>
            <p:cNvSpPr/>
            <p:nvPr/>
          </p:nvSpPr>
          <p:spPr>
            <a:xfrm>
              <a:off x="5215480" y="2309100"/>
              <a:ext cx="1118628" cy="1465084"/>
            </a:xfrm>
            <a:custGeom>
              <a:avLst/>
              <a:gdLst>
                <a:gd name="connsiteX0" fmla="*/ 463138 w 1781299"/>
                <a:gd name="connsiteY0" fmla="*/ 2137558 h 2137558"/>
                <a:gd name="connsiteX1" fmla="*/ 308759 w 1781299"/>
                <a:gd name="connsiteY1" fmla="*/ 1662545 h 2137558"/>
                <a:gd name="connsiteX2" fmla="*/ 0 w 1781299"/>
                <a:gd name="connsiteY2" fmla="*/ 736270 h 2137558"/>
                <a:gd name="connsiteX3" fmla="*/ 843148 w 1781299"/>
                <a:gd name="connsiteY3" fmla="*/ 0 h 2137558"/>
                <a:gd name="connsiteX4" fmla="*/ 1781299 w 1781299"/>
                <a:gd name="connsiteY4" fmla="*/ 795647 h 2137558"/>
                <a:gd name="connsiteX5" fmla="*/ 1401288 w 1781299"/>
                <a:gd name="connsiteY5" fmla="*/ 1816925 h 2137558"/>
                <a:gd name="connsiteX6" fmla="*/ 1282535 w 1781299"/>
                <a:gd name="connsiteY6" fmla="*/ 2137558 h 2137558"/>
                <a:gd name="connsiteX7" fmla="*/ 463138 w 1781299"/>
                <a:gd name="connsiteY7" fmla="*/ 2137558 h 2137558"/>
                <a:gd name="connsiteX0" fmla="*/ 463138 w 1781299"/>
                <a:gd name="connsiteY0" fmla="*/ 2137712 h 2137712"/>
                <a:gd name="connsiteX1" fmla="*/ 308759 w 1781299"/>
                <a:gd name="connsiteY1" fmla="*/ 1662699 h 2137712"/>
                <a:gd name="connsiteX2" fmla="*/ 0 w 1781299"/>
                <a:gd name="connsiteY2" fmla="*/ 736424 h 2137712"/>
                <a:gd name="connsiteX3" fmla="*/ 843148 w 1781299"/>
                <a:gd name="connsiteY3" fmla="*/ 154 h 2137712"/>
                <a:gd name="connsiteX4" fmla="*/ 1781299 w 1781299"/>
                <a:gd name="connsiteY4" fmla="*/ 795801 h 2137712"/>
                <a:gd name="connsiteX5" fmla="*/ 1401288 w 1781299"/>
                <a:gd name="connsiteY5" fmla="*/ 1817079 h 2137712"/>
                <a:gd name="connsiteX6" fmla="*/ 1282535 w 1781299"/>
                <a:gd name="connsiteY6" fmla="*/ 2137712 h 2137712"/>
                <a:gd name="connsiteX7" fmla="*/ 463138 w 1781299"/>
                <a:gd name="connsiteY7" fmla="*/ 2137712 h 2137712"/>
                <a:gd name="connsiteX0" fmla="*/ 463138 w 1781299"/>
                <a:gd name="connsiteY0" fmla="*/ 2138480 h 2138480"/>
                <a:gd name="connsiteX1" fmla="*/ 308759 w 1781299"/>
                <a:gd name="connsiteY1" fmla="*/ 1663467 h 2138480"/>
                <a:gd name="connsiteX2" fmla="*/ 0 w 1781299"/>
                <a:gd name="connsiteY2" fmla="*/ 737192 h 2138480"/>
                <a:gd name="connsiteX3" fmla="*/ 843148 w 1781299"/>
                <a:gd name="connsiteY3" fmla="*/ 922 h 2138480"/>
                <a:gd name="connsiteX4" fmla="*/ 1781299 w 1781299"/>
                <a:gd name="connsiteY4" fmla="*/ 796569 h 2138480"/>
                <a:gd name="connsiteX5" fmla="*/ 1401288 w 1781299"/>
                <a:gd name="connsiteY5" fmla="*/ 1817847 h 2138480"/>
                <a:gd name="connsiteX6" fmla="*/ 1282535 w 1781299"/>
                <a:gd name="connsiteY6" fmla="*/ 2138480 h 2138480"/>
                <a:gd name="connsiteX7" fmla="*/ 463138 w 1781299"/>
                <a:gd name="connsiteY7" fmla="*/ 2138480 h 2138480"/>
                <a:gd name="connsiteX0" fmla="*/ 463138 w 1804633"/>
                <a:gd name="connsiteY0" fmla="*/ 2138548 h 2138548"/>
                <a:gd name="connsiteX1" fmla="*/ 308759 w 1804633"/>
                <a:gd name="connsiteY1" fmla="*/ 1663535 h 2138548"/>
                <a:gd name="connsiteX2" fmla="*/ 0 w 1804633"/>
                <a:gd name="connsiteY2" fmla="*/ 737260 h 2138548"/>
                <a:gd name="connsiteX3" fmla="*/ 843148 w 1804633"/>
                <a:gd name="connsiteY3" fmla="*/ 990 h 2138548"/>
                <a:gd name="connsiteX4" fmla="*/ 1781299 w 1804633"/>
                <a:gd name="connsiteY4" fmla="*/ 796637 h 2138548"/>
                <a:gd name="connsiteX5" fmla="*/ 1401288 w 1804633"/>
                <a:gd name="connsiteY5" fmla="*/ 1817915 h 2138548"/>
                <a:gd name="connsiteX6" fmla="*/ 1282535 w 1804633"/>
                <a:gd name="connsiteY6" fmla="*/ 2138548 h 2138548"/>
                <a:gd name="connsiteX7" fmla="*/ 463138 w 1804633"/>
                <a:gd name="connsiteY7" fmla="*/ 2138548 h 2138548"/>
                <a:gd name="connsiteX0" fmla="*/ 478631 w 1820126"/>
                <a:gd name="connsiteY0" fmla="*/ 2138548 h 2138548"/>
                <a:gd name="connsiteX1" fmla="*/ 324252 w 1820126"/>
                <a:gd name="connsiteY1" fmla="*/ 1663535 h 2138548"/>
                <a:gd name="connsiteX2" fmla="*/ 15493 w 1820126"/>
                <a:gd name="connsiteY2" fmla="*/ 737260 h 2138548"/>
                <a:gd name="connsiteX3" fmla="*/ 858641 w 1820126"/>
                <a:gd name="connsiteY3" fmla="*/ 990 h 2138548"/>
                <a:gd name="connsiteX4" fmla="*/ 1796792 w 1820126"/>
                <a:gd name="connsiteY4" fmla="*/ 796637 h 2138548"/>
                <a:gd name="connsiteX5" fmla="*/ 1416781 w 1820126"/>
                <a:gd name="connsiteY5" fmla="*/ 1817915 h 2138548"/>
                <a:gd name="connsiteX6" fmla="*/ 1298028 w 1820126"/>
                <a:gd name="connsiteY6" fmla="*/ 2138548 h 2138548"/>
                <a:gd name="connsiteX7" fmla="*/ 478631 w 1820126"/>
                <a:gd name="connsiteY7" fmla="*/ 2138548 h 213854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67067"/>
                <a:gd name="connsiteX1" fmla="*/ 324252 w 1820126"/>
                <a:gd name="connsiteY1" fmla="*/ 1663535 h 2167067"/>
                <a:gd name="connsiteX2" fmla="*/ 15493 w 1820126"/>
                <a:gd name="connsiteY2" fmla="*/ 737260 h 2167067"/>
                <a:gd name="connsiteX3" fmla="*/ 858641 w 1820126"/>
                <a:gd name="connsiteY3" fmla="*/ 990 h 2167067"/>
                <a:gd name="connsiteX4" fmla="*/ 1796792 w 1820126"/>
                <a:gd name="connsiteY4" fmla="*/ 796637 h 2167067"/>
                <a:gd name="connsiteX5" fmla="*/ 1416781 w 1820126"/>
                <a:gd name="connsiteY5" fmla="*/ 1817915 h 2167067"/>
                <a:gd name="connsiteX6" fmla="*/ 1298028 w 1820126"/>
                <a:gd name="connsiteY6" fmla="*/ 2138548 h 2167067"/>
                <a:gd name="connsiteX7" fmla="*/ 478631 w 1820126"/>
                <a:gd name="connsiteY7" fmla="*/ 2138548 h 2167067"/>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7731 w 1819226"/>
                <a:gd name="connsiteY0" fmla="*/ 2138548 h 2182754"/>
                <a:gd name="connsiteX1" fmla="*/ 334047 w 1819226"/>
                <a:gd name="connsiteY1" fmla="*/ 1636798 h 2182754"/>
                <a:gd name="connsiteX2" fmla="*/ 14593 w 1819226"/>
                <a:gd name="connsiteY2" fmla="*/ 737260 h 2182754"/>
                <a:gd name="connsiteX3" fmla="*/ 857741 w 1819226"/>
                <a:gd name="connsiteY3" fmla="*/ 990 h 2182754"/>
                <a:gd name="connsiteX4" fmla="*/ 1795892 w 1819226"/>
                <a:gd name="connsiteY4" fmla="*/ 796637 h 2182754"/>
                <a:gd name="connsiteX5" fmla="*/ 1415881 w 1819226"/>
                <a:gd name="connsiteY5" fmla="*/ 1817915 h 2182754"/>
                <a:gd name="connsiteX6" fmla="*/ 1297128 w 1819226"/>
                <a:gd name="connsiteY6" fmla="*/ 2138548 h 2182754"/>
                <a:gd name="connsiteX7" fmla="*/ 477731 w 1819226"/>
                <a:gd name="connsiteY7" fmla="*/ 2138548 h 2182754"/>
                <a:gd name="connsiteX0" fmla="*/ 463577 w 1805072"/>
                <a:gd name="connsiteY0" fmla="*/ 2138548 h 2182754"/>
                <a:gd name="connsiteX1" fmla="*/ 319893 w 1805072"/>
                <a:gd name="connsiteY1" fmla="*/ 1636798 h 2182754"/>
                <a:gd name="connsiteX2" fmla="*/ 439 w 1805072"/>
                <a:gd name="connsiteY2" fmla="*/ 737260 h 2182754"/>
                <a:gd name="connsiteX3" fmla="*/ 843587 w 1805072"/>
                <a:gd name="connsiteY3" fmla="*/ 990 h 2182754"/>
                <a:gd name="connsiteX4" fmla="*/ 1781738 w 1805072"/>
                <a:gd name="connsiteY4" fmla="*/ 796637 h 2182754"/>
                <a:gd name="connsiteX5" fmla="*/ 1401727 w 1805072"/>
                <a:gd name="connsiteY5" fmla="*/ 1817915 h 2182754"/>
                <a:gd name="connsiteX6" fmla="*/ 1282974 w 1805072"/>
                <a:gd name="connsiteY6" fmla="*/ 2138548 h 2182754"/>
                <a:gd name="connsiteX7" fmla="*/ 463577 w 1805072"/>
                <a:gd name="connsiteY7" fmla="*/ 2138548 h 2182754"/>
                <a:gd name="connsiteX0" fmla="*/ 479579 w 1821074"/>
                <a:gd name="connsiteY0" fmla="*/ 2138548 h 2182754"/>
                <a:gd name="connsiteX1" fmla="*/ 314505 w 1821074"/>
                <a:gd name="connsiteY1" fmla="*/ 1695619 h 2182754"/>
                <a:gd name="connsiteX2" fmla="*/ 16441 w 1821074"/>
                <a:gd name="connsiteY2" fmla="*/ 737260 h 2182754"/>
                <a:gd name="connsiteX3" fmla="*/ 859589 w 1821074"/>
                <a:gd name="connsiteY3" fmla="*/ 990 h 2182754"/>
                <a:gd name="connsiteX4" fmla="*/ 1797740 w 1821074"/>
                <a:gd name="connsiteY4" fmla="*/ 796637 h 2182754"/>
                <a:gd name="connsiteX5" fmla="*/ 1417729 w 1821074"/>
                <a:gd name="connsiteY5" fmla="*/ 1817915 h 2182754"/>
                <a:gd name="connsiteX6" fmla="*/ 1298976 w 1821074"/>
                <a:gd name="connsiteY6" fmla="*/ 2138548 h 2182754"/>
                <a:gd name="connsiteX7" fmla="*/ 479579 w 1821074"/>
                <a:gd name="connsiteY7" fmla="*/ 2138548 h 2182754"/>
                <a:gd name="connsiteX0" fmla="*/ 463493 w 1804988"/>
                <a:gd name="connsiteY0" fmla="*/ 2138548 h 2182754"/>
                <a:gd name="connsiteX1" fmla="*/ 298419 w 1804988"/>
                <a:gd name="connsiteY1" fmla="*/ 1695619 h 2182754"/>
                <a:gd name="connsiteX2" fmla="*/ 355 w 1804988"/>
                <a:gd name="connsiteY2" fmla="*/ 737260 h 2182754"/>
                <a:gd name="connsiteX3" fmla="*/ 843503 w 1804988"/>
                <a:gd name="connsiteY3" fmla="*/ 990 h 2182754"/>
                <a:gd name="connsiteX4" fmla="*/ 1781654 w 1804988"/>
                <a:gd name="connsiteY4" fmla="*/ 796637 h 2182754"/>
                <a:gd name="connsiteX5" fmla="*/ 1401643 w 1804988"/>
                <a:gd name="connsiteY5" fmla="*/ 1817915 h 2182754"/>
                <a:gd name="connsiteX6" fmla="*/ 1282890 w 1804988"/>
                <a:gd name="connsiteY6" fmla="*/ 2138548 h 2182754"/>
                <a:gd name="connsiteX7" fmla="*/ 463493 w 1804988"/>
                <a:gd name="connsiteY7" fmla="*/ 2138548 h 2182754"/>
                <a:gd name="connsiteX0" fmla="*/ 463493 w 1783109"/>
                <a:gd name="connsiteY0" fmla="*/ 2138691 h 2182897"/>
                <a:gd name="connsiteX1" fmla="*/ 298419 w 1783109"/>
                <a:gd name="connsiteY1" fmla="*/ 1695762 h 2182897"/>
                <a:gd name="connsiteX2" fmla="*/ 355 w 1783109"/>
                <a:gd name="connsiteY2" fmla="*/ 737403 h 2182897"/>
                <a:gd name="connsiteX3" fmla="*/ 843503 w 1783109"/>
                <a:gd name="connsiteY3" fmla="*/ 1133 h 2182897"/>
                <a:gd name="connsiteX4" fmla="*/ 1781654 w 1783109"/>
                <a:gd name="connsiteY4" fmla="*/ 796780 h 2182897"/>
                <a:gd name="connsiteX5" fmla="*/ 1401643 w 1783109"/>
                <a:gd name="connsiteY5" fmla="*/ 1818058 h 2182897"/>
                <a:gd name="connsiteX6" fmla="*/ 1282890 w 1783109"/>
                <a:gd name="connsiteY6" fmla="*/ 2138691 h 2182897"/>
                <a:gd name="connsiteX7" fmla="*/ 463493 w 1783109"/>
                <a:gd name="connsiteY7" fmla="*/ 2138691 h 2182897"/>
                <a:gd name="connsiteX0" fmla="*/ 463493 w 1760970"/>
                <a:gd name="connsiteY0" fmla="*/ 2138007 h 2182213"/>
                <a:gd name="connsiteX1" fmla="*/ 298419 w 1760970"/>
                <a:gd name="connsiteY1" fmla="*/ 1695078 h 2182213"/>
                <a:gd name="connsiteX2" fmla="*/ 355 w 1760970"/>
                <a:gd name="connsiteY2" fmla="*/ 736719 h 2182213"/>
                <a:gd name="connsiteX3" fmla="*/ 843503 w 1760970"/>
                <a:gd name="connsiteY3" fmla="*/ 449 h 2182213"/>
                <a:gd name="connsiteX4" fmla="*/ 1760264 w 1760970"/>
                <a:gd name="connsiteY4" fmla="*/ 817485 h 2182213"/>
                <a:gd name="connsiteX5" fmla="*/ 1401643 w 1760970"/>
                <a:gd name="connsiteY5" fmla="*/ 1817374 h 2182213"/>
                <a:gd name="connsiteX6" fmla="*/ 1282890 w 1760970"/>
                <a:gd name="connsiteY6" fmla="*/ 2138007 h 2182213"/>
                <a:gd name="connsiteX7" fmla="*/ 463493 w 1760970"/>
                <a:gd name="connsiteY7" fmla="*/ 2138007 h 2182213"/>
                <a:gd name="connsiteX0" fmla="*/ 463493 w 1760707"/>
                <a:gd name="connsiteY0" fmla="*/ 2138007 h 2182213"/>
                <a:gd name="connsiteX1" fmla="*/ 298419 w 1760707"/>
                <a:gd name="connsiteY1" fmla="*/ 1695078 h 2182213"/>
                <a:gd name="connsiteX2" fmla="*/ 355 w 1760707"/>
                <a:gd name="connsiteY2" fmla="*/ 736719 h 2182213"/>
                <a:gd name="connsiteX3" fmla="*/ 843503 w 1760707"/>
                <a:gd name="connsiteY3" fmla="*/ 449 h 2182213"/>
                <a:gd name="connsiteX4" fmla="*/ 1760264 w 1760707"/>
                <a:gd name="connsiteY4" fmla="*/ 817485 h 2182213"/>
                <a:gd name="connsiteX5" fmla="*/ 1401643 w 1760707"/>
                <a:gd name="connsiteY5" fmla="*/ 1817374 h 2182213"/>
                <a:gd name="connsiteX6" fmla="*/ 1282890 w 1760707"/>
                <a:gd name="connsiteY6" fmla="*/ 2138007 h 2182213"/>
                <a:gd name="connsiteX7" fmla="*/ 463493 w 1760707"/>
                <a:gd name="connsiteY7" fmla="*/ 2138007 h 2182213"/>
                <a:gd name="connsiteX0" fmla="*/ 463493 w 1760803"/>
                <a:gd name="connsiteY0" fmla="*/ 2138369 h 2182575"/>
                <a:gd name="connsiteX1" fmla="*/ 298419 w 1760803"/>
                <a:gd name="connsiteY1" fmla="*/ 1695440 h 2182575"/>
                <a:gd name="connsiteX2" fmla="*/ 355 w 1760803"/>
                <a:gd name="connsiteY2" fmla="*/ 737081 h 2182575"/>
                <a:gd name="connsiteX3" fmla="*/ 843503 w 1760803"/>
                <a:gd name="connsiteY3" fmla="*/ 811 h 2182575"/>
                <a:gd name="connsiteX4" fmla="*/ 1760264 w 1760803"/>
                <a:gd name="connsiteY4" fmla="*/ 817847 h 2182575"/>
                <a:gd name="connsiteX5" fmla="*/ 1401643 w 1760803"/>
                <a:gd name="connsiteY5" fmla="*/ 1817736 h 2182575"/>
                <a:gd name="connsiteX6" fmla="*/ 1282890 w 1760803"/>
                <a:gd name="connsiteY6" fmla="*/ 2138369 h 2182575"/>
                <a:gd name="connsiteX7" fmla="*/ 463493 w 1760803"/>
                <a:gd name="connsiteY7" fmla="*/ 2138369 h 2182575"/>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29 w 1760713"/>
                <a:gd name="connsiteY0" fmla="*/ 2137716 h 2181922"/>
                <a:gd name="connsiteX1" fmla="*/ 298355 w 1760713"/>
                <a:gd name="connsiteY1" fmla="*/ 1694787 h 2181922"/>
                <a:gd name="connsiteX2" fmla="*/ 291 w 1760713"/>
                <a:gd name="connsiteY2" fmla="*/ 736428 h 2181922"/>
                <a:gd name="connsiteX3" fmla="*/ 843439 w 1760713"/>
                <a:gd name="connsiteY3" fmla="*/ 158 h 2181922"/>
                <a:gd name="connsiteX4" fmla="*/ 1760200 w 1760713"/>
                <a:gd name="connsiteY4" fmla="*/ 817194 h 2181922"/>
                <a:gd name="connsiteX5" fmla="*/ 1401579 w 1760713"/>
                <a:gd name="connsiteY5" fmla="*/ 1817083 h 2181922"/>
                <a:gd name="connsiteX6" fmla="*/ 1282826 w 1760713"/>
                <a:gd name="connsiteY6" fmla="*/ 2137716 h 2181922"/>
                <a:gd name="connsiteX7" fmla="*/ 463429 w 176071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228"/>
                <a:gd name="connsiteY0" fmla="*/ 2137696 h 2181902"/>
                <a:gd name="connsiteX1" fmla="*/ 298365 w 1760228"/>
                <a:gd name="connsiteY1" fmla="*/ 1694767 h 2181902"/>
                <a:gd name="connsiteX2" fmla="*/ 301 w 1760228"/>
                <a:gd name="connsiteY2" fmla="*/ 736408 h 2181902"/>
                <a:gd name="connsiteX3" fmla="*/ 843449 w 1760228"/>
                <a:gd name="connsiteY3" fmla="*/ 138 h 2181902"/>
                <a:gd name="connsiteX4" fmla="*/ 1760210 w 1760228"/>
                <a:gd name="connsiteY4" fmla="*/ 817174 h 2181902"/>
                <a:gd name="connsiteX5" fmla="*/ 1401589 w 1760228"/>
                <a:gd name="connsiteY5" fmla="*/ 1817063 h 2181902"/>
                <a:gd name="connsiteX6" fmla="*/ 1282836 w 1760228"/>
                <a:gd name="connsiteY6" fmla="*/ 2137696 h 2181902"/>
                <a:gd name="connsiteX7" fmla="*/ 463439 w 1760228"/>
                <a:gd name="connsiteY7" fmla="*/ 2137696 h 2181902"/>
                <a:gd name="connsiteX0" fmla="*/ 463439 w 1760231"/>
                <a:gd name="connsiteY0" fmla="*/ 2137574 h 2181780"/>
                <a:gd name="connsiteX1" fmla="*/ 298365 w 1760231"/>
                <a:gd name="connsiteY1" fmla="*/ 1694645 h 2181780"/>
                <a:gd name="connsiteX2" fmla="*/ 301 w 1760231"/>
                <a:gd name="connsiteY2" fmla="*/ 736286 h 2181780"/>
                <a:gd name="connsiteX3" fmla="*/ 843449 w 1760231"/>
                <a:gd name="connsiteY3" fmla="*/ 16 h 2181780"/>
                <a:gd name="connsiteX4" fmla="*/ 1760210 w 1760231"/>
                <a:gd name="connsiteY4" fmla="*/ 817052 h 2181780"/>
                <a:gd name="connsiteX5" fmla="*/ 1401589 w 1760231"/>
                <a:gd name="connsiteY5" fmla="*/ 1816941 h 2181780"/>
                <a:gd name="connsiteX6" fmla="*/ 1282836 w 1760231"/>
                <a:gd name="connsiteY6" fmla="*/ 2137574 h 2181780"/>
                <a:gd name="connsiteX7" fmla="*/ 463439 w 1760231"/>
                <a:gd name="connsiteY7" fmla="*/ 2137574 h 2181780"/>
                <a:gd name="connsiteX0" fmla="*/ 463194 w 1759986"/>
                <a:gd name="connsiteY0" fmla="*/ 2137574 h 2181780"/>
                <a:gd name="connsiteX1" fmla="*/ 298120 w 1759986"/>
                <a:gd name="connsiteY1" fmla="*/ 1694645 h 2181780"/>
                <a:gd name="connsiteX2" fmla="*/ 56 w 1759986"/>
                <a:gd name="connsiteY2" fmla="*/ 736286 h 2181780"/>
                <a:gd name="connsiteX3" fmla="*/ 843204 w 1759986"/>
                <a:gd name="connsiteY3" fmla="*/ 16 h 2181780"/>
                <a:gd name="connsiteX4" fmla="*/ 1759965 w 1759986"/>
                <a:gd name="connsiteY4" fmla="*/ 817052 h 2181780"/>
                <a:gd name="connsiteX5" fmla="*/ 1401344 w 1759986"/>
                <a:gd name="connsiteY5" fmla="*/ 1816941 h 2181780"/>
                <a:gd name="connsiteX6" fmla="*/ 1282591 w 1759986"/>
                <a:gd name="connsiteY6" fmla="*/ 2137574 h 2181780"/>
                <a:gd name="connsiteX7" fmla="*/ 463194 w 1759986"/>
                <a:gd name="connsiteY7" fmla="*/ 2137574 h 2181780"/>
                <a:gd name="connsiteX0" fmla="*/ 473870 w 1770657"/>
                <a:gd name="connsiteY0" fmla="*/ 2137572 h 2181778"/>
                <a:gd name="connsiteX1" fmla="*/ 308796 w 1770657"/>
                <a:gd name="connsiteY1" fmla="*/ 1694643 h 2181778"/>
                <a:gd name="connsiteX2" fmla="*/ 38 w 1770657"/>
                <a:gd name="connsiteY2" fmla="*/ 800453 h 2181778"/>
                <a:gd name="connsiteX3" fmla="*/ 853880 w 1770657"/>
                <a:gd name="connsiteY3" fmla="*/ 14 h 2181778"/>
                <a:gd name="connsiteX4" fmla="*/ 1770641 w 1770657"/>
                <a:gd name="connsiteY4" fmla="*/ 817050 h 2181778"/>
                <a:gd name="connsiteX5" fmla="*/ 1412020 w 1770657"/>
                <a:gd name="connsiteY5" fmla="*/ 1816939 h 2181778"/>
                <a:gd name="connsiteX6" fmla="*/ 1293267 w 1770657"/>
                <a:gd name="connsiteY6" fmla="*/ 2137572 h 2181778"/>
                <a:gd name="connsiteX7" fmla="*/ 473870 w 1770657"/>
                <a:gd name="connsiteY7" fmla="*/ 2137572 h 2181778"/>
                <a:gd name="connsiteX0" fmla="*/ 473870 w 1770657"/>
                <a:gd name="connsiteY0" fmla="*/ 2137565 h 2181771"/>
                <a:gd name="connsiteX1" fmla="*/ 308796 w 1770657"/>
                <a:gd name="connsiteY1" fmla="*/ 1694636 h 2181771"/>
                <a:gd name="connsiteX2" fmla="*/ 38 w 1770657"/>
                <a:gd name="connsiteY2" fmla="*/ 800446 h 2181771"/>
                <a:gd name="connsiteX3" fmla="*/ 853880 w 1770657"/>
                <a:gd name="connsiteY3" fmla="*/ 7 h 2181771"/>
                <a:gd name="connsiteX4" fmla="*/ 1770641 w 1770657"/>
                <a:gd name="connsiteY4" fmla="*/ 811695 h 2181771"/>
                <a:gd name="connsiteX5" fmla="*/ 1412020 w 1770657"/>
                <a:gd name="connsiteY5" fmla="*/ 1816932 h 2181771"/>
                <a:gd name="connsiteX6" fmla="*/ 1293267 w 1770657"/>
                <a:gd name="connsiteY6" fmla="*/ 2137565 h 2181771"/>
                <a:gd name="connsiteX7" fmla="*/ 473870 w 1770657"/>
                <a:gd name="connsiteY7" fmla="*/ 2137565 h 2181771"/>
                <a:gd name="connsiteX0" fmla="*/ 473870 w 1788602"/>
                <a:gd name="connsiteY0" fmla="*/ 2137565 h 2181771"/>
                <a:gd name="connsiteX1" fmla="*/ 308796 w 1788602"/>
                <a:gd name="connsiteY1" fmla="*/ 1694636 h 2181771"/>
                <a:gd name="connsiteX2" fmla="*/ 38 w 1788602"/>
                <a:gd name="connsiteY2" fmla="*/ 800446 h 2181771"/>
                <a:gd name="connsiteX3" fmla="*/ 853880 w 1788602"/>
                <a:gd name="connsiteY3" fmla="*/ 7 h 2181771"/>
                <a:gd name="connsiteX4" fmla="*/ 1770641 w 1788602"/>
                <a:gd name="connsiteY4" fmla="*/ 811695 h 2181771"/>
                <a:gd name="connsiteX5" fmla="*/ 1449451 w 1788602"/>
                <a:gd name="connsiteY5" fmla="*/ 1747416 h 2181771"/>
                <a:gd name="connsiteX6" fmla="*/ 1293267 w 1788602"/>
                <a:gd name="connsiteY6" fmla="*/ 2137565 h 2181771"/>
                <a:gd name="connsiteX7" fmla="*/ 473870 w 1788602"/>
                <a:gd name="connsiteY7" fmla="*/ 2137565 h 2181771"/>
                <a:gd name="connsiteX0" fmla="*/ 473870 w 1771028"/>
                <a:gd name="connsiteY0" fmla="*/ 2137565 h 2181771"/>
                <a:gd name="connsiteX1" fmla="*/ 308796 w 1771028"/>
                <a:gd name="connsiteY1" fmla="*/ 1694636 h 2181771"/>
                <a:gd name="connsiteX2" fmla="*/ 38 w 1771028"/>
                <a:gd name="connsiteY2" fmla="*/ 800446 h 2181771"/>
                <a:gd name="connsiteX3" fmla="*/ 853880 w 1771028"/>
                <a:gd name="connsiteY3" fmla="*/ 7 h 2181771"/>
                <a:gd name="connsiteX4" fmla="*/ 1770641 w 1771028"/>
                <a:gd name="connsiteY4" fmla="*/ 811695 h 2181771"/>
                <a:gd name="connsiteX5" fmla="*/ 1449451 w 1771028"/>
                <a:gd name="connsiteY5" fmla="*/ 1747416 h 2181771"/>
                <a:gd name="connsiteX6" fmla="*/ 1293267 w 1771028"/>
                <a:gd name="connsiteY6" fmla="*/ 2137565 h 2181771"/>
                <a:gd name="connsiteX7" fmla="*/ 473870 w 1771028"/>
                <a:gd name="connsiteY7" fmla="*/ 2137565 h 2181771"/>
                <a:gd name="connsiteX0" fmla="*/ 474410 w 1771568"/>
                <a:gd name="connsiteY0" fmla="*/ 2137565 h 2181771"/>
                <a:gd name="connsiteX1" fmla="*/ 309336 w 1771568"/>
                <a:gd name="connsiteY1" fmla="*/ 1694636 h 2181771"/>
                <a:gd name="connsiteX2" fmla="*/ 578 w 1771568"/>
                <a:gd name="connsiteY2" fmla="*/ 800446 h 2181771"/>
                <a:gd name="connsiteX3" fmla="*/ 854420 w 1771568"/>
                <a:gd name="connsiteY3" fmla="*/ 7 h 2181771"/>
                <a:gd name="connsiteX4" fmla="*/ 1771181 w 1771568"/>
                <a:gd name="connsiteY4" fmla="*/ 811695 h 2181771"/>
                <a:gd name="connsiteX5" fmla="*/ 1449991 w 1771568"/>
                <a:gd name="connsiteY5" fmla="*/ 1747416 h 2181771"/>
                <a:gd name="connsiteX6" fmla="*/ 1293807 w 1771568"/>
                <a:gd name="connsiteY6" fmla="*/ 2137565 h 2181771"/>
                <a:gd name="connsiteX7" fmla="*/ 474410 w 1771568"/>
                <a:gd name="connsiteY7" fmla="*/ 2137565 h 2181771"/>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71225"/>
                <a:gd name="connsiteX1" fmla="*/ 309792 w 1772287"/>
                <a:gd name="connsiteY1" fmla="*/ 1694984 h 2171225"/>
                <a:gd name="connsiteX2" fmla="*/ 1034 w 1772287"/>
                <a:gd name="connsiteY2" fmla="*/ 800794 h 2171225"/>
                <a:gd name="connsiteX3" fmla="*/ 854876 w 1772287"/>
                <a:gd name="connsiteY3" fmla="*/ 355 h 2171225"/>
                <a:gd name="connsiteX4" fmla="*/ 1771637 w 1772287"/>
                <a:gd name="connsiteY4" fmla="*/ 812043 h 2171225"/>
                <a:gd name="connsiteX5" fmla="*/ 1450447 w 1772287"/>
                <a:gd name="connsiteY5" fmla="*/ 1747764 h 2171225"/>
                <a:gd name="connsiteX6" fmla="*/ 1294263 w 1772287"/>
                <a:gd name="connsiteY6" fmla="*/ 2137913 h 2171225"/>
                <a:gd name="connsiteX7" fmla="*/ 474866 w 1772287"/>
                <a:gd name="connsiteY7" fmla="*/ 2137913 h 2171225"/>
                <a:gd name="connsiteX0" fmla="*/ 474866 w 1772287"/>
                <a:gd name="connsiteY0" fmla="*/ 2137913 h 2155960"/>
                <a:gd name="connsiteX1" fmla="*/ 309792 w 1772287"/>
                <a:gd name="connsiteY1" fmla="*/ 1694984 h 2155960"/>
                <a:gd name="connsiteX2" fmla="*/ 1034 w 1772287"/>
                <a:gd name="connsiteY2" fmla="*/ 800794 h 2155960"/>
                <a:gd name="connsiteX3" fmla="*/ 854876 w 1772287"/>
                <a:gd name="connsiteY3" fmla="*/ 355 h 2155960"/>
                <a:gd name="connsiteX4" fmla="*/ 1771637 w 1772287"/>
                <a:gd name="connsiteY4" fmla="*/ 812043 h 2155960"/>
                <a:gd name="connsiteX5" fmla="*/ 1450447 w 1772287"/>
                <a:gd name="connsiteY5" fmla="*/ 1747764 h 2155960"/>
                <a:gd name="connsiteX6" fmla="*/ 1294263 w 1772287"/>
                <a:gd name="connsiteY6" fmla="*/ 2137913 h 2155960"/>
                <a:gd name="connsiteX7" fmla="*/ 474866 w 1772287"/>
                <a:gd name="connsiteY7" fmla="*/ 2137913 h 2155960"/>
                <a:gd name="connsiteX0" fmla="*/ 474866 w 1772287"/>
                <a:gd name="connsiteY0" fmla="*/ 2137913 h 2165022"/>
                <a:gd name="connsiteX1" fmla="*/ 309792 w 1772287"/>
                <a:gd name="connsiteY1" fmla="*/ 1694984 h 2165022"/>
                <a:gd name="connsiteX2" fmla="*/ 1034 w 1772287"/>
                <a:gd name="connsiteY2" fmla="*/ 800794 h 2165022"/>
                <a:gd name="connsiteX3" fmla="*/ 854876 w 1772287"/>
                <a:gd name="connsiteY3" fmla="*/ 355 h 2165022"/>
                <a:gd name="connsiteX4" fmla="*/ 1771637 w 1772287"/>
                <a:gd name="connsiteY4" fmla="*/ 812043 h 2165022"/>
                <a:gd name="connsiteX5" fmla="*/ 1450447 w 1772287"/>
                <a:gd name="connsiteY5" fmla="*/ 1747764 h 2165022"/>
                <a:gd name="connsiteX6" fmla="*/ 1294263 w 1772287"/>
                <a:gd name="connsiteY6" fmla="*/ 2137913 h 2165022"/>
                <a:gd name="connsiteX7" fmla="*/ 474866 w 1772287"/>
                <a:gd name="connsiteY7" fmla="*/ 2137913 h 2165022"/>
                <a:gd name="connsiteX0" fmla="*/ 474866 w 1772287"/>
                <a:gd name="connsiteY0" fmla="*/ 2137913 h 2165023"/>
                <a:gd name="connsiteX1" fmla="*/ 309792 w 1772287"/>
                <a:gd name="connsiteY1" fmla="*/ 1694984 h 2165023"/>
                <a:gd name="connsiteX2" fmla="*/ 1034 w 1772287"/>
                <a:gd name="connsiteY2" fmla="*/ 800794 h 2165023"/>
                <a:gd name="connsiteX3" fmla="*/ 854876 w 1772287"/>
                <a:gd name="connsiteY3" fmla="*/ 355 h 2165023"/>
                <a:gd name="connsiteX4" fmla="*/ 1771637 w 1772287"/>
                <a:gd name="connsiteY4" fmla="*/ 812043 h 2165023"/>
                <a:gd name="connsiteX5" fmla="*/ 1450447 w 1772287"/>
                <a:gd name="connsiteY5" fmla="*/ 1747764 h 2165023"/>
                <a:gd name="connsiteX6" fmla="*/ 1294263 w 1772287"/>
                <a:gd name="connsiteY6" fmla="*/ 2137913 h 2165023"/>
                <a:gd name="connsiteX7" fmla="*/ 474866 w 1772287"/>
                <a:gd name="connsiteY7" fmla="*/ 2137913 h 216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2287" h="2165023">
                  <a:moveTo>
                    <a:pt x="474866" y="2137913"/>
                  </a:moveTo>
                  <a:cubicBezTo>
                    <a:pt x="363355" y="2094758"/>
                    <a:pt x="356680" y="1917837"/>
                    <a:pt x="309792" y="1694984"/>
                  </a:cubicBezTo>
                  <a:cubicBezTo>
                    <a:pt x="262904" y="1472131"/>
                    <a:pt x="22481" y="1206221"/>
                    <a:pt x="1034" y="800794"/>
                  </a:cubicBezTo>
                  <a:cubicBezTo>
                    <a:pt x="-20413" y="395367"/>
                    <a:pt x="292407" y="14522"/>
                    <a:pt x="854876" y="355"/>
                  </a:cubicBezTo>
                  <a:cubicBezTo>
                    <a:pt x="1417345" y="-13812"/>
                    <a:pt x="1790017" y="397818"/>
                    <a:pt x="1771637" y="812043"/>
                  </a:cubicBezTo>
                  <a:cubicBezTo>
                    <a:pt x="1753257" y="1226268"/>
                    <a:pt x="1476535" y="1532134"/>
                    <a:pt x="1450447" y="1747764"/>
                  </a:cubicBezTo>
                  <a:cubicBezTo>
                    <a:pt x="1448207" y="1939546"/>
                    <a:pt x="1372489" y="2109518"/>
                    <a:pt x="1294263" y="2137913"/>
                  </a:cubicBezTo>
                  <a:cubicBezTo>
                    <a:pt x="1216037" y="2166308"/>
                    <a:pt x="586377" y="2181068"/>
                    <a:pt x="474866" y="2137913"/>
                  </a:cubicBezTo>
                  <a:close/>
                </a:path>
              </a:pathLst>
            </a:custGeom>
            <a:gradFill flip="none" rotWithShape="1">
              <a:gsLst>
                <a:gs pos="9000">
                  <a:schemeClr val="bg2">
                    <a:lumMod val="90000"/>
                    <a:alpha val="25000"/>
                  </a:schemeClr>
                </a:gs>
                <a:gs pos="86000">
                  <a:schemeClr val="bg1">
                    <a:alpha val="0"/>
                  </a:schemeClr>
                </a:gs>
              </a:gsLst>
              <a:lin ang="2700000" scaled="1"/>
              <a:tileRect/>
            </a:gradFill>
            <a:ln w="3175">
              <a:noFill/>
            </a:ln>
            <a:scene3d>
              <a:camera prst="orthographicFront"/>
              <a:lightRig rig="threePt" dir="t">
                <a:rot lat="0" lon="0" rev="1800000"/>
              </a:lightRig>
            </a:scene3d>
            <a:sp3d prstMaterial="metal">
              <a:bevelT w="317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44" name="SChroefdraad"/>
            <p:cNvGrpSpPr/>
            <p:nvPr/>
          </p:nvGrpSpPr>
          <p:grpSpPr>
            <a:xfrm>
              <a:off x="5510871" y="3516803"/>
              <a:ext cx="506891" cy="812909"/>
              <a:chOff x="7371201" y="3516804"/>
              <a:chExt cx="506891" cy="812909"/>
            </a:xfrm>
            <a:effectLst>
              <a:reflection blurRad="63500" stA="40000" endPos="50000" dir="5400000" sy="-100000" algn="bl" rotWithShape="0"/>
            </a:effectLst>
          </p:grpSpPr>
          <p:sp>
            <p:nvSpPr>
              <p:cNvPr id="149" name="Maan 65"/>
              <p:cNvSpPr/>
              <p:nvPr/>
            </p:nvSpPr>
            <p:spPr>
              <a:xfrm rot="16200000">
                <a:off x="7603405" y="4091591"/>
                <a:ext cx="61325" cy="314766"/>
              </a:xfrm>
              <a:custGeom>
                <a:avLst/>
                <a:gdLst>
                  <a:gd name="connsiteX0" fmla="*/ 60226 w 60226"/>
                  <a:gd name="connsiteY0" fmla="*/ 415835 h 415835"/>
                  <a:gd name="connsiteX1" fmla="*/ 0 w 60226"/>
                  <a:gd name="connsiteY1" fmla="*/ 207917 h 415835"/>
                  <a:gd name="connsiteX2" fmla="*/ 60226 w 60226"/>
                  <a:gd name="connsiteY2" fmla="*/ -1 h 415835"/>
                  <a:gd name="connsiteX3" fmla="*/ 44362 w 60226"/>
                  <a:gd name="connsiteY3" fmla="*/ 207917 h 415835"/>
                  <a:gd name="connsiteX4" fmla="*/ 60226 w 60226"/>
                  <a:gd name="connsiteY4" fmla="*/ 415835 h 415835"/>
                  <a:gd name="connsiteX0" fmla="*/ 60226 w 60226"/>
                  <a:gd name="connsiteY0" fmla="*/ 415836 h 415836"/>
                  <a:gd name="connsiteX1" fmla="*/ 0 w 60226"/>
                  <a:gd name="connsiteY1" fmla="*/ 207918 h 415836"/>
                  <a:gd name="connsiteX2" fmla="*/ 60226 w 60226"/>
                  <a:gd name="connsiteY2" fmla="*/ 0 h 415836"/>
                  <a:gd name="connsiteX3" fmla="*/ 44362 w 60226"/>
                  <a:gd name="connsiteY3" fmla="*/ 207918 h 415836"/>
                  <a:gd name="connsiteX4" fmla="*/ 60226 w 60226"/>
                  <a:gd name="connsiteY4" fmla="*/ 415836 h 415836"/>
                  <a:gd name="connsiteX0" fmla="*/ 60226 w 60226"/>
                  <a:gd name="connsiteY0" fmla="*/ 415836 h 415836"/>
                  <a:gd name="connsiteX1" fmla="*/ 0 w 60226"/>
                  <a:gd name="connsiteY1" fmla="*/ 207918 h 415836"/>
                  <a:gd name="connsiteX2" fmla="*/ 60226 w 60226"/>
                  <a:gd name="connsiteY2" fmla="*/ 0 h 415836"/>
                  <a:gd name="connsiteX3" fmla="*/ 44362 w 60226"/>
                  <a:gd name="connsiteY3" fmla="*/ 207918 h 415836"/>
                  <a:gd name="connsiteX4" fmla="*/ 60226 w 60226"/>
                  <a:gd name="connsiteY4" fmla="*/ 415836 h 415836"/>
                  <a:gd name="connsiteX0" fmla="*/ 60399 w 60399"/>
                  <a:gd name="connsiteY0" fmla="*/ 415836 h 415836"/>
                  <a:gd name="connsiteX1" fmla="*/ 173 w 60399"/>
                  <a:gd name="connsiteY1" fmla="*/ 207918 h 415836"/>
                  <a:gd name="connsiteX2" fmla="*/ 60399 w 60399"/>
                  <a:gd name="connsiteY2" fmla="*/ 0 h 415836"/>
                  <a:gd name="connsiteX3" fmla="*/ 44535 w 60399"/>
                  <a:gd name="connsiteY3" fmla="*/ 207918 h 415836"/>
                  <a:gd name="connsiteX4" fmla="*/ 60399 w 60399"/>
                  <a:gd name="connsiteY4" fmla="*/ 415836 h 415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99" h="415836">
                    <a:moveTo>
                      <a:pt x="60399" y="415836"/>
                    </a:moveTo>
                    <a:cubicBezTo>
                      <a:pt x="19991" y="377739"/>
                      <a:pt x="-2208" y="296554"/>
                      <a:pt x="173" y="207918"/>
                    </a:cubicBezTo>
                    <a:cubicBezTo>
                      <a:pt x="2554" y="119282"/>
                      <a:pt x="19993" y="38100"/>
                      <a:pt x="60399" y="0"/>
                    </a:cubicBezTo>
                    <a:cubicBezTo>
                      <a:pt x="50000" y="63416"/>
                      <a:pt x="44535" y="135046"/>
                      <a:pt x="44535" y="207918"/>
                    </a:cubicBezTo>
                    <a:cubicBezTo>
                      <a:pt x="44535" y="280790"/>
                      <a:pt x="50000" y="352420"/>
                      <a:pt x="60399" y="41583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50" name="Maan 149"/>
              <p:cNvSpPr/>
              <p:nvPr/>
            </p:nvSpPr>
            <p:spPr>
              <a:xfrm rot="16200000" flipV="1">
                <a:off x="7611207" y="4198644"/>
                <a:ext cx="45719" cy="161986"/>
              </a:xfrm>
              <a:prstGeom prst="moon">
                <a:avLst>
                  <a:gd name="adj" fmla="val 8556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51" name="Trapezium 63"/>
              <p:cNvSpPr/>
              <p:nvPr/>
            </p:nvSpPr>
            <p:spPr>
              <a:xfrm>
                <a:off x="7412551" y="3898783"/>
                <a:ext cx="450032" cy="336508"/>
              </a:xfrm>
              <a:custGeom>
                <a:avLst/>
                <a:gdLst>
                  <a:gd name="connsiteX0" fmla="*/ 24873 w 542595"/>
                  <a:gd name="connsiteY0" fmla="*/ 0 h 380260"/>
                  <a:gd name="connsiteX1" fmla="*/ 517722 w 542595"/>
                  <a:gd name="connsiteY1" fmla="*/ 0 h 380260"/>
                  <a:gd name="connsiteX2" fmla="*/ 542595 w 542595"/>
                  <a:gd name="connsiteY2" fmla="*/ 24873 h 380260"/>
                  <a:gd name="connsiteX3" fmla="*/ 542595 w 542595"/>
                  <a:gd name="connsiteY3" fmla="*/ 190130 h 380260"/>
                  <a:gd name="connsiteX4" fmla="*/ 352465 w 542595"/>
                  <a:gd name="connsiteY4" fmla="*/ 380260 h 380260"/>
                  <a:gd name="connsiteX5" fmla="*/ 190130 w 542595"/>
                  <a:gd name="connsiteY5" fmla="*/ 380260 h 380260"/>
                  <a:gd name="connsiteX6" fmla="*/ 0 w 542595"/>
                  <a:gd name="connsiteY6" fmla="*/ 190130 h 380260"/>
                  <a:gd name="connsiteX7" fmla="*/ 0 w 542595"/>
                  <a:gd name="connsiteY7" fmla="*/ 24873 h 380260"/>
                  <a:gd name="connsiteX8" fmla="*/ 24873 w 542595"/>
                  <a:gd name="connsiteY8" fmla="*/ 0 h 380260"/>
                  <a:gd name="connsiteX0" fmla="*/ 24873 w 542595"/>
                  <a:gd name="connsiteY0" fmla="*/ 0 h 380260"/>
                  <a:gd name="connsiteX1" fmla="*/ 517722 w 542595"/>
                  <a:gd name="connsiteY1" fmla="*/ 0 h 380260"/>
                  <a:gd name="connsiteX2" fmla="*/ 542595 w 542595"/>
                  <a:gd name="connsiteY2" fmla="*/ 24873 h 380260"/>
                  <a:gd name="connsiteX3" fmla="*/ 542595 w 542595"/>
                  <a:gd name="connsiteY3" fmla="*/ 190130 h 380260"/>
                  <a:gd name="connsiteX4" fmla="*/ 352465 w 542595"/>
                  <a:gd name="connsiteY4" fmla="*/ 380260 h 380260"/>
                  <a:gd name="connsiteX5" fmla="*/ 190130 w 542595"/>
                  <a:gd name="connsiteY5" fmla="*/ 380260 h 380260"/>
                  <a:gd name="connsiteX6" fmla="*/ 0 w 542595"/>
                  <a:gd name="connsiteY6" fmla="*/ 190130 h 380260"/>
                  <a:gd name="connsiteX7" fmla="*/ 116681 w 542595"/>
                  <a:gd name="connsiteY7" fmla="*/ 115360 h 380260"/>
                  <a:gd name="connsiteX8" fmla="*/ 24873 w 542595"/>
                  <a:gd name="connsiteY8" fmla="*/ 0 h 380260"/>
                  <a:gd name="connsiteX0" fmla="*/ 108217 w 542595"/>
                  <a:gd name="connsiteY0" fmla="*/ 4762 h 380260"/>
                  <a:gd name="connsiteX1" fmla="*/ 517722 w 542595"/>
                  <a:gd name="connsiteY1" fmla="*/ 0 h 380260"/>
                  <a:gd name="connsiteX2" fmla="*/ 542595 w 542595"/>
                  <a:gd name="connsiteY2" fmla="*/ 24873 h 380260"/>
                  <a:gd name="connsiteX3" fmla="*/ 542595 w 542595"/>
                  <a:gd name="connsiteY3" fmla="*/ 190130 h 380260"/>
                  <a:gd name="connsiteX4" fmla="*/ 352465 w 542595"/>
                  <a:gd name="connsiteY4" fmla="*/ 380260 h 380260"/>
                  <a:gd name="connsiteX5" fmla="*/ 190130 w 542595"/>
                  <a:gd name="connsiteY5" fmla="*/ 380260 h 380260"/>
                  <a:gd name="connsiteX6" fmla="*/ 0 w 542595"/>
                  <a:gd name="connsiteY6" fmla="*/ 190130 h 380260"/>
                  <a:gd name="connsiteX7" fmla="*/ 116681 w 542595"/>
                  <a:gd name="connsiteY7" fmla="*/ 115360 h 380260"/>
                  <a:gd name="connsiteX8" fmla="*/ 108217 w 542595"/>
                  <a:gd name="connsiteY8" fmla="*/ 4762 h 380260"/>
                  <a:gd name="connsiteX0" fmla="*/ 108217 w 542595"/>
                  <a:gd name="connsiteY0" fmla="*/ 16668 h 392166"/>
                  <a:gd name="connsiteX1" fmla="*/ 458191 w 542595"/>
                  <a:gd name="connsiteY1" fmla="*/ 0 h 392166"/>
                  <a:gd name="connsiteX2" fmla="*/ 542595 w 542595"/>
                  <a:gd name="connsiteY2" fmla="*/ 36779 h 392166"/>
                  <a:gd name="connsiteX3" fmla="*/ 542595 w 542595"/>
                  <a:gd name="connsiteY3" fmla="*/ 202036 h 392166"/>
                  <a:gd name="connsiteX4" fmla="*/ 352465 w 542595"/>
                  <a:gd name="connsiteY4" fmla="*/ 392166 h 392166"/>
                  <a:gd name="connsiteX5" fmla="*/ 190130 w 542595"/>
                  <a:gd name="connsiteY5" fmla="*/ 392166 h 392166"/>
                  <a:gd name="connsiteX6" fmla="*/ 0 w 542595"/>
                  <a:gd name="connsiteY6" fmla="*/ 202036 h 392166"/>
                  <a:gd name="connsiteX7" fmla="*/ 116681 w 542595"/>
                  <a:gd name="connsiteY7" fmla="*/ 127266 h 392166"/>
                  <a:gd name="connsiteX8" fmla="*/ 108217 w 542595"/>
                  <a:gd name="connsiteY8" fmla="*/ 16668 h 392166"/>
                  <a:gd name="connsiteX0" fmla="*/ 108217 w 542595"/>
                  <a:gd name="connsiteY0" fmla="*/ 16668 h 392166"/>
                  <a:gd name="connsiteX1" fmla="*/ 458191 w 542595"/>
                  <a:gd name="connsiteY1" fmla="*/ 0 h 392166"/>
                  <a:gd name="connsiteX2" fmla="*/ 409245 w 542595"/>
                  <a:gd name="connsiteY2" fmla="*/ 89167 h 392166"/>
                  <a:gd name="connsiteX3" fmla="*/ 542595 w 542595"/>
                  <a:gd name="connsiteY3" fmla="*/ 202036 h 392166"/>
                  <a:gd name="connsiteX4" fmla="*/ 352465 w 542595"/>
                  <a:gd name="connsiteY4" fmla="*/ 392166 h 392166"/>
                  <a:gd name="connsiteX5" fmla="*/ 190130 w 542595"/>
                  <a:gd name="connsiteY5" fmla="*/ 392166 h 392166"/>
                  <a:gd name="connsiteX6" fmla="*/ 0 w 542595"/>
                  <a:gd name="connsiteY6" fmla="*/ 202036 h 392166"/>
                  <a:gd name="connsiteX7" fmla="*/ 116681 w 542595"/>
                  <a:gd name="connsiteY7" fmla="*/ 127266 h 392166"/>
                  <a:gd name="connsiteX8" fmla="*/ 108217 w 542595"/>
                  <a:gd name="connsiteY8" fmla="*/ 16668 h 392166"/>
                  <a:gd name="connsiteX0" fmla="*/ 108217 w 542595"/>
                  <a:gd name="connsiteY0" fmla="*/ 21430 h 396928"/>
                  <a:gd name="connsiteX1" fmla="*/ 396278 w 542595"/>
                  <a:gd name="connsiteY1" fmla="*/ 0 h 396928"/>
                  <a:gd name="connsiteX2" fmla="*/ 409245 w 542595"/>
                  <a:gd name="connsiteY2" fmla="*/ 93929 h 396928"/>
                  <a:gd name="connsiteX3" fmla="*/ 542595 w 542595"/>
                  <a:gd name="connsiteY3" fmla="*/ 206798 h 396928"/>
                  <a:gd name="connsiteX4" fmla="*/ 352465 w 542595"/>
                  <a:gd name="connsiteY4" fmla="*/ 396928 h 396928"/>
                  <a:gd name="connsiteX5" fmla="*/ 190130 w 542595"/>
                  <a:gd name="connsiteY5" fmla="*/ 396928 h 396928"/>
                  <a:gd name="connsiteX6" fmla="*/ 0 w 542595"/>
                  <a:gd name="connsiteY6" fmla="*/ 206798 h 396928"/>
                  <a:gd name="connsiteX7" fmla="*/ 116681 w 542595"/>
                  <a:gd name="connsiteY7" fmla="*/ 132028 h 396928"/>
                  <a:gd name="connsiteX8" fmla="*/ 108217 w 542595"/>
                  <a:gd name="connsiteY8" fmla="*/ 21430 h 396928"/>
                  <a:gd name="connsiteX0" fmla="*/ 98692 w 533070"/>
                  <a:gd name="connsiteY0" fmla="*/ 21430 h 396928"/>
                  <a:gd name="connsiteX1" fmla="*/ 386753 w 533070"/>
                  <a:gd name="connsiteY1" fmla="*/ 0 h 396928"/>
                  <a:gd name="connsiteX2" fmla="*/ 399720 w 533070"/>
                  <a:gd name="connsiteY2" fmla="*/ 93929 h 396928"/>
                  <a:gd name="connsiteX3" fmla="*/ 533070 w 533070"/>
                  <a:gd name="connsiteY3" fmla="*/ 206798 h 396928"/>
                  <a:gd name="connsiteX4" fmla="*/ 342940 w 533070"/>
                  <a:gd name="connsiteY4" fmla="*/ 396928 h 396928"/>
                  <a:gd name="connsiteX5" fmla="*/ 180605 w 533070"/>
                  <a:gd name="connsiteY5" fmla="*/ 396928 h 396928"/>
                  <a:gd name="connsiteX6" fmla="*/ 0 w 533070"/>
                  <a:gd name="connsiteY6" fmla="*/ 221085 h 396928"/>
                  <a:gd name="connsiteX7" fmla="*/ 107156 w 533070"/>
                  <a:gd name="connsiteY7" fmla="*/ 132028 h 396928"/>
                  <a:gd name="connsiteX8" fmla="*/ 98692 w 533070"/>
                  <a:gd name="connsiteY8" fmla="*/ 21430 h 396928"/>
                  <a:gd name="connsiteX0" fmla="*/ 98692 w 530689"/>
                  <a:gd name="connsiteY0" fmla="*/ 21430 h 396928"/>
                  <a:gd name="connsiteX1" fmla="*/ 386753 w 530689"/>
                  <a:gd name="connsiteY1" fmla="*/ 0 h 396928"/>
                  <a:gd name="connsiteX2" fmla="*/ 399720 w 530689"/>
                  <a:gd name="connsiteY2" fmla="*/ 93929 h 396928"/>
                  <a:gd name="connsiteX3" fmla="*/ 530689 w 530689"/>
                  <a:gd name="connsiteY3" fmla="*/ 213942 h 396928"/>
                  <a:gd name="connsiteX4" fmla="*/ 342940 w 530689"/>
                  <a:gd name="connsiteY4" fmla="*/ 396928 h 396928"/>
                  <a:gd name="connsiteX5" fmla="*/ 180605 w 530689"/>
                  <a:gd name="connsiteY5" fmla="*/ 396928 h 396928"/>
                  <a:gd name="connsiteX6" fmla="*/ 0 w 530689"/>
                  <a:gd name="connsiteY6" fmla="*/ 221085 h 396928"/>
                  <a:gd name="connsiteX7" fmla="*/ 107156 w 530689"/>
                  <a:gd name="connsiteY7" fmla="*/ 132028 h 396928"/>
                  <a:gd name="connsiteX8" fmla="*/ 98692 w 530689"/>
                  <a:gd name="connsiteY8" fmla="*/ 21430 h 396928"/>
                  <a:gd name="connsiteX0" fmla="*/ 98692 w 530689"/>
                  <a:gd name="connsiteY0" fmla="*/ 21430 h 396928"/>
                  <a:gd name="connsiteX1" fmla="*/ 386753 w 530689"/>
                  <a:gd name="connsiteY1" fmla="*/ 0 h 396928"/>
                  <a:gd name="connsiteX2" fmla="*/ 399720 w 530689"/>
                  <a:gd name="connsiteY2" fmla="*/ 93929 h 396928"/>
                  <a:gd name="connsiteX3" fmla="*/ 530689 w 530689"/>
                  <a:gd name="connsiteY3" fmla="*/ 213942 h 396928"/>
                  <a:gd name="connsiteX4" fmla="*/ 342940 w 530689"/>
                  <a:gd name="connsiteY4" fmla="*/ 396928 h 396928"/>
                  <a:gd name="connsiteX5" fmla="*/ 180605 w 530689"/>
                  <a:gd name="connsiteY5" fmla="*/ 396928 h 396928"/>
                  <a:gd name="connsiteX6" fmla="*/ 0 w 530689"/>
                  <a:gd name="connsiteY6" fmla="*/ 221085 h 396928"/>
                  <a:gd name="connsiteX7" fmla="*/ 107156 w 530689"/>
                  <a:gd name="connsiteY7" fmla="*/ 132028 h 396928"/>
                  <a:gd name="connsiteX8" fmla="*/ 98692 w 530689"/>
                  <a:gd name="connsiteY8" fmla="*/ 21430 h 396928"/>
                  <a:gd name="connsiteX0" fmla="*/ 98692 w 530689"/>
                  <a:gd name="connsiteY0" fmla="*/ 21430 h 396928"/>
                  <a:gd name="connsiteX1" fmla="*/ 386753 w 530689"/>
                  <a:gd name="connsiteY1" fmla="*/ 0 h 396928"/>
                  <a:gd name="connsiteX2" fmla="*/ 399720 w 530689"/>
                  <a:gd name="connsiteY2" fmla="*/ 93929 h 396928"/>
                  <a:gd name="connsiteX3" fmla="*/ 530689 w 530689"/>
                  <a:gd name="connsiteY3" fmla="*/ 213942 h 396928"/>
                  <a:gd name="connsiteX4" fmla="*/ 342940 w 530689"/>
                  <a:gd name="connsiteY4" fmla="*/ 396928 h 396928"/>
                  <a:gd name="connsiteX5" fmla="*/ 180605 w 530689"/>
                  <a:gd name="connsiteY5" fmla="*/ 396928 h 396928"/>
                  <a:gd name="connsiteX6" fmla="*/ 0 w 530689"/>
                  <a:gd name="connsiteY6" fmla="*/ 261566 h 396928"/>
                  <a:gd name="connsiteX7" fmla="*/ 107156 w 530689"/>
                  <a:gd name="connsiteY7" fmla="*/ 132028 h 396928"/>
                  <a:gd name="connsiteX8" fmla="*/ 98692 w 530689"/>
                  <a:gd name="connsiteY8" fmla="*/ 21430 h 396928"/>
                  <a:gd name="connsiteX0" fmla="*/ 98839 w 530836"/>
                  <a:gd name="connsiteY0" fmla="*/ 21430 h 396928"/>
                  <a:gd name="connsiteX1" fmla="*/ 386900 w 530836"/>
                  <a:gd name="connsiteY1" fmla="*/ 0 h 396928"/>
                  <a:gd name="connsiteX2" fmla="*/ 399867 w 530836"/>
                  <a:gd name="connsiteY2" fmla="*/ 93929 h 396928"/>
                  <a:gd name="connsiteX3" fmla="*/ 530836 w 530836"/>
                  <a:gd name="connsiteY3" fmla="*/ 213942 h 396928"/>
                  <a:gd name="connsiteX4" fmla="*/ 343087 w 530836"/>
                  <a:gd name="connsiteY4" fmla="*/ 396928 h 396928"/>
                  <a:gd name="connsiteX5" fmla="*/ 180752 w 530836"/>
                  <a:gd name="connsiteY5" fmla="*/ 396928 h 396928"/>
                  <a:gd name="connsiteX6" fmla="*/ 147 w 530836"/>
                  <a:gd name="connsiteY6" fmla="*/ 261566 h 396928"/>
                  <a:gd name="connsiteX7" fmla="*/ 107303 w 530836"/>
                  <a:gd name="connsiteY7" fmla="*/ 132028 h 396928"/>
                  <a:gd name="connsiteX8" fmla="*/ 98839 w 530836"/>
                  <a:gd name="connsiteY8" fmla="*/ 21430 h 39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836" h="396928">
                    <a:moveTo>
                      <a:pt x="98839" y="21430"/>
                    </a:moveTo>
                    <a:lnTo>
                      <a:pt x="386900" y="0"/>
                    </a:lnTo>
                    <a:cubicBezTo>
                      <a:pt x="400637" y="0"/>
                      <a:pt x="399867" y="80192"/>
                      <a:pt x="399867" y="93929"/>
                    </a:cubicBezTo>
                    <a:cubicBezTo>
                      <a:pt x="443523" y="133933"/>
                      <a:pt x="453842" y="209657"/>
                      <a:pt x="530836" y="213942"/>
                    </a:cubicBezTo>
                    <a:cubicBezTo>
                      <a:pt x="530836" y="318948"/>
                      <a:pt x="448093" y="396928"/>
                      <a:pt x="343087" y="396928"/>
                    </a:cubicBezTo>
                    <a:lnTo>
                      <a:pt x="180752" y="396928"/>
                    </a:lnTo>
                    <a:cubicBezTo>
                      <a:pt x="75746" y="396928"/>
                      <a:pt x="4910" y="330853"/>
                      <a:pt x="147" y="261566"/>
                    </a:cubicBezTo>
                    <a:cubicBezTo>
                      <a:pt x="-4616" y="192279"/>
                      <a:pt x="107303" y="187114"/>
                      <a:pt x="107303" y="132028"/>
                    </a:cubicBezTo>
                    <a:cubicBezTo>
                      <a:pt x="107303" y="118291"/>
                      <a:pt x="85102" y="21430"/>
                      <a:pt x="98839" y="21430"/>
                    </a:cubicBezTo>
                    <a:close/>
                  </a:path>
                </a:pathLst>
              </a:custGeom>
              <a:gradFill flip="none" rotWithShape="1">
                <a:gsLst>
                  <a:gs pos="47000">
                    <a:schemeClr val="bg1"/>
                  </a:gs>
                  <a:gs pos="31000">
                    <a:schemeClr val="bg2">
                      <a:lumMod val="75000"/>
                    </a:schemeClr>
                  </a:gs>
                  <a:gs pos="2917">
                    <a:schemeClr val="bg2">
                      <a:lumMod val="25000"/>
                    </a:schemeClr>
                  </a:gs>
                  <a:gs pos="92083">
                    <a:schemeClr val="bg2">
                      <a:lumMod val="25000"/>
                    </a:schemeClr>
                  </a:gs>
                  <a:gs pos="75000">
                    <a:schemeClr val="bg2">
                      <a:lumMod val="75000"/>
                    </a:schemeClr>
                  </a:gs>
                </a:gsLst>
                <a:lin ang="0" scaled="1"/>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sp>
            <p:nvSpPr>
              <p:cNvPr id="152" name="Trapezium 63"/>
              <p:cNvSpPr/>
              <p:nvPr/>
            </p:nvSpPr>
            <p:spPr>
              <a:xfrm>
                <a:off x="7511203" y="3516804"/>
                <a:ext cx="258460" cy="315116"/>
              </a:xfrm>
              <a:custGeom>
                <a:avLst/>
                <a:gdLst>
                  <a:gd name="connsiteX0" fmla="*/ 0 w 376964"/>
                  <a:gd name="connsiteY0" fmla="*/ 521175 h 521175"/>
                  <a:gd name="connsiteX1" fmla="*/ 94241 w 376964"/>
                  <a:gd name="connsiteY1" fmla="*/ 0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94241 w 376964"/>
                  <a:gd name="connsiteY1" fmla="*/ 0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94241 w 376964"/>
                  <a:gd name="connsiteY1" fmla="*/ 0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313077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313077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313077 w 376964"/>
                  <a:gd name="connsiteY2" fmla="*/ 0 h 521175"/>
                  <a:gd name="connsiteX3" fmla="*/ 376964 w 376964"/>
                  <a:gd name="connsiteY3" fmla="*/ 521175 h 521175"/>
                  <a:gd name="connsiteX4" fmla="*/ 0 w 376964"/>
                  <a:gd name="connsiteY4" fmla="*/ 521175 h 521175"/>
                  <a:gd name="connsiteX0" fmla="*/ 0 w 376964"/>
                  <a:gd name="connsiteY0" fmla="*/ 521175 h 548794"/>
                  <a:gd name="connsiteX1" fmla="*/ 75270 w 376964"/>
                  <a:gd name="connsiteY1" fmla="*/ 3795 h 548794"/>
                  <a:gd name="connsiteX2" fmla="*/ 313077 w 376964"/>
                  <a:gd name="connsiteY2" fmla="*/ 0 h 548794"/>
                  <a:gd name="connsiteX3" fmla="*/ 376964 w 376964"/>
                  <a:gd name="connsiteY3" fmla="*/ 521175 h 548794"/>
                  <a:gd name="connsiteX4" fmla="*/ 0 w 376964"/>
                  <a:gd name="connsiteY4" fmla="*/ 521175 h 548794"/>
                  <a:gd name="connsiteX0" fmla="*/ 0 w 376964"/>
                  <a:gd name="connsiteY0" fmla="*/ 521175 h 558453"/>
                  <a:gd name="connsiteX1" fmla="*/ 75270 w 376964"/>
                  <a:gd name="connsiteY1" fmla="*/ 3795 h 558453"/>
                  <a:gd name="connsiteX2" fmla="*/ 313077 w 376964"/>
                  <a:gd name="connsiteY2" fmla="*/ 0 h 558453"/>
                  <a:gd name="connsiteX3" fmla="*/ 376964 w 376964"/>
                  <a:gd name="connsiteY3" fmla="*/ 521175 h 558453"/>
                  <a:gd name="connsiteX4" fmla="*/ 0 w 376964"/>
                  <a:gd name="connsiteY4" fmla="*/ 521175 h 55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964" h="558453">
                    <a:moveTo>
                      <a:pt x="0" y="521175"/>
                    </a:moveTo>
                    <a:cubicBezTo>
                      <a:pt x="130063" y="286743"/>
                      <a:pt x="78004" y="185108"/>
                      <a:pt x="75270" y="3795"/>
                    </a:cubicBezTo>
                    <a:lnTo>
                      <a:pt x="313077" y="0"/>
                    </a:lnTo>
                    <a:cubicBezTo>
                      <a:pt x="310343" y="181314"/>
                      <a:pt x="243107" y="324685"/>
                      <a:pt x="376964" y="521175"/>
                    </a:cubicBezTo>
                    <a:cubicBezTo>
                      <a:pt x="203088" y="583319"/>
                      <a:pt x="53324" y="556686"/>
                      <a:pt x="0" y="521175"/>
                    </a:cubicBezTo>
                    <a:close/>
                  </a:path>
                </a:pathLst>
              </a:custGeom>
              <a:gradFill flip="none" rotWithShape="1">
                <a:gsLst>
                  <a:gs pos="45000">
                    <a:srgbClr val="758085">
                      <a:lumMod val="0"/>
                      <a:lumOff val="100000"/>
                    </a:srgbClr>
                  </a:gs>
                  <a:gs pos="27000">
                    <a:srgbClr val="ADB4B7"/>
                  </a:gs>
                  <a:gs pos="72000">
                    <a:srgbClr val="758085">
                      <a:lumMod val="100000"/>
                    </a:srgbClr>
                  </a:gs>
                </a:gsLst>
                <a:lin ang="0" scaled="1"/>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sp>
            <p:nvSpPr>
              <p:cNvPr id="153" name="Trapezium 63"/>
              <p:cNvSpPr/>
              <p:nvPr/>
            </p:nvSpPr>
            <p:spPr>
              <a:xfrm>
                <a:off x="7400716" y="3743557"/>
                <a:ext cx="468042" cy="376430"/>
              </a:xfrm>
              <a:custGeom>
                <a:avLst/>
                <a:gdLst>
                  <a:gd name="connsiteX0" fmla="*/ 29043 w 548021"/>
                  <a:gd name="connsiteY0" fmla="*/ 0 h 444018"/>
                  <a:gd name="connsiteX1" fmla="*/ 518978 w 548021"/>
                  <a:gd name="connsiteY1" fmla="*/ 0 h 444018"/>
                  <a:gd name="connsiteX2" fmla="*/ 548021 w 548021"/>
                  <a:gd name="connsiteY2" fmla="*/ 29043 h 444018"/>
                  <a:gd name="connsiteX3" fmla="*/ 548021 w 548021"/>
                  <a:gd name="connsiteY3" fmla="*/ 401397 h 444018"/>
                  <a:gd name="connsiteX4" fmla="*/ 505400 w 548021"/>
                  <a:gd name="connsiteY4" fmla="*/ 444018 h 444018"/>
                  <a:gd name="connsiteX5" fmla="*/ 42621 w 548021"/>
                  <a:gd name="connsiteY5" fmla="*/ 444018 h 444018"/>
                  <a:gd name="connsiteX6" fmla="*/ 0 w 548021"/>
                  <a:gd name="connsiteY6" fmla="*/ 401397 h 444018"/>
                  <a:gd name="connsiteX7" fmla="*/ 0 w 548021"/>
                  <a:gd name="connsiteY7" fmla="*/ 29043 h 444018"/>
                  <a:gd name="connsiteX8" fmla="*/ 29043 w 548021"/>
                  <a:gd name="connsiteY8" fmla="*/ 0 h 444018"/>
                  <a:gd name="connsiteX0" fmla="*/ 29043 w 548021"/>
                  <a:gd name="connsiteY0" fmla="*/ 0 h 444018"/>
                  <a:gd name="connsiteX1" fmla="*/ 518978 w 548021"/>
                  <a:gd name="connsiteY1" fmla="*/ 0 h 444018"/>
                  <a:gd name="connsiteX2" fmla="*/ 548021 w 548021"/>
                  <a:gd name="connsiteY2" fmla="*/ 29043 h 444018"/>
                  <a:gd name="connsiteX3" fmla="*/ 546327 w 548021"/>
                  <a:gd name="connsiteY3" fmla="*/ 195212 h 444018"/>
                  <a:gd name="connsiteX4" fmla="*/ 548021 w 548021"/>
                  <a:gd name="connsiteY4" fmla="*/ 401397 h 444018"/>
                  <a:gd name="connsiteX5" fmla="*/ 505400 w 548021"/>
                  <a:gd name="connsiteY5" fmla="*/ 444018 h 444018"/>
                  <a:gd name="connsiteX6" fmla="*/ 42621 w 548021"/>
                  <a:gd name="connsiteY6" fmla="*/ 444018 h 444018"/>
                  <a:gd name="connsiteX7" fmla="*/ 0 w 548021"/>
                  <a:gd name="connsiteY7" fmla="*/ 401397 h 444018"/>
                  <a:gd name="connsiteX8" fmla="*/ 0 w 548021"/>
                  <a:gd name="connsiteY8" fmla="*/ 29043 h 444018"/>
                  <a:gd name="connsiteX9" fmla="*/ 29043 w 548021"/>
                  <a:gd name="connsiteY9" fmla="*/ 0 h 444018"/>
                  <a:gd name="connsiteX0" fmla="*/ 29043 w 550718"/>
                  <a:gd name="connsiteY0" fmla="*/ 0 h 444018"/>
                  <a:gd name="connsiteX1" fmla="*/ 518978 w 550718"/>
                  <a:gd name="connsiteY1" fmla="*/ 0 h 444018"/>
                  <a:gd name="connsiteX2" fmla="*/ 548021 w 550718"/>
                  <a:gd name="connsiteY2" fmla="*/ 29043 h 444018"/>
                  <a:gd name="connsiteX3" fmla="*/ 546327 w 550718"/>
                  <a:gd name="connsiteY3" fmla="*/ 195212 h 444018"/>
                  <a:gd name="connsiteX4" fmla="*/ 546327 w 550718"/>
                  <a:gd name="connsiteY4" fmla="*/ 297605 h 444018"/>
                  <a:gd name="connsiteX5" fmla="*/ 548021 w 550718"/>
                  <a:gd name="connsiteY5" fmla="*/ 401397 h 444018"/>
                  <a:gd name="connsiteX6" fmla="*/ 505400 w 550718"/>
                  <a:gd name="connsiteY6" fmla="*/ 444018 h 444018"/>
                  <a:gd name="connsiteX7" fmla="*/ 42621 w 550718"/>
                  <a:gd name="connsiteY7" fmla="*/ 444018 h 444018"/>
                  <a:gd name="connsiteX8" fmla="*/ 0 w 550718"/>
                  <a:gd name="connsiteY8" fmla="*/ 401397 h 444018"/>
                  <a:gd name="connsiteX9" fmla="*/ 0 w 550718"/>
                  <a:gd name="connsiteY9" fmla="*/ 29043 h 444018"/>
                  <a:gd name="connsiteX10" fmla="*/ 29043 w 550718"/>
                  <a:gd name="connsiteY10" fmla="*/ 0 h 444018"/>
                  <a:gd name="connsiteX0" fmla="*/ 29043 w 550718"/>
                  <a:gd name="connsiteY0" fmla="*/ 0 h 444018"/>
                  <a:gd name="connsiteX1" fmla="*/ 518978 w 550718"/>
                  <a:gd name="connsiteY1" fmla="*/ 0 h 444018"/>
                  <a:gd name="connsiteX2" fmla="*/ 548021 w 550718"/>
                  <a:gd name="connsiteY2" fmla="*/ 29043 h 444018"/>
                  <a:gd name="connsiteX3" fmla="*/ 546327 w 550718"/>
                  <a:gd name="connsiteY3" fmla="*/ 195212 h 444018"/>
                  <a:gd name="connsiteX4" fmla="*/ 546327 w 550718"/>
                  <a:gd name="connsiteY4" fmla="*/ 297605 h 444018"/>
                  <a:gd name="connsiteX5" fmla="*/ 546326 w 550718"/>
                  <a:gd name="connsiteY5" fmla="*/ 376187 h 444018"/>
                  <a:gd name="connsiteX6" fmla="*/ 548021 w 550718"/>
                  <a:gd name="connsiteY6" fmla="*/ 401397 h 444018"/>
                  <a:gd name="connsiteX7" fmla="*/ 505400 w 550718"/>
                  <a:gd name="connsiteY7" fmla="*/ 444018 h 444018"/>
                  <a:gd name="connsiteX8" fmla="*/ 42621 w 550718"/>
                  <a:gd name="connsiteY8" fmla="*/ 444018 h 444018"/>
                  <a:gd name="connsiteX9" fmla="*/ 0 w 550718"/>
                  <a:gd name="connsiteY9" fmla="*/ 401397 h 444018"/>
                  <a:gd name="connsiteX10" fmla="*/ 0 w 550718"/>
                  <a:gd name="connsiteY10" fmla="*/ 29043 h 444018"/>
                  <a:gd name="connsiteX11" fmla="*/ 29043 w 550718"/>
                  <a:gd name="connsiteY11" fmla="*/ 0 h 444018"/>
                  <a:gd name="connsiteX0" fmla="*/ 29043 w 550718"/>
                  <a:gd name="connsiteY0" fmla="*/ 0 h 444018"/>
                  <a:gd name="connsiteX1" fmla="*/ 518978 w 550718"/>
                  <a:gd name="connsiteY1" fmla="*/ 0 h 444018"/>
                  <a:gd name="connsiteX2" fmla="*/ 548021 w 550718"/>
                  <a:gd name="connsiteY2" fmla="*/ 29043 h 444018"/>
                  <a:gd name="connsiteX3" fmla="*/ 543945 w 550718"/>
                  <a:gd name="connsiteY3" fmla="*/ 102343 h 444018"/>
                  <a:gd name="connsiteX4" fmla="*/ 546327 w 550718"/>
                  <a:gd name="connsiteY4" fmla="*/ 195212 h 444018"/>
                  <a:gd name="connsiteX5" fmla="*/ 546327 w 550718"/>
                  <a:gd name="connsiteY5" fmla="*/ 297605 h 444018"/>
                  <a:gd name="connsiteX6" fmla="*/ 546326 w 550718"/>
                  <a:gd name="connsiteY6" fmla="*/ 376187 h 444018"/>
                  <a:gd name="connsiteX7" fmla="*/ 548021 w 550718"/>
                  <a:gd name="connsiteY7" fmla="*/ 401397 h 444018"/>
                  <a:gd name="connsiteX8" fmla="*/ 505400 w 550718"/>
                  <a:gd name="connsiteY8" fmla="*/ 444018 h 444018"/>
                  <a:gd name="connsiteX9" fmla="*/ 42621 w 550718"/>
                  <a:gd name="connsiteY9" fmla="*/ 444018 h 444018"/>
                  <a:gd name="connsiteX10" fmla="*/ 0 w 550718"/>
                  <a:gd name="connsiteY10" fmla="*/ 401397 h 444018"/>
                  <a:gd name="connsiteX11" fmla="*/ 0 w 550718"/>
                  <a:gd name="connsiteY11" fmla="*/ 29043 h 444018"/>
                  <a:gd name="connsiteX12" fmla="*/ 29043 w 550718"/>
                  <a:gd name="connsiteY12" fmla="*/ 0 h 444018"/>
                  <a:gd name="connsiteX0" fmla="*/ 29043 w 550718"/>
                  <a:gd name="connsiteY0" fmla="*/ 0 h 444018"/>
                  <a:gd name="connsiteX1" fmla="*/ 518978 w 550718"/>
                  <a:gd name="connsiteY1" fmla="*/ 0 h 444018"/>
                  <a:gd name="connsiteX2" fmla="*/ 548021 w 550718"/>
                  <a:gd name="connsiteY2" fmla="*/ 29043 h 444018"/>
                  <a:gd name="connsiteX3" fmla="*/ 543945 w 550718"/>
                  <a:gd name="connsiteY3" fmla="*/ 102343 h 444018"/>
                  <a:gd name="connsiteX4" fmla="*/ 546327 w 550718"/>
                  <a:gd name="connsiteY4" fmla="*/ 195212 h 444018"/>
                  <a:gd name="connsiteX5" fmla="*/ 546327 w 550718"/>
                  <a:gd name="connsiteY5" fmla="*/ 297605 h 444018"/>
                  <a:gd name="connsiteX6" fmla="*/ 546326 w 550718"/>
                  <a:gd name="connsiteY6" fmla="*/ 376187 h 444018"/>
                  <a:gd name="connsiteX7" fmla="*/ 548021 w 550718"/>
                  <a:gd name="connsiteY7" fmla="*/ 401397 h 444018"/>
                  <a:gd name="connsiteX8" fmla="*/ 505400 w 550718"/>
                  <a:gd name="connsiteY8" fmla="*/ 444018 h 444018"/>
                  <a:gd name="connsiteX9" fmla="*/ 42621 w 550718"/>
                  <a:gd name="connsiteY9" fmla="*/ 444018 h 444018"/>
                  <a:gd name="connsiteX10" fmla="*/ 0 w 550718"/>
                  <a:gd name="connsiteY10" fmla="*/ 401397 h 444018"/>
                  <a:gd name="connsiteX11" fmla="*/ 1020 w 550718"/>
                  <a:gd name="connsiteY11" fmla="*/ 147587 h 444018"/>
                  <a:gd name="connsiteX12" fmla="*/ 0 w 550718"/>
                  <a:gd name="connsiteY12" fmla="*/ 29043 h 444018"/>
                  <a:gd name="connsiteX13" fmla="*/ 29043 w 550718"/>
                  <a:gd name="connsiteY1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7689 w 552080"/>
                  <a:gd name="connsiteY4" fmla="*/ 195212 h 444018"/>
                  <a:gd name="connsiteX5" fmla="*/ 547689 w 552080"/>
                  <a:gd name="connsiteY5" fmla="*/ 297605 h 444018"/>
                  <a:gd name="connsiteX6" fmla="*/ 547688 w 552080"/>
                  <a:gd name="connsiteY6" fmla="*/ 376187 h 444018"/>
                  <a:gd name="connsiteX7" fmla="*/ 549383 w 552080"/>
                  <a:gd name="connsiteY7" fmla="*/ 401397 h 444018"/>
                  <a:gd name="connsiteX8" fmla="*/ 506762 w 552080"/>
                  <a:gd name="connsiteY8" fmla="*/ 444018 h 444018"/>
                  <a:gd name="connsiteX9" fmla="*/ 43983 w 552080"/>
                  <a:gd name="connsiteY9" fmla="*/ 444018 h 444018"/>
                  <a:gd name="connsiteX10" fmla="*/ 1362 w 552080"/>
                  <a:gd name="connsiteY10" fmla="*/ 401397 h 444018"/>
                  <a:gd name="connsiteX11" fmla="*/ 0 w 552080"/>
                  <a:gd name="connsiteY11" fmla="*/ 340468 h 444018"/>
                  <a:gd name="connsiteX12" fmla="*/ 2382 w 552080"/>
                  <a:gd name="connsiteY12" fmla="*/ 147587 h 444018"/>
                  <a:gd name="connsiteX13" fmla="*/ 1362 w 552080"/>
                  <a:gd name="connsiteY13" fmla="*/ 29043 h 444018"/>
                  <a:gd name="connsiteX14" fmla="*/ 30405 w 552080"/>
                  <a:gd name="connsiteY14"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7689 w 552080"/>
                  <a:gd name="connsiteY4" fmla="*/ 195212 h 444018"/>
                  <a:gd name="connsiteX5" fmla="*/ 547689 w 552080"/>
                  <a:gd name="connsiteY5" fmla="*/ 297605 h 444018"/>
                  <a:gd name="connsiteX6" fmla="*/ 547688 w 552080"/>
                  <a:gd name="connsiteY6" fmla="*/ 376187 h 444018"/>
                  <a:gd name="connsiteX7" fmla="*/ 549383 w 552080"/>
                  <a:gd name="connsiteY7" fmla="*/ 401397 h 444018"/>
                  <a:gd name="connsiteX8" fmla="*/ 506762 w 552080"/>
                  <a:gd name="connsiteY8" fmla="*/ 444018 h 444018"/>
                  <a:gd name="connsiteX9" fmla="*/ 43983 w 552080"/>
                  <a:gd name="connsiteY9" fmla="*/ 444018 h 444018"/>
                  <a:gd name="connsiteX10" fmla="*/ 1362 w 552080"/>
                  <a:gd name="connsiteY10" fmla="*/ 401397 h 444018"/>
                  <a:gd name="connsiteX11" fmla="*/ 0 w 552080"/>
                  <a:gd name="connsiteY11" fmla="*/ 340468 h 444018"/>
                  <a:gd name="connsiteX12" fmla="*/ 0 w 552080"/>
                  <a:gd name="connsiteY12" fmla="*/ 240455 h 444018"/>
                  <a:gd name="connsiteX13" fmla="*/ 2382 w 552080"/>
                  <a:gd name="connsiteY13" fmla="*/ 147587 h 444018"/>
                  <a:gd name="connsiteX14" fmla="*/ 1362 w 552080"/>
                  <a:gd name="connsiteY14" fmla="*/ 29043 h 444018"/>
                  <a:gd name="connsiteX15" fmla="*/ 30405 w 552080"/>
                  <a:gd name="connsiteY15"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7689 w 552080"/>
                  <a:gd name="connsiteY4" fmla="*/ 195212 h 444018"/>
                  <a:gd name="connsiteX5" fmla="*/ 547689 w 552080"/>
                  <a:gd name="connsiteY5" fmla="*/ 297605 h 444018"/>
                  <a:gd name="connsiteX6" fmla="*/ 547688 w 552080"/>
                  <a:gd name="connsiteY6" fmla="*/ 376187 h 444018"/>
                  <a:gd name="connsiteX7" fmla="*/ 549383 w 552080"/>
                  <a:gd name="connsiteY7" fmla="*/ 401397 h 444018"/>
                  <a:gd name="connsiteX8" fmla="*/ 506762 w 552080"/>
                  <a:gd name="connsiteY8" fmla="*/ 444018 h 444018"/>
                  <a:gd name="connsiteX9" fmla="*/ 43983 w 552080"/>
                  <a:gd name="connsiteY9" fmla="*/ 444018 h 444018"/>
                  <a:gd name="connsiteX10" fmla="*/ 1362 w 552080"/>
                  <a:gd name="connsiteY10" fmla="*/ 401397 h 444018"/>
                  <a:gd name="connsiteX11" fmla="*/ 0 w 552080"/>
                  <a:gd name="connsiteY11" fmla="*/ 340468 h 444018"/>
                  <a:gd name="connsiteX12" fmla="*/ 0 w 552080"/>
                  <a:gd name="connsiteY12" fmla="*/ 240455 h 444018"/>
                  <a:gd name="connsiteX13" fmla="*/ 2382 w 552080"/>
                  <a:gd name="connsiteY13" fmla="*/ 147587 h 444018"/>
                  <a:gd name="connsiteX14" fmla="*/ 0 w 552080"/>
                  <a:gd name="connsiteY14" fmla="*/ 66624 h 444018"/>
                  <a:gd name="connsiteX15" fmla="*/ 1362 w 552080"/>
                  <a:gd name="connsiteY15" fmla="*/ 29043 h 444018"/>
                  <a:gd name="connsiteX16" fmla="*/ 30405 w 552080"/>
                  <a:gd name="connsiteY16"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7689 w 552080"/>
                  <a:gd name="connsiteY6" fmla="*/ 297605 h 444018"/>
                  <a:gd name="connsiteX7" fmla="*/ 547688 w 552080"/>
                  <a:gd name="connsiteY7" fmla="*/ 376187 h 444018"/>
                  <a:gd name="connsiteX8" fmla="*/ 549383 w 552080"/>
                  <a:gd name="connsiteY8" fmla="*/ 401397 h 444018"/>
                  <a:gd name="connsiteX9" fmla="*/ 506762 w 552080"/>
                  <a:gd name="connsiteY9" fmla="*/ 444018 h 444018"/>
                  <a:gd name="connsiteX10" fmla="*/ 43983 w 552080"/>
                  <a:gd name="connsiteY10" fmla="*/ 444018 h 444018"/>
                  <a:gd name="connsiteX11" fmla="*/ 1362 w 552080"/>
                  <a:gd name="connsiteY11" fmla="*/ 401397 h 444018"/>
                  <a:gd name="connsiteX12" fmla="*/ 0 w 552080"/>
                  <a:gd name="connsiteY12" fmla="*/ 340468 h 444018"/>
                  <a:gd name="connsiteX13" fmla="*/ 0 w 552080"/>
                  <a:gd name="connsiteY13" fmla="*/ 240455 h 444018"/>
                  <a:gd name="connsiteX14" fmla="*/ 2382 w 552080"/>
                  <a:gd name="connsiteY14" fmla="*/ 147587 h 444018"/>
                  <a:gd name="connsiteX15" fmla="*/ 0 w 552080"/>
                  <a:gd name="connsiteY15" fmla="*/ 66624 h 444018"/>
                  <a:gd name="connsiteX16" fmla="*/ 1362 w 552080"/>
                  <a:gd name="connsiteY16" fmla="*/ 29043 h 444018"/>
                  <a:gd name="connsiteX17" fmla="*/ 30405 w 552080"/>
                  <a:gd name="connsiteY17"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76187 h 444018"/>
                  <a:gd name="connsiteX9" fmla="*/ 549383 w 552080"/>
                  <a:gd name="connsiteY9" fmla="*/ 401397 h 444018"/>
                  <a:gd name="connsiteX10" fmla="*/ 506762 w 552080"/>
                  <a:gd name="connsiteY10" fmla="*/ 444018 h 444018"/>
                  <a:gd name="connsiteX11" fmla="*/ 43983 w 552080"/>
                  <a:gd name="connsiteY11" fmla="*/ 444018 h 444018"/>
                  <a:gd name="connsiteX12" fmla="*/ 1362 w 552080"/>
                  <a:gd name="connsiteY12" fmla="*/ 401397 h 444018"/>
                  <a:gd name="connsiteX13" fmla="*/ 0 w 552080"/>
                  <a:gd name="connsiteY13" fmla="*/ 340468 h 444018"/>
                  <a:gd name="connsiteX14" fmla="*/ 0 w 552080"/>
                  <a:gd name="connsiteY14" fmla="*/ 240455 h 444018"/>
                  <a:gd name="connsiteX15" fmla="*/ 2382 w 552080"/>
                  <a:gd name="connsiteY15" fmla="*/ 147587 h 444018"/>
                  <a:gd name="connsiteX16" fmla="*/ 0 w 552080"/>
                  <a:gd name="connsiteY16" fmla="*/ 66624 h 444018"/>
                  <a:gd name="connsiteX17" fmla="*/ 1362 w 552080"/>
                  <a:gd name="connsiteY17" fmla="*/ 29043 h 444018"/>
                  <a:gd name="connsiteX18" fmla="*/ 30405 w 552080"/>
                  <a:gd name="connsiteY18"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0 w 552080"/>
                  <a:gd name="connsiteY14" fmla="*/ 340468 h 444018"/>
                  <a:gd name="connsiteX15" fmla="*/ 0 w 552080"/>
                  <a:gd name="connsiteY15" fmla="*/ 240455 h 444018"/>
                  <a:gd name="connsiteX16" fmla="*/ 2382 w 552080"/>
                  <a:gd name="connsiteY16" fmla="*/ 147587 h 444018"/>
                  <a:gd name="connsiteX17" fmla="*/ 0 w 552080"/>
                  <a:gd name="connsiteY17" fmla="*/ 66624 h 444018"/>
                  <a:gd name="connsiteX18" fmla="*/ 1362 w 552080"/>
                  <a:gd name="connsiteY18" fmla="*/ 29043 h 444018"/>
                  <a:gd name="connsiteX19" fmla="*/ 30405 w 552080"/>
                  <a:gd name="connsiteY19"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0 w 552080"/>
                  <a:gd name="connsiteY14" fmla="*/ 373805 h 444018"/>
                  <a:gd name="connsiteX15" fmla="*/ 0 w 552080"/>
                  <a:gd name="connsiteY15" fmla="*/ 340468 h 444018"/>
                  <a:gd name="connsiteX16" fmla="*/ 0 w 552080"/>
                  <a:gd name="connsiteY16" fmla="*/ 240455 h 444018"/>
                  <a:gd name="connsiteX17" fmla="*/ 2382 w 552080"/>
                  <a:gd name="connsiteY17" fmla="*/ 147587 h 444018"/>
                  <a:gd name="connsiteX18" fmla="*/ 0 w 552080"/>
                  <a:gd name="connsiteY18" fmla="*/ 66624 h 444018"/>
                  <a:gd name="connsiteX19" fmla="*/ 1362 w 552080"/>
                  <a:gd name="connsiteY19" fmla="*/ 29043 h 444018"/>
                  <a:gd name="connsiteX20" fmla="*/ 30405 w 552080"/>
                  <a:gd name="connsiteY20"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4763 w 554461"/>
                  <a:gd name="connsiteY18" fmla="*/ 147587 h 444018"/>
                  <a:gd name="connsiteX19" fmla="*/ 2381 w 554461"/>
                  <a:gd name="connsiteY19" fmla="*/ 66624 h 444018"/>
                  <a:gd name="connsiteX20" fmla="*/ 3743 w 554461"/>
                  <a:gd name="connsiteY20" fmla="*/ 29043 h 444018"/>
                  <a:gd name="connsiteX21" fmla="*/ 32786 w 554461"/>
                  <a:gd name="connsiteY21"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1 w 554461"/>
                  <a:gd name="connsiteY18" fmla="*/ 195212 h 444018"/>
                  <a:gd name="connsiteX19" fmla="*/ 4763 w 554461"/>
                  <a:gd name="connsiteY19" fmla="*/ 147587 h 444018"/>
                  <a:gd name="connsiteX20" fmla="*/ 2381 w 554461"/>
                  <a:gd name="connsiteY20" fmla="*/ 66624 h 444018"/>
                  <a:gd name="connsiteX21" fmla="*/ 3743 w 554461"/>
                  <a:gd name="connsiteY21" fmla="*/ 29043 h 444018"/>
                  <a:gd name="connsiteX22" fmla="*/ 32786 w 554461"/>
                  <a:gd name="connsiteY22"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1 w 554461"/>
                  <a:gd name="connsiteY18" fmla="*/ 195212 h 444018"/>
                  <a:gd name="connsiteX19" fmla="*/ 4763 w 554461"/>
                  <a:gd name="connsiteY19" fmla="*/ 147587 h 444018"/>
                  <a:gd name="connsiteX20" fmla="*/ 1 w 554461"/>
                  <a:gd name="connsiteY20" fmla="*/ 107105 h 444018"/>
                  <a:gd name="connsiteX21" fmla="*/ 2381 w 554461"/>
                  <a:gd name="connsiteY21" fmla="*/ 66624 h 444018"/>
                  <a:gd name="connsiteX22" fmla="*/ 3743 w 554461"/>
                  <a:gd name="connsiteY22" fmla="*/ 29043 h 444018"/>
                  <a:gd name="connsiteX23" fmla="*/ 32786 w 554461"/>
                  <a:gd name="connsiteY23"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1 w 554461"/>
                  <a:gd name="connsiteY18" fmla="*/ 195212 h 444018"/>
                  <a:gd name="connsiteX19" fmla="*/ 4763 w 554461"/>
                  <a:gd name="connsiteY19" fmla="*/ 147587 h 444018"/>
                  <a:gd name="connsiteX20" fmla="*/ 23813 w 554461"/>
                  <a:gd name="connsiteY20" fmla="*/ 111868 h 444018"/>
                  <a:gd name="connsiteX21" fmla="*/ 2381 w 554461"/>
                  <a:gd name="connsiteY21" fmla="*/ 66624 h 444018"/>
                  <a:gd name="connsiteX22" fmla="*/ 3743 w 554461"/>
                  <a:gd name="connsiteY22" fmla="*/ 29043 h 444018"/>
                  <a:gd name="connsiteX23" fmla="*/ 32786 w 554461"/>
                  <a:gd name="connsiteY23"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26194 w 554461"/>
                  <a:gd name="connsiteY18" fmla="*/ 199975 h 444018"/>
                  <a:gd name="connsiteX19" fmla="*/ 4763 w 554461"/>
                  <a:gd name="connsiteY19" fmla="*/ 147587 h 444018"/>
                  <a:gd name="connsiteX20" fmla="*/ 23813 w 554461"/>
                  <a:gd name="connsiteY20" fmla="*/ 111868 h 444018"/>
                  <a:gd name="connsiteX21" fmla="*/ 2381 w 554461"/>
                  <a:gd name="connsiteY21" fmla="*/ 66624 h 444018"/>
                  <a:gd name="connsiteX22" fmla="*/ 3743 w 554461"/>
                  <a:gd name="connsiteY22" fmla="*/ 29043 h 444018"/>
                  <a:gd name="connsiteX23" fmla="*/ 32786 w 554461"/>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0 w 552080"/>
                  <a:gd name="connsiteY14" fmla="*/ 373805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28639 w 552080"/>
                  <a:gd name="connsiteY4" fmla="*/ 154731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28639 w 552080"/>
                  <a:gd name="connsiteY4" fmla="*/ 154731 h 444018"/>
                  <a:gd name="connsiteX5" fmla="*/ 547689 w 552080"/>
                  <a:gd name="connsiteY5" fmla="*/ 195212 h 444018"/>
                  <a:gd name="connsiteX6" fmla="*/ 528638 w 552080"/>
                  <a:gd name="connsiteY6" fmla="*/ 249980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28639 w 552080"/>
                  <a:gd name="connsiteY4" fmla="*/ 154731 h 444018"/>
                  <a:gd name="connsiteX5" fmla="*/ 547689 w 552080"/>
                  <a:gd name="connsiteY5" fmla="*/ 195212 h 444018"/>
                  <a:gd name="connsiteX6" fmla="*/ 528638 w 552080"/>
                  <a:gd name="connsiteY6" fmla="*/ 249980 h 444018"/>
                  <a:gd name="connsiteX7" fmla="*/ 547689 w 552080"/>
                  <a:gd name="connsiteY7" fmla="*/ 297605 h 444018"/>
                  <a:gd name="connsiteX8" fmla="*/ 531019 w 552080"/>
                  <a:gd name="connsiteY8" fmla="*/ 345230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2080" h="444018">
                    <a:moveTo>
                      <a:pt x="30405" y="0"/>
                    </a:moveTo>
                    <a:lnTo>
                      <a:pt x="520340" y="0"/>
                    </a:lnTo>
                    <a:cubicBezTo>
                      <a:pt x="536380" y="0"/>
                      <a:pt x="549383" y="13003"/>
                      <a:pt x="549383" y="29043"/>
                    </a:cubicBezTo>
                    <a:cubicBezTo>
                      <a:pt x="553544" y="46100"/>
                      <a:pt x="545589" y="74648"/>
                      <a:pt x="545307" y="102343"/>
                    </a:cubicBezTo>
                    <a:cubicBezTo>
                      <a:pt x="544628" y="122497"/>
                      <a:pt x="528242" y="139253"/>
                      <a:pt x="528639" y="154731"/>
                    </a:cubicBezTo>
                    <a:cubicBezTo>
                      <a:pt x="529036" y="170209"/>
                      <a:pt x="547689" y="179337"/>
                      <a:pt x="547689" y="195212"/>
                    </a:cubicBezTo>
                    <a:cubicBezTo>
                      <a:pt x="547689" y="211087"/>
                      <a:pt x="528638" y="232915"/>
                      <a:pt x="528638" y="249980"/>
                    </a:cubicBezTo>
                    <a:cubicBezTo>
                      <a:pt x="528638" y="267045"/>
                      <a:pt x="547292" y="282524"/>
                      <a:pt x="547689" y="297605"/>
                    </a:cubicBezTo>
                    <a:cubicBezTo>
                      <a:pt x="548086" y="312686"/>
                      <a:pt x="531019" y="332133"/>
                      <a:pt x="531019" y="345230"/>
                    </a:cubicBezTo>
                    <a:cubicBezTo>
                      <a:pt x="531019" y="358327"/>
                      <a:pt x="547405" y="365238"/>
                      <a:pt x="547688" y="376187"/>
                    </a:cubicBezTo>
                    <a:cubicBezTo>
                      <a:pt x="547971" y="387136"/>
                      <a:pt x="556204" y="390092"/>
                      <a:pt x="549383" y="401397"/>
                    </a:cubicBezTo>
                    <a:cubicBezTo>
                      <a:pt x="549383" y="424936"/>
                      <a:pt x="530301" y="444018"/>
                      <a:pt x="506762" y="444018"/>
                    </a:cubicBezTo>
                    <a:lnTo>
                      <a:pt x="43983" y="444018"/>
                    </a:lnTo>
                    <a:cubicBezTo>
                      <a:pt x="20444" y="444018"/>
                      <a:pt x="1362" y="424936"/>
                      <a:pt x="1362" y="401397"/>
                    </a:cubicBezTo>
                    <a:lnTo>
                      <a:pt x="19050" y="380948"/>
                    </a:lnTo>
                    <a:lnTo>
                      <a:pt x="0" y="340468"/>
                    </a:lnTo>
                    <a:lnTo>
                      <a:pt x="23813" y="292842"/>
                    </a:lnTo>
                    <a:lnTo>
                      <a:pt x="0" y="240455"/>
                    </a:lnTo>
                    <a:lnTo>
                      <a:pt x="23813" y="199975"/>
                    </a:lnTo>
                    <a:lnTo>
                      <a:pt x="2382" y="147587"/>
                    </a:lnTo>
                    <a:lnTo>
                      <a:pt x="21432" y="111868"/>
                    </a:lnTo>
                    <a:lnTo>
                      <a:pt x="0" y="66624"/>
                    </a:lnTo>
                    <a:lnTo>
                      <a:pt x="1362" y="29043"/>
                    </a:lnTo>
                    <a:cubicBezTo>
                      <a:pt x="1362" y="13003"/>
                      <a:pt x="14365" y="0"/>
                      <a:pt x="30405" y="0"/>
                    </a:cubicBezTo>
                    <a:close/>
                  </a:path>
                </a:pathLst>
              </a:custGeom>
              <a:gradFill flip="none" rotWithShape="1">
                <a:gsLst>
                  <a:gs pos="33000">
                    <a:schemeClr val="bg1"/>
                  </a:gs>
                  <a:gs pos="16000">
                    <a:schemeClr val="bg2">
                      <a:lumMod val="50000"/>
                    </a:schemeClr>
                  </a:gs>
                  <a:gs pos="90000">
                    <a:schemeClr val="bg2">
                      <a:lumMod val="25000"/>
                    </a:schemeClr>
                  </a:gs>
                  <a:gs pos="51000">
                    <a:schemeClr val="bg2">
                      <a:lumMod val="50000"/>
                    </a:schemeClr>
                  </a:gs>
                </a:gsLst>
                <a:lin ang="0" scaled="1"/>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sp>
            <p:nvSpPr>
              <p:cNvPr id="154" name="Trapezium 63"/>
              <p:cNvSpPr/>
              <p:nvPr/>
            </p:nvSpPr>
            <p:spPr>
              <a:xfrm>
                <a:off x="7397096" y="3694740"/>
                <a:ext cx="473944" cy="70502"/>
              </a:xfrm>
              <a:prstGeom prst="ellipse">
                <a:avLst/>
              </a:prstGeom>
              <a:gradFill flip="none" rotWithShape="1">
                <a:gsLst>
                  <a:gs pos="45000">
                    <a:srgbClr val="758085">
                      <a:lumMod val="0"/>
                      <a:lumOff val="100000"/>
                    </a:srgbClr>
                  </a:gs>
                  <a:gs pos="27000">
                    <a:srgbClr val="ADB4B7"/>
                  </a:gs>
                  <a:gs pos="72000">
                    <a:srgbClr val="758085">
                      <a:lumMod val="100000"/>
                    </a:srgbClr>
                  </a:gs>
                </a:gsLst>
                <a:path path="circle">
                  <a:fillToRect l="50000" t="50000" r="50000" b="50000"/>
                </a:path>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grpSp>
            <p:nvGrpSpPr>
              <p:cNvPr id="155" name="Groep 154"/>
              <p:cNvGrpSpPr/>
              <p:nvPr/>
            </p:nvGrpSpPr>
            <p:grpSpPr>
              <a:xfrm>
                <a:off x="7379036" y="3775107"/>
                <a:ext cx="499056" cy="359322"/>
                <a:chOff x="2172806" y="4005064"/>
                <a:chExt cx="828388" cy="578901"/>
              </a:xfrm>
            </p:grpSpPr>
            <p:sp>
              <p:nvSpPr>
                <p:cNvPr id="158" name="Vrije vorm 157"/>
                <p:cNvSpPr/>
                <p:nvPr/>
              </p:nvSpPr>
              <p:spPr>
                <a:xfrm>
                  <a:off x="2181050" y="4068527"/>
                  <a:ext cx="820144"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159" name="Vrije vorm 158"/>
                <p:cNvSpPr/>
                <p:nvPr/>
              </p:nvSpPr>
              <p:spPr>
                <a:xfrm>
                  <a:off x="2172806" y="4005064"/>
                  <a:ext cx="426214" cy="81333"/>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43575"/>
                    <a:gd name="connsiteY0" fmla="*/ 72090 h 153423"/>
                    <a:gd name="connsiteX1" fmla="*/ 426214 w 843575"/>
                    <a:gd name="connsiteY1" fmla="*/ 91061 h 153423"/>
                    <a:gd name="connsiteX2" fmla="*/ 843575 w 843575"/>
                    <a:gd name="connsiteY2" fmla="*/ 0 h 153423"/>
                    <a:gd name="connsiteX3" fmla="*/ 426214 w 843575"/>
                    <a:gd name="connsiteY3" fmla="*/ 151768 h 153423"/>
                    <a:gd name="connsiteX4" fmla="*/ 31618 w 843575"/>
                    <a:gd name="connsiteY4" fmla="*/ 136591 h 153423"/>
                    <a:gd name="connsiteX5" fmla="*/ 20235 w 843575"/>
                    <a:gd name="connsiteY5" fmla="*/ 72090 h 153423"/>
                    <a:gd name="connsiteX0" fmla="*/ 20235 w 476252"/>
                    <a:gd name="connsiteY0" fmla="*/ 0 h 81333"/>
                    <a:gd name="connsiteX1" fmla="*/ 426214 w 476252"/>
                    <a:gd name="connsiteY1" fmla="*/ 18971 h 81333"/>
                    <a:gd name="connsiteX2" fmla="*/ 426214 w 476252"/>
                    <a:gd name="connsiteY2" fmla="*/ 79678 h 81333"/>
                    <a:gd name="connsiteX3" fmla="*/ 31618 w 476252"/>
                    <a:gd name="connsiteY3" fmla="*/ 64501 h 81333"/>
                    <a:gd name="connsiteX4" fmla="*/ 20235 w 476252"/>
                    <a:gd name="connsiteY4" fmla="*/ 0 h 81333"/>
                    <a:gd name="connsiteX0" fmla="*/ 20235 w 426214"/>
                    <a:gd name="connsiteY0" fmla="*/ 0 h 81333"/>
                    <a:gd name="connsiteX1" fmla="*/ 426214 w 426214"/>
                    <a:gd name="connsiteY1" fmla="*/ 79678 h 81333"/>
                    <a:gd name="connsiteX2" fmla="*/ 31618 w 426214"/>
                    <a:gd name="connsiteY2" fmla="*/ 64501 h 81333"/>
                    <a:gd name="connsiteX3" fmla="*/ 20235 w 426214"/>
                    <a:gd name="connsiteY3" fmla="*/ 0 h 81333"/>
                  </a:gdLst>
                  <a:ahLst/>
                  <a:cxnLst>
                    <a:cxn ang="0">
                      <a:pos x="connsiteX0" y="connsiteY0"/>
                    </a:cxn>
                    <a:cxn ang="0">
                      <a:pos x="connsiteX1" y="connsiteY1"/>
                    </a:cxn>
                    <a:cxn ang="0">
                      <a:pos x="connsiteX2" y="connsiteY2"/>
                    </a:cxn>
                    <a:cxn ang="0">
                      <a:pos x="connsiteX3" y="connsiteY3"/>
                    </a:cxn>
                  </a:cxnLst>
                  <a:rect l="l" t="t" r="r" b="b"/>
                  <a:pathLst>
                    <a:path w="426214" h="81333">
                      <a:moveTo>
                        <a:pt x="20235" y="0"/>
                      </a:moveTo>
                      <a:cubicBezTo>
                        <a:pt x="86001" y="2530"/>
                        <a:pt x="424317" y="68928"/>
                        <a:pt x="426214" y="79678"/>
                      </a:cubicBezTo>
                      <a:cubicBezTo>
                        <a:pt x="269387" y="84737"/>
                        <a:pt x="99281" y="77781"/>
                        <a:pt x="31618" y="64501"/>
                      </a:cubicBezTo>
                      <a:cubicBezTo>
                        <a:pt x="-6324" y="61972"/>
                        <a:pt x="-10118" y="2530"/>
                        <a:pt x="20235" y="0"/>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160" name="Vrije vorm 159"/>
                <p:cNvSpPr/>
                <p:nvPr/>
              </p:nvSpPr>
              <p:spPr>
                <a:xfrm>
                  <a:off x="2181050" y="4192920"/>
                  <a:ext cx="820143"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161" name="Vrije vorm 160"/>
                <p:cNvSpPr/>
                <p:nvPr/>
              </p:nvSpPr>
              <p:spPr>
                <a:xfrm>
                  <a:off x="2181050" y="4317311"/>
                  <a:ext cx="820143"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162" name="Vrije vorm 161"/>
                <p:cNvSpPr/>
                <p:nvPr/>
              </p:nvSpPr>
              <p:spPr>
                <a:xfrm>
                  <a:off x="2196460" y="4441703"/>
                  <a:ext cx="796023"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grpSp>
          <p:sp>
            <p:nvSpPr>
              <p:cNvPr id="156" name="Afgeronde rechthoek 31"/>
              <p:cNvSpPr/>
              <p:nvPr/>
            </p:nvSpPr>
            <p:spPr>
              <a:xfrm>
                <a:off x="7494805" y="3726323"/>
                <a:ext cx="365126" cy="603390"/>
              </a:xfrm>
              <a:custGeom>
                <a:avLst/>
                <a:gdLst>
                  <a:gd name="connsiteX0" fmla="*/ 0 w 252498"/>
                  <a:gd name="connsiteY0" fmla="*/ 76242 h 628386"/>
                  <a:gd name="connsiteX1" fmla="*/ 76242 w 252498"/>
                  <a:gd name="connsiteY1" fmla="*/ 0 h 628386"/>
                  <a:gd name="connsiteX2" fmla="*/ 176256 w 252498"/>
                  <a:gd name="connsiteY2" fmla="*/ 0 h 628386"/>
                  <a:gd name="connsiteX3" fmla="*/ 252498 w 252498"/>
                  <a:gd name="connsiteY3" fmla="*/ 76242 h 628386"/>
                  <a:gd name="connsiteX4" fmla="*/ 252498 w 252498"/>
                  <a:gd name="connsiteY4" fmla="*/ 552144 h 628386"/>
                  <a:gd name="connsiteX5" fmla="*/ 176256 w 252498"/>
                  <a:gd name="connsiteY5" fmla="*/ 628386 h 628386"/>
                  <a:gd name="connsiteX6" fmla="*/ 76242 w 252498"/>
                  <a:gd name="connsiteY6" fmla="*/ 628386 h 628386"/>
                  <a:gd name="connsiteX7" fmla="*/ 0 w 252498"/>
                  <a:gd name="connsiteY7" fmla="*/ 552144 h 628386"/>
                  <a:gd name="connsiteX8" fmla="*/ 0 w 252498"/>
                  <a:gd name="connsiteY8" fmla="*/ 76242 h 628386"/>
                  <a:gd name="connsiteX0" fmla="*/ 65335 w 317833"/>
                  <a:gd name="connsiteY0" fmla="*/ 76242 h 647436"/>
                  <a:gd name="connsiteX1" fmla="*/ 141577 w 317833"/>
                  <a:gd name="connsiteY1" fmla="*/ 0 h 647436"/>
                  <a:gd name="connsiteX2" fmla="*/ 241591 w 317833"/>
                  <a:gd name="connsiteY2" fmla="*/ 0 h 647436"/>
                  <a:gd name="connsiteX3" fmla="*/ 317833 w 317833"/>
                  <a:gd name="connsiteY3" fmla="*/ 76242 h 647436"/>
                  <a:gd name="connsiteX4" fmla="*/ 317833 w 317833"/>
                  <a:gd name="connsiteY4" fmla="*/ 552144 h 647436"/>
                  <a:gd name="connsiteX5" fmla="*/ 241591 w 317833"/>
                  <a:gd name="connsiteY5" fmla="*/ 628386 h 647436"/>
                  <a:gd name="connsiteX6" fmla="*/ 10608 w 317833"/>
                  <a:gd name="connsiteY6" fmla="*/ 647436 h 647436"/>
                  <a:gd name="connsiteX7" fmla="*/ 65335 w 317833"/>
                  <a:gd name="connsiteY7" fmla="*/ 552144 h 647436"/>
                  <a:gd name="connsiteX8" fmla="*/ 65335 w 317833"/>
                  <a:gd name="connsiteY8" fmla="*/ 76242 h 647436"/>
                  <a:gd name="connsiteX0" fmla="*/ 65335 w 317833"/>
                  <a:gd name="connsiteY0" fmla="*/ 76242 h 666486"/>
                  <a:gd name="connsiteX1" fmla="*/ 141577 w 317833"/>
                  <a:gd name="connsiteY1" fmla="*/ 0 h 666486"/>
                  <a:gd name="connsiteX2" fmla="*/ 241591 w 317833"/>
                  <a:gd name="connsiteY2" fmla="*/ 0 h 666486"/>
                  <a:gd name="connsiteX3" fmla="*/ 317833 w 317833"/>
                  <a:gd name="connsiteY3" fmla="*/ 76242 h 666486"/>
                  <a:gd name="connsiteX4" fmla="*/ 317833 w 317833"/>
                  <a:gd name="connsiteY4" fmla="*/ 552144 h 666486"/>
                  <a:gd name="connsiteX5" fmla="*/ 82048 w 317833"/>
                  <a:gd name="connsiteY5" fmla="*/ 666486 h 666486"/>
                  <a:gd name="connsiteX6" fmla="*/ 10608 w 317833"/>
                  <a:gd name="connsiteY6" fmla="*/ 647436 h 666486"/>
                  <a:gd name="connsiteX7" fmla="*/ 65335 w 317833"/>
                  <a:gd name="connsiteY7" fmla="*/ 552144 h 666486"/>
                  <a:gd name="connsiteX8" fmla="*/ 65335 w 317833"/>
                  <a:gd name="connsiteY8" fmla="*/ 76242 h 666486"/>
                  <a:gd name="connsiteX0" fmla="*/ 62421 w 314919"/>
                  <a:gd name="connsiteY0" fmla="*/ 76242 h 666486"/>
                  <a:gd name="connsiteX1" fmla="*/ 138663 w 314919"/>
                  <a:gd name="connsiteY1" fmla="*/ 0 h 666486"/>
                  <a:gd name="connsiteX2" fmla="*/ 238677 w 314919"/>
                  <a:gd name="connsiteY2" fmla="*/ 0 h 666486"/>
                  <a:gd name="connsiteX3" fmla="*/ 314919 w 314919"/>
                  <a:gd name="connsiteY3" fmla="*/ 76242 h 666486"/>
                  <a:gd name="connsiteX4" fmla="*/ 314919 w 314919"/>
                  <a:gd name="connsiteY4" fmla="*/ 552144 h 666486"/>
                  <a:gd name="connsiteX5" fmla="*/ 79134 w 314919"/>
                  <a:gd name="connsiteY5" fmla="*/ 666486 h 666486"/>
                  <a:gd name="connsiteX6" fmla="*/ 7694 w 314919"/>
                  <a:gd name="connsiteY6" fmla="*/ 647436 h 666486"/>
                  <a:gd name="connsiteX7" fmla="*/ 110046 w 314919"/>
                  <a:gd name="connsiteY7" fmla="*/ 537856 h 666486"/>
                  <a:gd name="connsiteX8" fmla="*/ 62421 w 314919"/>
                  <a:gd name="connsiteY8" fmla="*/ 76242 h 666486"/>
                  <a:gd name="connsiteX0" fmla="*/ 107664 w 314919"/>
                  <a:gd name="connsiteY0" fmla="*/ 83386 h 666486"/>
                  <a:gd name="connsiteX1" fmla="*/ 138663 w 314919"/>
                  <a:gd name="connsiteY1" fmla="*/ 0 h 666486"/>
                  <a:gd name="connsiteX2" fmla="*/ 238677 w 314919"/>
                  <a:gd name="connsiteY2" fmla="*/ 0 h 666486"/>
                  <a:gd name="connsiteX3" fmla="*/ 314919 w 314919"/>
                  <a:gd name="connsiteY3" fmla="*/ 76242 h 666486"/>
                  <a:gd name="connsiteX4" fmla="*/ 314919 w 314919"/>
                  <a:gd name="connsiteY4" fmla="*/ 552144 h 666486"/>
                  <a:gd name="connsiteX5" fmla="*/ 79134 w 314919"/>
                  <a:gd name="connsiteY5" fmla="*/ 666486 h 666486"/>
                  <a:gd name="connsiteX6" fmla="*/ 7694 w 314919"/>
                  <a:gd name="connsiteY6" fmla="*/ 647436 h 666486"/>
                  <a:gd name="connsiteX7" fmla="*/ 110046 w 314919"/>
                  <a:gd name="connsiteY7" fmla="*/ 537856 h 666486"/>
                  <a:gd name="connsiteX8" fmla="*/ 107664 w 314919"/>
                  <a:gd name="connsiteY8" fmla="*/ 83386 h 666486"/>
                  <a:gd name="connsiteX0" fmla="*/ 107664 w 314919"/>
                  <a:gd name="connsiteY0" fmla="*/ 83386 h 666486"/>
                  <a:gd name="connsiteX1" fmla="*/ 138663 w 314919"/>
                  <a:gd name="connsiteY1" fmla="*/ 33337 h 666486"/>
                  <a:gd name="connsiteX2" fmla="*/ 238677 w 314919"/>
                  <a:gd name="connsiteY2" fmla="*/ 0 h 666486"/>
                  <a:gd name="connsiteX3" fmla="*/ 314919 w 314919"/>
                  <a:gd name="connsiteY3" fmla="*/ 76242 h 666486"/>
                  <a:gd name="connsiteX4" fmla="*/ 314919 w 314919"/>
                  <a:gd name="connsiteY4" fmla="*/ 552144 h 666486"/>
                  <a:gd name="connsiteX5" fmla="*/ 79134 w 314919"/>
                  <a:gd name="connsiteY5" fmla="*/ 666486 h 666486"/>
                  <a:gd name="connsiteX6" fmla="*/ 7694 w 314919"/>
                  <a:gd name="connsiteY6" fmla="*/ 647436 h 666486"/>
                  <a:gd name="connsiteX7" fmla="*/ 110046 w 314919"/>
                  <a:gd name="connsiteY7" fmla="*/ 537856 h 666486"/>
                  <a:gd name="connsiteX8" fmla="*/ 107664 w 314919"/>
                  <a:gd name="connsiteY8" fmla="*/ 83386 h 666486"/>
                  <a:gd name="connsiteX0" fmla="*/ 107664 w 314919"/>
                  <a:gd name="connsiteY0" fmla="*/ 54811 h 637911"/>
                  <a:gd name="connsiteX1" fmla="*/ 138663 w 314919"/>
                  <a:gd name="connsiteY1" fmla="*/ 4762 h 637911"/>
                  <a:gd name="connsiteX2" fmla="*/ 238677 w 314919"/>
                  <a:gd name="connsiteY2" fmla="*/ 0 h 637911"/>
                  <a:gd name="connsiteX3" fmla="*/ 314919 w 314919"/>
                  <a:gd name="connsiteY3" fmla="*/ 47667 h 637911"/>
                  <a:gd name="connsiteX4" fmla="*/ 314919 w 314919"/>
                  <a:gd name="connsiteY4" fmla="*/ 523569 h 637911"/>
                  <a:gd name="connsiteX5" fmla="*/ 79134 w 314919"/>
                  <a:gd name="connsiteY5" fmla="*/ 637911 h 637911"/>
                  <a:gd name="connsiteX6" fmla="*/ 7694 w 314919"/>
                  <a:gd name="connsiteY6" fmla="*/ 618861 h 637911"/>
                  <a:gd name="connsiteX7" fmla="*/ 110046 w 314919"/>
                  <a:gd name="connsiteY7" fmla="*/ 509281 h 637911"/>
                  <a:gd name="connsiteX8" fmla="*/ 107664 w 314919"/>
                  <a:gd name="connsiteY8" fmla="*/ 54811 h 637911"/>
                  <a:gd name="connsiteX0" fmla="*/ 183842 w 391097"/>
                  <a:gd name="connsiteY0" fmla="*/ 54811 h 637911"/>
                  <a:gd name="connsiteX1" fmla="*/ 214841 w 391097"/>
                  <a:gd name="connsiteY1" fmla="*/ 4762 h 637911"/>
                  <a:gd name="connsiteX2" fmla="*/ 314855 w 391097"/>
                  <a:gd name="connsiteY2" fmla="*/ 0 h 637911"/>
                  <a:gd name="connsiteX3" fmla="*/ 391097 w 391097"/>
                  <a:gd name="connsiteY3" fmla="*/ 47667 h 637911"/>
                  <a:gd name="connsiteX4" fmla="*/ 391097 w 391097"/>
                  <a:gd name="connsiteY4" fmla="*/ 523569 h 637911"/>
                  <a:gd name="connsiteX5" fmla="*/ 155312 w 391097"/>
                  <a:gd name="connsiteY5" fmla="*/ 637911 h 637911"/>
                  <a:gd name="connsiteX6" fmla="*/ 5291 w 391097"/>
                  <a:gd name="connsiteY6" fmla="*/ 597430 h 637911"/>
                  <a:gd name="connsiteX7" fmla="*/ 186224 w 391097"/>
                  <a:gd name="connsiteY7" fmla="*/ 509281 h 637911"/>
                  <a:gd name="connsiteX8" fmla="*/ 183842 w 391097"/>
                  <a:gd name="connsiteY8" fmla="*/ 54811 h 637911"/>
                  <a:gd name="connsiteX0" fmla="*/ 184275 w 391530"/>
                  <a:gd name="connsiteY0" fmla="*/ 54811 h 637911"/>
                  <a:gd name="connsiteX1" fmla="*/ 215274 w 391530"/>
                  <a:gd name="connsiteY1" fmla="*/ 4762 h 637911"/>
                  <a:gd name="connsiteX2" fmla="*/ 315288 w 391530"/>
                  <a:gd name="connsiteY2" fmla="*/ 0 h 637911"/>
                  <a:gd name="connsiteX3" fmla="*/ 391530 w 391530"/>
                  <a:gd name="connsiteY3" fmla="*/ 47667 h 637911"/>
                  <a:gd name="connsiteX4" fmla="*/ 391530 w 391530"/>
                  <a:gd name="connsiteY4" fmla="*/ 523569 h 637911"/>
                  <a:gd name="connsiteX5" fmla="*/ 155745 w 391530"/>
                  <a:gd name="connsiteY5" fmla="*/ 637911 h 637911"/>
                  <a:gd name="connsiteX6" fmla="*/ 5724 w 391530"/>
                  <a:gd name="connsiteY6" fmla="*/ 597430 h 637911"/>
                  <a:gd name="connsiteX7" fmla="*/ 167607 w 391530"/>
                  <a:gd name="connsiteY7" fmla="*/ 497375 h 637911"/>
                  <a:gd name="connsiteX8" fmla="*/ 184275 w 391530"/>
                  <a:gd name="connsiteY8" fmla="*/ 54811 h 637911"/>
                  <a:gd name="connsiteX0" fmla="*/ 184275 w 391530"/>
                  <a:gd name="connsiteY0" fmla="*/ 54811 h 711730"/>
                  <a:gd name="connsiteX1" fmla="*/ 215274 w 391530"/>
                  <a:gd name="connsiteY1" fmla="*/ 4762 h 711730"/>
                  <a:gd name="connsiteX2" fmla="*/ 315288 w 391530"/>
                  <a:gd name="connsiteY2" fmla="*/ 0 h 711730"/>
                  <a:gd name="connsiteX3" fmla="*/ 391530 w 391530"/>
                  <a:gd name="connsiteY3" fmla="*/ 47667 h 711730"/>
                  <a:gd name="connsiteX4" fmla="*/ 391530 w 391530"/>
                  <a:gd name="connsiteY4" fmla="*/ 523569 h 711730"/>
                  <a:gd name="connsiteX5" fmla="*/ 127170 w 391530"/>
                  <a:gd name="connsiteY5" fmla="*/ 711730 h 711730"/>
                  <a:gd name="connsiteX6" fmla="*/ 5724 w 391530"/>
                  <a:gd name="connsiteY6" fmla="*/ 597430 h 711730"/>
                  <a:gd name="connsiteX7" fmla="*/ 167607 w 391530"/>
                  <a:gd name="connsiteY7" fmla="*/ 497375 h 711730"/>
                  <a:gd name="connsiteX8" fmla="*/ 184275 w 391530"/>
                  <a:gd name="connsiteY8" fmla="*/ 54811 h 71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530" h="711730">
                    <a:moveTo>
                      <a:pt x="184275" y="54811"/>
                    </a:moveTo>
                    <a:cubicBezTo>
                      <a:pt x="184275" y="12704"/>
                      <a:pt x="173167" y="4762"/>
                      <a:pt x="215274" y="4762"/>
                    </a:cubicBezTo>
                    <a:lnTo>
                      <a:pt x="315288" y="0"/>
                    </a:lnTo>
                    <a:cubicBezTo>
                      <a:pt x="357395" y="0"/>
                      <a:pt x="391530" y="5560"/>
                      <a:pt x="391530" y="47667"/>
                    </a:cubicBezTo>
                    <a:lnTo>
                      <a:pt x="391530" y="523569"/>
                    </a:lnTo>
                    <a:cubicBezTo>
                      <a:pt x="391530" y="565676"/>
                      <a:pt x="169277" y="711730"/>
                      <a:pt x="127170" y="711730"/>
                    </a:cubicBezTo>
                    <a:cubicBezTo>
                      <a:pt x="93832" y="711730"/>
                      <a:pt x="39062" y="597430"/>
                      <a:pt x="5724" y="597430"/>
                    </a:cubicBezTo>
                    <a:cubicBezTo>
                      <a:pt x="-36383" y="597430"/>
                      <a:pt x="167607" y="539482"/>
                      <a:pt x="167607" y="497375"/>
                    </a:cubicBezTo>
                    <a:lnTo>
                      <a:pt x="184275" y="54811"/>
                    </a:lnTo>
                    <a:close/>
                  </a:path>
                </a:pathLst>
              </a:custGeom>
              <a:solidFill>
                <a:srgbClr val="353535">
                  <a:alpha val="50196"/>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7" name="Maan 156"/>
              <p:cNvSpPr/>
              <p:nvPr/>
            </p:nvSpPr>
            <p:spPr>
              <a:xfrm rot="16200000">
                <a:off x="7597010" y="3440615"/>
                <a:ext cx="51362" cy="502980"/>
              </a:xfrm>
              <a:prstGeom prst="moon">
                <a:avLst>
                  <a:gd name="adj" fmla="val 42321"/>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45" name="Glance"/>
            <p:cNvSpPr/>
            <p:nvPr/>
          </p:nvSpPr>
          <p:spPr>
            <a:xfrm rot="3600000">
              <a:off x="5611444" y="2396688"/>
              <a:ext cx="889398" cy="460596"/>
            </a:xfrm>
            <a:custGeom>
              <a:avLst/>
              <a:gdLst>
                <a:gd name="connsiteX0" fmla="*/ 0 w 1001681"/>
                <a:gd name="connsiteY0" fmla="*/ 272863 h 545726"/>
                <a:gd name="connsiteX1" fmla="*/ 500841 w 1001681"/>
                <a:gd name="connsiteY1" fmla="*/ 0 h 545726"/>
                <a:gd name="connsiteX2" fmla="*/ 1001682 w 1001681"/>
                <a:gd name="connsiteY2" fmla="*/ 272863 h 545726"/>
                <a:gd name="connsiteX3" fmla="*/ 500841 w 1001681"/>
                <a:gd name="connsiteY3" fmla="*/ 545726 h 545726"/>
                <a:gd name="connsiteX4" fmla="*/ 0 w 1001681"/>
                <a:gd name="connsiteY4" fmla="*/ 272863 h 545726"/>
                <a:gd name="connsiteX0" fmla="*/ 7 w 1001689"/>
                <a:gd name="connsiteY0" fmla="*/ 272863 h 363820"/>
                <a:gd name="connsiteX1" fmla="*/ 500848 w 1001689"/>
                <a:gd name="connsiteY1" fmla="*/ 0 h 363820"/>
                <a:gd name="connsiteX2" fmla="*/ 1001689 w 1001689"/>
                <a:gd name="connsiteY2" fmla="*/ 272863 h 363820"/>
                <a:gd name="connsiteX3" fmla="*/ 509725 w 1001689"/>
                <a:gd name="connsiteY3" fmla="*/ 341540 h 363820"/>
                <a:gd name="connsiteX4" fmla="*/ 7 w 1001689"/>
                <a:gd name="connsiteY4" fmla="*/ 272863 h 363820"/>
                <a:gd name="connsiteX0" fmla="*/ 7 w 1001689"/>
                <a:gd name="connsiteY0" fmla="*/ 272863 h 410634"/>
                <a:gd name="connsiteX1" fmla="*/ 500848 w 1001689"/>
                <a:gd name="connsiteY1" fmla="*/ 0 h 410634"/>
                <a:gd name="connsiteX2" fmla="*/ 1001689 w 1001689"/>
                <a:gd name="connsiteY2" fmla="*/ 272863 h 410634"/>
                <a:gd name="connsiteX3" fmla="*/ 509725 w 1001689"/>
                <a:gd name="connsiteY3" fmla="*/ 341540 h 410634"/>
                <a:gd name="connsiteX4" fmla="*/ 7 w 1001689"/>
                <a:gd name="connsiteY4" fmla="*/ 272863 h 410634"/>
                <a:gd name="connsiteX0" fmla="*/ 3266 w 1004960"/>
                <a:gd name="connsiteY0" fmla="*/ 272863 h 461767"/>
                <a:gd name="connsiteX1" fmla="*/ 504107 w 1004960"/>
                <a:gd name="connsiteY1" fmla="*/ 0 h 461767"/>
                <a:gd name="connsiteX2" fmla="*/ 1004948 w 1004960"/>
                <a:gd name="connsiteY2" fmla="*/ 272863 h 461767"/>
                <a:gd name="connsiteX3" fmla="*/ 717171 w 1004960"/>
                <a:gd name="connsiteY3" fmla="*/ 412561 h 461767"/>
                <a:gd name="connsiteX4" fmla="*/ 3266 w 1004960"/>
                <a:gd name="connsiteY4" fmla="*/ 272863 h 461767"/>
                <a:gd name="connsiteX0" fmla="*/ 5121 w 1006803"/>
                <a:gd name="connsiteY0" fmla="*/ 272863 h 413390"/>
                <a:gd name="connsiteX1" fmla="*/ 505962 w 1006803"/>
                <a:gd name="connsiteY1" fmla="*/ 0 h 413390"/>
                <a:gd name="connsiteX2" fmla="*/ 1006803 w 1006803"/>
                <a:gd name="connsiteY2" fmla="*/ 272863 h 413390"/>
                <a:gd name="connsiteX3" fmla="*/ 719026 w 1006803"/>
                <a:gd name="connsiteY3" fmla="*/ 412561 h 413390"/>
                <a:gd name="connsiteX4" fmla="*/ 274201 w 1006803"/>
                <a:gd name="connsiteY4" fmla="*/ 328232 h 413390"/>
                <a:gd name="connsiteX5" fmla="*/ 5121 w 1006803"/>
                <a:gd name="connsiteY5" fmla="*/ 272863 h 413390"/>
                <a:gd name="connsiteX0" fmla="*/ 7661 w 1009343"/>
                <a:gd name="connsiteY0" fmla="*/ 272863 h 452661"/>
                <a:gd name="connsiteX1" fmla="*/ 508502 w 1009343"/>
                <a:gd name="connsiteY1" fmla="*/ 0 h 452661"/>
                <a:gd name="connsiteX2" fmla="*/ 1009343 w 1009343"/>
                <a:gd name="connsiteY2" fmla="*/ 272863 h 452661"/>
                <a:gd name="connsiteX3" fmla="*/ 721566 w 1009343"/>
                <a:gd name="connsiteY3" fmla="*/ 412561 h 452661"/>
                <a:gd name="connsiteX4" fmla="*/ 241230 w 1009343"/>
                <a:gd name="connsiteY4" fmla="*/ 443641 h 452661"/>
                <a:gd name="connsiteX5" fmla="*/ 7661 w 1009343"/>
                <a:gd name="connsiteY5" fmla="*/ 272863 h 452661"/>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7662 w 1009344"/>
                <a:gd name="connsiteY0" fmla="*/ 272863 h 475469"/>
                <a:gd name="connsiteX1" fmla="*/ 508503 w 1009344"/>
                <a:gd name="connsiteY1" fmla="*/ 0 h 475469"/>
                <a:gd name="connsiteX2" fmla="*/ 1009344 w 1009344"/>
                <a:gd name="connsiteY2" fmla="*/ 272863 h 475469"/>
                <a:gd name="connsiteX3" fmla="*/ 721567 w 1009344"/>
                <a:gd name="connsiteY3" fmla="*/ 456949 h 475469"/>
                <a:gd name="connsiteX4" fmla="*/ 241231 w 1009344"/>
                <a:gd name="connsiteY4" fmla="*/ 443641 h 475469"/>
                <a:gd name="connsiteX5" fmla="*/ 7662 w 1009344"/>
                <a:gd name="connsiteY5" fmla="*/ 272863 h 475469"/>
                <a:gd name="connsiteX0" fmla="*/ 8764 w 1010446"/>
                <a:gd name="connsiteY0" fmla="*/ 272863 h 475469"/>
                <a:gd name="connsiteX1" fmla="*/ 509605 w 1010446"/>
                <a:gd name="connsiteY1" fmla="*/ 0 h 475469"/>
                <a:gd name="connsiteX2" fmla="*/ 1010446 w 1010446"/>
                <a:gd name="connsiteY2" fmla="*/ 272863 h 475469"/>
                <a:gd name="connsiteX3" fmla="*/ 722669 w 1010446"/>
                <a:gd name="connsiteY3" fmla="*/ 456949 h 475469"/>
                <a:gd name="connsiteX4" fmla="*/ 242333 w 1010446"/>
                <a:gd name="connsiteY4" fmla="*/ 443641 h 475469"/>
                <a:gd name="connsiteX5" fmla="*/ 8764 w 1010446"/>
                <a:gd name="connsiteY5" fmla="*/ 272863 h 47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0446" h="475469">
                  <a:moveTo>
                    <a:pt x="8764" y="272863"/>
                  </a:moveTo>
                  <a:cubicBezTo>
                    <a:pt x="53309" y="198923"/>
                    <a:pt x="232998" y="0"/>
                    <a:pt x="509605" y="0"/>
                  </a:cubicBezTo>
                  <a:cubicBezTo>
                    <a:pt x="786212" y="0"/>
                    <a:pt x="1010446" y="122165"/>
                    <a:pt x="1010446" y="272863"/>
                  </a:cubicBezTo>
                  <a:cubicBezTo>
                    <a:pt x="1010446" y="423561"/>
                    <a:pt x="832933" y="517263"/>
                    <a:pt x="722669" y="456949"/>
                  </a:cubicBezTo>
                  <a:cubicBezTo>
                    <a:pt x="612405" y="396635"/>
                    <a:pt x="387950" y="421056"/>
                    <a:pt x="242333" y="443641"/>
                  </a:cubicBezTo>
                  <a:cubicBezTo>
                    <a:pt x="96716" y="466226"/>
                    <a:pt x="-35781" y="346803"/>
                    <a:pt x="8764" y="272863"/>
                  </a:cubicBezTo>
                  <a:close/>
                </a:path>
              </a:pathLst>
            </a:custGeom>
            <a:gradFill flip="none" rotWithShape="1">
              <a:gsLst>
                <a:gs pos="5000">
                  <a:schemeClr val="bg2">
                    <a:lumMod val="90000"/>
                    <a:alpha val="40000"/>
                  </a:schemeClr>
                </a:gs>
                <a:gs pos="74000">
                  <a:schemeClr val="bg1">
                    <a:alpha val="0"/>
                  </a:schemeClr>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46" name="Glance"/>
            <p:cNvSpPr/>
            <p:nvPr/>
          </p:nvSpPr>
          <p:spPr>
            <a:xfrm rot="18000000">
              <a:off x="5107669" y="2474527"/>
              <a:ext cx="862774" cy="491238"/>
            </a:xfrm>
            <a:custGeom>
              <a:avLst/>
              <a:gdLst>
                <a:gd name="connsiteX0" fmla="*/ 0 w 1001681"/>
                <a:gd name="connsiteY0" fmla="*/ 272863 h 545726"/>
                <a:gd name="connsiteX1" fmla="*/ 500841 w 1001681"/>
                <a:gd name="connsiteY1" fmla="*/ 0 h 545726"/>
                <a:gd name="connsiteX2" fmla="*/ 1001682 w 1001681"/>
                <a:gd name="connsiteY2" fmla="*/ 272863 h 545726"/>
                <a:gd name="connsiteX3" fmla="*/ 500841 w 1001681"/>
                <a:gd name="connsiteY3" fmla="*/ 545726 h 545726"/>
                <a:gd name="connsiteX4" fmla="*/ 0 w 1001681"/>
                <a:gd name="connsiteY4" fmla="*/ 272863 h 545726"/>
                <a:gd name="connsiteX0" fmla="*/ 7 w 1001689"/>
                <a:gd name="connsiteY0" fmla="*/ 272863 h 363820"/>
                <a:gd name="connsiteX1" fmla="*/ 500848 w 1001689"/>
                <a:gd name="connsiteY1" fmla="*/ 0 h 363820"/>
                <a:gd name="connsiteX2" fmla="*/ 1001689 w 1001689"/>
                <a:gd name="connsiteY2" fmla="*/ 272863 h 363820"/>
                <a:gd name="connsiteX3" fmla="*/ 509725 w 1001689"/>
                <a:gd name="connsiteY3" fmla="*/ 341540 h 363820"/>
                <a:gd name="connsiteX4" fmla="*/ 7 w 1001689"/>
                <a:gd name="connsiteY4" fmla="*/ 272863 h 363820"/>
                <a:gd name="connsiteX0" fmla="*/ 7 w 1001689"/>
                <a:gd name="connsiteY0" fmla="*/ 272863 h 410634"/>
                <a:gd name="connsiteX1" fmla="*/ 500848 w 1001689"/>
                <a:gd name="connsiteY1" fmla="*/ 0 h 410634"/>
                <a:gd name="connsiteX2" fmla="*/ 1001689 w 1001689"/>
                <a:gd name="connsiteY2" fmla="*/ 272863 h 410634"/>
                <a:gd name="connsiteX3" fmla="*/ 509725 w 1001689"/>
                <a:gd name="connsiteY3" fmla="*/ 341540 h 410634"/>
                <a:gd name="connsiteX4" fmla="*/ 7 w 1001689"/>
                <a:gd name="connsiteY4" fmla="*/ 272863 h 410634"/>
                <a:gd name="connsiteX0" fmla="*/ 3266 w 1004960"/>
                <a:gd name="connsiteY0" fmla="*/ 272863 h 461767"/>
                <a:gd name="connsiteX1" fmla="*/ 504107 w 1004960"/>
                <a:gd name="connsiteY1" fmla="*/ 0 h 461767"/>
                <a:gd name="connsiteX2" fmla="*/ 1004948 w 1004960"/>
                <a:gd name="connsiteY2" fmla="*/ 272863 h 461767"/>
                <a:gd name="connsiteX3" fmla="*/ 717171 w 1004960"/>
                <a:gd name="connsiteY3" fmla="*/ 412561 h 461767"/>
                <a:gd name="connsiteX4" fmla="*/ 3266 w 1004960"/>
                <a:gd name="connsiteY4" fmla="*/ 272863 h 461767"/>
                <a:gd name="connsiteX0" fmla="*/ 5121 w 1006803"/>
                <a:gd name="connsiteY0" fmla="*/ 272863 h 413390"/>
                <a:gd name="connsiteX1" fmla="*/ 505962 w 1006803"/>
                <a:gd name="connsiteY1" fmla="*/ 0 h 413390"/>
                <a:gd name="connsiteX2" fmla="*/ 1006803 w 1006803"/>
                <a:gd name="connsiteY2" fmla="*/ 272863 h 413390"/>
                <a:gd name="connsiteX3" fmla="*/ 719026 w 1006803"/>
                <a:gd name="connsiteY3" fmla="*/ 412561 h 413390"/>
                <a:gd name="connsiteX4" fmla="*/ 274201 w 1006803"/>
                <a:gd name="connsiteY4" fmla="*/ 328232 h 413390"/>
                <a:gd name="connsiteX5" fmla="*/ 5121 w 1006803"/>
                <a:gd name="connsiteY5" fmla="*/ 272863 h 413390"/>
                <a:gd name="connsiteX0" fmla="*/ 7661 w 1009343"/>
                <a:gd name="connsiteY0" fmla="*/ 272863 h 452661"/>
                <a:gd name="connsiteX1" fmla="*/ 508502 w 1009343"/>
                <a:gd name="connsiteY1" fmla="*/ 0 h 452661"/>
                <a:gd name="connsiteX2" fmla="*/ 1009343 w 1009343"/>
                <a:gd name="connsiteY2" fmla="*/ 272863 h 452661"/>
                <a:gd name="connsiteX3" fmla="*/ 721566 w 1009343"/>
                <a:gd name="connsiteY3" fmla="*/ 412561 h 452661"/>
                <a:gd name="connsiteX4" fmla="*/ 241230 w 1009343"/>
                <a:gd name="connsiteY4" fmla="*/ 443641 h 452661"/>
                <a:gd name="connsiteX5" fmla="*/ 7661 w 1009343"/>
                <a:gd name="connsiteY5" fmla="*/ 272863 h 452661"/>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7662 w 1009344"/>
                <a:gd name="connsiteY0" fmla="*/ 272863 h 475469"/>
                <a:gd name="connsiteX1" fmla="*/ 508503 w 1009344"/>
                <a:gd name="connsiteY1" fmla="*/ 0 h 475469"/>
                <a:gd name="connsiteX2" fmla="*/ 1009344 w 1009344"/>
                <a:gd name="connsiteY2" fmla="*/ 272863 h 475469"/>
                <a:gd name="connsiteX3" fmla="*/ 721567 w 1009344"/>
                <a:gd name="connsiteY3" fmla="*/ 456949 h 475469"/>
                <a:gd name="connsiteX4" fmla="*/ 241231 w 1009344"/>
                <a:gd name="connsiteY4" fmla="*/ 443641 h 475469"/>
                <a:gd name="connsiteX5" fmla="*/ 7662 w 1009344"/>
                <a:gd name="connsiteY5" fmla="*/ 272863 h 475469"/>
                <a:gd name="connsiteX0" fmla="*/ 8764 w 1010446"/>
                <a:gd name="connsiteY0" fmla="*/ 272863 h 475469"/>
                <a:gd name="connsiteX1" fmla="*/ 509605 w 1010446"/>
                <a:gd name="connsiteY1" fmla="*/ 0 h 475469"/>
                <a:gd name="connsiteX2" fmla="*/ 1010446 w 1010446"/>
                <a:gd name="connsiteY2" fmla="*/ 272863 h 475469"/>
                <a:gd name="connsiteX3" fmla="*/ 722669 w 1010446"/>
                <a:gd name="connsiteY3" fmla="*/ 456949 h 475469"/>
                <a:gd name="connsiteX4" fmla="*/ 242333 w 1010446"/>
                <a:gd name="connsiteY4" fmla="*/ 443641 h 475469"/>
                <a:gd name="connsiteX5" fmla="*/ 8764 w 1010446"/>
                <a:gd name="connsiteY5" fmla="*/ 272863 h 47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0446" h="475469">
                  <a:moveTo>
                    <a:pt x="8764" y="272863"/>
                  </a:moveTo>
                  <a:cubicBezTo>
                    <a:pt x="53309" y="198923"/>
                    <a:pt x="232998" y="0"/>
                    <a:pt x="509605" y="0"/>
                  </a:cubicBezTo>
                  <a:cubicBezTo>
                    <a:pt x="786212" y="0"/>
                    <a:pt x="1010446" y="122165"/>
                    <a:pt x="1010446" y="272863"/>
                  </a:cubicBezTo>
                  <a:cubicBezTo>
                    <a:pt x="1010446" y="423561"/>
                    <a:pt x="832933" y="517263"/>
                    <a:pt x="722669" y="456949"/>
                  </a:cubicBezTo>
                  <a:cubicBezTo>
                    <a:pt x="612405" y="396635"/>
                    <a:pt x="387950" y="421056"/>
                    <a:pt x="242333" y="443641"/>
                  </a:cubicBezTo>
                  <a:cubicBezTo>
                    <a:pt x="96716" y="466226"/>
                    <a:pt x="-35781" y="346803"/>
                    <a:pt x="8764" y="272863"/>
                  </a:cubicBezTo>
                  <a:close/>
                </a:path>
              </a:pathLst>
            </a:custGeom>
            <a:gradFill flip="none" rotWithShape="1">
              <a:gsLst>
                <a:gs pos="5000">
                  <a:schemeClr val="bg2">
                    <a:lumMod val="90000"/>
                    <a:alpha val="40000"/>
                  </a:schemeClr>
                </a:gs>
                <a:gs pos="74000">
                  <a:schemeClr val="bg1">
                    <a:alpha val="0"/>
                  </a:schemeClr>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47" name="Glance"/>
            <p:cNvSpPr/>
            <p:nvPr/>
          </p:nvSpPr>
          <p:spPr>
            <a:xfrm rot="21240000">
              <a:off x="5366422" y="2318167"/>
              <a:ext cx="643602" cy="333134"/>
            </a:xfrm>
            <a:custGeom>
              <a:avLst/>
              <a:gdLst>
                <a:gd name="connsiteX0" fmla="*/ 0 w 1001681"/>
                <a:gd name="connsiteY0" fmla="*/ 272863 h 545726"/>
                <a:gd name="connsiteX1" fmla="*/ 500841 w 1001681"/>
                <a:gd name="connsiteY1" fmla="*/ 0 h 545726"/>
                <a:gd name="connsiteX2" fmla="*/ 1001682 w 1001681"/>
                <a:gd name="connsiteY2" fmla="*/ 272863 h 545726"/>
                <a:gd name="connsiteX3" fmla="*/ 500841 w 1001681"/>
                <a:gd name="connsiteY3" fmla="*/ 545726 h 545726"/>
                <a:gd name="connsiteX4" fmla="*/ 0 w 1001681"/>
                <a:gd name="connsiteY4" fmla="*/ 272863 h 545726"/>
                <a:gd name="connsiteX0" fmla="*/ 7 w 1001689"/>
                <a:gd name="connsiteY0" fmla="*/ 272863 h 363820"/>
                <a:gd name="connsiteX1" fmla="*/ 500848 w 1001689"/>
                <a:gd name="connsiteY1" fmla="*/ 0 h 363820"/>
                <a:gd name="connsiteX2" fmla="*/ 1001689 w 1001689"/>
                <a:gd name="connsiteY2" fmla="*/ 272863 h 363820"/>
                <a:gd name="connsiteX3" fmla="*/ 509725 w 1001689"/>
                <a:gd name="connsiteY3" fmla="*/ 341540 h 363820"/>
                <a:gd name="connsiteX4" fmla="*/ 7 w 1001689"/>
                <a:gd name="connsiteY4" fmla="*/ 272863 h 363820"/>
                <a:gd name="connsiteX0" fmla="*/ 7 w 1001689"/>
                <a:gd name="connsiteY0" fmla="*/ 272863 h 410634"/>
                <a:gd name="connsiteX1" fmla="*/ 500848 w 1001689"/>
                <a:gd name="connsiteY1" fmla="*/ 0 h 410634"/>
                <a:gd name="connsiteX2" fmla="*/ 1001689 w 1001689"/>
                <a:gd name="connsiteY2" fmla="*/ 272863 h 410634"/>
                <a:gd name="connsiteX3" fmla="*/ 509725 w 1001689"/>
                <a:gd name="connsiteY3" fmla="*/ 341540 h 410634"/>
                <a:gd name="connsiteX4" fmla="*/ 7 w 1001689"/>
                <a:gd name="connsiteY4" fmla="*/ 272863 h 410634"/>
                <a:gd name="connsiteX0" fmla="*/ 3266 w 1004960"/>
                <a:gd name="connsiteY0" fmla="*/ 272863 h 461767"/>
                <a:gd name="connsiteX1" fmla="*/ 504107 w 1004960"/>
                <a:gd name="connsiteY1" fmla="*/ 0 h 461767"/>
                <a:gd name="connsiteX2" fmla="*/ 1004948 w 1004960"/>
                <a:gd name="connsiteY2" fmla="*/ 272863 h 461767"/>
                <a:gd name="connsiteX3" fmla="*/ 717171 w 1004960"/>
                <a:gd name="connsiteY3" fmla="*/ 412561 h 461767"/>
                <a:gd name="connsiteX4" fmla="*/ 3266 w 1004960"/>
                <a:gd name="connsiteY4" fmla="*/ 272863 h 461767"/>
                <a:gd name="connsiteX0" fmla="*/ 5121 w 1006803"/>
                <a:gd name="connsiteY0" fmla="*/ 272863 h 413390"/>
                <a:gd name="connsiteX1" fmla="*/ 505962 w 1006803"/>
                <a:gd name="connsiteY1" fmla="*/ 0 h 413390"/>
                <a:gd name="connsiteX2" fmla="*/ 1006803 w 1006803"/>
                <a:gd name="connsiteY2" fmla="*/ 272863 h 413390"/>
                <a:gd name="connsiteX3" fmla="*/ 719026 w 1006803"/>
                <a:gd name="connsiteY3" fmla="*/ 412561 h 413390"/>
                <a:gd name="connsiteX4" fmla="*/ 274201 w 1006803"/>
                <a:gd name="connsiteY4" fmla="*/ 328232 h 413390"/>
                <a:gd name="connsiteX5" fmla="*/ 5121 w 1006803"/>
                <a:gd name="connsiteY5" fmla="*/ 272863 h 413390"/>
                <a:gd name="connsiteX0" fmla="*/ 7661 w 1009343"/>
                <a:gd name="connsiteY0" fmla="*/ 272863 h 452661"/>
                <a:gd name="connsiteX1" fmla="*/ 508502 w 1009343"/>
                <a:gd name="connsiteY1" fmla="*/ 0 h 452661"/>
                <a:gd name="connsiteX2" fmla="*/ 1009343 w 1009343"/>
                <a:gd name="connsiteY2" fmla="*/ 272863 h 452661"/>
                <a:gd name="connsiteX3" fmla="*/ 721566 w 1009343"/>
                <a:gd name="connsiteY3" fmla="*/ 412561 h 452661"/>
                <a:gd name="connsiteX4" fmla="*/ 241230 w 1009343"/>
                <a:gd name="connsiteY4" fmla="*/ 443641 h 452661"/>
                <a:gd name="connsiteX5" fmla="*/ 7661 w 1009343"/>
                <a:gd name="connsiteY5" fmla="*/ 272863 h 452661"/>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7662 w 1009344"/>
                <a:gd name="connsiteY0" fmla="*/ 272863 h 475469"/>
                <a:gd name="connsiteX1" fmla="*/ 508503 w 1009344"/>
                <a:gd name="connsiteY1" fmla="*/ 0 h 475469"/>
                <a:gd name="connsiteX2" fmla="*/ 1009344 w 1009344"/>
                <a:gd name="connsiteY2" fmla="*/ 272863 h 475469"/>
                <a:gd name="connsiteX3" fmla="*/ 721567 w 1009344"/>
                <a:gd name="connsiteY3" fmla="*/ 456949 h 475469"/>
                <a:gd name="connsiteX4" fmla="*/ 241231 w 1009344"/>
                <a:gd name="connsiteY4" fmla="*/ 443641 h 475469"/>
                <a:gd name="connsiteX5" fmla="*/ 7662 w 1009344"/>
                <a:gd name="connsiteY5" fmla="*/ 272863 h 475469"/>
                <a:gd name="connsiteX0" fmla="*/ 8764 w 1010446"/>
                <a:gd name="connsiteY0" fmla="*/ 272863 h 475469"/>
                <a:gd name="connsiteX1" fmla="*/ 509605 w 1010446"/>
                <a:gd name="connsiteY1" fmla="*/ 0 h 475469"/>
                <a:gd name="connsiteX2" fmla="*/ 1010446 w 1010446"/>
                <a:gd name="connsiteY2" fmla="*/ 272863 h 475469"/>
                <a:gd name="connsiteX3" fmla="*/ 722669 w 1010446"/>
                <a:gd name="connsiteY3" fmla="*/ 456949 h 475469"/>
                <a:gd name="connsiteX4" fmla="*/ 242333 w 1010446"/>
                <a:gd name="connsiteY4" fmla="*/ 443641 h 475469"/>
                <a:gd name="connsiteX5" fmla="*/ 8764 w 1010446"/>
                <a:gd name="connsiteY5" fmla="*/ 272863 h 47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0446" h="475469">
                  <a:moveTo>
                    <a:pt x="8764" y="272863"/>
                  </a:moveTo>
                  <a:cubicBezTo>
                    <a:pt x="53309" y="198923"/>
                    <a:pt x="232998" y="0"/>
                    <a:pt x="509605" y="0"/>
                  </a:cubicBezTo>
                  <a:cubicBezTo>
                    <a:pt x="786212" y="0"/>
                    <a:pt x="1010446" y="122165"/>
                    <a:pt x="1010446" y="272863"/>
                  </a:cubicBezTo>
                  <a:cubicBezTo>
                    <a:pt x="1010446" y="423561"/>
                    <a:pt x="832933" y="517263"/>
                    <a:pt x="722669" y="456949"/>
                  </a:cubicBezTo>
                  <a:cubicBezTo>
                    <a:pt x="612405" y="396635"/>
                    <a:pt x="387950" y="421056"/>
                    <a:pt x="242333" y="443641"/>
                  </a:cubicBezTo>
                  <a:cubicBezTo>
                    <a:pt x="96716" y="466226"/>
                    <a:pt x="-35781" y="346803"/>
                    <a:pt x="8764" y="272863"/>
                  </a:cubicBezTo>
                  <a:close/>
                </a:path>
              </a:pathLst>
            </a:custGeom>
            <a:gradFill flip="none" rotWithShape="1">
              <a:gsLst>
                <a:gs pos="42000">
                  <a:schemeClr val="bg1"/>
                </a:gs>
                <a:gs pos="100000">
                  <a:schemeClr val="bg1">
                    <a:alpha val="0"/>
                  </a:schemeClr>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48" name="Gloeidraad"/>
            <p:cNvSpPr/>
            <p:nvPr/>
          </p:nvSpPr>
          <p:spPr>
            <a:xfrm>
              <a:off x="5646628" y="3157877"/>
              <a:ext cx="286002" cy="65700"/>
            </a:xfrm>
            <a:custGeom>
              <a:avLst/>
              <a:gdLst>
                <a:gd name="connsiteX0" fmla="*/ 0 w 337351"/>
                <a:gd name="connsiteY0" fmla="*/ 71021 h 97654"/>
                <a:gd name="connsiteX1" fmla="*/ 115410 w 337351"/>
                <a:gd name="connsiteY1" fmla="*/ 53266 h 97654"/>
                <a:gd name="connsiteX2" fmla="*/ 115410 w 337351"/>
                <a:gd name="connsiteY2" fmla="*/ 53266 h 97654"/>
                <a:gd name="connsiteX3" fmla="*/ 44388 w 337351"/>
                <a:gd name="connsiteY3" fmla="*/ 0 h 97654"/>
                <a:gd name="connsiteX4" fmla="*/ 97654 w 337351"/>
                <a:gd name="connsiteY4" fmla="*/ 97654 h 97654"/>
                <a:gd name="connsiteX5" fmla="*/ 248575 w 337351"/>
                <a:gd name="connsiteY5" fmla="*/ 53266 h 97654"/>
                <a:gd name="connsiteX6" fmla="*/ 301841 w 337351"/>
                <a:gd name="connsiteY6" fmla="*/ 0 h 97654"/>
                <a:gd name="connsiteX7" fmla="*/ 301841 w 337351"/>
                <a:gd name="connsiteY7" fmla="*/ 0 h 97654"/>
                <a:gd name="connsiteX8" fmla="*/ 239697 w 337351"/>
                <a:gd name="connsiteY8" fmla="*/ 79899 h 97654"/>
                <a:gd name="connsiteX9" fmla="*/ 337351 w 337351"/>
                <a:gd name="connsiteY9" fmla="*/ 79899 h 97654"/>
                <a:gd name="connsiteX0" fmla="*/ 0 w 337351"/>
                <a:gd name="connsiteY0" fmla="*/ 71741 h 98374"/>
                <a:gd name="connsiteX1" fmla="*/ 115410 w 337351"/>
                <a:gd name="connsiteY1" fmla="*/ 53986 h 98374"/>
                <a:gd name="connsiteX2" fmla="*/ 115410 w 337351"/>
                <a:gd name="connsiteY2" fmla="*/ 53986 h 98374"/>
                <a:gd name="connsiteX3" fmla="*/ 44388 w 337351"/>
                <a:gd name="connsiteY3" fmla="*/ 720 h 98374"/>
                <a:gd name="connsiteX4" fmla="*/ 97654 w 337351"/>
                <a:gd name="connsiteY4" fmla="*/ 98374 h 98374"/>
                <a:gd name="connsiteX5" fmla="*/ 248575 w 337351"/>
                <a:gd name="connsiteY5" fmla="*/ 53986 h 98374"/>
                <a:gd name="connsiteX6" fmla="*/ 301841 w 337351"/>
                <a:gd name="connsiteY6" fmla="*/ 720 h 98374"/>
                <a:gd name="connsiteX7" fmla="*/ 301841 w 337351"/>
                <a:gd name="connsiteY7" fmla="*/ 720 h 98374"/>
                <a:gd name="connsiteX8" fmla="*/ 239697 w 337351"/>
                <a:gd name="connsiteY8" fmla="*/ 80619 h 98374"/>
                <a:gd name="connsiteX9" fmla="*/ 337351 w 337351"/>
                <a:gd name="connsiteY9" fmla="*/ 80619 h 98374"/>
                <a:gd name="connsiteX0" fmla="*/ 0 w 337351"/>
                <a:gd name="connsiteY0" fmla="*/ 71741 h 98374"/>
                <a:gd name="connsiteX1" fmla="*/ 115410 w 337351"/>
                <a:gd name="connsiteY1" fmla="*/ 53986 h 98374"/>
                <a:gd name="connsiteX2" fmla="*/ 115410 w 337351"/>
                <a:gd name="connsiteY2" fmla="*/ 53986 h 98374"/>
                <a:gd name="connsiteX3" fmla="*/ 44388 w 337351"/>
                <a:gd name="connsiteY3" fmla="*/ 720 h 98374"/>
                <a:gd name="connsiteX4" fmla="*/ 97654 w 337351"/>
                <a:gd name="connsiteY4" fmla="*/ 98374 h 98374"/>
                <a:gd name="connsiteX5" fmla="*/ 248575 w 337351"/>
                <a:gd name="connsiteY5" fmla="*/ 53986 h 98374"/>
                <a:gd name="connsiteX6" fmla="*/ 301841 w 337351"/>
                <a:gd name="connsiteY6" fmla="*/ 720 h 98374"/>
                <a:gd name="connsiteX7" fmla="*/ 301841 w 337351"/>
                <a:gd name="connsiteY7" fmla="*/ 720 h 98374"/>
                <a:gd name="connsiteX8" fmla="*/ 239697 w 337351"/>
                <a:gd name="connsiteY8" fmla="*/ 80619 h 98374"/>
                <a:gd name="connsiteX9" fmla="*/ 337351 w 337351"/>
                <a:gd name="connsiteY9" fmla="*/ 80619 h 98374"/>
                <a:gd name="connsiteX0" fmla="*/ 0 w 337351"/>
                <a:gd name="connsiteY0" fmla="*/ 71741 h 80619"/>
                <a:gd name="connsiteX1" fmla="*/ 115410 w 337351"/>
                <a:gd name="connsiteY1" fmla="*/ 53986 h 80619"/>
                <a:gd name="connsiteX2" fmla="*/ 115410 w 337351"/>
                <a:gd name="connsiteY2" fmla="*/ 53986 h 80619"/>
                <a:gd name="connsiteX3" fmla="*/ 44388 w 337351"/>
                <a:gd name="connsiteY3" fmla="*/ 720 h 80619"/>
                <a:gd name="connsiteX4" fmla="*/ 90510 w 337351"/>
                <a:gd name="connsiteY4" fmla="*/ 65037 h 80619"/>
                <a:gd name="connsiteX5" fmla="*/ 248575 w 337351"/>
                <a:gd name="connsiteY5" fmla="*/ 53986 h 80619"/>
                <a:gd name="connsiteX6" fmla="*/ 301841 w 337351"/>
                <a:gd name="connsiteY6" fmla="*/ 720 h 80619"/>
                <a:gd name="connsiteX7" fmla="*/ 301841 w 337351"/>
                <a:gd name="connsiteY7" fmla="*/ 720 h 80619"/>
                <a:gd name="connsiteX8" fmla="*/ 239697 w 337351"/>
                <a:gd name="connsiteY8" fmla="*/ 80619 h 80619"/>
                <a:gd name="connsiteX9" fmla="*/ 337351 w 337351"/>
                <a:gd name="connsiteY9" fmla="*/ 80619 h 80619"/>
                <a:gd name="connsiteX0" fmla="*/ 0 w 337351"/>
                <a:gd name="connsiteY0" fmla="*/ 71021 h 79899"/>
                <a:gd name="connsiteX1" fmla="*/ 115410 w 337351"/>
                <a:gd name="connsiteY1" fmla="*/ 53266 h 79899"/>
                <a:gd name="connsiteX2" fmla="*/ 44388 w 337351"/>
                <a:gd name="connsiteY2" fmla="*/ 0 h 79899"/>
                <a:gd name="connsiteX3" fmla="*/ 90510 w 337351"/>
                <a:gd name="connsiteY3" fmla="*/ 64317 h 79899"/>
                <a:gd name="connsiteX4" fmla="*/ 248575 w 337351"/>
                <a:gd name="connsiteY4" fmla="*/ 53266 h 79899"/>
                <a:gd name="connsiteX5" fmla="*/ 301841 w 337351"/>
                <a:gd name="connsiteY5" fmla="*/ 0 h 79899"/>
                <a:gd name="connsiteX6" fmla="*/ 301841 w 337351"/>
                <a:gd name="connsiteY6" fmla="*/ 0 h 79899"/>
                <a:gd name="connsiteX7" fmla="*/ 239697 w 337351"/>
                <a:gd name="connsiteY7" fmla="*/ 79899 h 79899"/>
                <a:gd name="connsiteX8" fmla="*/ 337351 w 337351"/>
                <a:gd name="connsiteY8" fmla="*/ 79899 h 79899"/>
                <a:gd name="connsiteX0" fmla="*/ 0 w 337351"/>
                <a:gd name="connsiteY0" fmla="*/ 71021 h 79899"/>
                <a:gd name="connsiteX1" fmla="*/ 44388 w 337351"/>
                <a:gd name="connsiteY1" fmla="*/ 0 h 79899"/>
                <a:gd name="connsiteX2" fmla="*/ 90510 w 337351"/>
                <a:gd name="connsiteY2" fmla="*/ 64317 h 79899"/>
                <a:gd name="connsiteX3" fmla="*/ 248575 w 337351"/>
                <a:gd name="connsiteY3" fmla="*/ 53266 h 79899"/>
                <a:gd name="connsiteX4" fmla="*/ 301841 w 337351"/>
                <a:gd name="connsiteY4" fmla="*/ 0 h 79899"/>
                <a:gd name="connsiteX5" fmla="*/ 301841 w 337351"/>
                <a:gd name="connsiteY5" fmla="*/ 0 h 79899"/>
                <a:gd name="connsiteX6" fmla="*/ 239697 w 337351"/>
                <a:gd name="connsiteY6" fmla="*/ 79899 h 79899"/>
                <a:gd name="connsiteX7" fmla="*/ 337351 w 337351"/>
                <a:gd name="connsiteY7" fmla="*/ 79899 h 79899"/>
                <a:gd name="connsiteX0" fmla="*/ 0 w 337351"/>
                <a:gd name="connsiteY0" fmla="*/ 71021 h 79899"/>
                <a:gd name="connsiteX1" fmla="*/ 68201 w 337351"/>
                <a:gd name="connsiteY1" fmla="*/ 69057 h 79899"/>
                <a:gd name="connsiteX2" fmla="*/ 90510 w 337351"/>
                <a:gd name="connsiteY2" fmla="*/ 64317 h 79899"/>
                <a:gd name="connsiteX3" fmla="*/ 248575 w 337351"/>
                <a:gd name="connsiteY3" fmla="*/ 53266 h 79899"/>
                <a:gd name="connsiteX4" fmla="*/ 301841 w 337351"/>
                <a:gd name="connsiteY4" fmla="*/ 0 h 79899"/>
                <a:gd name="connsiteX5" fmla="*/ 301841 w 337351"/>
                <a:gd name="connsiteY5" fmla="*/ 0 h 79899"/>
                <a:gd name="connsiteX6" fmla="*/ 239697 w 337351"/>
                <a:gd name="connsiteY6" fmla="*/ 79899 h 79899"/>
                <a:gd name="connsiteX7" fmla="*/ 337351 w 337351"/>
                <a:gd name="connsiteY7" fmla="*/ 79899 h 79899"/>
                <a:gd name="connsiteX0" fmla="*/ 0 w 337351"/>
                <a:gd name="connsiteY0" fmla="*/ 71021 h 79899"/>
                <a:gd name="connsiteX1" fmla="*/ 68201 w 337351"/>
                <a:gd name="connsiteY1" fmla="*/ 69057 h 79899"/>
                <a:gd name="connsiteX2" fmla="*/ 52410 w 337351"/>
                <a:gd name="connsiteY2" fmla="*/ 2405 h 79899"/>
                <a:gd name="connsiteX3" fmla="*/ 248575 w 337351"/>
                <a:gd name="connsiteY3" fmla="*/ 53266 h 79899"/>
                <a:gd name="connsiteX4" fmla="*/ 301841 w 337351"/>
                <a:gd name="connsiteY4" fmla="*/ 0 h 79899"/>
                <a:gd name="connsiteX5" fmla="*/ 301841 w 337351"/>
                <a:gd name="connsiteY5" fmla="*/ 0 h 79899"/>
                <a:gd name="connsiteX6" fmla="*/ 239697 w 337351"/>
                <a:gd name="connsiteY6" fmla="*/ 79899 h 79899"/>
                <a:gd name="connsiteX7" fmla="*/ 337351 w 337351"/>
                <a:gd name="connsiteY7" fmla="*/ 79899 h 79899"/>
                <a:gd name="connsiteX0" fmla="*/ 0 w 337351"/>
                <a:gd name="connsiteY0" fmla="*/ 77759 h 86637"/>
                <a:gd name="connsiteX1" fmla="*/ 68201 w 337351"/>
                <a:gd name="connsiteY1" fmla="*/ 75795 h 86637"/>
                <a:gd name="connsiteX2" fmla="*/ 52410 w 337351"/>
                <a:gd name="connsiteY2" fmla="*/ 9143 h 86637"/>
                <a:gd name="connsiteX3" fmla="*/ 248575 w 337351"/>
                <a:gd name="connsiteY3" fmla="*/ 60004 h 86637"/>
                <a:gd name="connsiteX4" fmla="*/ 301841 w 337351"/>
                <a:gd name="connsiteY4" fmla="*/ 6738 h 86637"/>
                <a:gd name="connsiteX5" fmla="*/ 301841 w 337351"/>
                <a:gd name="connsiteY5" fmla="*/ 6738 h 86637"/>
                <a:gd name="connsiteX6" fmla="*/ 239697 w 337351"/>
                <a:gd name="connsiteY6" fmla="*/ 86637 h 86637"/>
                <a:gd name="connsiteX7" fmla="*/ 337351 w 337351"/>
                <a:gd name="connsiteY7" fmla="*/ 86637 h 86637"/>
                <a:gd name="connsiteX0" fmla="*/ 0 w 337351"/>
                <a:gd name="connsiteY0" fmla="*/ 71021 h 79899"/>
                <a:gd name="connsiteX1" fmla="*/ 52410 w 337351"/>
                <a:gd name="connsiteY1" fmla="*/ 2405 h 79899"/>
                <a:gd name="connsiteX2" fmla="*/ 248575 w 337351"/>
                <a:gd name="connsiteY2" fmla="*/ 53266 h 79899"/>
                <a:gd name="connsiteX3" fmla="*/ 301841 w 337351"/>
                <a:gd name="connsiteY3" fmla="*/ 0 h 79899"/>
                <a:gd name="connsiteX4" fmla="*/ 301841 w 337351"/>
                <a:gd name="connsiteY4" fmla="*/ 0 h 79899"/>
                <a:gd name="connsiteX5" fmla="*/ 239697 w 337351"/>
                <a:gd name="connsiteY5" fmla="*/ 79899 h 79899"/>
                <a:gd name="connsiteX6" fmla="*/ 337351 w 337351"/>
                <a:gd name="connsiteY6" fmla="*/ 79899 h 79899"/>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239697 w 337351"/>
                <a:gd name="connsiteY5" fmla="*/ 85907 h 85907"/>
                <a:gd name="connsiteX6" fmla="*/ 337351 w 337351"/>
                <a:gd name="connsiteY6"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337351 w 337351"/>
                <a:gd name="connsiteY5"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299853 w 337351"/>
                <a:gd name="connsiteY5" fmla="*/ 14863 h 85907"/>
                <a:gd name="connsiteX6" fmla="*/ 337351 w 337351"/>
                <a:gd name="connsiteY6"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337351 w 337351"/>
                <a:gd name="connsiteY5"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37351 w 337351"/>
                <a:gd name="connsiteY4" fmla="*/ 85907 h 85907"/>
                <a:gd name="connsiteX0" fmla="*/ 0 w 337351"/>
                <a:gd name="connsiteY0" fmla="*/ 77029 h 85907"/>
                <a:gd name="connsiteX1" fmla="*/ 52410 w 337351"/>
                <a:gd name="connsiteY1" fmla="*/ 8413 h 85907"/>
                <a:gd name="connsiteX2" fmla="*/ 248575 w 337351"/>
                <a:gd name="connsiteY2" fmla="*/ 59274 h 85907"/>
                <a:gd name="connsiteX3" fmla="*/ 337351 w 337351"/>
                <a:gd name="connsiteY3" fmla="*/ 85907 h 85907"/>
                <a:gd name="connsiteX0" fmla="*/ 0 w 337351"/>
                <a:gd name="connsiteY0" fmla="*/ 77029 h 85907"/>
                <a:gd name="connsiteX1" fmla="*/ 52410 w 337351"/>
                <a:gd name="connsiteY1" fmla="*/ 8413 h 85907"/>
                <a:gd name="connsiteX2" fmla="*/ 248575 w 337351"/>
                <a:gd name="connsiteY2" fmla="*/ 59274 h 85907"/>
                <a:gd name="connsiteX3" fmla="*/ 337351 w 337351"/>
                <a:gd name="connsiteY3" fmla="*/ 85907 h 85907"/>
                <a:gd name="connsiteX0" fmla="*/ 0 w 337351"/>
                <a:gd name="connsiteY0" fmla="*/ 72277 h 81155"/>
                <a:gd name="connsiteX1" fmla="*/ 52410 w 337351"/>
                <a:gd name="connsiteY1" fmla="*/ 3661 h 81155"/>
                <a:gd name="connsiteX2" fmla="*/ 279531 w 337351"/>
                <a:gd name="connsiteY2" fmla="*/ 23566 h 81155"/>
                <a:gd name="connsiteX3" fmla="*/ 337351 w 337351"/>
                <a:gd name="connsiteY3" fmla="*/ 81155 h 81155"/>
                <a:gd name="connsiteX0" fmla="*/ 0 w 337351"/>
                <a:gd name="connsiteY0" fmla="*/ 69308 h 78186"/>
                <a:gd name="connsiteX1" fmla="*/ 52410 w 337351"/>
                <a:gd name="connsiteY1" fmla="*/ 692 h 78186"/>
                <a:gd name="connsiteX2" fmla="*/ 279531 w 337351"/>
                <a:gd name="connsiteY2" fmla="*/ 20597 h 78186"/>
                <a:gd name="connsiteX3" fmla="*/ 337351 w 337351"/>
                <a:gd name="connsiteY3" fmla="*/ 78186 h 78186"/>
                <a:gd name="connsiteX0" fmla="*/ 0 w 337351"/>
                <a:gd name="connsiteY0" fmla="*/ 72135 h 81013"/>
                <a:gd name="connsiteX1" fmla="*/ 52410 w 337351"/>
                <a:gd name="connsiteY1" fmla="*/ 3519 h 81013"/>
                <a:gd name="connsiteX2" fmla="*/ 279531 w 337351"/>
                <a:gd name="connsiteY2" fmla="*/ 23424 h 81013"/>
                <a:gd name="connsiteX3" fmla="*/ 337351 w 337351"/>
                <a:gd name="connsiteY3" fmla="*/ 81013 h 81013"/>
                <a:gd name="connsiteX0" fmla="*/ 0 w 337351"/>
                <a:gd name="connsiteY0" fmla="*/ 72135 h 81013"/>
                <a:gd name="connsiteX1" fmla="*/ 52410 w 337351"/>
                <a:gd name="connsiteY1" fmla="*/ 3519 h 81013"/>
                <a:gd name="connsiteX2" fmla="*/ 159359 w 337351"/>
                <a:gd name="connsiteY2" fmla="*/ 33782 h 81013"/>
                <a:gd name="connsiteX3" fmla="*/ 279531 w 337351"/>
                <a:gd name="connsiteY3" fmla="*/ 23424 h 81013"/>
                <a:gd name="connsiteX4" fmla="*/ 337351 w 337351"/>
                <a:gd name="connsiteY4" fmla="*/ 81013 h 81013"/>
                <a:gd name="connsiteX0" fmla="*/ 0 w 337351"/>
                <a:gd name="connsiteY0" fmla="*/ 68671 h 77549"/>
                <a:gd name="connsiteX1" fmla="*/ 52410 w 337351"/>
                <a:gd name="connsiteY1" fmla="*/ 55 h 77549"/>
                <a:gd name="connsiteX2" fmla="*/ 154597 w 337351"/>
                <a:gd name="connsiteY2" fmla="*/ 56512 h 77549"/>
                <a:gd name="connsiteX3" fmla="*/ 279531 w 337351"/>
                <a:gd name="connsiteY3" fmla="*/ 19960 h 77549"/>
                <a:gd name="connsiteX4" fmla="*/ 337351 w 337351"/>
                <a:gd name="connsiteY4" fmla="*/ 77549 h 77549"/>
                <a:gd name="connsiteX0" fmla="*/ 0 w 337351"/>
                <a:gd name="connsiteY0" fmla="*/ 68667 h 77545"/>
                <a:gd name="connsiteX1" fmla="*/ 52410 w 337351"/>
                <a:gd name="connsiteY1" fmla="*/ 51 h 77545"/>
                <a:gd name="connsiteX2" fmla="*/ 154597 w 337351"/>
                <a:gd name="connsiteY2" fmla="*/ 56508 h 77545"/>
                <a:gd name="connsiteX3" fmla="*/ 279531 w 337351"/>
                <a:gd name="connsiteY3" fmla="*/ 19956 h 77545"/>
                <a:gd name="connsiteX4" fmla="*/ 337351 w 337351"/>
                <a:gd name="connsiteY4" fmla="*/ 77545 h 77545"/>
                <a:gd name="connsiteX0" fmla="*/ 0 w 337351"/>
                <a:gd name="connsiteY0" fmla="*/ 68667 h 77545"/>
                <a:gd name="connsiteX1" fmla="*/ 52410 w 337351"/>
                <a:gd name="connsiteY1" fmla="*/ 51 h 77545"/>
                <a:gd name="connsiteX2" fmla="*/ 154597 w 337351"/>
                <a:gd name="connsiteY2" fmla="*/ 56508 h 77545"/>
                <a:gd name="connsiteX3" fmla="*/ 279531 w 337351"/>
                <a:gd name="connsiteY3" fmla="*/ 19956 h 77545"/>
                <a:gd name="connsiteX4" fmla="*/ 337351 w 337351"/>
                <a:gd name="connsiteY4" fmla="*/ 77545 h 77545"/>
                <a:gd name="connsiteX0" fmla="*/ 0 w 337351"/>
                <a:gd name="connsiteY0" fmla="*/ 68618 h 77496"/>
                <a:gd name="connsiteX1" fmla="*/ 52410 w 337351"/>
                <a:gd name="connsiteY1" fmla="*/ 2 h 77496"/>
                <a:gd name="connsiteX2" fmla="*/ 154597 w 337351"/>
                <a:gd name="connsiteY2" fmla="*/ 56459 h 77496"/>
                <a:gd name="connsiteX3" fmla="*/ 279531 w 337351"/>
                <a:gd name="connsiteY3" fmla="*/ 19907 h 77496"/>
                <a:gd name="connsiteX4" fmla="*/ 337351 w 337351"/>
                <a:gd name="connsiteY4" fmla="*/ 77496 h 77496"/>
                <a:gd name="connsiteX0" fmla="*/ 0 w 337351"/>
                <a:gd name="connsiteY0" fmla="*/ 68618 h 77496"/>
                <a:gd name="connsiteX1" fmla="*/ 52410 w 337351"/>
                <a:gd name="connsiteY1" fmla="*/ 2 h 77496"/>
                <a:gd name="connsiteX2" fmla="*/ 154597 w 337351"/>
                <a:gd name="connsiteY2" fmla="*/ 56459 h 77496"/>
                <a:gd name="connsiteX3" fmla="*/ 270006 w 337351"/>
                <a:gd name="connsiteY3" fmla="*/ 8001 h 77496"/>
                <a:gd name="connsiteX4" fmla="*/ 337351 w 337351"/>
                <a:gd name="connsiteY4" fmla="*/ 77496 h 77496"/>
                <a:gd name="connsiteX0" fmla="*/ 0 w 337351"/>
                <a:gd name="connsiteY0" fmla="*/ 68618 h 77496"/>
                <a:gd name="connsiteX1" fmla="*/ 52410 w 337351"/>
                <a:gd name="connsiteY1" fmla="*/ 2 h 77496"/>
                <a:gd name="connsiteX2" fmla="*/ 154597 w 337351"/>
                <a:gd name="connsiteY2" fmla="*/ 56459 h 77496"/>
                <a:gd name="connsiteX3" fmla="*/ 270006 w 337351"/>
                <a:gd name="connsiteY3" fmla="*/ 8001 h 77496"/>
                <a:gd name="connsiteX4" fmla="*/ 337351 w 337351"/>
                <a:gd name="connsiteY4" fmla="*/ 77496 h 77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351" h="77496">
                  <a:moveTo>
                    <a:pt x="0" y="68618"/>
                  </a:moveTo>
                  <a:cubicBezTo>
                    <a:pt x="10919" y="54323"/>
                    <a:pt x="124275" y="-353"/>
                    <a:pt x="52410" y="2"/>
                  </a:cubicBezTo>
                  <a:cubicBezTo>
                    <a:pt x="-19455" y="357"/>
                    <a:pt x="87375" y="55126"/>
                    <a:pt x="154597" y="56459"/>
                  </a:cubicBezTo>
                  <a:cubicBezTo>
                    <a:pt x="221819" y="57792"/>
                    <a:pt x="349084" y="6876"/>
                    <a:pt x="270006" y="8001"/>
                  </a:cubicBezTo>
                  <a:cubicBezTo>
                    <a:pt x="190928" y="9126"/>
                    <a:pt x="307759" y="68618"/>
                    <a:pt x="337351" y="77496"/>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grpSp>
      <p:grpSp>
        <p:nvGrpSpPr>
          <p:cNvPr id="112" name="Groep 111"/>
          <p:cNvGrpSpPr/>
          <p:nvPr/>
        </p:nvGrpSpPr>
        <p:grpSpPr>
          <a:xfrm>
            <a:off x="5514321" y="1959856"/>
            <a:ext cx="1118628" cy="2147425"/>
            <a:chOff x="5215480" y="2182287"/>
            <a:chExt cx="1118628" cy="2147425"/>
          </a:xfrm>
        </p:grpSpPr>
        <p:sp>
          <p:nvSpPr>
            <p:cNvPr id="113" name="GLASS OUTLINE"/>
            <p:cNvSpPr/>
            <p:nvPr/>
          </p:nvSpPr>
          <p:spPr>
            <a:xfrm>
              <a:off x="5215480" y="2309679"/>
              <a:ext cx="1118628" cy="1476654"/>
            </a:xfrm>
            <a:custGeom>
              <a:avLst/>
              <a:gdLst>
                <a:gd name="connsiteX0" fmla="*/ 463138 w 1781299"/>
                <a:gd name="connsiteY0" fmla="*/ 2137558 h 2137558"/>
                <a:gd name="connsiteX1" fmla="*/ 308759 w 1781299"/>
                <a:gd name="connsiteY1" fmla="*/ 1662545 h 2137558"/>
                <a:gd name="connsiteX2" fmla="*/ 0 w 1781299"/>
                <a:gd name="connsiteY2" fmla="*/ 736270 h 2137558"/>
                <a:gd name="connsiteX3" fmla="*/ 843148 w 1781299"/>
                <a:gd name="connsiteY3" fmla="*/ 0 h 2137558"/>
                <a:gd name="connsiteX4" fmla="*/ 1781299 w 1781299"/>
                <a:gd name="connsiteY4" fmla="*/ 795647 h 2137558"/>
                <a:gd name="connsiteX5" fmla="*/ 1401288 w 1781299"/>
                <a:gd name="connsiteY5" fmla="*/ 1816925 h 2137558"/>
                <a:gd name="connsiteX6" fmla="*/ 1282535 w 1781299"/>
                <a:gd name="connsiteY6" fmla="*/ 2137558 h 2137558"/>
                <a:gd name="connsiteX7" fmla="*/ 463138 w 1781299"/>
                <a:gd name="connsiteY7" fmla="*/ 2137558 h 2137558"/>
                <a:gd name="connsiteX0" fmla="*/ 463138 w 1781299"/>
                <a:gd name="connsiteY0" fmla="*/ 2137712 h 2137712"/>
                <a:gd name="connsiteX1" fmla="*/ 308759 w 1781299"/>
                <a:gd name="connsiteY1" fmla="*/ 1662699 h 2137712"/>
                <a:gd name="connsiteX2" fmla="*/ 0 w 1781299"/>
                <a:gd name="connsiteY2" fmla="*/ 736424 h 2137712"/>
                <a:gd name="connsiteX3" fmla="*/ 843148 w 1781299"/>
                <a:gd name="connsiteY3" fmla="*/ 154 h 2137712"/>
                <a:gd name="connsiteX4" fmla="*/ 1781299 w 1781299"/>
                <a:gd name="connsiteY4" fmla="*/ 795801 h 2137712"/>
                <a:gd name="connsiteX5" fmla="*/ 1401288 w 1781299"/>
                <a:gd name="connsiteY5" fmla="*/ 1817079 h 2137712"/>
                <a:gd name="connsiteX6" fmla="*/ 1282535 w 1781299"/>
                <a:gd name="connsiteY6" fmla="*/ 2137712 h 2137712"/>
                <a:gd name="connsiteX7" fmla="*/ 463138 w 1781299"/>
                <a:gd name="connsiteY7" fmla="*/ 2137712 h 2137712"/>
                <a:gd name="connsiteX0" fmla="*/ 463138 w 1781299"/>
                <a:gd name="connsiteY0" fmla="*/ 2138480 h 2138480"/>
                <a:gd name="connsiteX1" fmla="*/ 308759 w 1781299"/>
                <a:gd name="connsiteY1" fmla="*/ 1663467 h 2138480"/>
                <a:gd name="connsiteX2" fmla="*/ 0 w 1781299"/>
                <a:gd name="connsiteY2" fmla="*/ 737192 h 2138480"/>
                <a:gd name="connsiteX3" fmla="*/ 843148 w 1781299"/>
                <a:gd name="connsiteY3" fmla="*/ 922 h 2138480"/>
                <a:gd name="connsiteX4" fmla="*/ 1781299 w 1781299"/>
                <a:gd name="connsiteY4" fmla="*/ 796569 h 2138480"/>
                <a:gd name="connsiteX5" fmla="*/ 1401288 w 1781299"/>
                <a:gd name="connsiteY5" fmla="*/ 1817847 h 2138480"/>
                <a:gd name="connsiteX6" fmla="*/ 1282535 w 1781299"/>
                <a:gd name="connsiteY6" fmla="*/ 2138480 h 2138480"/>
                <a:gd name="connsiteX7" fmla="*/ 463138 w 1781299"/>
                <a:gd name="connsiteY7" fmla="*/ 2138480 h 2138480"/>
                <a:gd name="connsiteX0" fmla="*/ 463138 w 1804633"/>
                <a:gd name="connsiteY0" fmla="*/ 2138548 h 2138548"/>
                <a:gd name="connsiteX1" fmla="*/ 308759 w 1804633"/>
                <a:gd name="connsiteY1" fmla="*/ 1663535 h 2138548"/>
                <a:gd name="connsiteX2" fmla="*/ 0 w 1804633"/>
                <a:gd name="connsiteY2" fmla="*/ 737260 h 2138548"/>
                <a:gd name="connsiteX3" fmla="*/ 843148 w 1804633"/>
                <a:gd name="connsiteY3" fmla="*/ 990 h 2138548"/>
                <a:gd name="connsiteX4" fmla="*/ 1781299 w 1804633"/>
                <a:gd name="connsiteY4" fmla="*/ 796637 h 2138548"/>
                <a:gd name="connsiteX5" fmla="*/ 1401288 w 1804633"/>
                <a:gd name="connsiteY5" fmla="*/ 1817915 h 2138548"/>
                <a:gd name="connsiteX6" fmla="*/ 1282535 w 1804633"/>
                <a:gd name="connsiteY6" fmla="*/ 2138548 h 2138548"/>
                <a:gd name="connsiteX7" fmla="*/ 463138 w 1804633"/>
                <a:gd name="connsiteY7" fmla="*/ 2138548 h 2138548"/>
                <a:gd name="connsiteX0" fmla="*/ 478631 w 1820126"/>
                <a:gd name="connsiteY0" fmla="*/ 2138548 h 2138548"/>
                <a:gd name="connsiteX1" fmla="*/ 324252 w 1820126"/>
                <a:gd name="connsiteY1" fmla="*/ 1663535 h 2138548"/>
                <a:gd name="connsiteX2" fmla="*/ 15493 w 1820126"/>
                <a:gd name="connsiteY2" fmla="*/ 737260 h 2138548"/>
                <a:gd name="connsiteX3" fmla="*/ 858641 w 1820126"/>
                <a:gd name="connsiteY3" fmla="*/ 990 h 2138548"/>
                <a:gd name="connsiteX4" fmla="*/ 1796792 w 1820126"/>
                <a:gd name="connsiteY4" fmla="*/ 796637 h 2138548"/>
                <a:gd name="connsiteX5" fmla="*/ 1416781 w 1820126"/>
                <a:gd name="connsiteY5" fmla="*/ 1817915 h 2138548"/>
                <a:gd name="connsiteX6" fmla="*/ 1298028 w 1820126"/>
                <a:gd name="connsiteY6" fmla="*/ 2138548 h 2138548"/>
                <a:gd name="connsiteX7" fmla="*/ 478631 w 1820126"/>
                <a:gd name="connsiteY7" fmla="*/ 2138548 h 213854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67067"/>
                <a:gd name="connsiteX1" fmla="*/ 324252 w 1820126"/>
                <a:gd name="connsiteY1" fmla="*/ 1663535 h 2167067"/>
                <a:gd name="connsiteX2" fmla="*/ 15493 w 1820126"/>
                <a:gd name="connsiteY2" fmla="*/ 737260 h 2167067"/>
                <a:gd name="connsiteX3" fmla="*/ 858641 w 1820126"/>
                <a:gd name="connsiteY3" fmla="*/ 990 h 2167067"/>
                <a:gd name="connsiteX4" fmla="*/ 1796792 w 1820126"/>
                <a:gd name="connsiteY4" fmla="*/ 796637 h 2167067"/>
                <a:gd name="connsiteX5" fmla="*/ 1416781 w 1820126"/>
                <a:gd name="connsiteY5" fmla="*/ 1817915 h 2167067"/>
                <a:gd name="connsiteX6" fmla="*/ 1298028 w 1820126"/>
                <a:gd name="connsiteY6" fmla="*/ 2138548 h 2167067"/>
                <a:gd name="connsiteX7" fmla="*/ 478631 w 1820126"/>
                <a:gd name="connsiteY7" fmla="*/ 2138548 h 2167067"/>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7731 w 1819226"/>
                <a:gd name="connsiteY0" fmla="*/ 2138548 h 2182754"/>
                <a:gd name="connsiteX1" fmla="*/ 334047 w 1819226"/>
                <a:gd name="connsiteY1" fmla="*/ 1636798 h 2182754"/>
                <a:gd name="connsiteX2" fmla="*/ 14593 w 1819226"/>
                <a:gd name="connsiteY2" fmla="*/ 737260 h 2182754"/>
                <a:gd name="connsiteX3" fmla="*/ 857741 w 1819226"/>
                <a:gd name="connsiteY3" fmla="*/ 990 h 2182754"/>
                <a:gd name="connsiteX4" fmla="*/ 1795892 w 1819226"/>
                <a:gd name="connsiteY4" fmla="*/ 796637 h 2182754"/>
                <a:gd name="connsiteX5" fmla="*/ 1415881 w 1819226"/>
                <a:gd name="connsiteY5" fmla="*/ 1817915 h 2182754"/>
                <a:gd name="connsiteX6" fmla="*/ 1297128 w 1819226"/>
                <a:gd name="connsiteY6" fmla="*/ 2138548 h 2182754"/>
                <a:gd name="connsiteX7" fmla="*/ 477731 w 1819226"/>
                <a:gd name="connsiteY7" fmla="*/ 2138548 h 2182754"/>
                <a:gd name="connsiteX0" fmla="*/ 463577 w 1805072"/>
                <a:gd name="connsiteY0" fmla="*/ 2138548 h 2182754"/>
                <a:gd name="connsiteX1" fmla="*/ 319893 w 1805072"/>
                <a:gd name="connsiteY1" fmla="*/ 1636798 h 2182754"/>
                <a:gd name="connsiteX2" fmla="*/ 439 w 1805072"/>
                <a:gd name="connsiteY2" fmla="*/ 737260 h 2182754"/>
                <a:gd name="connsiteX3" fmla="*/ 843587 w 1805072"/>
                <a:gd name="connsiteY3" fmla="*/ 990 h 2182754"/>
                <a:gd name="connsiteX4" fmla="*/ 1781738 w 1805072"/>
                <a:gd name="connsiteY4" fmla="*/ 796637 h 2182754"/>
                <a:gd name="connsiteX5" fmla="*/ 1401727 w 1805072"/>
                <a:gd name="connsiteY5" fmla="*/ 1817915 h 2182754"/>
                <a:gd name="connsiteX6" fmla="*/ 1282974 w 1805072"/>
                <a:gd name="connsiteY6" fmla="*/ 2138548 h 2182754"/>
                <a:gd name="connsiteX7" fmla="*/ 463577 w 1805072"/>
                <a:gd name="connsiteY7" fmla="*/ 2138548 h 2182754"/>
                <a:gd name="connsiteX0" fmla="*/ 479579 w 1821074"/>
                <a:gd name="connsiteY0" fmla="*/ 2138548 h 2182754"/>
                <a:gd name="connsiteX1" fmla="*/ 314505 w 1821074"/>
                <a:gd name="connsiteY1" fmla="*/ 1695619 h 2182754"/>
                <a:gd name="connsiteX2" fmla="*/ 16441 w 1821074"/>
                <a:gd name="connsiteY2" fmla="*/ 737260 h 2182754"/>
                <a:gd name="connsiteX3" fmla="*/ 859589 w 1821074"/>
                <a:gd name="connsiteY3" fmla="*/ 990 h 2182754"/>
                <a:gd name="connsiteX4" fmla="*/ 1797740 w 1821074"/>
                <a:gd name="connsiteY4" fmla="*/ 796637 h 2182754"/>
                <a:gd name="connsiteX5" fmla="*/ 1417729 w 1821074"/>
                <a:gd name="connsiteY5" fmla="*/ 1817915 h 2182754"/>
                <a:gd name="connsiteX6" fmla="*/ 1298976 w 1821074"/>
                <a:gd name="connsiteY6" fmla="*/ 2138548 h 2182754"/>
                <a:gd name="connsiteX7" fmla="*/ 479579 w 1821074"/>
                <a:gd name="connsiteY7" fmla="*/ 2138548 h 2182754"/>
                <a:gd name="connsiteX0" fmla="*/ 463493 w 1804988"/>
                <a:gd name="connsiteY0" fmla="*/ 2138548 h 2182754"/>
                <a:gd name="connsiteX1" fmla="*/ 298419 w 1804988"/>
                <a:gd name="connsiteY1" fmla="*/ 1695619 h 2182754"/>
                <a:gd name="connsiteX2" fmla="*/ 355 w 1804988"/>
                <a:gd name="connsiteY2" fmla="*/ 737260 h 2182754"/>
                <a:gd name="connsiteX3" fmla="*/ 843503 w 1804988"/>
                <a:gd name="connsiteY3" fmla="*/ 990 h 2182754"/>
                <a:gd name="connsiteX4" fmla="*/ 1781654 w 1804988"/>
                <a:gd name="connsiteY4" fmla="*/ 796637 h 2182754"/>
                <a:gd name="connsiteX5" fmla="*/ 1401643 w 1804988"/>
                <a:gd name="connsiteY5" fmla="*/ 1817915 h 2182754"/>
                <a:gd name="connsiteX6" fmla="*/ 1282890 w 1804988"/>
                <a:gd name="connsiteY6" fmla="*/ 2138548 h 2182754"/>
                <a:gd name="connsiteX7" fmla="*/ 463493 w 1804988"/>
                <a:gd name="connsiteY7" fmla="*/ 2138548 h 2182754"/>
                <a:gd name="connsiteX0" fmla="*/ 463493 w 1783109"/>
                <a:gd name="connsiteY0" fmla="*/ 2138691 h 2182897"/>
                <a:gd name="connsiteX1" fmla="*/ 298419 w 1783109"/>
                <a:gd name="connsiteY1" fmla="*/ 1695762 h 2182897"/>
                <a:gd name="connsiteX2" fmla="*/ 355 w 1783109"/>
                <a:gd name="connsiteY2" fmla="*/ 737403 h 2182897"/>
                <a:gd name="connsiteX3" fmla="*/ 843503 w 1783109"/>
                <a:gd name="connsiteY3" fmla="*/ 1133 h 2182897"/>
                <a:gd name="connsiteX4" fmla="*/ 1781654 w 1783109"/>
                <a:gd name="connsiteY4" fmla="*/ 796780 h 2182897"/>
                <a:gd name="connsiteX5" fmla="*/ 1401643 w 1783109"/>
                <a:gd name="connsiteY5" fmla="*/ 1818058 h 2182897"/>
                <a:gd name="connsiteX6" fmla="*/ 1282890 w 1783109"/>
                <a:gd name="connsiteY6" fmla="*/ 2138691 h 2182897"/>
                <a:gd name="connsiteX7" fmla="*/ 463493 w 1783109"/>
                <a:gd name="connsiteY7" fmla="*/ 2138691 h 2182897"/>
                <a:gd name="connsiteX0" fmla="*/ 463493 w 1760970"/>
                <a:gd name="connsiteY0" fmla="*/ 2138007 h 2182213"/>
                <a:gd name="connsiteX1" fmla="*/ 298419 w 1760970"/>
                <a:gd name="connsiteY1" fmla="*/ 1695078 h 2182213"/>
                <a:gd name="connsiteX2" fmla="*/ 355 w 1760970"/>
                <a:gd name="connsiteY2" fmla="*/ 736719 h 2182213"/>
                <a:gd name="connsiteX3" fmla="*/ 843503 w 1760970"/>
                <a:gd name="connsiteY3" fmla="*/ 449 h 2182213"/>
                <a:gd name="connsiteX4" fmla="*/ 1760264 w 1760970"/>
                <a:gd name="connsiteY4" fmla="*/ 817485 h 2182213"/>
                <a:gd name="connsiteX5" fmla="*/ 1401643 w 1760970"/>
                <a:gd name="connsiteY5" fmla="*/ 1817374 h 2182213"/>
                <a:gd name="connsiteX6" fmla="*/ 1282890 w 1760970"/>
                <a:gd name="connsiteY6" fmla="*/ 2138007 h 2182213"/>
                <a:gd name="connsiteX7" fmla="*/ 463493 w 1760970"/>
                <a:gd name="connsiteY7" fmla="*/ 2138007 h 2182213"/>
                <a:gd name="connsiteX0" fmla="*/ 463493 w 1760707"/>
                <a:gd name="connsiteY0" fmla="*/ 2138007 h 2182213"/>
                <a:gd name="connsiteX1" fmla="*/ 298419 w 1760707"/>
                <a:gd name="connsiteY1" fmla="*/ 1695078 h 2182213"/>
                <a:gd name="connsiteX2" fmla="*/ 355 w 1760707"/>
                <a:gd name="connsiteY2" fmla="*/ 736719 h 2182213"/>
                <a:gd name="connsiteX3" fmla="*/ 843503 w 1760707"/>
                <a:gd name="connsiteY3" fmla="*/ 449 h 2182213"/>
                <a:gd name="connsiteX4" fmla="*/ 1760264 w 1760707"/>
                <a:gd name="connsiteY4" fmla="*/ 817485 h 2182213"/>
                <a:gd name="connsiteX5" fmla="*/ 1401643 w 1760707"/>
                <a:gd name="connsiteY5" fmla="*/ 1817374 h 2182213"/>
                <a:gd name="connsiteX6" fmla="*/ 1282890 w 1760707"/>
                <a:gd name="connsiteY6" fmla="*/ 2138007 h 2182213"/>
                <a:gd name="connsiteX7" fmla="*/ 463493 w 1760707"/>
                <a:gd name="connsiteY7" fmla="*/ 2138007 h 2182213"/>
                <a:gd name="connsiteX0" fmla="*/ 463493 w 1760803"/>
                <a:gd name="connsiteY0" fmla="*/ 2138369 h 2182575"/>
                <a:gd name="connsiteX1" fmla="*/ 298419 w 1760803"/>
                <a:gd name="connsiteY1" fmla="*/ 1695440 h 2182575"/>
                <a:gd name="connsiteX2" fmla="*/ 355 w 1760803"/>
                <a:gd name="connsiteY2" fmla="*/ 737081 h 2182575"/>
                <a:gd name="connsiteX3" fmla="*/ 843503 w 1760803"/>
                <a:gd name="connsiteY3" fmla="*/ 811 h 2182575"/>
                <a:gd name="connsiteX4" fmla="*/ 1760264 w 1760803"/>
                <a:gd name="connsiteY4" fmla="*/ 817847 h 2182575"/>
                <a:gd name="connsiteX5" fmla="*/ 1401643 w 1760803"/>
                <a:gd name="connsiteY5" fmla="*/ 1817736 h 2182575"/>
                <a:gd name="connsiteX6" fmla="*/ 1282890 w 1760803"/>
                <a:gd name="connsiteY6" fmla="*/ 2138369 h 2182575"/>
                <a:gd name="connsiteX7" fmla="*/ 463493 w 1760803"/>
                <a:gd name="connsiteY7" fmla="*/ 2138369 h 2182575"/>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29 w 1760713"/>
                <a:gd name="connsiteY0" fmla="*/ 2137716 h 2181922"/>
                <a:gd name="connsiteX1" fmla="*/ 298355 w 1760713"/>
                <a:gd name="connsiteY1" fmla="*/ 1694787 h 2181922"/>
                <a:gd name="connsiteX2" fmla="*/ 291 w 1760713"/>
                <a:gd name="connsiteY2" fmla="*/ 736428 h 2181922"/>
                <a:gd name="connsiteX3" fmla="*/ 843439 w 1760713"/>
                <a:gd name="connsiteY3" fmla="*/ 158 h 2181922"/>
                <a:gd name="connsiteX4" fmla="*/ 1760200 w 1760713"/>
                <a:gd name="connsiteY4" fmla="*/ 817194 h 2181922"/>
                <a:gd name="connsiteX5" fmla="*/ 1401579 w 1760713"/>
                <a:gd name="connsiteY5" fmla="*/ 1817083 h 2181922"/>
                <a:gd name="connsiteX6" fmla="*/ 1282826 w 1760713"/>
                <a:gd name="connsiteY6" fmla="*/ 2137716 h 2181922"/>
                <a:gd name="connsiteX7" fmla="*/ 463429 w 176071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228"/>
                <a:gd name="connsiteY0" fmla="*/ 2137696 h 2181902"/>
                <a:gd name="connsiteX1" fmla="*/ 298365 w 1760228"/>
                <a:gd name="connsiteY1" fmla="*/ 1694767 h 2181902"/>
                <a:gd name="connsiteX2" fmla="*/ 301 w 1760228"/>
                <a:gd name="connsiteY2" fmla="*/ 736408 h 2181902"/>
                <a:gd name="connsiteX3" fmla="*/ 843449 w 1760228"/>
                <a:gd name="connsiteY3" fmla="*/ 138 h 2181902"/>
                <a:gd name="connsiteX4" fmla="*/ 1760210 w 1760228"/>
                <a:gd name="connsiteY4" fmla="*/ 817174 h 2181902"/>
                <a:gd name="connsiteX5" fmla="*/ 1401589 w 1760228"/>
                <a:gd name="connsiteY5" fmla="*/ 1817063 h 2181902"/>
                <a:gd name="connsiteX6" fmla="*/ 1282836 w 1760228"/>
                <a:gd name="connsiteY6" fmla="*/ 2137696 h 2181902"/>
                <a:gd name="connsiteX7" fmla="*/ 463439 w 1760228"/>
                <a:gd name="connsiteY7" fmla="*/ 2137696 h 2181902"/>
                <a:gd name="connsiteX0" fmla="*/ 463439 w 1760231"/>
                <a:gd name="connsiteY0" fmla="*/ 2137574 h 2181780"/>
                <a:gd name="connsiteX1" fmla="*/ 298365 w 1760231"/>
                <a:gd name="connsiteY1" fmla="*/ 1694645 h 2181780"/>
                <a:gd name="connsiteX2" fmla="*/ 301 w 1760231"/>
                <a:gd name="connsiteY2" fmla="*/ 736286 h 2181780"/>
                <a:gd name="connsiteX3" fmla="*/ 843449 w 1760231"/>
                <a:gd name="connsiteY3" fmla="*/ 16 h 2181780"/>
                <a:gd name="connsiteX4" fmla="*/ 1760210 w 1760231"/>
                <a:gd name="connsiteY4" fmla="*/ 817052 h 2181780"/>
                <a:gd name="connsiteX5" fmla="*/ 1401589 w 1760231"/>
                <a:gd name="connsiteY5" fmla="*/ 1816941 h 2181780"/>
                <a:gd name="connsiteX6" fmla="*/ 1282836 w 1760231"/>
                <a:gd name="connsiteY6" fmla="*/ 2137574 h 2181780"/>
                <a:gd name="connsiteX7" fmla="*/ 463439 w 1760231"/>
                <a:gd name="connsiteY7" fmla="*/ 2137574 h 2181780"/>
                <a:gd name="connsiteX0" fmla="*/ 463194 w 1759986"/>
                <a:gd name="connsiteY0" fmla="*/ 2137574 h 2181780"/>
                <a:gd name="connsiteX1" fmla="*/ 298120 w 1759986"/>
                <a:gd name="connsiteY1" fmla="*/ 1694645 h 2181780"/>
                <a:gd name="connsiteX2" fmla="*/ 56 w 1759986"/>
                <a:gd name="connsiteY2" fmla="*/ 736286 h 2181780"/>
                <a:gd name="connsiteX3" fmla="*/ 843204 w 1759986"/>
                <a:gd name="connsiteY3" fmla="*/ 16 h 2181780"/>
                <a:gd name="connsiteX4" fmla="*/ 1759965 w 1759986"/>
                <a:gd name="connsiteY4" fmla="*/ 817052 h 2181780"/>
                <a:gd name="connsiteX5" fmla="*/ 1401344 w 1759986"/>
                <a:gd name="connsiteY5" fmla="*/ 1816941 h 2181780"/>
                <a:gd name="connsiteX6" fmla="*/ 1282591 w 1759986"/>
                <a:gd name="connsiteY6" fmla="*/ 2137574 h 2181780"/>
                <a:gd name="connsiteX7" fmla="*/ 463194 w 1759986"/>
                <a:gd name="connsiteY7" fmla="*/ 2137574 h 2181780"/>
                <a:gd name="connsiteX0" fmla="*/ 473870 w 1770657"/>
                <a:gd name="connsiteY0" fmla="*/ 2137572 h 2181778"/>
                <a:gd name="connsiteX1" fmla="*/ 308796 w 1770657"/>
                <a:gd name="connsiteY1" fmla="*/ 1694643 h 2181778"/>
                <a:gd name="connsiteX2" fmla="*/ 38 w 1770657"/>
                <a:gd name="connsiteY2" fmla="*/ 800453 h 2181778"/>
                <a:gd name="connsiteX3" fmla="*/ 853880 w 1770657"/>
                <a:gd name="connsiteY3" fmla="*/ 14 h 2181778"/>
                <a:gd name="connsiteX4" fmla="*/ 1770641 w 1770657"/>
                <a:gd name="connsiteY4" fmla="*/ 817050 h 2181778"/>
                <a:gd name="connsiteX5" fmla="*/ 1412020 w 1770657"/>
                <a:gd name="connsiteY5" fmla="*/ 1816939 h 2181778"/>
                <a:gd name="connsiteX6" fmla="*/ 1293267 w 1770657"/>
                <a:gd name="connsiteY6" fmla="*/ 2137572 h 2181778"/>
                <a:gd name="connsiteX7" fmla="*/ 473870 w 1770657"/>
                <a:gd name="connsiteY7" fmla="*/ 2137572 h 2181778"/>
                <a:gd name="connsiteX0" fmla="*/ 473870 w 1770657"/>
                <a:gd name="connsiteY0" fmla="*/ 2137565 h 2181771"/>
                <a:gd name="connsiteX1" fmla="*/ 308796 w 1770657"/>
                <a:gd name="connsiteY1" fmla="*/ 1694636 h 2181771"/>
                <a:gd name="connsiteX2" fmla="*/ 38 w 1770657"/>
                <a:gd name="connsiteY2" fmla="*/ 800446 h 2181771"/>
                <a:gd name="connsiteX3" fmla="*/ 853880 w 1770657"/>
                <a:gd name="connsiteY3" fmla="*/ 7 h 2181771"/>
                <a:gd name="connsiteX4" fmla="*/ 1770641 w 1770657"/>
                <a:gd name="connsiteY4" fmla="*/ 811695 h 2181771"/>
                <a:gd name="connsiteX5" fmla="*/ 1412020 w 1770657"/>
                <a:gd name="connsiteY5" fmla="*/ 1816932 h 2181771"/>
                <a:gd name="connsiteX6" fmla="*/ 1293267 w 1770657"/>
                <a:gd name="connsiteY6" fmla="*/ 2137565 h 2181771"/>
                <a:gd name="connsiteX7" fmla="*/ 473870 w 1770657"/>
                <a:gd name="connsiteY7" fmla="*/ 2137565 h 2181771"/>
                <a:gd name="connsiteX0" fmla="*/ 473870 w 1788602"/>
                <a:gd name="connsiteY0" fmla="*/ 2137565 h 2181771"/>
                <a:gd name="connsiteX1" fmla="*/ 308796 w 1788602"/>
                <a:gd name="connsiteY1" fmla="*/ 1694636 h 2181771"/>
                <a:gd name="connsiteX2" fmla="*/ 38 w 1788602"/>
                <a:gd name="connsiteY2" fmla="*/ 800446 h 2181771"/>
                <a:gd name="connsiteX3" fmla="*/ 853880 w 1788602"/>
                <a:gd name="connsiteY3" fmla="*/ 7 h 2181771"/>
                <a:gd name="connsiteX4" fmla="*/ 1770641 w 1788602"/>
                <a:gd name="connsiteY4" fmla="*/ 811695 h 2181771"/>
                <a:gd name="connsiteX5" fmla="*/ 1449451 w 1788602"/>
                <a:gd name="connsiteY5" fmla="*/ 1747416 h 2181771"/>
                <a:gd name="connsiteX6" fmla="*/ 1293267 w 1788602"/>
                <a:gd name="connsiteY6" fmla="*/ 2137565 h 2181771"/>
                <a:gd name="connsiteX7" fmla="*/ 473870 w 1788602"/>
                <a:gd name="connsiteY7" fmla="*/ 2137565 h 2181771"/>
                <a:gd name="connsiteX0" fmla="*/ 473870 w 1771028"/>
                <a:gd name="connsiteY0" fmla="*/ 2137565 h 2181771"/>
                <a:gd name="connsiteX1" fmla="*/ 308796 w 1771028"/>
                <a:gd name="connsiteY1" fmla="*/ 1694636 h 2181771"/>
                <a:gd name="connsiteX2" fmla="*/ 38 w 1771028"/>
                <a:gd name="connsiteY2" fmla="*/ 800446 h 2181771"/>
                <a:gd name="connsiteX3" fmla="*/ 853880 w 1771028"/>
                <a:gd name="connsiteY3" fmla="*/ 7 h 2181771"/>
                <a:gd name="connsiteX4" fmla="*/ 1770641 w 1771028"/>
                <a:gd name="connsiteY4" fmla="*/ 811695 h 2181771"/>
                <a:gd name="connsiteX5" fmla="*/ 1449451 w 1771028"/>
                <a:gd name="connsiteY5" fmla="*/ 1747416 h 2181771"/>
                <a:gd name="connsiteX6" fmla="*/ 1293267 w 1771028"/>
                <a:gd name="connsiteY6" fmla="*/ 2137565 h 2181771"/>
                <a:gd name="connsiteX7" fmla="*/ 473870 w 1771028"/>
                <a:gd name="connsiteY7" fmla="*/ 2137565 h 2181771"/>
                <a:gd name="connsiteX0" fmla="*/ 474410 w 1771568"/>
                <a:gd name="connsiteY0" fmla="*/ 2137565 h 2181771"/>
                <a:gd name="connsiteX1" fmla="*/ 309336 w 1771568"/>
                <a:gd name="connsiteY1" fmla="*/ 1694636 h 2181771"/>
                <a:gd name="connsiteX2" fmla="*/ 578 w 1771568"/>
                <a:gd name="connsiteY2" fmla="*/ 800446 h 2181771"/>
                <a:gd name="connsiteX3" fmla="*/ 854420 w 1771568"/>
                <a:gd name="connsiteY3" fmla="*/ 7 h 2181771"/>
                <a:gd name="connsiteX4" fmla="*/ 1771181 w 1771568"/>
                <a:gd name="connsiteY4" fmla="*/ 811695 h 2181771"/>
                <a:gd name="connsiteX5" fmla="*/ 1449991 w 1771568"/>
                <a:gd name="connsiteY5" fmla="*/ 1747416 h 2181771"/>
                <a:gd name="connsiteX6" fmla="*/ 1293807 w 1771568"/>
                <a:gd name="connsiteY6" fmla="*/ 2137565 h 2181771"/>
                <a:gd name="connsiteX7" fmla="*/ 474410 w 1771568"/>
                <a:gd name="connsiteY7" fmla="*/ 2137565 h 2181771"/>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2287" h="2182119">
                  <a:moveTo>
                    <a:pt x="474866" y="2137913"/>
                  </a:moveTo>
                  <a:cubicBezTo>
                    <a:pt x="375280" y="2118606"/>
                    <a:pt x="356680" y="1917837"/>
                    <a:pt x="309792" y="1694984"/>
                  </a:cubicBezTo>
                  <a:cubicBezTo>
                    <a:pt x="262904" y="1472131"/>
                    <a:pt x="22481" y="1206221"/>
                    <a:pt x="1034" y="800794"/>
                  </a:cubicBezTo>
                  <a:cubicBezTo>
                    <a:pt x="-20413" y="395367"/>
                    <a:pt x="292407" y="14522"/>
                    <a:pt x="854876" y="355"/>
                  </a:cubicBezTo>
                  <a:cubicBezTo>
                    <a:pt x="1417345" y="-13812"/>
                    <a:pt x="1790017" y="397818"/>
                    <a:pt x="1771637" y="812043"/>
                  </a:cubicBezTo>
                  <a:cubicBezTo>
                    <a:pt x="1753257" y="1226268"/>
                    <a:pt x="1476535" y="1532134"/>
                    <a:pt x="1450447" y="1747764"/>
                  </a:cubicBezTo>
                  <a:cubicBezTo>
                    <a:pt x="1424359" y="1963394"/>
                    <a:pt x="1360583" y="2127288"/>
                    <a:pt x="1294263" y="2137913"/>
                  </a:cubicBezTo>
                  <a:cubicBezTo>
                    <a:pt x="1037173" y="2202081"/>
                    <a:pt x="646398" y="2191386"/>
                    <a:pt x="474866" y="2137913"/>
                  </a:cubicBezTo>
                  <a:close/>
                </a:path>
              </a:pathLst>
            </a:custGeom>
            <a:gradFill flip="none" rotWithShape="1">
              <a:gsLst>
                <a:gs pos="100000">
                  <a:schemeClr val="bg2">
                    <a:alpha val="75000"/>
                  </a:schemeClr>
                </a:gs>
                <a:gs pos="48000">
                  <a:schemeClr val="bg2">
                    <a:lumMod val="50000"/>
                    <a:alpha val="5000"/>
                  </a:schemeClr>
                </a:gs>
              </a:gsLst>
              <a:path path="circle">
                <a:fillToRect l="50000" t="50000" r="50000" b="50000"/>
              </a:path>
              <a:tileRect/>
            </a:gra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14" name="WIRES"/>
            <p:cNvGrpSpPr/>
            <p:nvPr/>
          </p:nvGrpSpPr>
          <p:grpSpPr>
            <a:xfrm>
              <a:off x="5634694" y="3160454"/>
              <a:ext cx="302686" cy="358202"/>
              <a:chOff x="7495024" y="3160455"/>
              <a:chExt cx="302686" cy="358202"/>
            </a:xfrm>
          </p:grpSpPr>
          <p:sp>
            <p:nvSpPr>
              <p:cNvPr id="115" name="Vrije vorm 114"/>
              <p:cNvSpPr/>
              <p:nvPr/>
            </p:nvSpPr>
            <p:spPr>
              <a:xfrm>
                <a:off x="7495024" y="3181576"/>
                <a:ext cx="76340" cy="335228"/>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Lst>
                <a:ahLst/>
                <a:cxnLst>
                  <a:cxn ang="0">
                    <a:pos x="connsiteX0" y="connsiteY0"/>
                  </a:cxn>
                  <a:cxn ang="0">
                    <a:pos x="connsiteX1" y="connsiteY1"/>
                  </a:cxn>
                  <a:cxn ang="0">
                    <a:pos x="connsiteX2" y="connsiteY2"/>
                  </a:cxn>
                </a:cxnLst>
                <a:rect l="l" t="t" r="r" b="b"/>
                <a:pathLst>
                  <a:path w="122990" h="540084">
                    <a:moveTo>
                      <a:pt x="122990" y="540084"/>
                    </a:moveTo>
                    <a:lnTo>
                      <a:pt x="0" y="48126"/>
                    </a:lnTo>
                    <a:cubicBezTo>
                      <a:pt x="58821" y="48126"/>
                      <a:pt x="74864" y="32084"/>
                      <a:pt x="80211" y="0"/>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16" name="Vrije vorm 115"/>
              <p:cNvSpPr/>
              <p:nvPr/>
            </p:nvSpPr>
            <p:spPr>
              <a:xfrm flipH="1">
                <a:off x="7721370" y="3181576"/>
                <a:ext cx="76340" cy="335228"/>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Lst>
                <a:ahLst/>
                <a:cxnLst>
                  <a:cxn ang="0">
                    <a:pos x="connsiteX0" y="connsiteY0"/>
                  </a:cxn>
                  <a:cxn ang="0">
                    <a:pos x="connsiteX1" y="connsiteY1"/>
                  </a:cxn>
                  <a:cxn ang="0">
                    <a:pos x="connsiteX2" y="connsiteY2"/>
                  </a:cxn>
                </a:cxnLst>
                <a:rect l="l" t="t" r="r" b="b"/>
                <a:pathLst>
                  <a:path w="122990" h="540084">
                    <a:moveTo>
                      <a:pt x="122990" y="540084"/>
                    </a:moveTo>
                    <a:lnTo>
                      <a:pt x="0" y="48126"/>
                    </a:lnTo>
                    <a:cubicBezTo>
                      <a:pt x="58821" y="48126"/>
                      <a:pt x="74864" y="32084"/>
                      <a:pt x="80211" y="0"/>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17" name="Vrije vorm 116"/>
              <p:cNvSpPr/>
              <p:nvPr/>
            </p:nvSpPr>
            <p:spPr>
              <a:xfrm>
                <a:off x="7533193" y="3160455"/>
                <a:ext cx="90440" cy="358202"/>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01601 w 101601"/>
                  <a:gd name="connsiteY0" fmla="*/ 540084 h 540084"/>
                  <a:gd name="connsiteX1" fmla="*/ 0 w 101601"/>
                  <a:gd name="connsiteY1" fmla="*/ 48126 h 540084"/>
                  <a:gd name="connsiteX2" fmla="*/ 80211 w 101601"/>
                  <a:gd name="connsiteY2" fmla="*/ 0 h 540084"/>
                  <a:gd name="connsiteX0" fmla="*/ 101601 w 105811"/>
                  <a:gd name="connsiteY0" fmla="*/ 540084 h 540084"/>
                  <a:gd name="connsiteX1" fmla="*/ 0 w 105811"/>
                  <a:gd name="connsiteY1" fmla="*/ 48126 h 540084"/>
                  <a:gd name="connsiteX2" fmla="*/ 80211 w 105811"/>
                  <a:gd name="connsiteY2" fmla="*/ 0 h 540084"/>
                  <a:gd name="connsiteX0" fmla="*/ 74864 w 80374"/>
                  <a:gd name="connsiteY0" fmla="*/ 545431 h 545431"/>
                  <a:gd name="connsiteX1" fmla="*/ 0 w 80374"/>
                  <a:gd name="connsiteY1" fmla="*/ 48126 h 545431"/>
                  <a:gd name="connsiteX2" fmla="*/ 80211 w 80374"/>
                  <a:gd name="connsiteY2" fmla="*/ 0 h 545431"/>
                  <a:gd name="connsiteX0" fmla="*/ 106948 w 112295"/>
                  <a:gd name="connsiteY0" fmla="*/ 545431 h 545431"/>
                  <a:gd name="connsiteX1" fmla="*/ 0 w 112295"/>
                  <a:gd name="connsiteY1" fmla="*/ 37431 h 545431"/>
                  <a:gd name="connsiteX2" fmla="*/ 112295 w 112295"/>
                  <a:gd name="connsiteY2" fmla="*/ 0 h 545431"/>
                  <a:gd name="connsiteX0" fmla="*/ 136850 w 142197"/>
                  <a:gd name="connsiteY0" fmla="*/ 577317 h 577317"/>
                  <a:gd name="connsiteX1" fmla="*/ 29902 w 142197"/>
                  <a:gd name="connsiteY1" fmla="*/ 69317 h 577317"/>
                  <a:gd name="connsiteX2" fmla="*/ 142197 w 142197"/>
                  <a:gd name="connsiteY2" fmla="*/ 31886 h 577317"/>
                  <a:gd name="connsiteX0" fmla="*/ 136850 w 142197"/>
                  <a:gd name="connsiteY0" fmla="*/ 577317 h 577317"/>
                  <a:gd name="connsiteX1" fmla="*/ 29902 w 142197"/>
                  <a:gd name="connsiteY1" fmla="*/ 69317 h 577317"/>
                  <a:gd name="connsiteX2" fmla="*/ 142197 w 142197"/>
                  <a:gd name="connsiteY2" fmla="*/ 31886 h 577317"/>
                  <a:gd name="connsiteX0" fmla="*/ 135783 w 151825"/>
                  <a:gd name="connsiteY0" fmla="*/ 566835 h 566835"/>
                  <a:gd name="connsiteX1" fmla="*/ 28835 w 151825"/>
                  <a:gd name="connsiteY1" fmla="*/ 58835 h 566835"/>
                  <a:gd name="connsiteX2" fmla="*/ 151825 w 151825"/>
                  <a:gd name="connsiteY2" fmla="*/ 64183 h 566835"/>
                  <a:gd name="connsiteX0" fmla="*/ 146455 w 162497"/>
                  <a:gd name="connsiteY0" fmla="*/ 567822 h 567822"/>
                  <a:gd name="connsiteX1" fmla="*/ 39507 w 162497"/>
                  <a:gd name="connsiteY1" fmla="*/ 59822 h 567822"/>
                  <a:gd name="connsiteX2" fmla="*/ 162497 w 162497"/>
                  <a:gd name="connsiteY2" fmla="*/ 65170 h 567822"/>
                  <a:gd name="connsiteX0" fmla="*/ 112719 w 128761"/>
                  <a:gd name="connsiteY0" fmla="*/ 518694 h 518694"/>
                  <a:gd name="connsiteX1" fmla="*/ 5771 w 128761"/>
                  <a:gd name="connsiteY1" fmla="*/ 10694 h 518694"/>
                  <a:gd name="connsiteX2" fmla="*/ 128761 w 128761"/>
                  <a:gd name="connsiteY2" fmla="*/ 16042 h 518694"/>
                  <a:gd name="connsiteX0" fmla="*/ 132904 w 148946"/>
                  <a:gd name="connsiteY0" fmla="*/ 562894 h 562894"/>
                  <a:gd name="connsiteX1" fmla="*/ 4525 w 148946"/>
                  <a:gd name="connsiteY1" fmla="*/ 9650 h 562894"/>
                  <a:gd name="connsiteX2" fmla="*/ 148946 w 148946"/>
                  <a:gd name="connsiteY2" fmla="*/ 60242 h 562894"/>
                  <a:gd name="connsiteX0" fmla="*/ 138352 w 154394"/>
                  <a:gd name="connsiteY0" fmla="*/ 554929 h 554929"/>
                  <a:gd name="connsiteX1" fmla="*/ 9973 w 154394"/>
                  <a:gd name="connsiteY1" fmla="*/ 1685 h 554929"/>
                  <a:gd name="connsiteX2" fmla="*/ 154394 w 154394"/>
                  <a:gd name="connsiteY2" fmla="*/ 52277 h 554929"/>
                  <a:gd name="connsiteX0" fmla="*/ 131235 w 147277"/>
                  <a:gd name="connsiteY0" fmla="*/ 580961 h 580961"/>
                  <a:gd name="connsiteX1" fmla="*/ 2856 w 147277"/>
                  <a:gd name="connsiteY1" fmla="*/ 27717 h 580961"/>
                  <a:gd name="connsiteX2" fmla="*/ 50565 w 147277"/>
                  <a:gd name="connsiteY2" fmla="*/ 82445 h 580961"/>
                  <a:gd name="connsiteX3" fmla="*/ 147277 w 147277"/>
                  <a:gd name="connsiteY3" fmla="*/ 78309 h 580961"/>
                  <a:gd name="connsiteX0" fmla="*/ 142101 w 158143"/>
                  <a:gd name="connsiteY0" fmla="*/ 556764 h 556764"/>
                  <a:gd name="connsiteX1" fmla="*/ 13722 w 158143"/>
                  <a:gd name="connsiteY1" fmla="*/ 3520 h 556764"/>
                  <a:gd name="connsiteX2" fmla="*/ 61431 w 158143"/>
                  <a:gd name="connsiteY2" fmla="*/ 58248 h 556764"/>
                  <a:gd name="connsiteX3" fmla="*/ 158143 w 158143"/>
                  <a:gd name="connsiteY3" fmla="*/ 54112 h 556764"/>
                  <a:gd name="connsiteX0" fmla="*/ 142101 w 145705"/>
                  <a:gd name="connsiteY0" fmla="*/ 556764 h 556764"/>
                  <a:gd name="connsiteX1" fmla="*/ 13722 w 145705"/>
                  <a:gd name="connsiteY1" fmla="*/ 3520 h 556764"/>
                  <a:gd name="connsiteX2" fmla="*/ 61431 w 145705"/>
                  <a:gd name="connsiteY2" fmla="*/ 58248 h 556764"/>
                </a:gdLst>
                <a:ahLst/>
                <a:cxnLst>
                  <a:cxn ang="0">
                    <a:pos x="connsiteX0" y="connsiteY0"/>
                  </a:cxn>
                  <a:cxn ang="0">
                    <a:pos x="connsiteX1" y="connsiteY1"/>
                  </a:cxn>
                  <a:cxn ang="0">
                    <a:pos x="connsiteX2" y="connsiteY2"/>
                  </a:cxn>
                </a:cxnLst>
                <a:rect l="l" t="t" r="r" b="b"/>
                <a:pathLst>
                  <a:path w="145705" h="556764">
                    <a:moveTo>
                      <a:pt x="142101" y="556764"/>
                    </a:moveTo>
                    <a:cubicBezTo>
                      <a:pt x="167055" y="323263"/>
                      <a:pt x="55742" y="-39601"/>
                      <a:pt x="13722" y="3520"/>
                    </a:cubicBezTo>
                    <a:cubicBezTo>
                      <a:pt x="-28298" y="46641"/>
                      <a:pt x="37361" y="49816"/>
                      <a:pt x="61431" y="58248"/>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18" name="Vrije vorm 117"/>
              <p:cNvSpPr/>
              <p:nvPr/>
            </p:nvSpPr>
            <p:spPr>
              <a:xfrm flipH="1">
                <a:off x="7672002" y="3160455"/>
                <a:ext cx="90438" cy="358202"/>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01601 w 101601"/>
                  <a:gd name="connsiteY0" fmla="*/ 540084 h 540084"/>
                  <a:gd name="connsiteX1" fmla="*/ 0 w 101601"/>
                  <a:gd name="connsiteY1" fmla="*/ 48126 h 540084"/>
                  <a:gd name="connsiteX2" fmla="*/ 80211 w 101601"/>
                  <a:gd name="connsiteY2" fmla="*/ 0 h 540084"/>
                  <a:gd name="connsiteX0" fmla="*/ 101601 w 105811"/>
                  <a:gd name="connsiteY0" fmla="*/ 540084 h 540084"/>
                  <a:gd name="connsiteX1" fmla="*/ 0 w 105811"/>
                  <a:gd name="connsiteY1" fmla="*/ 48126 h 540084"/>
                  <a:gd name="connsiteX2" fmla="*/ 80211 w 105811"/>
                  <a:gd name="connsiteY2" fmla="*/ 0 h 540084"/>
                  <a:gd name="connsiteX0" fmla="*/ 74864 w 80374"/>
                  <a:gd name="connsiteY0" fmla="*/ 545431 h 545431"/>
                  <a:gd name="connsiteX1" fmla="*/ 0 w 80374"/>
                  <a:gd name="connsiteY1" fmla="*/ 48126 h 545431"/>
                  <a:gd name="connsiteX2" fmla="*/ 80211 w 80374"/>
                  <a:gd name="connsiteY2" fmla="*/ 0 h 545431"/>
                  <a:gd name="connsiteX0" fmla="*/ 106948 w 112295"/>
                  <a:gd name="connsiteY0" fmla="*/ 545431 h 545431"/>
                  <a:gd name="connsiteX1" fmla="*/ 0 w 112295"/>
                  <a:gd name="connsiteY1" fmla="*/ 37431 h 545431"/>
                  <a:gd name="connsiteX2" fmla="*/ 112295 w 112295"/>
                  <a:gd name="connsiteY2" fmla="*/ 0 h 545431"/>
                  <a:gd name="connsiteX0" fmla="*/ 136850 w 142197"/>
                  <a:gd name="connsiteY0" fmla="*/ 577317 h 577317"/>
                  <a:gd name="connsiteX1" fmla="*/ 29902 w 142197"/>
                  <a:gd name="connsiteY1" fmla="*/ 69317 h 577317"/>
                  <a:gd name="connsiteX2" fmla="*/ 142197 w 142197"/>
                  <a:gd name="connsiteY2" fmla="*/ 31886 h 577317"/>
                  <a:gd name="connsiteX0" fmla="*/ 136850 w 142197"/>
                  <a:gd name="connsiteY0" fmla="*/ 577317 h 577317"/>
                  <a:gd name="connsiteX1" fmla="*/ 29902 w 142197"/>
                  <a:gd name="connsiteY1" fmla="*/ 69317 h 577317"/>
                  <a:gd name="connsiteX2" fmla="*/ 142197 w 142197"/>
                  <a:gd name="connsiteY2" fmla="*/ 31886 h 577317"/>
                  <a:gd name="connsiteX0" fmla="*/ 135783 w 151825"/>
                  <a:gd name="connsiteY0" fmla="*/ 566835 h 566835"/>
                  <a:gd name="connsiteX1" fmla="*/ 28835 w 151825"/>
                  <a:gd name="connsiteY1" fmla="*/ 58835 h 566835"/>
                  <a:gd name="connsiteX2" fmla="*/ 151825 w 151825"/>
                  <a:gd name="connsiteY2" fmla="*/ 64183 h 566835"/>
                  <a:gd name="connsiteX0" fmla="*/ 146455 w 162497"/>
                  <a:gd name="connsiteY0" fmla="*/ 567822 h 567822"/>
                  <a:gd name="connsiteX1" fmla="*/ 39507 w 162497"/>
                  <a:gd name="connsiteY1" fmla="*/ 59822 h 567822"/>
                  <a:gd name="connsiteX2" fmla="*/ 162497 w 162497"/>
                  <a:gd name="connsiteY2" fmla="*/ 65170 h 567822"/>
                  <a:gd name="connsiteX0" fmla="*/ 112719 w 128761"/>
                  <a:gd name="connsiteY0" fmla="*/ 518694 h 518694"/>
                  <a:gd name="connsiteX1" fmla="*/ 5771 w 128761"/>
                  <a:gd name="connsiteY1" fmla="*/ 10694 h 518694"/>
                  <a:gd name="connsiteX2" fmla="*/ 128761 w 128761"/>
                  <a:gd name="connsiteY2" fmla="*/ 16042 h 518694"/>
                  <a:gd name="connsiteX0" fmla="*/ 132904 w 148946"/>
                  <a:gd name="connsiteY0" fmla="*/ 562894 h 562894"/>
                  <a:gd name="connsiteX1" fmla="*/ 4525 w 148946"/>
                  <a:gd name="connsiteY1" fmla="*/ 9650 h 562894"/>
                  <a:gd name="connsiteX2" fmla="*/ 148946 w 148946"/>
                  <a:gd name="connsiteY2" fmla="*/ 60242 h 562894"/>
                  <a:gd name="connsiteX0" fmla="*/ 138352 w 154394"/>
                  <a:gd name="connsiteY0" fmla="*/ 554929 h 554929"/>
                  <a:gd name="connsiteX1" fmla="*/ 9973 w 154394"/>
                  <a:gd name="connsiteY1" fmla="*/ 1685 h 554929"/>
                  <a:gd name="connsiteX2" fmla="*/ 154394 w 154394"/>
                  <a:gd name="connsiteY2" fmla="*/ 52277 h 554929"/>
                  <a:gd name="connsiteX0" fmla="*/ 131235 w 147277"/>
                  <a:gd name="connsiteY0" fmla="*/ 580961 h 580961"/>
                  <a:gd name="connsiteX1" fmla="*/ 2856 w 147277"/>
                  <a:gd name="connsiteY1" fmla="*/ 27717 h 580961"/>
                  <a:gd name="connsiteX2" fmla="*/ 50565 w 147277"/>
                  <a:gd name="connsiteY2" fmla="*/ 82445 h 580961"/>
                  <a:gd name="connsiteX3" fmla="*/ 147277 w 147277"/>
                  <a:gd name="connsiteY3" fmla="*/ 78309 h 580961"/>
                  <a:gd name="connsiteX0" fmla="*/ 142101 w 158143"/>
                  <a:gd name="connsiteY0" fmla="*/ 556764 h 556764"/>
                  <a:gd name="connsiteX1" fmla="*/ 13722 w 158143"/>
                  <a:gd name="connsiteY1" fmla="*/ 3520 h 556764"/>
                  <a:gd name="connsiteX2" fmla="*/ 61431 w 158143"/>
                  <a:gd name="connsiteY2" fmla="*/ 58248 h 556764"/>
                  <a:gd name="connsiteX3" fmla="*/ 158143 w 158143"/>
                  <a:gd name="connsiteY3" fmla="*/ 54112 h 556764"/>
                  <a:gd name="connsiteX0" fmla="*/ 142101 w 145705"/>
                  <a:gd name="connsiteY0" fmla="*/ 556764 h 556764"/>
                  <a:gd name="connsiteX1" fmla="*/ 13722 w 145705"/>
                  <a:gd name="connsiteY1" fmla="*/ 3520 h 556764"/>
                  <a:gd name="connsiteX2" fmla="*/ 61431 w 145705"/>
                  <a:gd name="connsiteY2" fmla="*/ 58248 h 556764"/>
                </a:gdLst>
                <a:ahLst/>
                <a:cxnLst>
                  <a:cxn ang="0">
                    <a:pos x="connsiteX0" y="connsiteY0"/>
                  </a:cxn>
                  <a:cxn ang="0">
                    <a:pos x="connsiteX1" y="connsiteY1"/>
                  </a:cxn>
                  <a:cxn ang="0">
                    <a:pos x="connsiteX2" y="connsiteY2"/>
                  </a:cxn>
                </a:cxnLst>
                <a:rect l="l" t="t" r="r" b="b"/>
                <a:pathLst>
                  <a:path w="145705" h="556764">
                    <a:moveTo>
                      <a:pt x="142101" y="556764"/>
                    </a:moveTo>
                    <a:cubicBezTo>
                      <a:pt x="167055" y="323263"/>
                      <a:pt x="55742" y="-39601"/>
                      <a:pt x="13722" y="3520"/>
                    </a:cubicBezTo>
                    <a:cubicBezTo>
                      <a:pt x="-28298" y="46641"/>
                      <a:pt x="37361" y="49816"/>
                      <a:pt x="61431" y="58248"/>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grpSp>
        <p:sp>
          <p:nvSpPr>
            <p:cNvPr id="119" name="GLASS"/>
            <p:cNvSpPr/>
            <p:nvPr/>
          </p:nvSpPr>
          <p:spPr>
            <a:xfrm>
              <a:off x="5215480" y="2309100"/>
              <a:ext cx="1118628" cy="1465084"/>
            </a:xfrm>
            <a:custGeom>
              <a:avLst/>
              <a:gdLst>
                <a:gd name="connsiteX0" fmla="*/ 463138 w 1781299"/>
                <a:gd name="connsiteY0" fmla="*/ 2137558 h 2137558"/>
                <a:gd name="connsiteX1" fmla="*/ 308759 w 1781299"/>
                <a:gd name="connsiteY1" fmla="*/ 1662545 h 2137558"/>
                <a:gd name="connsiteX2" fmla="*/ 0 w 1781299"/>
                <a:gd name="connsiteY2" fmla="*/ 736270 h 2137558"/>
                <a:gd name="connsiteX3" fmla="*/ 843148 w 1781299"/>
                <a:gd name="connsiteY3" fmla="*/ 0 h 2137558"/>
                <a:gd name="connsiteX4" fmla="*/ 1781299 w 1781299"/>
                <a:gd name="connsiteY4" fmla="*/ 795647 h 2137558"/>
                <a:gd name="connsiteX5" fmla="*/ 1401288 w 1781299"/>
                <a:gd name="connsiteY5" fmla="*/ 1816925 h 2137558"/>
                <a:gd name="connsiteX6" fmla="*/ 1282535 w 1781299"/>
                <a:gd name="connsiteY6" fmla="*/ 2137558 h 2137558"/>
                <a:gd name="connsiteX7" fmla="*/ 463138 w 1781299"/>
                <a:gd name="connsiteY7" fmla="*/ 2137558 h 2137558"/>
                <a:gd name="connsiteX0" fmla="*/ 463138 w 1781299"/>
                <a:gd name="connsiteY0" fmla="*/ 2137712 h 2137712"/>
                <a:gd name="connsiteX1" fmla="*/ 308759 w 1781299"/>
                <a:gd name="connsiteY1" fmla="*/ 1662699 h 2137712"/>
                <a:gd name="connsiteX2" fmla="*/ 0 w 1781299"/>
                <a:gd name="connsiteY2" fmla="*/ 736424 h 2137712"/>
                <a:gd name="connsiteX3" fmla="*/ 843148 w 1781299"/>
                <a:gd name="connsiteY3" fmla="*/ 154 h 2137712"/>
                <a:gd name="connsiteX4" fmla="*/ 1781299 w 1781299"/>
                <a:gd name="connsiteY4" fmla="*/ 795801 h 2137712"/>
                <a:gd name="connsiteX5" fmla="*/ 1401288 w 1781299"/>
                <a:gd name="connsiteY5" fmla="*/ 1817079 h 2137712"/>
                <a:gd name="connsiteX6" fmla="*/ 1282535 w 1781299"/>
                <a:gd name="connsiteY6" fmla="*/ 2137712 h 2137712"/>
                <a:gd name="connsiteX7" fmla="*/ 463138 w 1781299"/>
                <a:gd name="connsiteY7" fmla="*/ 2137712 h 2137712"/>
                <a:gd name="connsiteX0" fmla="*/ 463138 w 1781299"/>
                <a:gd name="connsiteY0" fmla="*/ 2138480 h 2138480"/>
                <a:gd name="connsiteX1" fmla="*/ 308759 w 1781299"/>
                <a:gd name="connsiteY1" fmla="*/ 1663467 h 2138480"/>
                <a:gd name="connsiteX2" fmla="*/ 0 w 1781299"/>
                <a:gd name="connsiteY2" fmla="*/ 737192 h 2138480"/>
                <a:gd name="connsiteX3" fmla="*/ 843148 w 1781299"/>
                <a:gd name="connsiteY3" fmla="*/ 922 h 2138480"/>
                <a:gd name="connsiteX4" fmla="*/ 1781299 w 1781299"/>
                <a:gd name="connsiteY4" fmla="*/ 796569 h 2138480"/>
                <a:gd name="connsiteX5" fmla="*/ 1401288 w 1781299"/>
                <a:gd name="connsiteY5" fmla="*/ 1817847 h 2138480"/>
                <a:gd name="connsiteX6" fmla="*/ 1282535 w 1781299"/>
                <a:gd name="connsiteY6" fmla="*/ 2138480 h 2138480"/>
                <a:gd name="connsiteX7" fmla="*/ 463138 w 1781299"/>
                <a:gd name="connsiteY7" fmla="*/ 2138480 h 2138480"/>
                <a:gd name="connsiteX0" fmla="*/ 463138 w 1804633"/>
                <a:gd name="connsiteY0" fmla="*/ 2138548 h 2138548"/>
                <a:gd name="connsiteX1" fmla="*/ 308759 w 1804633"/>
                <a:gd name="connsiteY1" fmla="*/ 1663535 h 2138548"/>
                <a:gd name="connsiteX2" fmla="*/ 0 w 1804633"/>
                <a:gd name="connsiteY2" fmla="*/ 737260 h 2138548"/>
                <a:gd name="connsiteX3" fmla="*/ 843148 w 1804633"/>
                <a:gd name="connsiteY3" fmla="*/ 990 h 2138548"/>
                <a:gd name="connsiteX4" fmla="*/ 1781299 w 1804633"/>
                <a:gd name="connsiteY4" fmla="*/ 796637 h 2138548"/>
                <a:gd name="connsiteX5" fmla="*/ 1401288 w 1804633"/>
                <a:gd name="connsiteY5" fmla="*/ 1817915 h 2138548"/>
                <a:gd name="connsiteX6" fmla="*/ 1282535 w 1804633"/>
                <a:gd name="connsiteY6" fmla="*/ 2138548 h 2138548"/>
                <a:gd name="connsiteX7" fmla="*/ 463138 w 1804633"/>
                <a:gd name="connsiteY7" fmla="*/ 2138548 h 2138548"/>
                <a:gd name="connsiteX0" fmla="*/ 478631 w 1820126"/>
                <a:gd name="connsiteY0" fmla="*/ 2138548 h 2138548"/>
                <a:gd name="connsiteX1" fmla="*/ 324252 w 1820126"/>
                <a:gd name="connsiteY1" fmla="*/ 1663535 h 2138548"/>
                <a:gd name="connsiteX2" fmla="*/ 15493 w 1820126"/>
                <a:gd name="connsiteY2" fmla="*/ 737260 h 2138548"/>
                <a:gd name="connsiteX3" fmla="*/ 858641 w 1820126"/>
                <a:gd name="connsiteY3" fmla="*/ 990 h 2138548"/>
                <a:gd name="connsiteX4" fmla="*/ 1796792 w 1820126"/>
                <a:gd name="connsiteY4" fmla="*/ 796637 h 2138548"/>
                <a:gd name="connsiteX5" fmla="*/ 1416781 w 1820126"/>
                <a:gd name="connsiteY5" fmla="*/ 1817915 h 2138548"/>
                <a:gd name="connsiteX6" fmla="*/ 1298028 w 1820126"/>
                <a:gd name="connsiteY6" fmla="*/ 2138548 h 2138548"/>
                <a:gd name="connsiteX7" fmla="*/ 478631 w 1820126"/>
                <a:gd name="connsiteY7" fmla="*/ 2138548 h 213854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67067"/>
                <a:gd name="connsiteX1" fmla="*/ 324252 w 1820126"/>
                <a:gd name="connsiteY1" fmla="*/ 1663535 h 2167067"/>
                <a:gd name="connsiteX2" fmla="*/ 15493 w 1820126"/>
                <a:gd name="connsiteY2" fmla="*/ 737260 h 2167067"/>
                <a:gd name="connsiteX3" fmla="*/ 858641 w 1820126"/>
                <a:gd name="connsiteY3" fmla="*/ 990 h 2167067"/>
                <a:gd name="connsiteX4" fmla="*/ 1796792 w 1820126"/>
                <a:gd name="connsiteY4" fmla="*/ 796637 h 2167067"/>
                <a:gd name="connsiteX5" fmla="*/ 1416781 w 1820126"/>
                <a:gd name="connsiteY5" fmla="*/ 1817915 h 2167067"/>
                <a:gd name="connsiteX6" fmla="*/ 1298028 w 1820126"/>
                <a:gd name="connsiteY6" fmla="*/ 2138548 h 2167067"/>
                <a:gd name="connsiteX7" fmla="*/ 478631 w 1820126"/>
                <a:gd name="connsiteY7" fmla="*/ 2138548 h 2167067"/>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7731 w 1819226"/>
                <a:gd name="connsiteY0" fmla="*/ 2138548 h 2182754"/>
                <a:gd name="connsiteX1" fmla="*/ 334047 w 1819226"/>
                <a:gd name="connsiteY1" fmla="*/ 1636798 h 2182754"/>
                <a:gd name="connsiteX2" fmla="*/ 14593 w 1819226"/>
                <a:gd name="connsiteY2" fmla="*/ 737260 h 2182754"/>
                <a:gd name="connsiteX3" fmla="*/ 857741 w 1819226"/>
                <a:gd name="connsiteY3" fmla="*/ 990 h 2182754"/>
                <a:gd name="connsiteX4" fmla="*/ 1795892 w 1819226"/>
                <a:gd name="connsiteY4" fmla="*/ 796637 h 2182754"/>
                <a:gd name="connsiteX5" fmla="*/ 1415881 w 1819226"/>
                <a:gd name="connsiteY5" fmla="*/ 1817915 h 2182754"/>
                <a:gd name="connsiteX6" fmla="*/ 1297128 w 1819226"/>
                <a:gd name="connsiteY6" fmla="*/ 2138548 h 2182754"/>
                <a:gd name="connsiteX7" fmla="*/ 477731 w 1819226"/>
                <a:gd name="connsiteY7" fmla="*/ 2138548 h 2182754"/>
                <a:gd name="connsiteX0" fmla="*/ 463577 w 1805072"/>
                <a:gd name="connsiteY0" fmla="*/ 2138548 h 2182754"/>
                <a:gd name="connsiteX1" fmla="*/ 319893 w 1805072"/>
                <a:gd name="connsiteY1" fmla="*/ 1636798 h 2182754"/>
                <a:gd name="connsiteX2" fmla="*/ 439 w 1805072"/>
                <a:gd name="connsiteY2" fmla="*/ 737260 h 2182754"/>
                <a:gd name="connsiteX3" fmla="*/ 843587 w 1805072"/>
                <a:gd name="connsiteY3" fmla="*/ 990 h 2182754"/>
                <a:gd name="connsiteX4" fmla="*/ 1781738 w 1805072"/>
                <a:gd name="connsiteY4" fmla="*/ 796637 h 2182754"/>
                <a:gd name="connsiteX5" fmla="*/ 1401727 w 1805072"/>
                <a:gd name="connsiteY5" fmla="*/ 1817915 h 2182754"/>
                <a:gd name="connsiteX6" fmla="*/ 1282974 w 1805072"/>
                <a:gd name="connsiteY6" fmla="*/ 2138548 h 2182754"/>
                <a:gd name="connsiteX7" fmla="*/ 463577 w 1805072"/>
                <a:gd name="connsiteY7" fmla="*/ 2138548 h 2182754"/>
                <a:gd name="connsiteX0" fmla="*/ 479579 w 1821074"/>
                <a:gd name="connsiteY0" fmla="*/ 2138548 h 2182754"/>
                <a:gd name="connsiteX1" fmla="*/ 314505 w 1821074"/>
                <a:gd name="connsiteY1" fmla="*/ 1695619 h 2182754"/>
                <a:gd name="connsiteX2" fmla="*/ 16441 w 1821074"/>
                <a:gd name="connsiteY2" fmla="*/ 737260 h 2182754"/>
                <a:gd name="connsiteX3" fmla="*/ 859589 w 1821074"/>
                <a:gd name="connsiteY3" fmla="*/ 990 h 2182754"/>
                <a:gd name="connsiteX4" fmla="*/ 1797740 w 1821074"/>
                <a:gd name="connsiteY4" fmla="*/ 796637 h 2182754"/>
                <a:gd name="connsiteX5" fmla="*/ 1417729 w 1821074"/>
                <a:gd name="connsiteY5" fmla="*/ 1817915 h 2182754"/>
                <a:gd name="connsiteX6" fmla="*/ 1298976 w 1821074"/>
                <a:gd name="connsiteY6" fmla="*/ 2138548 h 2182754"/>
                <a:gd name="connsiteX7" fmla="*/ 479579 w 1821074"/>
                <a:gd name="connsiteY7" fmla="*/ 2138548 h 2182754"/>
                <a:gd name="connsiteX0" fmla="*/ 463493 w 1804988"/>
                <a:gd name="connsiteY0" fmla="*/ 2138548 h 2182754"/>
                <a:gd name="connsiteX1" fmla="*/ 298419 w 1804988"/>
                <a:gd name="connsiteY1" fmla="*/ 1695619 h 2182754"/>
                <a:gd name="connsiteX2" fmla="*/ 355 w 1804988"/>
                <a:gd name="connsiteY2" fmla="*/ 737260 h 2182754"/>
                <a:gd name="connsiteX3" fmla="*/ 843503 w 1804988"/>
                <a:gd name="connsiteY3" fmla="*/ 990 h 2182754"/>
                <a:gd name="connsiteX4" fmla="*/ 1781654 w 1804988"/>
                <a:gd name="connsiteY4" fmla="*/ 796637 h 2182754"/>
                <a:gd name="connsiteX5" fmla="*/ 1401643 w 1804988"/>
                <a:gd name="connsiteY5" fmla="*/ 1817915 h 2182754"/>
                <a:gd name="connsiteX6" fmla="*/ 1282890 w 1804988"/>
                <a:gd name="connsiteY6" fmla="*/ 2138548 h 2182754"/>
                <a:gd name="connsiteX7" fmla="*/ 463493 w 1804988"/>
                <a:gd name="connsiteY7" fmla="*/ 2138548 h 2182754"/>
                <a:gd name="connsiteX0" fmla="*/ 463493 w 1783109"/>
                <a:gd name="connsiteY0" fmla="*/ 2138691 h 2182897"/>
                <a:gd name="connsiteX1" fmla="*/ 298419 w 1783109"/>
                <a:gd name="connsiteY1" fmla="*/ 1695762 h 2182897"/>
                <a:gd name="connsiteX2" fmla="*/ 355 w 1783109"/>
                <a:gd name="connsiteY2" fmla="*/ 737403 h 2182897"/>
                <a:gd name="connsiteX3" fmla="*/ 843503 w 1783109"/>
                <a:gd name="connsiteY3" fmla="*/ 1133 h 2182897"/>
                <a:gd name="connsiteX4" fmla="*/ 1781654 w 1783109"/>
                <a:gd name="connsiteY4" fmla="*/ 796780 h 2182897"/>
                <a:gd name="connsiteX5" fmla="*/ 1401643 w 1783109"/>
                <a:gd name="connsiteY5" fmla="*/ 1818058 h 2182897"/>
                <a:gd name="connsiteX6" fmla="*/ 1282890 w 1783109"/>
                <a:gd name="connsiteY6" fmla="*/ 2138691 h 2182897"/>
                <a:gd name="connsiteX7" fmla="*/ 463493 w 1783109"/>
                <a:gd name="connsiteY7" fmla="*/ 2138691 h 2182897"/>
                <a:gd name="connsiteX0" fmla="*/ 463493 w 1760970"/>
                <a:gd name="connsiteY0" fmla="*/ 2138007 h 2182213"/>
                <a:gd name="connsiteX1" fmla="*/ 298419 w 1760970"/>
                <a:gd name="connsiteY1" fmla="*/ 1695078 h 2182213"/>
                <a:gd name="connsiteX2" fmla="*/ 355 w 1760970"/>
                <a:gd name="connsiteY2" fmla="*/ 736719 h 2182213"/>
                <a:gd name="connsiteX3" fmla="*/ 843503 w 1760970"/>
                <a:gd name="connsiteY3" fmla="*/ 449 h 2182213"/>
                <a:gd name="connsiteX4" fmla="*/ 1760264 w 1760970"/>
                <a:gd name="connsiteY4" fmla="*/ 817485 h 2182213"/>
                <a:gd name="connsiteX5" fmla="*/ 1401643 w 1760970"/>
                <a:gd name="connsiteY5" fmla="*/ 1817374 h 2182213"/>
                <a:gd name="connsiteX6" fmla="*/ 1282890 w 1760970"/>
                <a:gd name="connsiteY6" fmla="*/ 2138007 h 2182213"/>
                <a:gd name="connsiteX7" fmla="*/ 463493 w 1760970"/>
                <a:gd name="connsiteY7" fmla="*/ 2138007 h 2182213"/>
                <a:gd name="connsiteX0" fmla="*/ 463493 w 1760707"/>
                <a:gd name="connsiteY0" fmla="*/ 2138007 h 2182213"/>
                <a:gd name="connsiteX1" fmla="*/ 298419 w 1760707"/>
                <a:gd name="connsiteY1" fmla="*/ 1695078 h 2182213"/>
                <a:gd name="connsiteX2" fmla="*/ 355 w 1760707"/>
                <a:gd name="connsiteY2" fmla="*/ 736719 h 2182213"/>
                <a:gd name="connsiteX3" fmla="*/ 843503 w 1760707"/>
                <a:gd name="connsiteY3" fmla="*/ 449 h 2182213"/>
                <a:gd name="connsiteX4" fmla="*/ 1760264 w 1760707"/>
                <a:gd name="connsiteY4" fmla="*/ 817485 h 2182213"/>
                <a:gd name="connsiteX5" fmla="*/ 1401643 w 1760707"/>
                <a:gd name="connsiteY5" fmla="*/ 1817374 h 2182213"/>
                <a:gd name="connsiteX6" fmla="*/ 1282890 w 1760707"/>
                <a:gd name="connsiteY6" fmla="*/ 2138007 h 2182213"/>
                <a:gd name="connsiteX7" fmla="*/ 463493 w 1760707"/>
                <a:gd name="connsiteY7" fmla="*/ 2138007 h 2182213"/>
                <a:gd name="connsiteX0" fmla="*/ 463493 w 1760803"/>
                <a:gd name="connsiteY0" fmla="*/ 2138369 h 2182575"/>
                <a:gd name="connsiteX1" fmla="*/ 298419 w 1760803"/>
                <a:gd name="connsiteY1" fmla="*/ 1695440 h 2182575"/>
                <a:gd name="connsiteX2" fmla="*/ 355 w 1760803"/>
                <a:gd name="connsiteY2" fmla="*/ 737081 h 2182575"/>
                <a:gd name="connsiteX3" fmla="*/ 843503 w 1760803"/>
                <a:gd name="connsiteY3" fmla="*/ 811 h 2182575"/>
                <a:gd name="connsiteX4" fmla="*/ 1760264 w 1760803"/>
                <a:gd name="connsiteY4" fmla="*/ 817847 h 2182575"/>
                <a:gd name="connsiteX5" fmla="*/ 1401643 w 1760803"/>
                <a:gd name="connsiteY5" fmla="*/ 1817736 h 2182575"/>
                <a:gd name="connsiteX6" fmla="*/ 1282890 w 1760803"/>
                <a:gd name="connsiteY6" fmla="*/ 2138369 h 2182575"/>
                <a:gd name="connsiteX7" fmla="*/ 463493 w 1760803"/>
                <a:gd name="connsiteY7" fmla="*/ 2138369 h 2182575"/>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29 w 1760713"/>
                <a:gd name="connsiteY0" fmla="*/ 2137716 h 2181922"/>
                <a:gd name="connsiteX1" fmla="*/ 298355 w 1760713"/>
                <a:gd name="connsiteY1" fmla="*/ 1694787 h 2181922"/>
                <a:gd name="connsiteX2" fmla="*/ 291 w 1760713"/>
                <a:gd name="connsiteY2" fmla="*/ 736428 h 2181922"/>
                <a:gd name="connsiteX3" fmla="*/ 843439 w 1760713"/>
                <a:gd name="connsiteY3" fmla="*/ 158 h 2181922"/>
                <a:gd name="connsiteX4" fmla="*/ 1760200 w 1760713"/>
                <a:gd name="connsiteY4" fmla="*/ 817194 h 2181922"/>
                <a:gd name="connsiteX5" fmla="*/ 1401579 w 1760713"/>
                <a:gd name="connsiteY5" fmla="*/ 1817083 h 2181922"/>
                <a:gd name="connsiteX6" fmla="*/ 1282826 w 1760713"/>
                <a:gd name="connsiteY6" fmla="*/ 2137716 h 2181922"/>
                <a:gd name="connsiteX7" fmla="*/ 463429 w 176071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228"/>
                <a:gd name="connsiteY0" fmla="*/ 2137696 h 2181902"/>
                <a:gd name="connsiteX1" fmla="*/ 298365 w 1760228"/>
                <a:gd name="connsiteY1" fmla="*/ 1694767 h 2181902"/>
                <a:gd name="connsiteX2" fmla="*/ 301 w 1760228"/>
                <a:gd name="connsiteY2" fmla="*/ 736408 h 2181902"/>
                <a:gd name="connsiteX3" fmla="*/ 843449 w 1760228"/>
                <a:gd name="connsiteY3" fmla="*/ 138 h 2181902"/>
                <a:gd name="connsiteX4" fmla="*/ 1760210 w 1760228"/>
                <a:gd name="connsiteY4" fmla="*/ 817174 h 2181902"/>
                <a:gd name="connsiteX5" fmla="*/ 1401589 w 1760228"/>
                <a:gd name="connsiteY5" fmla="*/ 1817063 h 2181902"/>
                <a:gd name="connsiteX6" fmla="*/ 1282836 w 1760228"/>
                <a:gd name="connsiteY6" fmla="*/ 2137696 h 2181902"/>
                <a:gd name="connsiteX7" fmla="*/ 463439 w 1760228"/>
                <a:gd name="connsiteY7" fmla="*/ 2137696 h 2181902"/>
                <a:gd name="connsiteX0" fmla="*/ 463439 w 1760231"/>
                <a:gd name="connsiteY0" fmla="*/ 2137574 h 2181780"/>
                <a:gd name="connsiteX1" fmla="*/ 298365 w 1760231"/>
                <a:gd name="connsiteY1" fmla="*/ 1694645 h 2181780"/>
                <a:gd name="connsiteX2" fmla="*/ 301 w 1760231"/>
                <a:gd name="connsiteY2" fmla="*/ 736286 h 2181780"/>
                <a:gd name="connsiteX3" fmla="*/ 843449 w 1760231"/>
                <a:gd name="connsiteY3" fmla="*/ 16 h 2181780"/>
                <a:gd name="connsiteX4" fmla="*/ 1760210 w 1760231"/>
                <a:gd name="connsiteY4" fmla="*/ 817052 h 2181780"/>
                <a:gd name="connsiteX5" fmla="*/ 1401589 w 1760231"/>
                <a:gd name="connsiteY5" fmla="*/ 1816941 h 2181780"/>
                <a:gd name="connsiteX6" fmla="*/ 1282836 w 1760231"/>
                <a:gd name="connsiteY6" fmla="*/ 2137574 h 2181780"/>
                <a:gd name="connsiteX7" fmla="*/ 463439 w 1760231"/>
                <a:gd name="connsiteY7" fmla="*/ 2137574 h 2181780"/>
                <a:gd name="connsiteX0" fmla="*/ 463194 w 1759986"/>
                <a:gd name="connsiteY0" fmla="*/ 2137574 h 2181780"/>
                <a:gd name="connsiteX1" fmla="*/ 298120 w 1759986"/>
                <a:gd name="connsiteY1" fmla="*/ 1694645 h 2181780"/>
                <a:gd name="connsiteX2" fmla="*/ 56 w 1759986"/>
                <a:gd name="connsiteY2" fmla="*/ 736286 h 2181780"/>
                <a:gd name="connsiteX3" fmla="*/ 843204 w 1759986"/>
                <a:gd name="connsiteY3" fmla="*/ 16 h 2181780"/>
                <a:gd name="connsiteX4" fmla="*/ 1759965 w 1759986"/>
                <a:gd name="connsiteY4" fmla="*/ 817052 h 2181780"/>
                <a:gd name="connsiteX5" fmla="*/ 1401344 w 1759986"/>
                <a:gd name="connsiteY5" fmla="*/ 1816941 h 2181780"/>
                <a:gd name="connsiteX6" fmla="*/ 1282591 w 1759986"/>
                <a:gd name="connsiteY6" fmla="*/ 2137574 h 2181780"/>
                <a:gd name="connsiteX7" fmla="*/ 463194 w 1759986"/>
                <a:gd name="connsiteY7" fmla="*/ 2137574 h 2181780"/>
                <a:gd name="connsiteX0" fmla="*/ 473870 w 1770657"/>
                <a:gd name="connsiteY0" fmla="*/ 2137572 h 2181778"/>
                <a:gd name="connsiteX1" fmla="*/ 308796 w 1770657"/>
                <a:gd name="connsiteY1" fmla="*/ 1694643 h 2181778"/>
                <a:gd name="connsiteX2" fmla="*/ 38 w 1770657"/>
                <a:gd name="connsiteY2" fmla="*/ 800453 h 2181778"/>
                <a:gd name="connsiteX3" fmla="*/ 853880 w 1770657"/>
                <a:gd name="connsiteY3" fmla="*/ 14 h 2181778"/>
                <a:gd name="connsiteX4" fmla="*/ 1770641 w 1770657"/>
                <a:gd name="connsiteY4" fmla="*/ 817050 h 2181778"/>
                <a:gd name="connsiteX5" fmla="*/ 1412020 w 1770657"/>
                <a:gd name="connsiteY5" fmla="*/ 1816939 h 2181778"/>
                <a:gd name="connsiteX6" fmla="*/ 1293267 w 1770657"/>
                <a:gd name="connsiteY6" fmla="*/ 2137572 h 2181778"/>
                <a:gd name="connsiteX7" fmla="*/ 473870 w 1770657"/>
                <a:gd name="connsiteY7" fmla="*/ 2137572 h 2181778"/>
                <a:gd name="connsiteX0" fmla="*/ 473870 w 1770657"/>
                <a:gd name="connsiteY0" fmla="*/ 2137565 h 2181771"/>
                <a:gd name="connsiteX1" fmla="*/ 308796 w 1770657"/>
                <a:gd name="connsiteY1" fmla="*/ 1694636 h 2181771"/>
                <a:gd name="connsiteX2" fmla="*/ 38 w 1770657"/>
                <a:gd name="connsiteY2" fmla="*/ 800446 h 2181771"/>
                <a:gd name="connsiteX3" fmla="*/ 853880 w 1770657"/>
                <a:gd name="connsiteY3" fmla="*/ 7 h 2181771"/>
                <a:gd name="connsiteX4" fmla="*/ 1770641 w 1770657"/>
                <a:gd name="connsiteY4" fmla="*/ 811695 h 2181771"/>
                <a:gd name="connsiteX5" fmla="*/ 1412020 w 1770657"/>
                <a:gd name="connsiteY5" fmla="*/ 1816932 h 2181771"/>
                <a:gd name="connsiteX6" fmla="*/ 1293267 w 1770657"/>
                <a:gd name="connsiteY6" fmla="*/ 2137565 h 2181771"/>
                <a:gd name="connsiteX7" fmla="*/ 473870 w 1770657"/>
                <a:gd name="connsiteY7" fmla="*/ 2137565 h 2181771"/>
                <a:gd name="connsiteX0" fmla="*/ 473870 w 1788602"/>
                <a:gd name="connsiteY0" fmla="*/ 2137565 h 2181771"/>
                <a:gd name="connsiteX1" fmla="*/ 308796 w 1788602"/>
                <a:gd name="connsiteY1" fmla="*/ 1694636 h 2181771"/>
                <a:gd name="connsiteX2" fmla="*/ 38 w 1788602"/>
                <a:gd name="connsiteY2" fmla="*/ 800446 h 2181771"/>
                <a:gd name="connsiteX3" fmla="*/ 853880 w 1788602"/>
                <a:gd name="connsiteY3" fmla="*/ 7 h 2181771"/>
                <a:gd name="connsiteX4" fmla="*/ 1770641 w 1788602"/>
                <a:gd name="connsiteY4" fmla="*/ 811695 h 2181771"/>
                <a:gd name="connsiteX5" fmla="*/ 1449451 w 1788602"/>
                <a:gd name="connsiteY5" fmla="*/ 1747416 h 2181771"/>
                <a:gd name="connsiteX6" fmla="*/ 1293267 w 1788602"/>
                <a:gd name="connsiteY6" fmla="*/ 2137565 h 2181771"/>
                <a:gd name="connsiteX7" fmla="*/ 473870 w 1788602"/>
                <a:gd name="connsiteY7" fmla="*/ 2137565 h 2181771"/>
                <a:gd name="connsiteX0" fmla="*/ 473870 w 1771028"/>
                <a:gd name="connsiteY0" fmla="*/ 2137565 h 2181771"/>
                <a:gd name="connsiteX1" fmla="*/ 308796 w 1771028"/>
                <a:gd name="connsiteY1" fmla="*/ 1694636 h 2181771"/>
                <a:gd name="connsiteX2" fmla="*/ 38 w 1771028"/>
                <a:gd name="connsiteY2" fmla="*/ 800446 h 2181771"/>
                <a:gd name="connsiteX3" fmla="*/ 853880 w 1771028"/>
                <a:gd name="connsiteY3" fmla="*/ 7 h 2181771"/>
                <a:gd name="connsiteX4" fmla="*/ 1770641 w 1771028"/>
                <a:gd name="connsiteY4" fmla="*/ 811695 h 2181771"/>
                <a:gd name="connsiteX5" fmla="*/ 1449451 w 1771028"/>
                <a:gd name="connsiteY5" fmla="*/ 1747416 h 2181771"/>
                <a:gd name="connsiteX6" fmla="*/ 1293267 w 1771028"/>
                <a:gd name="connsiteY6" fmla="*/ 2137565 h 2181771"/>
                <a:gd name="connsiteX7" fmla="*/ 473870 w 1771028"/>
                <a:gd name="connsiteY7" fmla="*/ 2137565 h 2181771"/>
                <a:gd name="connsiteX0" fmla="*/ 474410 w 1771568"/>
                <a:gd name="connsiteY0" fmla="*/ 2137565 h 2181771"/>
                <a:gd name="connsiteX1" fmla="*/ 309336 w 1771568"/>
                <a:gd name="connsiteY1" fmla="*/ 1694636 h 2181771"/>
                <a:gd name="connsiteX2" fmla="*/ 578 w 1771568"/>
                <a:gd name="connsiteY2" fmla="*/ 800446 h 2181771"/>
                <a:gd name="connsiteX3" fmla="*/ 854420 w 1771568"/>
                <a:gd name="connsiteY3" fmla="*/ 7 h 2181771"/>
                <a:gd name="connsiteX4" fmla="*/ 1771181 w 1771568"/>
                <a:gd name="connsiteY4" fmla="*/ 811695 h 2181771"/>
                <a:gd name="connsiteX5" fmla="*/ 1449991 w 1771568"/>
                <a:gd name="connsiteY5" fmla="*/ 1747416 h 2181771"/>
                <a:gd name="connsiteX6" fmla="*/ 1293807 w 1771568"/>
                <a:gd name="connsiteY6" fmla="*/ 2137565 h 2181771"/>
                <a:gd name="connsiteX7" fmla="*/ 474410 w 1771568"/>
                <a:gd name="connsiteY7" fmla="*/ 2137565 h 2181771"/>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71225"/>
                <a:gd name="connsiteX1" fmla="*/ 309792 w 1772287"/>
                <a:gd name="connsiteY1" fmla="*/ 1694984 h 2171225"/>
                <a:gd name="connsiteX2" fmla="*/ 1034 w 1772287"/>
                <a:gd name="connsiteY2" fmla="*/ 800794 h 2171225"/>
                <a:gd name="connsiteX3" fmla="*/ 854876 w 1772287"/>
                <a:gd name="connsiteY3" fmla="*/ 355 h 2171225"/>
                <a:gd name="connsiteX4" fmla="*/ 1771637 w 1772287"/>
                <a:gd name="connsiteY4" fmla="*/ 812043 h 2171225"/>
                <a:gd name="connsiteX5" fmla="*/ 1450447 w 1772287"/>
                <a:gd name="connsiteY5" fmla="*/ 1747764 h 2171225"/>
                <a:gd name="connsiteX6" fmla="*/ 1294263 w 1772287"/>
                <a:gd name="connsiteY6" fmla="*/ 2137913 h 2171225"/>
                <a:gd name="connsiteX7" fmla="*/ 474866 w 1772287"/>
                <a:gd name="connsiteY7" fmla="*/ 2137913 h 2171225"/>
                <a:gd name="connsiteX0" fmla="*/ 474866 w 1772287"/>
                <a:gd name="connsiteY0" fmla="*/ 2137913 h 2155960"/>
                <a:gd name="connsiteX1" fmla="*/ 309792 w 1772287"/>
                <a:gd name="connsiteY1" fmla="*/ 1694984 h 2155960"/>
                <a:gd name="connsiteX2" fmla="*/ 1034 w 1772287"/>
                <a:gd name="connsiteY2" fmla="*/ 800794 h 2155960"/>
                <a:gd name="connsiteX3" fmla="*/ 854876 w 1772287"/>
                <a:gd name="connsiteY3" fmla="*/ 355 h 2155960"/>
                <a:gd name="connsiteX4" fmla="*/ 1771637 w 1772287"/>
                <a:gd name="connsiteY4" fmla="*/ 812043 h 2155960"/>
                <a:gd name="connsiteX5" fmla="*/ 1450447 w 1772287"/>
                <a:gd name="connsiteY5" fmla="*/ 1747764 h 2155960"/>
                <a:gd name="connsiteX6" fmla="*/ 1294263 w 1772287"/>
                <a:gd name="connsiteY6" fmla="*/ 2137913 h 2155960"/>
                <a:gd name="connsiteX7" fmla="*/ 474866 w 1772287"/>
                <a:gd name="connsiteY7" fmla="*/ 2137913 h 2155960"/>
                <a:gd name="connsiteX0" fmla="*/ 474866 w 1772287"/>
                <a:gd name="connsiteY0" fmla="*/ 2137913 h 2165022"/>
                <a:gd name="connsiteX1" fmla="*/ 309792 w 1772287"/>
                <a:gd name="connsiteY1" fmla="*/ 1694984 h 2165022"/>
                <a:gd name="connsiteX2" fmla="*/ 1034 w 1772287"/>
                <a:gd name="connsiteY2" fmla="*/ 800794 h 2165022"/>
                <a:gd name="connsiteX3" fmla="*/ 854876 w 1772287"/>
                <a:gd name="connsiteY3" fmla="*/ 355 h 2165022"/>
                <a:gd name="connsiteX4" fmla="*/ 1771637 w 1772287"/>
                <a:gd name="connsiteY4" fmla="*/ 812043 h 2165022"/>
                <a:gd name="connsiteX5" fmla="*/ 1450447 w 1772287"/>
                <a:gd name="connsiteY5" fmla="*/ 1747764 h 2165022"/>
                <a:gd name="connsiteX6" fmla="*/ 1294263 w 1772287"/>
                <a:gd name="connsiteY6" fmla="*/ 2137913 h 2165022"/>
                <a:gd name="connsiteX7" fmla="*/ 474866 w 1772287"/>
                <a:gd name="connsiteY7" fmla="*/ 2137913 h 2165022"/>
                <a:gd name="connsiteX0" fmla="*/ 474866 w 1772287"/>
                <a:gd name="connsiteY0" fmla="*/ 2137913 h 2165023"/>
                <a:gd name="connsiteX1" fmla="*/ 309792 w 1772287"/>
                <a:gd name="connsiteY1" fmla="*/ 1694984 h 2165023"/>
                <a:gd name="connsiteX2" fmla="*/ 1034 w 1772287"/>
                <a:gd name="connsiteY2" fmla="*/ 800794 h 2165023"/>
                <a:gd name="connsiteX3" fmla="*/ 854876 w 1772287"/>
                <a:gd name="connsiteY3" fmla="*/ 355 h 2165023"/>
                <a:gd name="connsiteX4" fmla="*/ 1771637 w 1772287"/>
                <a:gd name="connsiteY4" fmla="*/ 812043 h 2165023"/>
                <a:gd name="connsiteX5" fmla="*/ 1450447 w 1772287"/>
                <a:gd name="connsiteY5" fmla="*/ 1747764 h 2165023"/>
                <a:gd name="connsiteX6" fmla="*/ 1294263 w 1772287"/>
                <a:gd name="connsiteY6" fmla="*/ 2137913 h 2165023"/>
                <a:gd name="connsiteX7" fmla="*/ 474866 w 1772287"/>
                <a:gd name="connsiteY7" fmla="*/ 2137913 h 216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2287" h="2165023">
                  <a:moveTo>
                    <a:pt x="474866" y="2137913"/>
                  </a:moveTo>
                  <a:cubicBezTo>
                    <a:pt x="363355" y="2094758"/>
                    <a:pt x="356680" y="1917837"/>
                    <a:pt x="309792" y="1694984"/>
                  </a:cubicBezTo>
                  <a:cubicBezTo>
                    <a:pt x="262904" y="1472131"/>
                    <a:pt x="22481" y="1206221"/>
                    <a:pt x="1034" y="800794"/>
                  </a:cubicBezTo>
                  <a:cubicBezTo>
                    <a:pt x="-20413" y="395367"/>
                    <a:pt x="292407" y="14522"/>
                    <a:pt x="854876" y="355"/>
                  </a:cubicBezTo>
                  <a:cubicBezTo>
                    <a:pt x="1417345" y="-13812"/>
                    <a:pt x="1790017" y="397818"/>
                    <a:pt x="1771637" y="812043"/>
                  </a:cubicBezTo>
                  <a:cubicBezTo>
                    <a:pt x="1753257" y="1226268"/>
                    <a:pt x="1476535" y="1532134"/>
                    <a:pt x="1450447" y="1747764"/>
                  </a:cubicBezTo>
                  <a:cubicBezTo>
                    <a:pt x="1448207" y="1939546"/>
                    <a:pt x="1372489" y="2109518"/>
                    <a:pt x="1294263" y="2137913"/>
                  </a:cubicBezTo>
                  <a:cubicBezTo>
                    <a:pt x="1216037" y="2166308"/>
                    <a:pt x="586377" y="2181068"/>
                    <a:pt x="474866" y="2137913"/>
                  </a:cubicBezTo>
                  <a:close/>
                </a:path>
              </a:pathLst>
            </a:custGeom>
            <a:gradFill flip="none" rotWithShape="1">
              <a:gsLst>
                <a:gs pos="9000">
                  <a:schemeClr val="bg2">
                    <a:lumMod val="90000"/>
                    <a:alpha val="25000"/>
                  </a:schemeClr>
                </a:gs>
                <a:gs pos="86000">
                  <a:schemeClr val="bg1">
                    <a:alpha val="0"/>
                  </a:schemeClr>
                </a:gs>
              </a:gsLst>
              <a:lin ang="2700000" scaled="1"/>
              <a:tileRect/>
            </a:gradFill>
            <a:ln w="3175">
              <a:noFill/>
            </a:ln>
            <a:scene3d>
              <a:camera prst="orthographicFront"/>
              <a:lightRig rig="threePt" dir="t">
                <a:rot lat="0" lon="0" rev="1800000"/>
              </a:lightRig>
            </a:scene3d>
            <a:sp3d prstMaterial="metal">
              <a:bevelT w="317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20" name="SChroefdraad"/>
            <p:cNvGrpSpPr/>
            <p:nvPr/>
          </p:nvGrpSpPr>
          <p:grpSpPr>
            <a:xfrm>
              <a:off x="5510871" y="3516803"/>
              <a:ext cx="506891" cy="812909"/>
              <a:chOff x="7371201" y="3516804"/>
              <a:chExt cx="506891" cy="812909"/>
            </a:xfrm>
            <a:effectLst>
              <a:reflection blurRad="63500" stA="40000" endPos="50000" dir="5400000" sy="-100000" algn="bl" rotWithShape="0"/>
            </a:effectLst>
          </p:grpSpPr>
          <p:sp>
            <p:nvSpPr>
              <p:cNvPr id="121" name="Maan 65"/>
              <p:cNvSpPr/>
              <p:nvPr/>
            </p:nvSpPr>
            <p:spPr>
              <a:xfrm rot="16200000">
                <a:off x="7603405" y="4091591"/>
                <a:ext cx="61325" cy="314766"/>
              </a:xfrm>
              <a:custGeom>
                <a:avLst/>
                <a:gdLst>
                  <a:gd name="connsiteX0" fmla="*/ 60226 w 60226"/>
                  <a:gd name="connsiteY0" fmla="*/ 415835 h 415835"/>
                  <a:gd name="connsiteX1" fmla="*/ 0 w 60226"/>
                  <a:gd name="connsiteY1" fmla="*/ 207917 h 415835"/>
                  <a:gd name="connsiteX2" fmla="*/ 60226 w 60226"/>
                  <a:gd name="connsiteY2" fmla="*/ -1 h 415835"/>
                  <a:gd name="connsiteX3" fmla="*/ 44362 w 60226"/>
                  <a:gd name="connsiteY3" fmla="*/ 207917 h 415835"/>
                  <a:gd name="connsiteX4" fmla="*/ 60226 w 60226"/>
                  <a:gd name="connsiteY4" fmla="*/ 415835 h 415835"/>
                  <a:gd name="connsiteX0" fmla="*/ 60226 w 60226"/>
                  <a:gd name="connsiteY0" fmla="*/ 415836 h 415836"/>
                  <a:gd name="connsiteX1" fmla="*/ 0 w 60226"/>
                  <a:gd name="connsiteY1" fmla="*/ 207918 h 415836"/>
                  <a:gd name="connsiteX2" fmla="*/ 60226 w 60226"/>
                  <a:gd name="connsiteY2" fmla="*/ 0 h 415836"/>
                  <a:gd name="connsiteX3" fmla="*/ 44362 w 60226"/>
                  <a:gd name="connsiteY3" fmla="*/ 207918 h 415836"/>
                  <a:gd name="connsiteX4" fmla="*/ 60226 w 60226"/>
                  <a:gd name="connsiteY4" fmla="*/ 415836 h 415836"/>
                  <a:gd name="connsiteX0" fmla="*/ 60226 w 60226"/>
                  <a:gd name="connsiteY0" fmla="*/ 415836 h 415836"/>
                  <a:gd name="connsiteX1" fmla="*/ 0 w 60226"/>
                  <a:gd name="connsiteY1" fmla="*/ 207918 h 415836"/>
                  <a:gd name="connsiteX2" fmla="*/ 60226 w 60226"/>
                  <a:gd name="connsiteY2" fmla="*/ 0 h 415836"/>
                  <a:gd name="connsiteX3" fmla="*/ 44362 w 60226"/>
                  <a:gd name="connsiteY3" fmla="*/ 207918 h 415836"/>
                  <a:gd name="connsiteX4" fmla="*/ 60226 w 60226"/>
                  <a:gd name="connsiteY4" fmla="*/ 415836 h 415836"/>
                  <a:gd name="connsiteX0" fmla="*/ 60399 w 60399"/>
                  <a:gd name="connsiteY0" fmla="*/ 415836 h 415836"/>
                  <a:gd name="connsiteX1" fmla="*/ 173 w 60399"/>
                  <a:gd name="connsiteY1" fmla="*/ 207918 h 415836"/>
                  <a:gd name="connsiteX2" fmla="*/ 60399 w 60399"/>
                  <a:gd name="connsiteY2" fmla="*/ 0 h 415836"/>
                  <a:gd name="connsiteX3" fmla="*/ 44535 w 60399"/>
                  <a:gd name="connsiteY3" fmla="*/ 207918 h 415836"/>
                  <a:gd name="connsiteX4" fmla="*/ 60399 w 60399"/>
                  <a:gd name="connsiteY4" fmla="*/ 415836 h 415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99" h="415836">
                    <a:moveTo>
                      <a:pt x="60399" y="415836"/>
                    </a:moveTo>
                    <a:cubicBezTo>
                      <a:pt x="19991" y="377739"/>
                      <a:pt x="-2208" y="296554"/>
                      <a:pt x="173" y="207918"/>
                    </a:cubicBezTo>
                    <a:cubicBezTo>
                      <a:pt x="2554" y="119282"/>
                      <a:pt x="19993" y="38100"/>
                      <a:pt x="60399" y="0"/>
                    </a:cubicBezTo>
                    <a:cubicBezTo>
                      <a:pt x="50000" y="63416"/>
                      <a:pt x="44535" y="135046"/>
                      <a:pt x="44535" y="207918"/>
                    </a:cubicBezTo>
                    <a:cubicBezTo>
                      <a:pt x="44535" y="280790"/>
                      <a:pt x="50000" y="352420"/>
                      <a:pt x="60399" y="41583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22" name="Maan 121"/>
              <p:cNvSpPr/>
              <p:nvPr/>
            </p:nvSpPr>
            <p:spPr>
              <a:xfrm rot="16200000" flipV="1">
                <a:off x="7611207" y="4198644"/>
                <a:ext cx="45719" cy="161986"/>
              </a:xfrm>
              <a:prstGeom prst="moon">
                <a:avLst>
                  <a:gd name="adj" fmla="val 8556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23" name="Trapezium 63"/>
              <p:cNvSpPr/>
              <p:nvPr/>
            </p:nvSpPr>
            <p:spPr>
              <a:xfrm>
                <a:off x="7412551" y="3898783"/>
                <a:ext cx="450032" cy="336508"/>
              </a:xfrm>
              <a:custGeom>
                <a:avLst/>
                <a:gdLst>
                  <a:gd name="connsiteX0" fmla="*/ 24873 w 542595"/>
                  <a:gd name="connsiteY0" fmla="*/ 0 h 380260"/>
                  <a:gd name="connsiteX1" fmla="*/ 517722 w 542595"/>
                  <a:gd name="connsiteY1" fmla="*/ 0 h 380260"/>
                  <a:gd name="connsiteX2" fmla="*/ 542595 w 542595"/>
                  <a:gd name="connsiteY2" fmla="*/ 24873 h 380260"/>
                  <a:gd name="connsiteX3" fmla="*/ 542595 w 542595"/>
                  <a:gd name="connsiteY3" fmla="*/ 190130 h 380260"/>
                  <a:gd name="connsiteX4" fmla="*/ 352465 w 542595"/>
                  <a:gd name="connsiteY4" fmla="*/ 380260 h 380260"/>
                  <a:gd name="connsiteX5" fmla="*/ 190130 w 542595"/>
                  <a:gd name="connsiteY5" fmla="*/ 380260 h 380260"/>
                  <a:gd name="connsiteX6" fmla="*/ 0 w 542595"/>
                  <a:gd name="connsiteY6" fmla="*/ 190130 h 380260"/>
                  <a:gd name="connsiteX7" fmla="*/ 0 w 542595"/>
                  <a:gd name="connsiteY7" fmla="*/ 24873 h 380260"/>
                  <a:gd name="connsiteX8" fmla="*/ 24873 w 542595"/>
                  <a:gd name="connsiteY8" fmla="*/ 0 h 380260"/>
                  <a:gd name="connsiteX0" fmla="*/ 24873 w 542595"/>
                  <a:gd name="connsiteY0" fmla="*/ 0 h 380260"/>
                  <a:gd name="connsiteX1" fmla="*/ 517722 w 542595"/>
                  <a:gd name="connsiteY1" fmla="*/ 0 h 380260"/>
                  <a:gd name="connsiteX2" fmla="*/ 542595 w 542595"/>
                  <a:gd name="connsiteY2" fmla="*/ 24873 h 380260"/>
                  <a:gd name="connsiteX3" fmla="*/ 542595 w 542595"/>
                  <a:gd name="connsiteY3" fmla="*/ 190130 h 380260"/>
                  <a:gd name="connsiteX4" fmla="*/ 352465 w 542595"/>
                  <a:gd name="connsiteY4" fmla="*/ 380260 h 380260"/>
                  <a:gd name="connsiteX5" fmla="*/ 190130 w 542595"/>
                  <a:gd name="connsiteY5" fmla="*/ 380260 h 380260"/>
                  <a:gd name="connsiteX6" fmla="*/ 0 w 542595"/>
                  <a:gd name="connsiteY6" fmla="*/ 190130 h 380260"/>
                  <a:gd name="connsiteX7" fmla="*/ 116681 w 542595"/>
                  <a:gd name="connsiteY7" fmla="*/ 115360 h 380260"/>
                  <a:gd name="connsiteX8" fmla="*/ 24873 w 542595"/>
                  <a:gd name="connsiteY8" fmla="*/ 0 h 380260"/>
                  <a:gd name="connsiteX0" fmla="*/ 108217 w 542595"/>
                  <a:gd name="connsiteY0" fmla="*/ 4762 h 380260"/>
                  <a:gd name="connsiteX1" fmla="*/ 517722 w 542595"/>
                  <a:gd name="connsiteY1" fmla="*/ 0 h 380260"/>
                  <a:gd name="connsiteX2" fmla="*/ 542595 w 542595"/>
                  <a:gd name="connsiteY2" fmla="*/ 24873 h 380260"/>
                  <a:gd name="connsiteX3" fmla="*/ 542595 w 542595"/>
                  <a:gd name="connsiteY3" fmla="*/ 190130 h 380260"/>
                  <a:gd name="connsiteX4" fmla="*/ 352465 w 542595"/>
                  <a:gd name="connsiteY4" fmla="*/ 380260 h 380260"/>
                  <a:gd name="connsiteX5" fmla="*/ 190130 w 542595"/>
                  <a:gd name="connsiteY5" fmla="*/ 380260 h 380260"/>
                  <a:gd name="connsiteX6" fmla="*/ 0 w 542595"/>
                  <a:gd name="connsiteY6" fmla="*/ 190130 h 380260"/>
                  <a:gd name="connsiteX7" fmla="*/ 116681 w 542595"/>
                  <a:gd name="connsiteY7" fmla="*/ 115360 h 380260"/>
                  <a:gd name="connsiteX8" fmla="*/ 108217 w 542595"/>
                  <a:gd name="connsiteY8" fmla="*/ 4762 h 380260"/>
                  <a:gd name="connsiteX0" fmla="*/ 108217 w 542595"/>
                  <a:gd name="connsiteY0" fmla="*/ 16668 h 392166"/>
                  <a:gd name="connsiteX1" fmla="*/ 458191 w 542595"/>
                  <a:gd name="connsiteY1" fmla="*/ 0 h 392166"/>
                  <a:gd name="connsiteX2" fmla="*/ 542595 w 542595"/>
                  <a:gd name="connsiteY2" fmla="*/ 36779 h 392166"/>
                  <a:gd name="connsiteX3" fmla="*/ 542595 w 542595"/>
                  <a:gd name="connsiteY3" fmla="*/ 202036 h 392166"/>
                  <a:gd name="connsiteX4" fmla="*/ 352465 w 542595"/>
                  <a:gd name="connsiteY4" fmla="*/ 392166 h 392166"/>
                  <a:gd name="connsiteX5" fmla="*/ 190130 w 542595"/>
                  <a:gd name="connsiteY5" fmla="*/ 392166 h 392166"/>
                  <a:gd name="connsiteX6" fmla="*/ 0 w 542595"/>
                  <a:gd name="connsiteY6" fmla="*/ 202036 h 392166"/>
                  <a:gd name="connsiteX7" fmla="*/ 116681 w 542595"/>
                  <a:gd name="connsiteY7" fmla="*/ 127266 h 392166"/>
                  <a:gd name="connsiteX8" fmla="*/ 108217 w 542595"/>
                  <a:gd name="connsiteY8" fmla="*/ 16668 h 392166"/>
                  <a:gd name="connsiteX0" fmla="*/ 108217 w 542595"/>
                  <a:gd name="connsiteY0" fmla="*/ 16668 h 392166"/>
                  <a:gd name="connsiteX1" fmla="*/ 458191 w 542595"/>
                  <a:gd name="connsiteY1" fmla="*/ 0 h 392166"/>
                  <a:gd name="connsiteX2" fmla="*/ 409245 w 542595"/>
                  <a:gd name="connsiteY2" fmla="*/ 89167 h 392166"/>
                  <a:gd name="connsiteX3" fmla="*/ 542595 w 542595"/>
                  <a:gd name="connsiteY3" fmla="*/ 202036 h 392166"/>
                  <a:gd name="connsiteX4" fmla="*/ 352465 w 542595"/>
                  <a:gd name="connsiteY4" fmla="*/ 392166 h 392166"/>
                  <a:gd name="connsiteX5" fmla="*/ 190130 w 542595"/>
                  <a:gd name="connsiteY5" fmla="*/ 392166 h 392166"/>
                  <a:gd name="connsiteX6" fmla="*/ 0 w 542595"/>
                  <a:gd name="connsiteY6" fmla="*/ 202036 h 392166"/>
                  <a:gd name="connsiteX7" fmla="*/ 116681 w 542595"/>
                  <a:gd name="connsiteY7" fmla="*/ 127266 h 392166"/>
                  <a:gd name="connsiteX8" fmla="*/ 108217 w 542595"/>
                  <a:gd name="connsiteY8" fmla="*/ 16668 h 392166"/>
                  <a:gd name="connsiteX0" fmla="*/ 108217 w 542595"/>
                  <a:gd name="connsiteY0" fmla="*/ 21430 h 396928"/>
                  <a:gd name="connsiteX1" fmla="*/ 396278 w 542595"/>
                  <a:gd name="connsiteY1" fmla="*/ 0 h 396928"/>
                  <a:gd name="connsiteX2" fmla="*/ 409245 w 542595"/>
                  <a:gd name="connsiteY2" fmla="*/ 93929 h 396928"/>
                  <a:gd name="connsiteX3" fmla="*/ 542595 w 542595"/>
                  <a:gd name="connsiteY3" fmla="*/ 206798 h 396928"/>
                  <a:gd name="connsiteX4" fmla="*/ 352465 w 542595"/>
                  <a:gd name="connsiteY4" fmla="*/ 396928 h 396928"/>
                  <a:gd name="connsiteX5" fmla="*/ 190130 w 542595"/>
                  <a:gd name="connsiteY5" fmla="*/ 396928 h 396928"/>
                  <a:gd name="connsiteX6" fmla="*/ 0 w 542595"/>
                  <a:gd name="connsiteY6" fmla="*/ 206798 h 396928"/>
                  <a:gd name="connsiteX7" fmla="*/ 116681 w 542595"/>
                  <a:gd name="connsiteY7" fmla="*/ 132028 h 396928"/>
                  <a:gd name="connsiteX8" fmla="*/ 108217 w 542595"/>
                  <a:gd name="connsiteY8" fmla="*/ 21430 h 396928"/>
                  <a:gd name="connsiteX0" fmla="*/ 98692 w 533070"/>
                  <a:gd name="connsiteY0" fmla="*/ 21430 h 396928"/>
                  <a:gd name="connsiteX1" fmla="*/ 386753 w 533070"/>
                  <a:gd name="connsiteY1" fmla="*/ 0 h 396928"/>
                  <a:gd name="connsiteX2" fmla="*/ 399720 w 533070"/>
                  <a:gd name="connsiteY2" fmla="*/ 93929 h 396928"/>
                  <a:gd name="connsiteX3" fmla="*/ 533070 w 533070"/>
                  <a:gd name="connsiteY3" fmla="*/ 206798 h 396928"/>
                  <a:gd name="connsiteX4" fmla="*/ 342940 w 533070"/>
                  <a:gd name="connsiteY4" fmla="*/ 396928 h 396928"/>
                  <a:gd name="connsiteX5" fmla="*/ 180605 w 533070"/>
                  <a:gd name="connsiteY5" fmla="*/ 396928 h 396928"/>
                  <a:gd name="connsiteX6" fmla="*/ 0 w 533070"/>
                  <a:gd name="connsiteY6" fmla="*/ 221085 h 396928"/>
                  <a:gd name="connsiteX7" fmla="*/ 107156 w 533070"/>
                  <a:gd name="connsiteY7" fmla="*/ 132028 h 396928"/>
                  <a:gd name="connsiteX8" fmla="*/ 98692 w 533070"/>
                  <a:gd name="connsiteY8" fmla="*/ 21430 h 396928"/>
                  <a:gd name="connsiteX0" fmla="*/ 98692 w 530689"/>
                  <a:gd name="connsiteY0" fmla="*/ 21430 h 396928"/>
                  <a:gd name="connsiteX1" fmla="*/ 386753 w 530689"/>
                  <a:gd name="connsiteY1" fmla="*/ 0 h 396928"/>
                  <a:gd name="connsiteX2" fmla="*/ 399720 w 530689"/>
                  <a:gd name="connsiteY2" fmla="*/ 93929 h 396928"/>
                  <a:gd name="connsiteX3" fmla="*/ 530689 w 530689"/>
                  <a:gd name="connsiteY3" fmla="*/ 213942 h 396928"/>
                  <a:gd name="connsiteX4" fmla="*/ 342940 w 530689"/>
                  <a:gd name="connsiteY4" fmla="*/ 396928 h 396928"/>
                  <a:gd name="connsiteX5" fmla="*/ 180605 w 530689"/>
                  <a:gd name="connsiteY5" fmla="*/ 396928 h 396928"/>
                  <a:gd name="connsiteX6" fmla="*/ 0 w 530689"/>
                  <a:gd name="connsiteY6" fmla="*/ 221085 h 396928"/>
                  <a:gd name="connsiteX7" fmla="*/ 107156 w 530689"/>
                  <a:gd name="connsiteY7" fmla="*/ 132028 h 396928"/>
                  <a:gd name="connsiteX8" fmla="*/ 98692 w 530689"/>
                  <a:gd name="connsiteY8" fmla="*/ 21430 h 396928"/>
                  <a:gd name="connsiteX0" fmla="*/ 98692 w 530689"/>
                  <a:gd name="connsiteY0" fmla="*/ 21430 h 396928"/>
                  <a:gd name="connsiteX1" fmla="*/ 386753 w 530689"/>
                  <a:gd name="connsiteY1" fmla="*/ 0 h 396928"/>
                  <a:gd name="connsiteX2" fmla="*/ 399720 w 530689"/>
                  <a:gd name="connsiteY2" fmla="*/ 93929 h 396928"/>
                  <a:gd name="connsiteX3" fmla="*/ 530689 w 530689"/>
                  <a:gd name="connsiteY3" fmla="*/ 213942 h 396928"/>
                  <a:gd name="connsiteX4" fmla="*/ 342940 w 530689"/>
                  <a:gd name="connsiteY4" fmla="*/ 396928 h 396928"/>
                  <a:gd name="connsiteX5" fmla="*/ 180605 w 530689"/>
                  <a:gd name="connsiteY5" fmla="*/ 396928 h 396928"/>
                  <a:gd name="connsiteX6" fmla="*/ 0 w 530689"/>
                  <a:gd name="connsiteY6" fmla="*/ 221085 h 396928"/>
                  <a:gd name="connsiteX7" fmla="*/ 107156 w 530689"/>
                  <a:gd name="connsiteY7" fmla="*/ 132028 h 396928"/>
                  <a:gd name="connsiteX8" fmla="*/ 98692 w 530689"/>
                  <a:gd name="connsiteY8" fmla="*/ 21430 h 396928"/>
                  <a:gd name="connsiteX0" fmla="*/ 98692 w 530689"/>
                  <a:gd name="connsiteY0" fmla="*/ 21430 h 396928"/>
                  <a:gd name="connsiteX1" fmla="*/ 386753 w 530689"/>
                  <a:gd name="connsiteY1" fmla="*/ 0 h 396928"/>
                  <a:gd name="connsiteX2" fmla="*/ 399720 w 530689"/>
                  <a:gd name="connsiteY2" fmla="*/ 93929 h 396928"/>
                  <a:gd name="connsiteX3" fmla="*/ 530689 w 530689"/>
                  <a:gd name="connsiteY3" fmla="*/ 213942 h 396928"/>
                  <a:gd name="connsiteX4" fmla="*/ 342940 w 530689"/>
                  <a:gd name="connsiteY4" fmla="*/ 396928 h 396928"/>
                  <a:gd name="connsiteX5" fmla="*/ 180605 w 530689"/>
                  <a:gd name="connsiteY5" fmla="*/ 396928 h 396928"/>
                  <a:gd name="connsiteX6" fmla="*/ 0 w 530689"/>
                  <a:gd name="connsiteY6" fmla="*/ 261566 h 396928"/>
                  <a:gd name="connsiteX7" fmla="*/ 107156 w 530689"/>
                  <a:gd name="connsiteY7" fmla="*/ 132028 h 396928"/>
                  <a:gd name="connsiteX8" fmla="*/ 98692 w 530689"/>
                  <a:gd name="connsiteY8" fmla="*/ 21430 h 396928"/>
                  <a:gd name="connsiteX0" fmla="*/ 98839 w 530836"/>
                  <a:gd name="connsiteY0" fmla="*/ 21430 h 396928"/>
                  <a:gd name="connsiteX1" fmla="*/ 386900 w 530836"/>
                  <a:gd name="connsiteY1" fmla="*/ 0 h 396928"/>
                  <a:gd name="connsiteX2" fmla="*/ 399867 w 530836"/>
                  <a:gd name="connsiteY2" fmla="*/ 93929 h 396928"/>
                  <a:gd name="connsiteX3" fmla="*/ 530836 w 530836"/>
                  <a:gd name="connsiteY3" fmla="*/ 213942 h 396928"/>
                  <a:gd name="connsiteX4" fmla="*/ 343087 w 530836"/>
                  <a:gd name="connsiteY4" fmla="*/ 396928 h 396928"/>
                  <a:gd name="connsiteX5" fmla="*/ 180752 w 530836"/>
                  <a:gd name="connsiteY5" fmla="*/ 396928 h 396928"/>
                  <a:gd name="connsiteX6" fmla="*/ 147 w 530836"/>
                  <a:gd name="connsiteY6" fmla="*/ 261566 h 396928"/>
                  <a:gd name="connsiteX7" fmla="*/ 107303 w 530836"/>
                  <a:gd name="connsiteY7" fmla="*/ 132028 h 396928"/>
                  <a:gd name="connsiteX8" fmla="*/ 98839 w 530836"/>
                  <a:gd name="connsiteY8" fmla="*/ 21430 h 39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836" h="396928">
                    <a:moveTo>
                      <a:pt x="98839" y="21430"/>
                    </a:moveTo>
                    <a:lnTo>
                      <a:pt x="386900" y="0"/>
                    </a:lnTo>
                    <a:cubicBezTo>
                      <a:pt x="400637" y="0"/>
                      <a:pt x="399867" y="80192"/>
                      <a:pt x="399867" y="93929"/>
                    </a:cubicBezTo>
                    <a:cubicBezTo>
                      <a:pt x="443523" y="133933"/>
                      <a:pt x="453842" y="209657"/>
                      <a:pt x="530836" y="213942"/>
                    </a:cubicBezTo>
                    <a:cubicBezTo>
                      <a:pt x="530836" y="318948"/>
                      <a:pt x="448093" y="396928"/>
                      <a:pt x="343087" y="396928"/>
                    </a:cubicBezTo>
                    <a:lnTo>
                      <a:pt x="180752" y="396928"/>
                    </a:lnTo>
                    <a:cubicBezTo>
                      <a:pt x="75746" y="396928"/>
                      <a:pt x="4910" y="330853"/>
                      <a:pt x="147" y="261566"/>
                    </a:cubicBezTo>
                    <a:cubicBezTo>
                      <a:pt x="-4616" y="192279"/>
                      <a:pt x="107303" y="187114"/>
                      <a:pt x="107303" y="132028"/>
                    </a:cubicBezTo>
                    <a:cubicBezTo>
                      <a:pt x="107303" y="118291"/>
                      <a:pt x="85102" y="21430"/>
                      <a:pt x="98839" y="21430"/>
                    </a:cubicBezTo>
                    <a:close/>
                  </a:path>
                </a:pathLst>
              </a:custGeom>
              <a:gradFill flip="none" rotWithShape="1">
                <a:gsLst>
                  <a:gs pos="47000">
                    <a:schemeClr val="bg1"/>
                  </a:gs>
                  <a:gs pos="31000">
                    <a:schemeClr val="bg2">
                      <a:lumMod val="75000"/>
                    </a:schemeClr>
                  </a:gs>
                  <a:gs pos="2917">
                    <a:schemeClr val="bg2">
                      <a:lumMod val="25000"/>
                    </a:schemeClr>
                  </a:gs>
                  <a:gs pos="92083">
                    <a:schemeClr val="bg2">
                      <a:lumMod val="25000"/>
                    </a:schemeClr>
                  </a:gs>
                  <a:gs pos="75000">
                    <a:schemeClr val="bg2">
                      <a:lumMod val="75000"/>
                    </a:schemeClr>
                  </a:gs>
                </a:gsLst>
                <a:lin ang="0" scaled="1"/>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sp>
            <p:nvSpPr>
              <p:cNvPr id="124" name="Trapezium 63"/>
              <p:cNvSpPr/>
              <p:nvPr/>
            </p:nvSpPr>
            <p:spPr>
              <a:xfrm>
                <a:off x="7511203" y="3516804"/>
                <a:ext cx="258460" cy="315116"/>
              </a:xfrm>
              <a:custGeom>
                <a:avLst/>
                <a:gdLst>
                  <a:gd name="connsiteX0" fmla="*/ 0 w 376964"/>
                  <a:gd name="connsiteY0" fmla="*/ 521175 h 521175"/>
                  <a:gd name="connsiteX1" fmla="*/ 94241 w 376964"/>
                  <a:gd name="connsiteY1" fmla="*/ 0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94241 w 376964"/>
                  <a:gd name="connsiteY1" fmla="*/ 0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94241 w 376964"/>
                  <a:gd name="connsiteY1" fmla="*/ 0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313077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313077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313077 w 376964"/>
                  <a:gd name="connsiteY2" fmla="*/ 0 h 521175"/>
                  <a:gd name="connsiteX3" fmla="*/ 376964 w 376964"/>
                  <a:gd name="connsiteY3" fmla="*/ 521175 h 521175"/>
                  <a:gd name="connsiteX4" fmla="*/ 0 w 376964"/>
                  <a:gd name="connsiteY4" fmla="*/ 521175 h 521175"/>
                  <a:gd name="connsiteX0" fmla="*/ 0 w 376964"/>
                  <a:gd name="connsiteY0" fmla="*/ 521175 h 548794"/>
                  <a:gd name="connsiteX1" fmla="*/ 75270 w 376964"/>
                  <a:gd name="connsiteY1" fmla="*/ 3795 h 548794"/>
                  <a:gd name="connsiteX2" fmla="*/ 313077 w 376964"/>
                  <a:gd name="connsiteY2" fmla="*/ 0 h 548794"/>
                  <a:gd name="connsiteX3" fmla="*/ 376964 w 376964"/>
                  <a:gd name="connsiteY3" fmla="*/ 521175 h 548794"/>
                  <a:gd name="connsiteX4" fmla="*/ 0 w 376964"/>
                  <a:gd name="connsiteY4" fmla="*/ 521175 h 548794"/>
                  <a:gd name="connsiteX0" fmla="*/ 0 w 376964"/>
                  <a:gd name="connsiteY0" fmla="*/ 521175 h 558453"/>
                  <a:gd name="connsiteX1" fmla="*/ 75270 w 376964"/>
                  <a:gd name="connsiteY1" fmla="*/ 3795 h 558453"/>
                  <a:gd name="connsiteX2" fmla="*/ 313077 w 376964"/>
                  <a:gd name="connsiteY2" fmla="*/ 0 h 558453"/>
                  <a:gd name="connsiteX3" fmla="*/ 376964 w 376964"/>
                  <a:gd name="connsiteY3" fmla="*/ 521175 h 558453"/>
                  <a:gd name="connsiteX4" fmla="*/ 0 w 376964"/>
                  <a:gd name="connsiteY4" fmla="*/ 521175 h 55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964" h="558453">
                    <a:moveTo>
                      <a:pt x="0" y="521175"/>
                    </a:moveTo>
                    <a:cubicBezTo>
                      <a:pt x="130063" y="286743"/>
                      <a:pt x="78004" y="185108"/>
                      <a:pt x="75270" y="3795"/>
                    </a:cubicBezTo>
                    <a:lnTo>
                      <a:pt x="313077" y="0"/>
                    </a:lnTo>
                    <a:cubicBezTo>
                      <a:pt x="310343" y="181314"/>
                      <a:pt x="243107" y="324685"/>
                      <a:pt x="376964" y="521175"/>
                    </a:cubicBezTo>
                    <a:cubicBezTo>
                      <a:pt x="203088" y="583319"/>
                      <a:pt x="53324" y="556686"/>
                      <a:pt x="0" y="521175"/>
                    </a:cubicBezTo>
                    <a:close/>
                  </a:path>
                </a:pathLst>
              </a:custGeom>
              <a:gradFill flip="none" rotWithShape="1">
                <a:gsLst>
                  <a:gs pos="45000">
                    <a:srgbClr val="758085">
                      <a:lumMod val="0"/>
                      <a:lumOff val="100000"/>
                    </a:srgbClr>
                  </a:gs>
                  <a:gs pos="27000">
                    <a:srgbClr val="ADB4B7"/>
                  </a:gs>
                  <a:gs pos="72000">
                    <a:srgbClr val="758085">
                      <a:lumMod val="100000"/>
                    </a:srgbClr>
                  </a:gs>
                </a:gsLst>
                <a:lin ang="0" scaled="1"/>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sp>
            <p:nvSpPr>
              <p:cNvPr id="125" name="Trapezium 63"/>
              <p:cNvSpPr/>
              <p:nvPr/>
            </p:nvSpPr>
            <p:spPr>
              <a:xfrm>
                <a:off x="7400716" y="3743557"/>
                <a:ext cx="468042" cy="376430"/>
              </a:xfrm>
              <a:custGeom>
                <a:avLst/>
                <a:gdLst>
                  <a:gd name="connsiteX0" fmla="*/ 29043 w 548021"/>
                  <a:gd name="connsiteY0" fmla="*/ 0 h 444018"/>
                  <a:gd name="connsiteX1" fmla="*/ 518978 w 548021"/>
                  <a:gd name="connsiteY1" fmla="*/ 0 h 444018"/>
                  <a:gd name="connsiteX2" fmla="*/ 548021 w 548021"/>
                  <a:gd name="connsiteY2" fmla="*/ 29043 h 444018"/>
                  <a:gd name="connsiteX3" fmla="*/ 548021 w 548021"/>
                  <a:gd name="connsiteY3" fmla="*/ 401397 h 444018"/>
                  <a:gd name="connsiteX4" fmla="*/ 505400 w 548021"/>
                  <a:gd name="connsiteY4" fmla="*/ 444018 h 444018"/>
                  <a:gd name="connsiteX5" fmla="*/ 42621 w 548021"/>
                  <a:gd name="connsiteY5" fmla="*/ 444018 h 444018"/>
                  <a:gd name="connsiteX6" fmla="*/ 0 w 548021"/>
                  <a:gd name="connsiteY6" fmla="*/ 401397 h 444018"/>
                  <a:gd name="connsiteX7" fmla="*/ 0 w 548021"/>
                  <a:gd name="connsiteY7" fmla="*/ 29043 h 444018"/>
                  <a:gd name="connsiteX8" fmla="*/ 29043 w 548021"/>
                  <a:gd name="connsiteY8" fmla="*/ 0 h 444018"/>
                  <a:gd name="connsiteX0" fmla="*/ 29043 w 548021"/>
                  <a:gd name="connsiteY0" fmla="*/ 0 h 444018"/>
                  <a:gd name="connsiteX1" fmla="*/ 518978 w 548021"/>
                  <a:gd name="connsiteY1" fmla="*/ 0 h 444018"/>
                  <a:gd name="connsiteX2" fmla="*/ 548021 w 548021"/>
                  <a:gd name="connsiteY2" fmla="*/ 29043 h 444018"/>
                  <a:gd name="connsiteX3" fmla="*/ 546327 w 548021"/>
                  <a:gd name="connsiteY3" fmla="*/ 195212 h 444018"/>
                  <a:gd name="connsiteX4" fmla="*/ 548021 w 548021"/>
                  <a:gd name="connsiteY4" fmla="*/ 401397 h 444018"/>
                  <a:gd name="connsiteX5" fmla="*/ 505400 w 548021"/>
                  <a:gd name="connsiteY5" fmla="*/ 444018 h 444018"/>
                  <a:gd name="connsiteX6" fmla="*/ 42621 w 548021"/>
                  <a:gd name="connsiteY6" fmla="*/ 444018 h 444018"/>
                  <a:gd name="connsiteX7" fmla="*/ 0 w 548021"/>
                  <a:gd name="connsiteY7" fmla="*/ 401397 h 444018"/>
                  <a:gd name="connsiteX8" fmla="*/ 0 w 548021"/>
                  <a:gd name="connsiteY8" fmla="*/ 29043 h 444018"/>
                  <a:gd name="connsiteX9" fmla="*/ 29043 w 548021"/>
                  <a:gd name="connsiteY9" fmla="*/ 0 h 444018"/>
                  <a:gd name="connsiteX0" fmla="*/ 29043 w 550718"/>
                  <a:gd name="connsiteY0" fmla="*/ 0 h 444018"/>
                  <a:gd name="connsiteX1" fmla="*/ 518978 w 550718"/>
                  <a:gd name="connsiteY1" fmla="*/ 0 h 444018"/>
                  <a:gd name="connsiteX2" fmla="*/ 548021 w 550718"/>
                  <a:gd name="connsiteY2" fmla="*/ 29043 h 444018"/>
                  <a:gd name="connsiteX3" fmla="*/ 546327 w 550718"/>
                  <a:gd name="connsiteY3" fmla="*/ 195212 h 444018"/>
                  <a:gd name="connsiteX4" fmla="*/ 546327 w 550718"/>
                  <a:gd name="connsiteY4" fmla="*/ 297605 h 444018"/>
                  <a:gd name="connsiteX5" fmla="*/ 548021 w 550718"/>
                  <a:gd name="connsiteY5" fmla="*/ 401397 h 444018"/>
                  <a:gd name="connsiteX6" fmla="*/ 505400 w 550718"/>
                  <a:gd name="connsiteY6" fmla="*/ 444018 h 444018"/>
                  <a:gd name="connsiteX7" fmla="*/ 42621 w 550718"/>
                  <a:gd name="connsiteY7" fmla="*/ 444018 h 444018"/>
                  <a:gd name="connsiteX8" fmla="*/ 0 w 550718"/>
                  <a:gd name="connsiteY8" fmla="*/ 401397 h 444018"/>
                  <a:gd name="connsiteX9" fmla="*/ 0 w 550718"/>
                  <a:gd name="connsiteY9" fmla="*/ 29043 h 444018"/>
                  <a:gd name="connsiteX10" fmla="*/ 29043 w 550718"/>
                  <a:gd name="connsiteY10" fmla="*/ 0 h 444018"/>
                  <a:gd name="connsiteX0" fmla="*/ 29043 w 550718"/>
                  <a:gd name="connsiteY0" fmla="*/ 0 h 444018"/>
                  <a:gd name="connsiteX1" fmla="*/ 518978 w 550718"/>
                  <a:gd name="connsiteY1" fmla="*/ 0 h 444018"/>
                  <a:gd name="connsiteX2" fmla="*/ 548021 w 550718"/>
                  <a:gd name="connsiteY2" fmla="*/ 29043 h 444018"/>
                  <a:gd name="connsiteX3" fmla="*/ 546327 w 550718"/>
                  <a:gd name="connsiteY3" fmla="*/ 195212 h 444018"/>
                  <a:gd name="connsiteX4" fmla="*/ 546327 w 550718"/>
                  <a:gd name="connsiteY4" fmla="*/ 297605 h 444018"/>
                  <a:gd name="connsiteX5" fmla="*/ 546326 w 550718"/>
                  <a:gd name="connsiteY5" fmla="*/ 376187 h 444018"/>
                  <a:gd name="connsiteX6" fmla="*/ 548021 w 550718"/>
                  <a:gd name="connsiteY6" fmla="*/ 401397 h 444018"/>
                  <a:gd name="connsiteX7" fmla="*/ 505400 w 550718"/>
                  <a:gd name="connsiteY7" fmla="*/ 444018 h 444018"/>
                  <a:gd name="connsiteX8" fmla="*/ 42621 w 550718"/>
                  <a:gd name="connsiteY8" fmla="*/ 444018 h 444018"/>
                  <a:gd name="connsiteX9" fmla="*/ 0 w 550718"/>
                  <a:gd name="connsiteY9" fmla="*/ 401397 h 444018"/>
                  <a:gd name="connsiteX10" fmla="*/ 0 w 550718"/>
                  <a:gd name="connsiteY10" fmla="*/ 29043 h 444018"/>
                  <a:gd name="connsiteX11" fmla="*/ 29043 w 550718"/>
                  <a:gd name="connsiteY11" fmla="*/ 0 h 444018"/>
                  <a:gd name="connsiteX0" fmla="*/ 29043 w 550718"/>
                  <a:gd name="connsiteY0" fmla="*/ 0 h 444018"/>
                  <a:gd name="connsiteX1" fmla="*/ 518978 w 550718"/>
                  <a:gd name="connsiteY1" fmla="*/ 0 h 444018"/>
                  <a:gd name="connsiteX2" fmla="*/ 548021 w 550718"/>
                  <a:gd name="connsiteY2" fmla="*/ 29043 h 444018"/>
                  <a:gd name="connsiteX3" fmla="*/ 543945 w 550718"/>
                  <a:gd name="connsiteY3" fmla="*/ 102343 h 444018"/>
                  <a:gd name="connsiteX4" fmla="*/ 546327 w 550718"/>
                  <a:gd name="connsiteY4" fmla="*/ 195212 h 444018"/>
                  <a:gd name="connsiteX5" fmla="*/ 546327 w 550718"/>
                  <a:gd name="connsiteY5" fmla="*/ 297605 h 444018"/>
                  <a:gd name="connsiteX6" fmla="*/ 546326 w 550718"/>
                  <a:gd name="connsiteY6" fmla="*/ 376187 h 444018"/>
                  <a:gd name="connsiteX7" fmla="*/ 548021 w 550718"/>
                  <a:gd name="connsiteY7" fmla="*/ 401397 h 444018"/>
                  <a:gd name="connsiteX8" fmla="*/ 505400 w 550718"/>
                  <a:gd name="connsiteY8" fmla="*/ 444018 h 444018"/>
                  <a:gd name="connsiteX9" fmla="*/ 42621 w 550718"/>
                  <a:gd name="connsiteY9" fmla="*/ 444018 h 444018"/>
                  <a:gd name="connsiteX10" fmla="*/ 0 w 550718"/>
                  <a:gd name="connsiteY10" fmla="*/ 401397 h 444018"/>
                  <a:gd name="connsiteX11" fmla="*/ 0 w 550718"/>
                  <a:gd name="connsiteY11" fmla="*/ 29043 h 444018"/>
                  <a:gd name="connsiteX12" fmla="*/ 29043 w 550718"/>
                  <a:gd name="connsiteY12" fmla="*/ 0 h 444018"/>
                  <a:gd name="connsiteX0" fmla="*/ 29043 w 550718"/>
                  <a:gd name="connsiteY0" fmla="*/ 0 h 444018"/>
                  <a:gd name="connsiteX1" fmla="*/ 518978 w 550718"/>
                  <a:gd name="connsiteY1" fmla="*/ 0 h 444018"/>
                  <a:gd name="connsiteX2" fmla="*/ 548021 w 550718"/>
                  <a:gd name="connsiteY2" fmla="*/ 29043 h 444018"/>
                  <a:gd name="connsiteX3" fmla="*/ 543945 w 550718"/>
                  <a:gd name="connsiteY3" fmla="*/ 102343 h 444018"/>
                  <a:gd name="connsiteX4" fmla="*/ 546327 w 550718"/>
                  <a:gd name="connsiteY4" fmla="*/ 195212 h 444018"/>
                  <a:gd name="connsiteX5" fmla="*/ 546327 w 550718"/>
                  <a:gd name="connsiteY5" fmla="*/ 297605 h 444018"/>
                  <a:gd name="connsiteX6" fmla="*/ 546326 w 550718"/>
                  <a:gd name="connsiteY6" fmla="*/ 376187 h 444018"/>
                  <a:gd name="connsiteX7" fmla="*/ 548021 w 550718"/>
                  <a:gd name="connsiteY7" fmla="*/ 401397 h 444018"/>
                  <a:gd name="connsiteX8" fmla="*/ 505400 w 550718"/>
                  <a:gd name="connsiteY8" fmla="*/ 444018 h 444018"/>
                  <a:gd name="connsiteX9" fmla="*/ 42621 w 550718"/>
                  <a:gd name="connsiteY9" fmla="*/ 444018 h 444018"/>
                  <a:gd name="connsiteX10" fmla="*/ 0 w 550718"/>
                  <a:gd name="connsiteY10" fmla="*/ 401397 h 444018"/>
                  <a:gd name="connsiteX11" fmla="*/ 1020 w 550718"/>
                  <a:gd name="connsiteY11" fmla="*/ 147587 h 444018"/>
                  <a:gd name="connsiteX12" fmla="*/ 0 w 550718"/>
                  <a:gd name="connsiteY12" fmla="*/ 29043 h 444018"/>
                  <a:gd name="connsiteX13" fmla="*/ 29043 w 550718"/>
                  <a:gd name="connsiteY1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7689 w 552080"/>
                  <a:gd name="connsiteY4" fmla="*/ 195212 h 444018"/>
                  <a:gd name="connsiteX5" fmla="*/ 547689 w 552080"/>
                  <a:gd name="connsiteY5" fmla="*/ 297605 h 444018"/>
                  <a:gd name="connsiteX6" fmla="*/ 547688 w 552080"/>
                  <a:gd name="connsiteY6" fmla="*/ 376187 h 444018"/>
                  <a:gd name="connsiteX7" fmla="*/ 549383 w 552080"/>
                  <a:gd name="connsiteY7" fmla="*/ 401397 h 444018"/>
                  <a:gd name="connsiteX8" fmla="*/ 506762 w 552080"/>
                  <a:gd name="connsiteY8" fmla="*/ 444018 h 444018"/>
                  <a:gd name="connsiteX9" fmla="*/ 43983 w 552080"/>
                  <a:gd name="connsiteY9" fmla="*/ 444018 h 444018"/>
                  <a:gd name="connsiteX10" fmla="*/ 1362 w 552080"/>
                  <a:gd name="connsiteY10" fmla="*/ 401397 h 444018"/>
                  <a:gd name="connsiteX11" fmla="*/ 0 w 552080"/>
                  <a:gd name="connsiteY11" fmla="*/ 340468 h 444018"/>
                  <a:gd name="connsiteX12" fmla="*/ 2382 w 552080"/>
                  <a:gd name="connsiteY12" fmla="*/ 147587 h 444018"/>
                  <a:gd name="connsiteX13" fmla="*/ 1362 w 552080"/>
                  <a:gd name="connsiteY13" fmla="*/ 29043 h 444018"/>
                  <a:gd name="connsiteX14" fmla="*/ 30405 w 552080"/>
                  <a:gd name="connsiteY14"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7689 w 552080"/>
                  <a:gd name="connsiteY4" fmla="*/ 195212 h 444018"/>
                  <a:gd name="connsiteX5" fmla="*/ 547689 w 552080"/>
                  <a:gd name="connsiteY5" fmla="*/ 297605 h 444018"/>
                  <a:gd name="connsiteX6" fmla="*/ 547688 w 552080"/>
                  <a:gd name="connsiteY6" fmla="*/ 376187 h 444018"/>
                  <a:gd name="connsiteX7" fmla="*/ 549383 w 552080"/>
                  <a:gd name="connsiteY7" fmla="*/ 401397 h 444018"/>
                  <a:gd name="connsiteX8" fmla="*/ 506762 w 552080"/>
                  <a:gd name="connsiteY8" fmla="*/ 444018 h 444018"/>
                  <a:gd name="connsiteX9" fmla="*/ 43983 w 552080"/>
                  <a:gd name="connsiteY9" fmla="*/ 444018 h 444018"/>
                  <a:gd name="connsiteX10" fmla="*/ 1362 w 552080"/>
                  <a:gd name="connsiteY10" fmla="*/ 401397 h 444018"/>
                  <a:gd name="connsiteX11" fmla="*/ 0 w 552080"/>
                  <a:gd name="connsiteY11" fmla="*/ 340468 h 444018"/>
                  <a:gd name="connsiteX12" fmla="*/ 0 w 552080"/>
                  <a:gd name="connsiteY12" fmla="*/ 240455 h 444018"/>
                  <a:gd name="connsiteX13" fmla="*/ 2382 w 552080"/>
                  <a:gd name="connsiteY13" fmla="*/ 147587 h 444018"/>
                  <a:gd name="connsiteX14" fmla="*/ 1362 w 552080"/>
                  <a:gd name="connsiteY14" fmla="*/ 29043 h 444018"/>
                  <a:gd name="connsiteX15" fmla="*/ 30405 w 552080"/>
                  <a:gd name="connsiteY15"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7689 w 552080"/>
                  <a:gd name="connsiteY4" fmla="*/ 195212 h 444018"/>
                  <a:gd name="connsiteX5" fmla="*/ 547689 w 552080"/>
                  <a:gd name="connsiteY5" fmla="*/ 297605 h 444018"/>
                  <a:gd name="connsiteX6" fmla="*/ 547688 w 552080"/>
                  <a:gd name="connsiteY6" fmla="*/ 376187 h 444018"/>
                  <a:gd name="connsiteX7" fmla="*/ 549383 w 552080"/>
                  <a:gd name="connsiteY7" fmla="*/ 401397 h 444018"/>
                  <a:gd name="connsiteX8" fmla="*/ 506762 w 552080"/>
                  <a:gd name="connsiteY8" fmla="*/ 444018 h 444018"/>
                  <a:gd name="connsiteX9" fmla="*/ 43983 w 552080"/>
                  <a:gd name="connsiteY9" fmla="*/ 444018 h 444018"/>
                  <a:gd name="connsiteX10" fmla="*/ 1362 w 552080"/>
                  <a:gd name="connsiteY10" fmla="*/ 401397 h 444018"/>
                  <a:gd name="connsiteX11" fmla="*/ 0 w 552080"/>
                  <a:gd name="connsiteY11" fmla="*/ 340468 h 444018"/>
                  <a:gd name="connsiteX12" fmla="*/ 0 w 552080"/>
                  <a:gd name="connsiteY12" fmla="*/ 240455 h 444018"/>
                  <a:gd name="connsiteX13" fmla="*/ 2382 w 552080"/>
                  <a:gd name="connsiteY13" fmla="*/ 147587 h 444018"/>
                  <a:gd name="connsiteX14" fmla="*/ 0 w 552080"/>
                  <a:gd name="connsiteY14" fmla="*/ 66624 h 444018"/>
                  <a:gd name="connsiteX15" fmla="*/ 1362 w 552080"/>
                  <a:gd name="connsiteY15" fmla="*/ 29043 h 444018"/>
                  <a:gd name="connsiteX16" fmla="*/ 30405 w 552080"/>
                  <a:gd name="connsiteY16"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7689 w 552080"/>
                  <a:gd name="connsiteY6" fmla="*/ 297605 h 444018"/>
                  <a:gd name="connsiteX7" fmla="*/ 547688 w 552080"/>
                  <a:gd name="connsiteY7" fmla="*/ 376187 h 444018"/>
                  <a:gd name="connsiteX8" fmla="*/ 549383 w 552080"/>
                  <a:gd name="connsiteY8" fmla="*/ 401397 h 444018"/>
                  <a:gd name="connsiteX9" fmla="*/ 506762 w 552080"/>
                  <a:gd name="connsiteY9" fmla="*/ 444018 h 444018"/>
                  <a:gd name="connsiteX10" fmla="*/ 43983 w 552080"/>
                  <a:gd name="connsiteY10" fmla="*/ 444018 h 444018"/>
                  <a:gd name="connsiteX11" fmla="*/ 1362 w 552080"/>
                  <a:gd name="connsiteY11" fmla="*/ 401397 h 444018"/>
                  <a:gd name="connsiteX12" fmla="*/ 0 w 552080"/>
                  <a:gd name="connsiteY12" fmla="*/ 340468 h 444018"/>
                  <a:gd name="connsiteX13" fmla="*/ 0 w 552080"/>
                  <a:gd name="connsiteY13" fmla="*/ 240455 h 444018"/>
                  <a:gd name="connsiteX14" fmla="*/ 2382 w 552080"/>
                  <a:gd name="connsiteY14" fmla="*/ 147587 h 444018"/>
                  <a:gd name="connsiteX15" fmla="*/ 0 w 552080"/>
                  <a:gd name="connsiteY15" fmla="*/ 66624 h 444018"/>
                  <a:gd name="connsiteX16" fmla="*/ 1362 w 552080"/>
                  <a:gd name="connsiteY16" fmla="*/ 29043 h 444018"/>
                  <a:gd name="connsiteX17" fmla="*/ 30405 w 552080"/>
                  <a:gd name="connsiteY17"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76187 h 444018"/>
                  <a:gd name="connsiteX9" fmla="*/ 549383 w 552080"/>
                  <a:gd name="connsiteY9" fmla="*/ 401397 h 444018"/>
                  <a:gd name="connsiteX10" fmla="*/ 506762 w 552080"/>
                  <a:gd name="connsiteY10" fmla="*/ 444018 h 444018"/>
                  <a:gd name="connsiteX11" fmla="*/ 43983 w 552080"/>
                  <a:gd name="connsiteY11" fmla="*/ 444018 h 444018"/>
                  <a:gd name="connsiteX12" fmla="*/ 1362 w 552080"/>
                  <a:gd name="connsiteY12" fmla="*/ 401397 h 444018"/>
                  <a:gd name="connsiteX13" fmla="*/ 0 w 552080"/>
                  <a:gd name="connsiteY13" fmla="*/ 340468 h 444018"/>
                  <a:gd name="connsiteX14" fmla="*/ 0 w 552080"/>
                  <a:gd name="connsiteY14" fmla="*/ 240455 h 444018"/>
                  <a:gd name="connsiteX15" fmla="*/ 2382 w 552080"/>
                  <a:gd name="connsiteY15" fmla="*/ 147587 h 444018"/>
                  <a:gd name="connsiteX16" fmla="*/ 0 w 552080"/>
                  <a:gd name="connsiteY16" fmla="*/ 66624 h 444018"/>
                  <a:gd name="connsiteX17" fmla="*/ 1362 w 552080"/>
                  <a:gd name="connsiteY17" fmla="*/ 29043 h 444018"/>
                  <a:gd name="connsiteX18" fmla="*/ 30405 w 552080"/>
                  <a:gd name="connsiteY18"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0 w 552080"/>
                  <a:gd name="connsiteY14" fmla="*/ 340468 h 444018"/>
                  <a:gd name="connsiteX15" fmla="*/ 0 w 552080"/>
                  <a:gd name="connsiteY15" fmla="*/ 240455 h 444018"/>
                  <a:gd name="connsiteX16" fmla="*/ 2382 w 552080"/>
                  <a:gd name="connsiteY16" fmla="*/ 147587 h 444018"/>
                  <a:gd name="connsiteX17" fmla="*/ 0 w 552080"/>
                  <a:gd name="connsiteY17" fmla="*/ 66624 h 444018"/>
                  <a:gd name="connsiteX18" fmla="*/ 1362 w 552080"/>
                  <a:gd name="connsiteY18" fmla="*/ 29043 h 444018"/>
                  <a:gd name="connsiteX19" fmla="*/ 30405 w 552080"/>
                  <a:gd name="connsiteY19"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0 w 552080"/>
                  <a:gd name="connsiteY14" fmla="*/ 373805 h 444018"/>
                  <a:gd name="connsiteX15" fmla="*/ 0 w 552080"/>
                  <a:gd name="connsiteY15" fmla="*/ 340468 h 444018"/>
                  <a:gd name="connsiteX16" fmla="*/ 0 w 552080"/>
                  <a:gd name="connsiteY16" fmla="*/ 240455 h 444018"/>
                  <a:gd name="connsiteX17" fmla="*/ 2382 w 552080"/>
                  <a:gd name="connsiteY17" fmla="*/ 147587 h 444018"/>
                  <a:gd name="connsiteX18" fmla="*/ 0 w 552080"/>
                  <a:gd name="connsiteY18" fmla="*/ 66624 h 444018"/>
                  <a:gd name="connsiteX19" fmla="*/ 1362 w 552080"/>
                  <a:gd name="connsiteY19" fmla="*/ 29043 h 444018"/>
                  <a:gd name="connsiteX20" fmla="*/ 30405 w 552080"/>
                  <a:gd name="connsiteY20"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4763 w 554461"/>
                  <a:gd name="connsiteY18" fmla="*/ 147587 h 444018"/>
                  <a:gd name="connsiteX19" fmla="*/ 2381 w 554461"/>
                  <a:gd name="connsiteY19" fmla="*/ 66624 h 444018"/>
                  <a:gd name="connsiteX20" fmla="*/ 3743 w 554461"/>
                  <a:gd name="connsiteY20" fmla="*/ 29043 h 444018"/>
                  <a:gd name="connsiteX21" fmla="*/ 32786 w 554461"/>
                  <a:gd name="connsiteY21"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1 w 554461"/>
                  <a:gd name="connsiteY18" fmla="*/ 195212 h 444018"/>
                  <a:gd name="connsiteX19" fmla="*/ 4763 w 554461"/>
                  <a:gd name="connsiteY19" fmla="*/ 147587 h 444018"/>
                  <a:gd name="connsiteX20" fmla="*/ 2381 w 554461"/>
                  <a:gd name="connsiteY20" fmla="*/ 66624 h 444018"/>
                  <a:gd name="connsiteX21" fmla="*/ 3743 w 554461"/>
                  <a:gd name="connsiteY21" fmla="*/ 29043 h 444018"/>
                  <a:gd name="connsiteX22" fmla="*/ 32786 w 554461"/>
                  <a:gd name="connsiteY22"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1 w 554461"/>
                  <a:gd name="connsiteY18" fmla="*/ 195212 h 444018"/>
                  <a:gd name="connsiteX19" fmla="*/ 4763 w 554461"/>
                  <a:gd name="connsiteY19" fmla="*/ 147587 h 444018"/>
                  <a:gd name="connsiteX20" fmla="*/ 1 w 554461"/>
                  <a:gd name="connsiteY20" fmla="*/ 107105 h 444018"/>
                  <a:gd name="connsiteX21" fmla="*/ 2381 w 554461"/>
                  <a:gd name="connsiteY21" fmla="*/ 66624 h 444018"/>
                  <a:gd name="connsiteX22" fmla="*/ 3743 w 554461"/>
                  <a:gd name="connsiteY22" fmla="*/ 29043 h 444018"/>
                  <a:gd name="connsiteX23" fmla="*/ 32786 w 554461"/>
                  <a:gd name="connsiteY23"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1 w 554461"/>
                  <a:gd name="connsiteY18" fmla="*/ 195212 h 444018"/>
                  <a:gd name="connsiteX19" fmla="*/ 4763 w 554461"/>
                  <a:gd name="connsiteY19" fmla="*/ 147587 h 444018"/>
                  <a:gd name="connsiteX20" fmla="*/ 23813 w 554461"/>
                  <a:gd name="connsiteY20" fmla="*/ 111868 h 444018"/>
                  <a:gd name="connsiteX21" fmla="*/ 2381 w 554461"/>
                  <a:gd name="connsiteY21" fmla="*/ 66624 h 444018"/>
                  <a:gd name="connsiteX22" fmla="*/ 3743 w 554461"/>
                  <a:gd name="connsiteY22" fmla="*/ 29043 h 444018"/>
                  <a:gd name="connsiteX23" fmla="*/ 32786 w 554461"/>
                  <a:gd name="connsiteY23"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26194 w 554461"/>
                  <a:gd name="connsiteY18" fmla="*/ 199975 h 444018"/>
                  <a:gd name="connsiteX19" fmla="*/ 4763 w 554461"/>
                  <a:gd name="connsiteY19" fmla="*/ 147587 h 444018"/>
                  <a:gd name="connsiteX20" fmla="*/ 23813 w 554461"/>
                  <a:gd name="connsiteY20" fmla="*/ 111868 h 444018"/>
                  <a:gd name="connsiteX21" fmla="*/ 2381 w 554461"/>
                  <a:gd name="connsiteY21" fmla="*/ 66624 h 444018"/>
                  <a:gd name="connsiteX22" fmla="*/ 3743 w 554461"/>
                  <a:gd name="connsiteY22" fmla="*/ 29043 h 444018"/>
                  <a:gd name="connsiteX23" fmla="*/ 32786 w 554461"/>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0 w 552080"/>
                  <a:gd name="connsiteY14" fmla="*/ 373805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28639 w 552080"/>
                  <a:gd name="connsiteY4" fmla="*/ 154731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28639 w 552080"/>
                  <a:gd name="connsiteY4" fmla="*/ 154731 h 444018"/>
                  <a:gd name="connsiteX5" fmla="*/ 547689 w 552080"/>
                  <a:gd name="connsiteY5" fmla="*/ 195212 h 444018"/>
                  <a:gd name="connsiteX6" fmla="*/ 528638 w 552080"/>
                  <a:gd name="connsiteY6" fmla="*/ 249980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28639 w 552080"/>
                  <a:gd name="connsiteY4" fmla="*/ 154731 h 444018"/>
                  <a:gd name="connsiteX5" fmla="*/ 547689 w 552080"/>
                  <a:gd name="connsiteY5" fmla="*/ 195212 h 444018"/>
                  <a:gd name="connsiteX6" fmla="*/ 528638 w 552080"/>
                  <a:gd name="connsiteY6" fmla="*/ 249980 h 444018"/>
                  <a:gd name="connsiteX7" fmla="*/ 547689 w 552080"/>
                  <a:gd name="connsiteY7" fmla="*/ 297605 h 444018"/>
                  <a:gd name="connsiteX8" fmla="*/ 531019 w 552080"/>
                  <a:gd name="connsiteY8" fmla="*/ 345230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2080" h="444018">
                    <a:moveTo>
                      <a:pt x="30405" y="0"/>
                    </a:moveTo>
                    <a:lnTo>
                      <a:pt x="520340" y="0"/>
                    </a:lnTo>
                    <a:cubicBezTo>
                      <a:pt x="536380" y="0"/>
                      <a:pt x="549383" y="13003"/>
                      <a:pt x="549383" y="29043"/>
                    </a:cubicBezTo>
                    <a:cubicBezTo>
                      <a:pt x="553544" y="46100"/>
                      <a:pt x="545589" y="74648"/>
                      <a:pt x="545307" y="102343"/>
                    </a:cubicBezTo>
                    <a:cubicBezTo>
                      <a:pt x="544628" y="122497"/>
                      <a:pt x="528242" y="139253"/>
                      <a:pt x="528639" y="154731"/>
                    </a:cubicBezTo>
                    <a:cubicBezTo>
                      <a:pt x="529036" y="170209"/>
                      <a:pt x="547689" y="179337"/>
                      <a:pt x="547689" y="195212"/>
                    </a:cubicBezTo>
                    <a:cubicBezTo>
                      <a:pt x="547689" y="211087"/>
                      <a:pt x="528638" y="232915"/>
                      <a:pt x="528638" y="249980"/>
                    </a:cubicBezTo>
                    <a:cubicBezTo>
                      <a:pt x="528638" y="267045"/>
                      <a:pt x="547292" y="282524"/>
                      <a:pt x="547689" y="297605"/>
                    </a:cubicBezTo>
                    <a:cubicBezTo>
                      <a:pt x="548086" y="312686"/>
                      <a:pt x="531019" y="332133"/>
                      <a:pt x="531019" y="345230"/>
                    </a:cubicBezTo>
                    <a:cubicBezTo>
                      <a:pt x="531019" y="358327"/>
                      <a:pt x="547405" y="365238"/>
                      <a:pt x="547688" y="376187"/>
                    </a:cubicBezTo>
                    <a:cubicBezTo>
                      <a:pt x="547971" y="387136"/>
                      <a:pt x="556204" y="390092"/>
                      <a:pt x="549383" y="401397"/>
                    </a:cubicBezTo>
                    <a:cubicBezTo>
                      <a:pt x="549383" y="424936"/>
                      <a:pt x="530301" y="444018"/>
                      <a:pt x="506762" y="444018"/>
                    </a:cubicBezTo>
                    <a:lnTo>
                      <a:pt x="43983" y="444018"/>
                    </a:lnTo>
                    <a:cubicBezTo>
                      <a:pt x="20444" y="444018"/>
                      <a:pt x="1362" y="424936"/>
                      <a:pt x="1362" y="401397"/>
                    </a:cubicBezTo>
                    <a:lnTo>
                      <a:pt x="19050" y="380948"/>
                    </a:lnTo>
                    <a:lnTo>
                      <a:pt x="0" y="340468"/>
                    </a:lnTo>
                    <a:lnTo>
                      <a:pt x="23813" y="292842"/>
                    </a:lnTo>
                    <a:lnTo>
                      <a:pt x="0" y="240455"/>
                    </a:lnTo>
                    <a:lnTo>
                      <a:pt x="23813" y="199975"/>
                    </a:lnTo>
                    <a:lnTo>
                      <a:pt x="2382" y="147587"/>
                    </a:lnTo>
                    <a:lnTo>
                      <a:pt x="21432" y="111868"/>
                    </a:lnTo>
                    <a:lnTo>
                      <a:pt x="0" y="66624"/>
                    </a:lnTo>
                    <a:lnTo>
                      <a:pt x="1362" y="29043"/>
                    </a:lnTo>
                    <a:cubicBezTo>
                      <a:pt x="1362" y="13003"/>
                      <a:pt x="14365" y="0"/>
                      <a:pt x="30405" y="0"/>
                    </a:cubicBezTo>
                    <a:close/>
                  </a:path>
                </a:pathLst>
              </a:custGeom>
              <a:gradFill flip="none" rotWithShape="1">
                <a:gsLst>
                  <a:gs pos="33000">
                    <a:schemeClr val="bg1"/>
                  </a:gs>
                  <a:gs pos="16000">
                    <a:schemeClr val="bg2">
                      <a:lumMod val="50000"/>
                    </a:schemeClr>
                  </a:gs>
                  <a:gs pos="90000">
                    <a:schemeClr val="bg2">
                      <a:lumMod val="25000"/>
                    </a:schemeClr>
                  </a:gs>
                  <a:gs pos="51000">
                    <a:schemeClr val="bg2">
                      <a:lumMod val="50000"/>
                    </a:schemeClr>
                  </a:gs>
                </a:gsLst>
                <a:lin ang="0" scaled="1"/>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sp>
            <p:nvSpPr>
              <p:cNvPr id="126" name="Trapezium 63"/>
              <p:cNvSpPr/>
              <p:nvPr/>
            </p:nvSpPr>
            <p:spPr>
              <a:xfrm>
                <a:off x="7397096" y="3694740"/>
                <a:ext cx="473944" cy="70502"/>
              </a:xfrm>
              <a:prstGeom prst="ellipse">
                <a:avLst/>
              </a:prstGeom>
              <a:gradFill flip="none" rotWithShape="1">
                <a:gsLst>
                  <a:gs pos="45000">
                    <a:srgbClr val="758085">
                      <a:lumMod val="0"/>
                      <a:lumOff val="100000"/>
                    </a:srgbClr>
                  </a:gs>
                  <a:gs pos="27000">
                    <a:srgbClr val="ADB4B7"/>
                  </a:gs>
                  <a:gs pos="72000">
                    <a:srgbClr val="758085">
                      <a:lumMod val="100000"/>
                    </a:srgbClr>
                  </a:gs>
                </a:gsLst>
                <a:path path="circle">
                  <a:fillToRect l="50000" t="50000" r="50000" b="50000"/>
                </a:path>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grpSp>
            <p:nvGrpSpPr>
              <p:cNvPr id="127" name="Groep 126"/>
              <p:cNvGrpSpPr/>
              <p:nvPr/>
            </p:nvGrpSpPr>
            <p:grpSpPr>
              <a:xfrm>
                <a:off x="7379036" y="3775107"/>
                <a:ext cx="499056" cy="359322"/>
                <a:chOff x="2172806" y="4005064"/>
                <a:chExt cx="828388" cy="578901"/>
              </a:xfrm>
            </p:grpSpPr>
            <p:sp>
              <p:nvSpPr>
                <p:cNvPr id="130" name="Vrije vorm 129"/>
                <p:cNvSpPr/>
                <p:nvPr/>
              </p:nvSpPr>
              <p:spPr>
                <a:xfrm>
                  <a:off x="2181050" y="4068527"/>
                  <a:ext cx="820144"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131" name="Vrije vorm 130"/>
                <p:cNvSpPr/>
                <p:nvPr/>
              </p:nvSpPr>
              <p:spPr>
                <a:xfrm>
                  <a:off x="2172806" y="4005064"/>
                  <a:ext cx="426214" cy="81333"/>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43575"/>
                    <a:gd name="connsiteY0" fmla="*/ 72090 h 153423"/>
                    <a:gd name="connsiteX1" fmla="*/ 426214 w 843575"/>
                    <a:gd name="connsiteY1" fmla="*/ 91061 h 153423"/>
                    <a:gd name="connsiteX2" fmla="*/ 843575 w 843575"/>
                    <a:gd name="connsiteY2" fmla="*/ 0 h 153423"/>
                    <a:gd name="connsiteX3" fmla="*/ 426214 w 843575"/>
                    <a:gd name="connsiteY3" fmla="*/ 151768 h 153423"/>
                    <a:gd name="connsiteX4" fmla="*/ 31618 w 843575"/>
                    <a:gd name="connsiteY4" fmla="*/ 136591 h 153423"/>
                    <a:gd name="connsiteX5" fmla="*/ 20235 w 843575"/>
                    <a:gd name="connsiteY5" fmla="*/ 72090 h 153423"/>
                    <a:gd name="connsiteX0" fmla="*/ 20235 w 476252"/>
                    <a:gd name="connsiteY0" fmla="*/ 0 h 81333"/>
                    <a:gd name="connsiteX1" fmla="*/ 426214 w 476252"/>
                    <a:gd name="connsiteY1" fmla="*/ 18971 h 81333"/>
                    <a:gd name="connsiteX2" fmla="*/ 426214 w 476252"/>
                    <a:gd name="connsiteY2" fmla="*/ 79678 h 81333"/>
                    <a:gd name="connsiteX3" fmla="*/ 31618 w 476252"/>
                    <a:gd name="connsiteY3" fmla="*/ 64501 h 81333"/>
                    <a:gd name="connsiteX4" fmla="*/ 20235 w 476252"/>
                    <a:gd name="connsiteY4" fmla="*/ 0 h 81333"/>
                    <a:gd name="connsiteX0" fmla="*/ 20235 w 426214"/>
                    <a:gd name="connsiteY0" fmla="*/ 0 h 81333"/>
                    <a:gd name="connsiteX1" fmla="*/ 426214 w 426214"/>
                    <a:gd name="connsiteY1" fmla="*/ 79678 h 81333"/>
                    <a:gd name="connsiteX2" fmla="*/ 31618 w 426214"/>
                    <a:gd name="connsiteY2" fmla="*/ 64501 h 81333"/>
                    <a:gd name="connsiteX3" fmla="*/ 20235 w 426214"/>
                    <a:gd name="connsiteY3" fmla="*/ 0 h 81333"/>
                  </a:gdLst>
                  <a:ahLst/>
                  <a:cxnLst>
                    <a:cxn ang="0">
                      <a:pos x="connsiteX0" y="connsiteY0"/>
                    </a:cxn>
                    <a:cxn ang="0">
                      <a:pos x="connsiteX1" y="connsiteY1"/>
                    </a:cxn>
                    <a:cxn ang="0">
                      <a:pos x="connsiteX2" y="connsiteY2"/>
                    </a:cxn>
                    <a:cxn ang="0">
                      <a:pos x="connsiteX3" y="connsiteY3"/>
                    </a:cxn>
                  </a:cxnLst>
                  <a:rect l="l" t="t" r="r" b="b"/>
                  <a:pathLst>
                    <a:path w="426214" h="81333">
                      <a:moveTo>
                        <a:pt x="20235" y="0"/>
                      </a:moveTo>
                      <a:cubicBezTo>
                        <a:pt x="86001" y="2530"/>
                        <a:pt x="424317" y="68928"/>
                        <a:pt x="426214" y="79678"/>
                      </a:cubicBezTo>
                      <a:cubicBezTo>
                        <a:pt x="269387" y="84737"/>
                        <a:pt x="99281" y="77781"/>
                        <a:pt x="31618" y="64501"/>
                      </a:cubicBezTo>
                      <a:cubicBezTo>
                        <a:pt x="-6324" y="61972"/>
                        <a:pt x="-10118" y="2530"/>
                        <a:pt x="20235" y="0"/>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132" name="Vrije vorm 131"/>
                <p:cNvSpPr/>
                <p:nvPr/>
              </p:nvSpPr>
              <p:spPr>
                <a:xfrm>
                  <a:off x="2181050" y="4192920"/>
                  <a:ext cx="820143"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133" name="Vrije vorm 132"/>
                <p:cNvSpPr/>
                <p:nvPr/>
              </p:nvSpPr>
              <p:spPr>
                <a:xfrm>
                  <a:off x="2181050" y="4317311"/>
                  <a:ext cx="820143"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134" name="Vrije vorm 133"/>
                <p:cNvSpPr/>
                <p:nvPr/>
              </p:nvSpPr>
              <p:spPr>
                <a:xfrm>
                  <a:off x="2196460" y="4441703"/>
                  <a:ext cx="796023"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grpSp>
          <p:sp>
            <p:nvSpPr>
              <p:cNvPr id="128" name="Afgeronde rechthoek 31"/>
              <p:cNvSpPr/>
              <p:nvPr/>
            </p:nvSpPr>
            <p:spPr>
              <a:xfrm>
                <a:off x="7494805" y="3726323"/>
                <a:ext cx="365126" cy="603390"/>
              </a:xfrm>
              <a:custGeom>
                <a:avLst/>
                <a:gdLst>
                  <a:gd name="connsiteX0" fmla="*/ 0 w 252498"/>
                  <a:gd name="connsiteY0" fmla="*/ 76242 h 628386"/>
                  <a:gd name="connsiteX1" fmla="*/ 76242 w 252498"/>
                  <a:gd name="connsiteY1" fmla="*/ 0 h 628386"/>
                  <a:gd name="connsiteX2" fmla="*/ 176256 w 252498"/>
                  <a:gd name="connsiteY2" fmla="*/ 0 h 628386"/>
                  <a:gd name="connsiteX3" fmla="*/ 252498 w 252498"/>
                  <a:gd name="connsiteY3" fmla="*/ 76242 h 628386"/>
                  <a:gd name="connsiteX4" fmla="*/ 252498 w 252498"/>
                  <a:gd name="connsiteY4" fmla="*/ 552144 h 628386"/>
                  <a:gd name="connsiteX5" fmla="*/ 176256 w 252498"/>
                  <a:gd name="connsiteY5" fmla="*/ 628386 h 628386"/>
                  <a:gd name="connsiteX6" fmla="*/ 76242 w 252498"/>
                  <a:gd name="connsiteY6" fmla="*/ 628386 h 628386"/>
                  <a:gd name="connsiteX7" fmla="*/ 0 w 252498"/>
                  <a:gd name="connsiteY7" fmla="*/ 552144 h 628386"/>
                  <a:gd name="connsiteX8" fmla="*/ 0 w 252498"/>
                  <a:gd name="connsiteY8" fmla="*/ 76242 h 628386"/>
                  <a:gd name="connsiteX0" fmla="*/ 65335 w 317833"/>
                  <a:gd name="connsiteY0" fmla="*/ 76242 h 647436"/>
                  <a:gd name="connsiteX1" fmla="*/ 141577 w 317833"/>
                  <a:gd name="connsiteY1" fmla="*/ 0 h 647436"/>
                  <a:gd name="connsiteX2" fmla="*/ 241591 w 317833"/>
                  <a:gd name="connsiteY2" fmla="*/ 0 h 647436"/>
                  <a:gd name="connsiteX3" fmla="*/ 317833 w 317833"/>
                  <a:gd name="connsiteY3" fmla="*/ 76242 h 647436"/>
                  <a:gd name="connsiteX4" fmla="*/ 317833 w 317833"/>
                  <a:gd name="connsiteY4" fmla="*/ 552144 h 647436"/>
                  <a:gd name="connsiteX5" fmla="*/ 241591 w 317833"/>
                  <a:gd name="connsiteY5" fmla="*/ 628386 h 647436"/>
                  <a:gd name="connsiteX6" fmla="*/ 10608 w 317833"/>
                  <a:gd name="connsiteY6" fmla="*/ 647436 h 647436"/>
                  <a:gd name="connsiteX7" fmla="*/ 65335 w 317833"/>
                  <a:gd name="connsiteY7" fmla="*/ 552144 h 647436"/>
                  <a:gd name="connsiteX8" fmla="*/ 65335 w 317833"/>
                  <a:gd name="connsiteY8" fmla="*/ 76242 h 647436"/>
                  <a:gd name="connsiteX0" fmla="*/ 65335 w 317833"/>
                  <a:gd name="connsiteY0" fmla="*/ 76242 h 666486"/>
                  <a:gd name="connsiteX1" fmla="*/ 141577 w 317833"/>
                  <a:gd name="connsiteY1" fmla="*/ 0 h 666486"/>
                  <a:gd name="connsiteX2" fmla="*/ 241591 w 317833"/>
                  <a:gd name="connsiteY2" fmla="*/ 0 h 666486"/>
                  <a:gd name="connsiteX3" fmla="*/ 317833 w 317833"/>
                  <a:gd name="connsiteY3" fmla="*/ 76242 h 666486"/>
                  <a:gd name="connsiteX4" fmla="*/ 317833 w 317833"/>
                  <a:gd name="connsiteY4" fmla="*/ 552144 h 666486"/>
                  <a:gd name="connsiteX5" fmla="*/ 82048 w 317833"/>
                  <a:gd name="connsiteY5" fmla="*/ 666486 h 666486"/>
                  <a:gd name="connsiteX6" fmla="*/ 10608 w 317833"/>
                  <a:gd name="connsiteY6" fmla="*/ 647436 h 666486"/>
                  <a:gd name="connsiteX7" fmla="*/ 65335 w 317833"/>
                  <a:gd name="connsiteY7" fmla="*/ 552144 h 666486"/>
                  <a:gd name="connsiteX8" fmla="*/ 65335 w 317833"/>
                  <a:gd name="connsiteY8" fmla="*/ 76242 h 666486"/>
                  <a:gd name="connsiteX0" fmla="*/ 62421 w 314919"/>
                  <a:gd name="connsiteY0" fmla="*/ 76242 h 666486"/>
                  <a:gd name="connsiteX1" fmla="*/ 138663 w 314919"/>
                  <a:gd name="connsiteY1" fmla="*/ 0 h 666486"/>
                  <a:gd name="connsiteX2" fmla="*/ 238677 w 314919"/>
                  <a:gd name="connsiteY2" fmla="*/ 0 h 666486"/>
                  <a:gd name="connsiteX3" fmla="*/ 314919 w 314919"/>
                  <a:gd name="connsiteY3" fmla="*/ 76242 h 666486"/>
                  <a:gd name="connsiteX4" fmla="*/ 314919 w 314919"/>
                  <a:gd name="connsiteY4" fmla="*/ 552144 h 666486"/>
                  <a:gd name="connsiteX5" fmla="*/ 79134 w 314919"/>
                  <a:gd name="connsiteY5" fmla="*/ 666486 h 666486"/>
                  <a:gd name="connsiteX6" fmla="*/ 7694 w 314919"/>
                  <a:gd name="connsiteY6" fmla="*/ 647436 h 666486"/>
                  <a:gd name="connsiteX7" fmla="*/ 110046 w 314919"/>
                  <a:gd name="connsiteY7" fmla="*/ 537856 h 666486"/>
                  <a:gd name="connsiteX8" fmla="*/ 62421 w 314919"/>
                  <a:gd name="connsiteY8" fmla="*/ 76242 h 666486"/>
                  <a:gd name="connsiteX0" fmla="*/ 107664 w 314919"/>
                  <a:gd name="connsiteY0" fmla="*/ 83386 h 666486"/>
                  <a:gd name="connsiteX1" fmla="*/ 138663 w 314919"/>
                  <a:gd name="connsiteY1" fmla="*/ 0 h 666486"/>
                  <a:gd name="connsiteX2" fmla="*/ 238677 w 314919"/>
                  <a:gd name="connsiteY2" fmla="*/ 0 h 666486"/>
                  <a:gd name="connsiteX3" fmla="*/ 314919 w 314919"/>
                  <a:gd name="connsiteY3" fmla="*/ 76242 h 666486"/>
                  <a:gd name="connsiteX4" fmla="*/ 314919 w 314919"/>
                  <a:gd name="connsiteY4" fmla="*/ 552144 h 666486"/>
                  <a:gd name="connsiteX5" fmla="*/ 79134 w 314919"/>
                  <a:gd name="connsiteY5" fmla="*/ 666486 h 666486"/>
                  <a:gd name="connsiteX6" fmla="*/ 7694 w 314919"/>
                  <a:gd name="connsiteY6" fmla="*/ 647436 h 666486"/>
                  <a:gd name="connsiteX7" fmla="*/ 110046 w 314919"/>
                  <a:gd name="connsiteY7" fmla="*/ 537856 h 666486"/>
                  <a:gd name="connsiteX8" fmla="*/ 107664 w 314919"/>
                  <a:gd name="connsiteY8" fmla="*/ 83386 h 666486"/>
                  <a:gd name="connsiteX0" fmla="*/ 107664 w 314919"/>
                  <a:gd name="connsiteY0" fmla="*/ 83386 h 666486"/>
                  <a:gd name="connsiteX1" fmla="*/ 138663 w 314919"/>
                  <a:gd name="connsiteY1" fmla="*/ 33337 h 666486"/>
                  <a:gd name="connsiteX2" fmla="*/ 238677 w 314919"/>
                  <a:gd name="connsiteY2" fmla="*/ 0 h 666486"/>
                  <a:gd name="connsiteX3" fmla="*/ 314919 w 314919"/>
                  <a:gd name="connsiteY3" fmla="*/ 76242 h 666486"/>
                  <a:gd name="connsiteX4" fmla="*/ 314919 w 314919"/>
                  <a:gd name="connsiteY4" fmla="*/ 552144 h 666486"/>
                  <a:gd name="connsiteX5" fmla="*/ 79134 w 314919"/>
                  <a:gd name="connsiteY5" fmla="*/ 666486 h 666486"/>
                  <a:gd name="connsiteX6" fmla="*/ 7694 w 314919"/>
                  <a:gd name="connsiteY6" fmla="*/ 647436 h 666486"/>
                  <a:gd name="connsiteX7" fmla="*/ 110046 w 314919"/>
                  <a:gd name="connsiteY7" fmla="*/ 537856 h 666486"/>
                  <a:gd name="connsiteX8" fmla="*/ 107664 w 314919"/>
                  <a:gd name="connsiteY8" fmla="*/ 83386 h 666486"/>
                  <a:gd name="connsiteX0" fmla="*/ 107664 w 314919"/>
                  <a:gd name="connsiteY0" fmla="*/ 54811 h 637911"/>
                  <a:gd name="connsiteX1" fmla="*/ 138663 w 314919"/>
                  <a:gd name="connsiteY1" fmla="*/ 4762 h 637911"/>
                  <a:gd name="connsiteX2" fmla="*/ 238677 w 314919"/>
                  <a:gd name="connsiteY2" fmla="*/ 0 h 637911"/>
                  <a:gd name="connsiteX3" fmla="*/ 314919 w 314919"/>
                  <a:gd name="connsiteY3" fmla="*/ 47667 h 637911"/>
                  <a:gd name="connsiteX4" fmla="*/ 314919 w 314919"/>
                  <a:gd name="connsiteY4" fmla="*/ 523569 h 637911"/>
                  <a:gd name="connsiteX5" fmla="*/ 79134 w 314919"/>
                  <a:gd name="connsiteY5" fmla="*/ 637911 h 637911"/>
                  <a:gd name="connsiteX6" fmla="*/ 7694 w 314919"/>
                  <a:gd name="connsiteY6" fmla="*/ 618861 h 637911"/>
                  <a:gd name="connsiteX7" fmla="*/ 110046 w 314919"/>
                  <a:gd name="connsiteY7" fmla="*/ 509281 h 637911"/>
                  <a:gd name="connsiteX8" fmla="*/ 107664 w 314919"/>
                  <a:gd name="connsiteY8" fmla="*/ 54811 h 637911"/>
                  <a:gd name="connsiteX0" fmla="*/ 183842 w 391097"/>
                  <a:gd name="connsiteY0" fmla="*/ 54811 h 637911"/>
                  <a:gd name="connsiteX1" fmla="*/ 214841 w 391097"/>
                  <a:gd name="connsiteY1" fmla="*/ 4762 h 637911"/>
                  <a:gd name="connsiteX2" fmla="*/ 314855 w 391097"/>
                  <a:gd name="connsiteY2" fmla="*/ 0 h 637911"/>
                  <a:gd name="connsiteX3" fmla="*/ 391097 w 391097"/>
                  <a:gd name="connsiteY3" fmla="*/ 47667 h 637911"/>
                  <a:gd name="connsiteX4" fmla="*/ 391097 w 391097"/>
                  <a:gd name="connsiteY4" fmla="*/ 523569 h 637911"/>
                  <a:gd name="connsiteX5" fmla="*/ 155312 w 391097"/>
                  <a:gd name="connsiteY5" fmla="*/ 637911 h 637911"/>
                  <a:gd name="connsiteX6" fmla="*/ 5291 w 391097"/>
                  <a:gd name="connsiteY6" fmla="*/ 597430 h 637911"/>
                  <a:gd name="connsiteX7" fmla="*/ 186224 w 391097"/>
                  <a:gd name="connsiteY7" fmla="*/ 509281 h 637911"/>
                  <a:gd name="connsiteX8" fmla="*/ 183842 w 391097"/>
                  <a:gd name="connsiteY8" fmla="*/ 54811 h 637911"/>
                  <a:gd name="connsiteX0" fmla="*/ 184275 w 391530"/>
                  <a:gd name="connsiteY0" fmla="*/ 54811 h 637911"/>
                  <a:gd name="connsiteX1" fmla="*/ 215274 w 391530"/>
                  <a:gd name="connsiteY1" fmla="*/ 4762 h 637911"/>
                  <a:gd name="connsiteX2" fmla="*/ 315288 w 391530"/>
                  <a:gd name="connsiteY2" fmla="*/ 0 h 637911"/>
                  <a:gd name="connsiteX3" fmla="*/ 391530 w 391530"/>
                  <a:gd name="connsiteY3" fmla="*/ 47667 h 637911"/>
                  <a:gd name="connsiteX4" fmla="*/ 391530 w 391530"/>
                  <a:gd name="connsiteY4" fmla="*/ 523569 h 637911"/>
                  <a:gd name="connsiteX5" fmla="*/ 155745 w 391530"/>
                  <a:gd name="connsiteY5" fmla="*/ 637911 h 637911"/>
                  <a:gd name="connsiteX6" fmla="*/ 5724 w 391530"/>
                  <a:gd name="connsiteY6" fmla="*/ 597430 h 637911"/>
                  <a:gd name="connsiteX7" fmla="*/ 167607 w 391530"/>
                  <a:gd name="connsiteY7" fmla="*/ 497375 h 637911"/>
                  <a:gd name="connsiteX8" fmla="*/ 184275 w 391530"/>
                  <a:gd name="connsiteY8" fmla="*/ 54811 h 637911"/>
                  <a:gd name="connsiteX0" fmla="*/ 184275 w 391530"/>
                  <a:gd name="connsiteY0" fmla="*/ 54811 h 711730"/>
                  <a:gd name="connsiteX1" fmla="*/ 215274 w 391530"/>
                  <a:gd name="connsiteY1" fmla="*/ 4762 h 711730"/>
                  <a:gd name="connsiteX2" fmla="*/ 315288 w 391530"/>
                  <a:gd name="connsiteY2" fmla="*/ 0 h 711730"/>
                  <a:gd name="connsiteX3" fmla="*/ 391530 w 391530"/>
                  <a:gd name="connsiteY3" fmla="*/ 47667 h 711730"/>
                  <a:gd name="connsiteX4" fmla="*/ 391530 w 391530"/>
                  <a:gd name="connsiteY4" fmla="*/ 523569 h 711730"/>
                  <a:gd name="connsiteX5" fmla="*/ 127170 w 391530"/>
                  <a:gd name="connsiteY5" fmla="*/ 711730 h 711730"/>
                  <a:gd name="connsiteX6" fmla="*/ 5724 w 391530"/>
                  <a:gd name="connsiteY6" fmla="*/ 597430 h 711730"/>
                  <a:gd name="connsiteX7" fmla="*/ 167607 w 391530"/>
                  <a:gd name="connsiteY7" fmla="*/ 497375 h 711730"/>
                  <a:gd name="connsiteX8" fmla="*/ 184275 w 391530"/>
                  <a:gd name="connsiteY8" fmla="*/ 54811 h 71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530" h="711730">
                    <a:moveTo>
                      <a:pt x="184275" y="54811"/>
                    </a:moveTo>
                    <a:cubicBezTo>
                      <a:pt x="184275" y="12704"/>
                      <a:pt x="173167" y="4762"/>
                      <a:pt x="215274" y="4762"/>
                    </a:cubicBezTo>
                    <a:lnTo>
                      <a:pt x="315288" y="0"/>
                    </a:lnTo>
                    <a:cubicBezTo>
                      <a:pt x="357395" y="0"/>
                      <a:pt x="391530" y="5560"/>
                      <a:pt x="391530" y="47667"/>
                    </a:cubicBezTo>
                    <a:lnTo>
                      <a:pt x="391530" y="523569"/>
                    </a:lnTo>
                    <a:cubicBezTo>
                      <a:pt x="391530" y="565676"/>
                      <a:pt x="169277" y="711730"/>
                      <a:pt x="127170" y="711730"/>
                    </a:cubicBezTo>
                    <a:cubicBezTo>
                      <a:pt x="93832" y="711730"/>
                      <a:pt x="39062" y="597430"/>
                      <a:pt x="5724" y="597430"/>
                    </a:cubicBezTo>
                    <a:cubicBezTo>
                      <a:pt x="-36383" y="597430"/>
                      <a:pt x="167607" y="539482"/>
                      <a:pt x="167607" y="497375"/>
                    </a:cubicBezTo>
                    <a:lnTo>
                      <a:pt x="184275" y="54811"/>
                    </a:lnTo>
                    <a:close/>
                  </a:path>
                </a:pathLst>
              </a:custGeom>
              <a:solidFill>
                <a:srgbClr val="353535">
                  <a:alpha val="50196"/>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9" name="Maan 128"/>
              <p:cNvSpPr/>
              <p:nvPr/>
            </p:nvSpPr>
            <p:spPr>
              <a:xfrm rot="16200000">
                <a:off x="7597010" y="3440615"/>
                <a:ext cx="51362" cy="502980"/>
              </a:xfrm>
              <a:prstGeom prst="moon">
                <a:avLst>
                  <a:gd name="adj" fmla="val 42321"/>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35" name="Glance"/>
            <p:cNvSpPr/>
            <p:nvPr/>
          </p:nvSpPr>
          <p:spPr>
            <a:xfrm rot="3600000">
              <a:off x="5611444" y="2396688"/>
              <a:ext cx="889398" cy="460596"/>
            </a:xfrm>
            <a:custGeom>
              <a:avLst/>
              <a:gdLst>
                <a:gd name="connsiteX0" fmla="*/ 0 w 1001681"/>
                <a:gd name="connsiteY0" fmla="*/ 272863 h 545726"/>
                <a:gd name="connsiteX1" fmla="*/ 500841 w 1001681"/>
                <a:gd name="connsiteY1" fmla="*/ 0 h 545726"/>
                <a:gd name="connsiteX2" fmla="*/ 1001682 w 1001681"/>
                <a:gd name="connsiteY2" fmla="*/ 272863 h 545726"/>
                <a:gd name="connsiteX3" fmla="*/ 500841 w 1001681"/>
                <a:gd name="connsiteY3" fmla="*/ 545726 h 545726"/>
                <a:gd name="connsiteX4" fmla="*/ 0 w 1001681"/>
                <a:gd name="connsiteY4" fmla="*/ 272863 h 545726"/>
                <a:gd name="connsiteX0" fmla="*/ 7 w 1001689"/>
                <a:gd name="connsiteY0" fmla="*/ 272863 h 363820"/>
                <a:gd name="connsiteX1" fmla="*/ 500848 w 1001689"/>
                <a:gd name="connsiteY1" fmla="*/ 0 h 363820"/>
                <a:gd name="connsiteX2" fmla="*/ 1001689 w 1001689"/>
                <a:gd name="connsiteY2" fmla="*/ 272863 h 363820"/>
                <a:gd name="connsiteX3" fmla="*/ 509725 w 1001689"/>
                <a:gd name="connsiteY3" fmla="*/ 341540 h 363820"/>
                <a:gd name="connsiteX4" fmla="*/ 7 w 1001689"/>
                <a:gd name="connsiteY4" fmla="*/ 272863 h 363820"/>
                <a:gd name="connsiteX0" fmla="*/ 7 w 1001689"/>
                <a:gd name="connsiteY0" fmla="*/ 272863 h 410634"/>
                <a:gd name="connsiteX1" fmla="*/ 500848 w 1001689"/>
                <a:gd name="connsiteY1" fmla="*/ 0 h 410634"/>
                <a:gd name="connsiteX2" fmla="*/ 1001689 w 1001689"/>
                <a:gd name="connsiteY2" fmla="*/ 272863 h 410634"/>
                <a:gd name="connsiteX3" fmla="*/ 509725 w 1001689"/>
                <a:gd name="connsiteY3" fmla="*/ 341540 h 410634"/>
                <a:gd name="connsiteX4" fmla="*/ 7 w 1001689"/>
                <a:gd name="connsiteY4" fmla="*/ 272863 h 410634"/>
                <a:gd name="connsiteX0" fmla="*/ 3266 w 1004960"/>
                <a:gd name="connsiteY0" fmla="*/ 272863 h 461767"/>
                <a:gd name="connsiteX1" fmla="*/ 504107 w 1004960"/>
                <a:gd name="connsiteY1" fmla="*/ 0 h 461767"/>
                <a:gd name="connsiteX2" fmla="*/ 1004948 w 1004960"/>
                <a:gd name="connsiteY2" fmla="*/ 272863 h 461767"/>
                <a:gd name="connsiteX3" fmla="*/ 717171 w 1004960"/>
                <a:gd name="connsiteY3" fmla="*/ 412561 h 461767"/>
                <a:gd name="connsiteX4" fmla="*/ 3266 w 1004960"/>
                <a:gd name="connsiteY4" fmla="*/ 272863 h 461767"/>
                <a:gd name="connsiteX0" fmla="*/ 5121 w 1006803"/>
                <a:gd name="connsiteY0" fmla="*/ 272863 h 413390"/>
                <a:gd name="connsiteX1" fmla="*/ 505962 w 1006803"/>
                <a:gd name="connsiteY1" fmla="*/ 0 h 413390"/>
                <a:gd name="connsiteX2" fmla="*/ 1006803 w 1006803"/>
                <a:gd name="connsiteY2" fmla="*/ 272863 h 413390"/>
                <a:gd name="connsiteX3" fmla="*/ 719026 w 1006803"/>
                <a:gd name="connsiteY3" fmla="*/ 412561 h 413390"/>
                <a:gd name="connsiteX4" fmla="*/ 274201 w 1006803"/>
                <a:gd name="connsiteY4" fmla="*/ 328232 h 413390"/>
                <a:gd name="connsiteX5" fmla="*/ 5121 w 1006803"/>
                <a:gd name="connsiteY5" fmla="*/ 272863 h 413390"/>
                <a:gd name="connsiteX0" fmla="*/ 7661 w 1009343"/>
                <a:gd name="connsiteY0" fmla="*/ 272863 h 452661"/>
                <a:gd name="connsiteX1" fmla="*/ 508502 w 1009343"/>
                <a:gd name="connsiteY1" fmla="*/ 0 h 452661"/>
                <a:gd name="connsiteX2" fmla="*/ 1009343 w 1009343"/>
                <a:gd name="connsiteY2" fmla="*/ 272863 h 452661"/>
                <a:gd name="connsiteX3" fmla="*/ 721566 w 1009343"/>
                <a:gd name="connsiteY3" fmla="*/ 412561 h 452661"/>
                <a:gd name="connsiteX4" fmla="*/ 241230 w 1009343"/>
                <a:gd name="connsiteY4" fmla="*/ 443641 h 452661"/>
                <a:gd name="connsiteX5" fmla="*/ 7661 w 1009343"/>
                <a:gd name="connsiteY5" fmla="*/ 272863 h 452661"/>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7662 w 1009344"/>
                <a:gd name="connsiteY0" fmla="*/ 272863 h 475469"/>
                <a:gd name="connsiteX1" fmla="*/ 508503 w 1009344"/>
                <a:gd name="connsiteY1" fmla="*/ 0 h 475469"/>
                <a:gd name="connsiteX2" fmla="*/ 1009344 w 1009344"/>
                <a:gd name="connsiteY2" fmla="*/ 272863 h 475469"/>
                <a:gd name="connsiteX3" fmla="*/ 721567 w 1009344"/>
                <a:gd name="connsiteY3" fmla="*/ 456949 h 475469"/>
                <a:gd name="connsiteX4" fmla="*/ 241231 w 1009344"/>
                <a:gd name="connsiteY4" fmla="*/ 443641 h 475469"/>
                <a:gd name="connsiteX5" fmla="*/ 7662 w 1009344"/>
                <a:gd name="connsiteY5" fmla="*/ 272863 h 475469"/>
                <a:gd name="connsiteX0" fmla="*/ 8764 w 1010446"/>
                <a:gd name="connsiteY0" fmla="*/ 272863 h 475469"/>
                <a:gd name="connsiteX1" fmla="*/ 509605 w 1010446"/>
                <a:gd name="connsiteY1" fmla="*/ 0 h 475469"/>
                <a:gd name="connsiteX2" fmla="*/ 1010446 w 1010446"/>
                <a:gd name="connsiteY2" fmla="*/ 272863 h 475469"/>
                <a:gd name="connsiteX3" fmla="*/ 722669 w 1010446"/>
                <a:gd name="connsiteY3" fmla="*/ 456949 h 475469"/>
                <a:gd name="connsiteX4" fmla="*/ 242333 w 1010446"/>
                <a:gd name="connsiteY4" fmla="*/ 443641 h 475469"/>
                <a:gd name="connsiteX5" fmla="*/ 8764 w 1010446"/>
                <a:gd name="connsiteY5" fmla="*/ 272863 h 47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0446" h="475469">
                  <a:moveTo>
                    <a:pt x="8764" y="272863"/>
                  </a:moveTo>
                  <a:cubicBezTo>
                    <a:pt x="53309" y="198923"/>
                    <a:pt x="232998" y="0"/>
                    <a:pt x="509605" y="0"/>
                  </a:cubicBezTo>
                  <a:cubicBezTo>
                    <a:pt x="786212" y="0"/>
                    <a:pt x="1010446" y="122165"/>
                    <a:pt x="1010446" y="272863"/>
                  </a:cubicBezTo>
                  <a:cubicBezTo>
                    <a:pt x="1010446" y="423561"/>
                    <a:pt x="832933" y="517263"/>
                    <a:pt x="722669" y="456949"/>
                  </a:cubicBezTo>
                  <a:cubicBezTo>
                    <a:pt x="612405" y="396635"/>
                    <a:pt x="387950" y="421056"/>
                    <a:pt x="242333" y="443641"/>
                  </a:cubicBezTo>
                  <a:cubicBezTo>
                    <a:pt x="96716" y="466226"/>
                    <a:pt x="-35781" y="346803"/>
                    <a:pt x="8764" y="272863"/>
                  </a:cubicBezTo>
                  <a:close/>
                </a:path>
              </a:pathLst>
            </a:custGeom>
            <a:gradFill flip="none" rotWithShape="1">
              <a:gsLst>
                <a:gs pos="5000">
                  <a:schemeClr val="bg2">
                    <a:lumMod val="90000"/>
                    <a:alpha val="40000"/>
                  </a:schemeClr>
                </a:gs>
                <a:gs pos="74000">
                  <a:schemeClr val="bg1">
                    <a:alpha val="0"/>
                  </a:schemeClr>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36" name="Glance"/>
            <p:cNvSpPr/>
            <p:nvPr/>
          </p:nvSpPr>
          <p:spPr>
            <a:xfrm rot="18000000">
              <a:off x="5107669" y="2474527"/>
              <a:ext cx="862774" cy="491238"/>
            </a:xfrm>
            <a:custGeom>
              <a:avLst/>
              <a:gdLst>
                <a:gd name="connsiteX0" fmla="*/ 0 w 1001681"/>
                <a:gd name="connsiteY0" fmla="*/ 272863 h 545726"/>
                <a:gd name="connsiteX1" fmla="*/ 500841 w 1001681"/>
                <a:gd name="connsiteY1" fmla="*/ 0 h 545726"/>
                <a:gd name="connsiteX2" fmla="*/ 1001682 w 1001681"/>
                <a:gd name="connsiteY2" fmla="*/ 272863 h 545726"/>
                <a:gd name="connsiteX3" fmla="*/ 500841 w 1001681"/>
                <a:gd name="connsiteY3" fmla="*/ 545726 h 545726"/>
                <a:gd name="connsiteX4" fmla="*/ 0 w 1001681"/>
                <a:gd name="connsiteY4" fmla="*/ 272863 h 545726"/>
                <a:gd name="connsiteX0" fmla="*/ 7 w 1001689"/>
                <a:gd name="connsiteY0" fmla="*/ 272863 h 363820"/>
                <a:gd name="connsiteX1" fmla="*/ 500848 w 1001689"/>
                <a:gd name="connsiteY1" fmla="*/ 0 h 363820"/>
                <a:gd name="connsiteX2" fmla="*/ 1001689 w 1001689"/>
                <a:gd name="connsiteY2" fmla="*/ 272863 h 363820"/>
                <a:gd name="connsiteX3" fmla="*/ 509725 w 1001689"/>
                <a:gd name="connsiteY3" fmla="*/ 341540 h 363820"/>
                <a:gd name="connsiteX4" fmla="*/ 7 w 1001689"/>
                <a:gd name="connsiteY4" fmla="*/ 272863 h 363820"/>
                <a:gd name="connsiteX0" fmla="*/ 7 w 1001689"/>
                <a:gd name="connsiteY0" fmla="*/ 272863 h 410634"/>
                <a:gd name="connsiteX1" fmla="*/ 500848 w 1001689"/>
                <a:gd name="connsiteY1" fmla="*/ 0 h 410634"/>
                <a:gd name="connsiteX2" fmla="*/ 1001689 w 1001689"/>
                <a:gd name="connsiteY2" fmla="*/ 272863 h 410634"/>
                <a:gd name="connsiteX3" fmla="*/ 509725 w 1001689"/>
                <a:gd name="connsiteY3" fmla="*/ 341540 h 410634"/>
                <a:gd name="connsiteX4" fmla="*/ 7 w 1001689"/>
                <a:gd name="connsiteY4" fmla="*/ 272863 h 410634"/>
                <a:gd name="connsiteX0" fmla="*/ 3266 w 1004960"/>
                <a:gd name="connsiteY0" fmla="*/ 272863 h 461767"/>
                <a:gd name="connsiteX1" fmla="*/ 504107 w 1004960"/>
                <a:gd name="connsiteY1" fmla="*/ 0 h 461767"/>
                <a:gd name="connsiteX2" fmla="*/ 1004948 w 1004960"/>
                <a:gd name="connsiteY2" fmla="*/ 272863 h 461767"/>
                <a:gd name="connsiteX3" fmla="*/ 717171 w 1004960"/>
                <a:gd name="connsiteY3" fmla="*/ 412561 h 461767"/>
                <a:gd name="connsiteX4" fmla="*/ 3266 w 1004960"/>
                <a:gd name="connsiteY4" fmla="*/ 272863 h 461767"/>
                <a:gd name="connsiteX0" fmla="*/ 5121 w 1006803"/>
                <a:gd name="connsiteY0" fmla="*/ 272863 h 413390"/>
                <a:gd name="connsiteX1" fmla="*/ 505962 w 1006803"/>
                <a:gd name="connsiteY1" fmla="*/ 0 h 413390"/>
                <a:gd name="connsiteX2" fmla="*/ 1006803 w 1006803"/>
                <a:gd name="connsiteY2" fmla="*/ 272863 h 413390"/>
                <a:gd name="connsiteX3" fmla="*/ 719026 w 1006803"/>
                <a:gd name="connsiteY3" fmla="*/ 412561 h 413390"/>
                <a:gd name="connsiteX4" fmla="*/ 274201 w 1006803"/>
                <a:gd name="connsiteY4" fmla="*/ 328232 h 413390"/>
                <a:gd name="connsiteX5" fmla="*/ 5121 w 1006803"/>
                <a:gd name="connsiteY5" fmla="*/ 272863 h 413390"/>
                <a:gd name="connsiteX0" fmla="*/ 7661 w 1009343"/>
                <a:gd name="connsiteY0" fmla="*/ 272863 h 452661"/>
                <a:gd name="connsiteX1" fmla="*/ 508502 w 1009343"/>
                <a:gd name="connsiteY1" fmla="*/ 0 h 452661"/>
                <a:gd name="connsiteX2" fmla="*/ 1009343 w 1009343"/>
                <a:gd name="connsiteY2" fmla="*/ 272863 h 452661"/>
                <a:gd name="connsiteX3" fmla="*/ 721566 w 1009343"/>
                <a:gd name="connsiteY3" fmla="*/ 412561 h 452661"/>
                <a:gd name="connsiteX4" fmla="*/ 241230 w 1009343"/>
                <a:gd name="connsiteY4" fmla="*/ 443641 h 452661"/>
                <a:gd name="connsiteX5" fmla="*/ 7661 w 1009343"/>
                <a:gd name="connsiteY5" fmla="*/ 272863 h 452661"/>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7662 w 1009344"/>
                <a:gd name="connsiteY0" fmla="*/ 272863 h 475469"/>
                <a:gd name="connsiteX1" fmla="*/ 508503 w 1009344"/>
                <a:gd name="connsiteY1" fmla="*/ 0 h 475469"/>
                <a:gd name="connsiteX2" fmla="*/ 1009344 w 1009344"/>
                <a:gd name="connsiteY2" fmla="*/ 272863 h 475469"/>
                <a:gd name="connsiteX3" fmla="*/ 721567 w 1009344"/>
                <a:gd name="connsiteY3" fmla="*/ 456949 h 475469"/>
                <a:gd name="connsiteX4" fmla="*/ 241231 w 1009344"/>
                <a:gd name="connsiteY4" fmla="*/ 443641 h 475469"/>
                <a:gd name="connsiteX5" fmla="*/ 7662 w 1009344"/>
                <a:gd name="connsiteY5" fmla="*/ 272863 h 475469"/>
                <a:gd name="connsiteX0" fmla="*/ 8764 w 1010446"/>
                <a:gd name="connsiteY0" fmla="*/ 272863 h 475469"/>
                <a:gd name="connsiteX1" fmla="*/ 509605 w 1010446"/>
                <a:gd name="connsiteY1" fmla="*/ 0 h 475469"/>
                <a:gd name="connsiteX2" fmla="*/ 1010446 w 1010446"/>
                <a:gd name="connsiteY2" fmla="*/ 272863 h 475469"/>
                <a:gd name="connsiteX3" fmla="*/ 722669 w 1010446"/>
                <a:gd name="connsiteY3" fmla="*/ 456949 h 475469"/>
                <a:gd name="connsiteX4" fmla="*/ 242333 w 1010446"/>
                <a:gd name="connsiteY4" fmla="*/ 443641 h 475469"/>
                <a:gd name="connsiteX5" fmla="*/ 8764 w 1010446"/>
                <a:gd name="connsiteY5" fmla="*/ 272863 h 47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0446" h="475469">
                  <a:moveTo>
                    <a:pt x="8764" y="272863"/>
                  </a:moveTo>
                  <a:cubicBezTo>
                    <a:pt x="53309" y="198923"/>
                    <a:pt x="232998" y="0"/>
                    <a:pt x="509605" y="0"/>
                  </a:cubicBezTo>
                  <a:cubicBezTo>
                    <a:pt x="786212" y="0"/>
                    <a:pt x="1010446" y="122165"/>
                    <a:pt x="1010446" y="272863"/>
                  </a:cubicBezTo>
                  <a:cubicBezTo>
                    <a:pt x="1010446" y="423561"/>
                    <a:pt x="832933" y="517263"/>
                    <a:pt x="722669" y="456949"/>
                  </a:cubicBezTo>
                  <a:cubicBezTo>
                    <a:pt x="612405" y="396635"/>
                    <a:pt x="387950" y="421056"/>
                    <a:pt x="242333" y="443641"/>
                  </a:cubicBezTo>
                  <a:cubicBezTo>
                    <a:pt x="96716" y="466226"/>
                    <a:pt x="-35781" y="346803"/>
                    <a:pt x="8764" y="272863"/>
                  </a:cubicBezTo>
                  <a:close/>
                </a:path>
              </a:pathLst>
            </a:custGeom>
            <a:gradFill flip="none" rotWithShape="1">
              <a:gsLst>
                <a:gs pos="5000">
                  <a:schemeClr val="bg2">
                    <a:lumMod val="90000"/>
                    <a:alpha val="40000"/>
                  </a:schemeClr>
                </a:gs>
                <a:gs pos="74000">
                  <a:schemeClr val="bg1">
                    <a:alpha val="0"/>
                  </a:schemeClr>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37" name="Glance"/>
            <p:cNvSpPr/>
            <p:nvPr/>
          </p:nvSpPr>
          <p:spPr>
            <a:xfrm rot="21240000">
              <a:off x="5366422" y="2318167"/>
              <a:ext cx="643602" cy="333134"/>
            </a:xfrm>
            <a:custGeom>
              <a:avLst/>
              <a:gdLst>
                <a:gd name="connsiteX0" fmla="*/ 0 w 1001681"/>
                <a:gd name="connsiteY0" fmla="*/ 272863 h 545726"/>
                <a:gd name="connsiteX1" fmla="*/ 500841 w 1001681"/>
                <a:gd name="connsiteY1" fmla="*/ 0 h 545726"/>
                <a:gd name="connsiteX2" fmla="*/ 1001682 w 1001681"/>
                <a:gd name="connsiteY2" fmla="*/ 272863 h 545726"/>
                <a:gd name="connsiteX3" fmla="*/ 500841 w 1001681"/>
                <a:gd name="connsiteY3" fmla="*/ 545726 h 545726"/>
                <a:gd name="connsiteX4" fmla="*/ 0 w 1001681"/>
                <a:gd name="connsiteY4" fmla="*/ 272863 h 545726"/>
                <a:gd name="connsiteX0" fmla="*/ 7 w 1001689"/>
                <a:gd name="connsiteY0" fmla="*/ 272863 h 363820"/>
                <a:gd name="connsiteX1" fmla="*/ 500848 w 1001689"/>
                <a:gd name="connsiteY1" fmla="*/ 0 h 363820"/>
                <a:gd name="connsiteX2" fmla="*/ 1001689 w 1001689"/>
                <a:gd name="connsiteY2" fmla="*/ 272863 h 363820"/>
                <a:gd name="connsiteX3" fmla="*/ 509725 w 1001689"/>
                <a:gd name="connsiteY3" fmla="*/ 341540 h 363820"/>
                <a:gd name="connsiteX4" fmla="*/ 7 w 1001689"/>
                <a:gd name="connsiteY4" fmla="*/ 272863 h 363820"/>
                <a:gd name="connsiteX0" fmla="*/ 7 w 1001689"/>
                <a:gd name="connsiteY0" fmla="*/ 272863 h 410634"/>
                <a:gd name="connsiteX1" fmla="*/ 500848 w 1001689"/>
                <a:gd name="connsiteY1" fmla="*/ 0 h 410634"/>
                <a:gd name="connsiteX2" fmla="*/ 1001689 w 1001689"/>
                <a:gd name="connsiteY2" fmla="*/ 272863 h 410634"/>
                <a:gd name="connsiteX3" fmla="*/ 509725 w 1001689"/>
                <a:gd name="connsiteY3" fmla="*/ 341540 h 410634"/>
                <a:gd name="connsiteX4" fmla="*/ 7 w 1001689"/>
                <a:gd name="connsiteY4" fmla="*/ 272863 h 410634"/>
                <a:gd name="connsiteX0" fmla="*/ 3266 w 1004960"/>
                <a:gd name="connsiteY0" fmla="*/ 272863 h 461767"/>
                <a:gd name="connsiteX1" fmla="*/ 504107 w 1004960"/>
                <a:gd name="connsiteY1" fmla="*/ 0 h 461767"/>
                <a:gd name="connsiteX2" fmla="*/ 1004948 w 1004960"/>
                <a:gd name="connsiteY2" fmla="*/ 272863 h 461767"/>
                <a:gd name="connsiteX3" fmla="*/ 717171 w 1004960"/>
                <a:gd name="connsiteY3" fmla="*/ 412561 h 461767"/>
                <a:gd name="connsiteX4" fmla="*/ 3266 w 1004960"/>
                <a:gd name="connsiteY4" fmla="*/ 272863 h 461767"/>
                <a:gd name="connsiteX0" fmla="*/ 5121 w 1006803"/>
                <a:gd name="connsiteY0" fmla="*/ 272863 h 413390"/>
                <a:gd name="connsiteX1" fmla="*/ 505962 w 1006803"/>
                <a:gd name="connsiteY1" fmla="*/ 0 h 413390"/>
                <a:gd name="connsiteX2" fmla="*/ 1006803 w 1006803"/>
                <a:gd name="connsiteY2" fmla="*/ 272863 h 413390"/>
                <a:gd name="connsiteX3" fmla="*/ 719026 w 1006803"/>
                <a:gd name="connsiteY3" fmla="*/ 412561 h 413390"/>
                <a:gd name="connsiteX4" fmla="*/ 274201 w 1006803"/>
                <a:gd name="connsiteY4" fmla="*/ 328232 h 413390"/>
                <a:gd name="connsiteX5" fmla="*/ 5121 w 1006803"/>
                <a:gd name="connsiteY5" fmla="*/ 272863 h 413390"/>
                <a:gd name="connsiteX0" fmla="*/ 7661 w 1009343"/>
                <a:gd name="connsiteY0" fmla="*/ 272863 h 452661"/>
                <a:gd name="connsiteX1" fmla="*/ 508502 w 1009343"/>
                <a:gd name="connsiteY1" fmla="*/ 0 h 452661"/>
                <a:gd name="connsiteX2" fmla="*/ 1009343 w 1009343"/>
                <a:gd name="connsiteY2" fmla="*/ 272863 h 452661"/>
                <a:gd name="connsiteX3" fmla="*/ 721566 w 1009343"/>
                <a:gd name="connsiteY3" fmla="*/ 412561 h 452661"/>
                <a:gd name="connsiteX4" fmla="*/ 241230 w 1009343"/>
                <a:gd name="connsiteY4" fmla="*/ 443641 h 452661"/>
                <a:gd name="connsiteX5" fmla="*/ 7661 w 1009343"/>
                <a:gd name="connsiteY5" fmla="*/ 272863 h 452661"/>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7662 w 1009344"/>
                <a:gd name="connsiteY0" fmla="*/ 272863 h 475469"/>
                <a:gd name="connsiteX1" fmla="*/ 508503 w 1009344"/>
                <a:gd name="connsiteY1" fmla="*/ 0 h 475469"/>
                <a:gd name="connsiteX2" fmla="*/ 1009344 w 1009344"/>
                <a:gd name="connsiteY2" fmla="*/ 272863 h 475469"/>
                <a:gd name="connsiteX3" fmla="*/ 721567 w 1009344"/>
                <a:gd name="connsiteY3" fmla="*/ 456949 h 475469"/>
                <a:gd name="connsiteX4" fmla="*/ 241231 w 1009344"/>
                <a:gd name="connsiteY4" fmla="*/ 443641 h 475469"/>
                <a:gd name="connsiteX5" fmla="*/ 7662 w 1009344"/>
                <a:gd name="connsiteY5" fmla="*/ 272863 h 475469"/>
                <a:gd name="connsiteX0" fmla="*/ 8764 w 1010446"/>
                <a:gd name="connsiteY0" fmla="*/ 272863 h 475469"/>
                <a:gd name="connsiteX1" fmla="*/ 509605 w 1010446"/>
                <a:gd name="connsiteY1" fmla="*/ 0 h 475469"/>
                <a:gd name="connsiteX2" fmla="*/ 1010446 w 1010446"/>
                <a:gd name="connsiteY2" fmla="*/ 272863 h 475469"/>
                <a:gd name="connsiteX3" fmla="*/ 722669 w 1010446"/>
                <a:gd name="connsiteY3" fmla="*/ 456949 h 475469"/>
                <a:gd name="connsiteX4" fmla="*/ 242333 w 1010446"/>
                <a:gd name="connsiteY4" fmla="*/ 443641 h 475469"/>
                <a:gd name="connsiteX5" fmla="*/ 8764 w 1010446"/>
                <a:gd name="connsiteY5" fmla="*/ 272863 h 47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0446" h="475469">
                  <a:moveTo>
                    <a:pt x="8764" y="272863"/>
                  </a:moveTo>
                  <a:cubicBezTo>
                    <a:pt x="53309" y="198923"/>
                    <a:pt x="232998" y="0"/>
                    <a:pt x="509605" y="0"/>
                  </a:cubicBezTo>
                  <a:cubicBezTo>
                    <a:pt x="786212" y="0"/>
                    <a:pt x="1010446" y="122165"/>
                    <a:pt x="1010446" y="272863"/>
                  </a:cubicBezTo>
                  <a:cubicBezTo>
                    <a:pt x="1010446" y="423561"/>
                    <a:pt x="832933" y="517263"/>
                    <a:pt x="722669" y="456949"/>
                  </a:cubicBezTo>
                  <a:cubicBezTo>
                    <a:pt x="612405" y="396635"/>
                    <a:pt x="387950" y="421056"/>
                    <a:pt x="242333" y="443641"/>
                  </a:cubicBezTo>
                  <a:cubicBezTo>
                    <a:pt x="96716" y="466226"/>
                    <a:pt x="-35781" y="346803"/>
                    <a:pt x="8764" y="272863"/>
                  </a:cubicBezTo>
                  <a:close/>
                </a:path>
              </a:pathLst>
            </a:custGeom>
            <a:gradFill flip="none" rotWithShape="1">
              <a:gsLst>
                <a:gs pos="42000">
                  <a:schemeClr val="bg1"/>
                </a:gs>
                <a:gs pos="100000">
                  <a:schemeClr val="bg1">
                    <a:alpha val="0"/>
                  </a:schemeClr>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38" name="Gloeidraad"/>
            <p:cNvSpPr/>
            <p:nvPr/>
          </p:nvSpPr>
          <p:spPr>
            <a:xfrm>
              <a:off x="5646628" y="3157877"/>
              <a:ext cx="286002" cy="65700"/>
            </a:xfrm>
            <a:custGeom>
              <a:avLst/>
              <a:gdLst>
                <a:gd name="connsiteX0" fmla="*/ 0 w 337351"/>
                <a:gd name="connsiteY0" fmla="*/ 71021 h 97654"/>
                <a:gd name="connsiteX1" fmla="*/ 115410 w 337351"/>
                <a:gd name="connsiteY1" fmla="*/ 53266 h 97654"/>
                <a:gd name="connsiteX2" fmla="*/ 115410 w 337351"/>
                <a:gd name="connsiteY2" fmla="*/ 53266 h 97654"/>
                <a:gd name="connsiteX3" fmla="*/ 44388 w 337351"/>
                <a:gd name="connsiteY3" fmla="*/ 0 h 97654"/>
                <a:gd name="connsiteX4" fmla="*/ 97654 w 337351"/>
                <a:gd name="connsiteY4" fmla="*/ 97654 h 97654"/>
                <a:gd name="connsiteX5" fmla="*/ 248575 w 337351"/>
                <a:gd name="connsiteY5" fmla="*/ 53266 h 97654"/>
                <a:gd name="connsiteX6" fmla="*/ 301841 w 337351"/>
                <a:gd name="connsiteY6" fmla="*/ 0 h 97654"/>
                <a:gd name="connsiteX7" fmla="*/ 301841 w 337351"/>
                <a:gd name="connsiteY7" fmla="*/ 0 h 97654"/>
                <a:gd name="connsiteX8" fmla="*/ 239697 w 337351"/>
                <a:gd name="connsiteY8" fmla="*/ 79899 h 97654"/>
                <a:gd name="connsiteX9" fmla="*/ 337351 w 337351"/>
                <a:gd name="connsiteY9" fmla="*/ 79899 h 97654"/>
                <a:gd name="connsiteX0" fmla="*/ 0 w 337351"/>
                <a:gd name="connsiteY0" fmla="*/ 71741 h 98374"/>
                <a:gd name="connsiteX1" fmla="*/ 115410 w 337351"/>
                <a:gd name="connsiteY1" fmla="*/ 53986 h 98374"/>
                <a:gd name="connsiteX2" fmla="*/ 115410 w 337351"/>
                <a:gd name="connsiteY2" fmla="*/ 53986 h 98374"/>
                <a:gd name="connsiteX3" fmla="*/ 44388 w 337351"/>
                <a:gd name="connsiteY3" fmla="*/ 720 h 98374"/>
                <a:gd name="connsiteX4" fmla="*/ 97654 w 337351"/>
                <a:gd name="connsiteY4" fmla="*/ 98374 h 98374"/>
                <a:gd name="connsiteX5" fmla="*/ 248575 w 337351"/>
                <a:gd name="connsiteY5" fmla="*/ 53986 h 98374"/>
                <a:gd name="connsiteX6" fmla="*/ 301841 w 337351"/>
                <a:gd name="connsiteY6" fmla="*/ 720 h 98374"/>
                <a:gd name="connsiteX7" fmla="*/ 301841 w 337351"/>
                <a:gd name="connsiteY7" fmla="*/ 720 h 98374"/>
                <a:gd name="connsiteX8" fmla="*/ 239697 w 337351"/>
                <a:gd name="connsiteY8" fmla="*/ 80619 h 98374"/>
                <a:gd name="connsiteX9" fmla="*/ 337351 w 337351"/>
                <a:gd name="connsiteY9" fmla="*/ 80619 h 98374"/>
                <a:gd name="connsiteX0" fmla="*/ 0 w 337351"/>
                <a:gd name="connsiteY0" fmla="*/ 71741 h 98374"/>
                <a:gd name="connsiteX1" fmla="*/ 115410 w 337351"/>
                <a:gd name="connsiteY1" fmla="*/ 53986 h 98374"/>
                <a:gd name="connsiteX2" fmla="*/ 115410 w 337351"/>
                <a:gd name="connsiteY2" fmla="*/ 53986 h 98374"/>
                <a:gd name="connsiteX3" fmla="*/ 44388 w 337351"/>
                <a:gd name="connsiteY3" fmla="*/ 720 h 98374"/>
                <a:gd name="connsiteX4" fmla="*/ 97654 w 337351"/>
                <a:gd name="connsiteY4" fmla="*/ 98374 h 98374"/>
                <a:gd name="connsiteX5" fmla="*/ 248575 w 337351"/>
                <a:gd name="connsiteY5" fmla="*/ 53986 h 98374"/>
                <a:gd name="connsiteX6" fmla="*/ 301841 w 337351"/>
                <a:gd name="connsiteY6" fmla="*/ 720 h 98374"/>
                <a:gd name="connsiteX7" fmla="*/ 301841 w 337351"/>
                <a:gd name="connsiteY7" fmla="*/ 720 h 98374"/>
                <a:gd name="connsiteX8" fmla="*/ 239697 w 337351"/>
                <a:gd name="connsiteY8" fmla="*/ 80619 h 98374"/>
                <a:gd name="connsiteX9" fmla="*/ 337351 w 337351"/>
                <a:gd name="connsiteY9" fmla="*/ 80619 h 98374"/>
                <a:gd name="connsiteX0" fmla="*/ 0 w 337351"/>
                <a:gd name="connsiteY0" fmla="*/ 71741 h 80619"/>
                <a:gd name="connsiteX1" fmla="*/ 115410 w 337351"/>
                <a:gd name="connsiteY1" fmla="*/ 53986 h 80619"/>
                <a:gd name="connsiteX2" fmla="*/ 115410 w 337351"/>
                <a:gd name="connsiteY2" fmla="*/ 53986 h 80619"/>
                <a:gd name="connsiteX3" fmla="*/ 44388 w 337351"/>
                <a:gd name="connsiteY3" fmla="*/ 720 h 80619"/>
                <a:gd name="connsiteX4" fmla="*/ 90510 w 337351"/>
                <a:gd name="connsiteY4" fmla="*/ 65037 h 80619"/>
                <a:gd name="connsiteX5" fmla="*/ 248575 w 337351"/>
                <a:gd name="connsiteY5" fmla="*/ 53986 h 80619"/>
                <a:gd name="connsiteX6" fmla="*/ 301841 w 337351"/>
                <a:gd name="connsiteY6" fmla="*/ 720 h 80619"/>
                <a:gd name="connsiteX7" fmla="*/ 301841 w 337351"/>
                <a:gd name="connsiteY7" fmla="*/ 720 h 80619"/>
                <a:gd name="connsiteX8" fmla="*/ 239697 w 337351"/>
                <a:gd name="connsiteY8" fmla="*/ 80619 h 80619"/>
                <a:gd name="connsiteX9" fmla="*/ 337351 w 337351"/>
                <a:gd name="connsiteY9" fmla="*/ 80619 h 80619"/>
                <a:gd name="connsiteX0" fmla="*/ 0 w 337351"/>
                <a:gd name="connsiteY0" fmla="*/ 71021 h 79899"/>
                <a:gd name="connsiteX1" fmla="*/ 115410 w 337351"/>
                <a:gd name="connsiteY1" fmla="*/ 53266 h 79899"/>
                <a:gd name="connsiteX2" fmla="*/ 44388 w 337351"/>
                <a:gd name="connsiteY2" fmla="*/ 0 h 79899"/>
                <a:gd name="connsiteX3" fmla="*/ 90510 w 337351"/>
                <a:gd name="connsiteY3" fmla="*/ 64317 h 79899"/>
                <a:gd name="connsiteX4" fmla="*/ 248575 w 337351"/>
                <a:gd name="connsiteY4" fmla="*/ 53266 h 79899"/>
                <a:gd name="connsiteX5" fmla="*/ 301841 w 337351"/>
                <a:gd name="connsiteY5" fmla="*/ 0 h 79899"/>
                <a:gd name="connsiteX6" fmla="*/ 301841 w 337351"/>
                <a:gd name="connsiteY6" fmla="*/ 0 h 79899"/>
                <a:gd name="connsiteX7" fmla="*/ 239697 w 337351"/>
                <a:gd name="connsiteY7" fmla="*/ 79899 h 79899"/>
                <a:gd name="connsiteX8" fmla="*/ 337351 w 337351"/>
                <a:gd name="connsiteY8" fmla="*/ 79899 h 79899"/>
                <a:gd name="connsiteX0" fmla="*/ 0 w 337351"/>
                <a:gd name="connsiteY0" fmla="*/ 71021 h 79899"/>
                <a:gd name="connsiteX1" fmla="*/ 44388 w 337351"/>
                <a:gd name="connsiteY1" fmla="*/ 0 h 79899"/>
                <a:gd name="connsiteX2" fmla="*/ 90510 w 337351"/>
                <a:gd name="connsiteY2" fmla="*/ 64317 h 79899"/>
                <a:gd name="connsiteX3" fmla="*/ 248575 w 337351"/>
                <a:gd name="connsiteY3" fmla="*/ 53266 h 79899"/>
                <a:gd name="connsiteX4" fmla="*/ 301841 w 337351"/>
                <a:gd name="connsiteY4" fmla="*/ 0 h 79899"/>
                <a:gd name="connsiteX5" fmla="*/ 301841 w 337351"/>
                <a:gd name="connsiteY5" fmla="*/ 0 h 79899"/>
                <a:gd name="connsiteX6" fmla="*/ 239697 w 337351"/>
                <a:gd name="connsiteY6" fmla="*/ 79899 h 79899"/>
                <a:gd name="connsiteX7" fmla="*/ 337351 w 337351"/>
                <a:gd name="connsiteY7" fmla="*/ 79899 h 79899"/>
                <a:gd name="connsiteX0" fmla="*/ 0 w 337351"/>
                <a:gd name="connsiteY0" fmla="*/ 71021 h 79899"/>
                <a:gd name="connsiteX1" fmla="*/ 68201 w 337351"/>
                <a:gd name="connsiteY1" fmla="*/ 69057 h 79899"/>
                <a:gd name="connsiteX2" fmla="*/ 90510 w 337351"/>
                <a:gd name="connsiteY2" fmla="*/ 64317 h 79899"/>
                <a:gd name="connsiteX3" fmla="*/ 248575 w 337351"/>
                <a:gd name="connsiteY3" fmla="*/ 53266 h 79899"/>
                <a:gd name="connsiteX4" fmla="*/ 301841 w 337351"/>
                <a:gd name="connsiteY4" fmla="*/ 0 h 79899"/>
                <a:gd name="connsiteX5" fmla="*/ 301841 w 337351"/>
                <a:gd name="connsiteY5" fmla="*/ 0 h 79899"/>
                <a:gd name="connsiteX6" fmla="*/ 239697 w 337351"/>
                <a:gd name="connsiteY6" fmla="*/ 79899 h 79899"/>
                <a:gd name="connsiteX7" fmla="*/ 337351 w 337351"/>
                <a:gd name="connsiteY7" fmla="*/ 79899 h 79899"/>
                <a:gd name="connsiteX0" fmla="*/ 0 w 337351"/>
                <a:gd name="connsiteY0" fmla="*/ 71021 h 79899"/>
                <a:gd name="connsiteX1" fmla="*/ 68201 w 337351"/>
                <a:gd name="connsiteY1" fmla="*/ 69057 h 79899"/>
                <a:gd name="connsiteX2" fmla="*/ 52410 w 337351"/>
                <a:gd name="connsiteY2" fmla="*/ 2405 h 79899"/>
                <a:gd name="connsiteX3" fmla="*/ 248575 w 337351"/>
                <a:gd name="connsiteY3" fmla="*/ 53266 h 79899"/>
                <a:gd name="connsiteX4" fmla="*/ 301841 w 337351"/>
                <a:gd name="connsiteY4" fmla="*/ 0 h 79899"/>
                <a:gd name="connsiteX5" fmla="*/ 301841 w 337351"/>
                <a:gd name="connsiteY5" fmla="*/ 0 h 79899"/>
                <a:gd name="connsiteX6" fmla="*/ 239697 w 337351"/>
                <a:gd name="connsiteY6" fmla="*/ 79899 h 79899"/>
                <a:gd name="connsiteX7" fmla="*/ 337351 w 337351"/>
                <a:gd name="connsiteY7" fmla="*/ 79899 h 79899"/>
                <a:gd name="connsiteX0" fmla="*/ 0 w 337351"/>
                <a:gd name="connsiteY0" fmla="*/ 77759 h 86637"/>
                <a:gd name="connsiteX1" fmla="*/ 68201 w 337351"/>
                <a:gd name="connsiteY1" fmla="*/ 75795 h 86637"/>
                <a:gd name="connsiteX2" fmla="*/ 52410 w 337351"/>
                <a:gd name="connsiteY2" fmla="*/ 9143 h 86637"/>
                <a:gd name="connsiteX3" fmla="*/ 248575 w 337351"/>
                <a:gd name="connsiteY3" fmla="*/ 60004 h 86637"/>
                <a:gd name="connsiteX4" fmla="*/ 301841 w 337351"/>
                <a:gd name="connsiteY4" fmla="*/ 6738 h 86637"/>
                <a:gd name="connsiteX5" fmla="*/ 301841 w 337351"/>
                <a:gd name="connsiteY5" fmla="*/ 6738 h 86637"/>
                <a:gd name="connsiteX6" fmla="*/ 239697 w 337351"/>
                <a:gd name="connsiteY6" fmla="*/ 86637 h 86637"/>
                <a:gd name="connsiteX7" fmla="*/ 337351 w 337351"/>
                <a:gd name="connsiteY7" fmla="*/ 86637 h 86637"/>
                <a:gd name="connsiteX0" fmla="*/ 0 w 337351"/>
                <a:gd name="connsiteY0" fmla="*/ 71021 h 79899"/>
                <a:gd name="connsiteX1" fmla="*/ 52410 w 337351"/>
                <a:gd name="connsiteY1" fmla="*/ 2405 h 79899"/>
                <a:gd name="connsiteX2" fmla="*/ 248575 w 337351"/>
                <a:gd name="connsiteY2" fmla="*/ 53266 h 79899"/>
                <a:gd name="connsiteX3" fmla="*/ 301841 w 337351"/>
                <a:gd name="connsiteY3" fmla="*/ 0 h 79899"/>
                <a:gd name="connsiteX4" fmla="*/ 301841 w 337351"/>
                <a:gd name="connsiteY4" fmla="*/ 0 h 79899"/>
                <a:gd name="connsiteX5" fmla="*/ 239697 w 337351"/>
                <a:gd name="connsiteY5" fmla="*/ 79899 h 79899"/>
                <a:gd name="connsiteX6" fmla="*/ 337351 w 337351"/>
                <a:gd name="connsiteY6" fmla="*/ 79899 h 79899"/>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239697 w 337351"/>
                <a:gd name="connsiteY5" fmla="*/ 85907 h 85907"/>
                <a:gd name="connsiteX6" fmla="*/ 337351 w 337351"/>
                <a:gd name="connsiteY6"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337351 w 337351"/>
                <a:gd name="connsiteY5"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299853 w 337351"/>
                <a:gd name="connsiteY5" fmla="*/ 14863 h 85907"/>
                <a:gd name="connsiteX6" fmla="*/ 337351 w 337351"/>
                <a:gd name="connsiteY6"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337351 w 337351"/>
                <a:gd name="connsiteY5"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37351 w 337351"/>
                <a:gd name="connsiteY4" fmla="*/ 85907 h 85907"/>
                <a:gd name="connsiteX0" fmla="*/ 0 w 337351"/>
                <a:gd name="connsiteY0" fmla="*/ 77029 h 85907"/>
                <a:gd name="connsiteX1" fmla="*/ 52410 w 337351"/>
                <a:gd name="connsiteY1" fmla="*/ 8413 h 85907"/>
                <a:gd name="connsiteX2" fmla="*/ 248575 w 337351"/>
                <a:gd name="connsiteY2" fmla="*/ 59274 h 85907"/>
                <a:gd name="connsiteX3" fmla="*/ 337351 w 337351"/>
                <a:gd name="connsiteY3" fmla="*/ 85907 h 85907"/>
                <a:gd name="connsiteX0" fmla="*/ 0 w 337351"/>
                <a:gd name="connsiteY0" fmla="*/ 77029 h 85907"/>
                <a:gd name="connsiteX1" fmla="*/ 52410 w 337351"/>
                <a:gd name="connsiteY1" fmla="*/ 8413 h 85907"/>
                <a:gd name="connsiteX2" fmla="*/ 248575 w 337351"/>
                <a:gd name="connsiteY2" fmla="*/ 59274 h 85907"/>
                <a:gd name="connsiteX3" fmla="*/ 337351 w 337351"/>
                <a:gd name="connsiteY3" fmla="*/ 85907 h 85907"/>
                <a:gd name="connsiteX0" fmla="*/ 0 w 337351"/>
                <a:gd name="connsiteY0" fmla="*/ 72277 h 81155"/>
                <a:gd name="connsiteX1" fmla="*/ 52410 w 337351"/>
                <a:gd name="connsiteY1" fmla="*/ 3661 h 81155"/>
                <a:gd name="connsiteX2" fmla="*/ 279531 w 337351"/>
                <a:gd name="connsiteY2" fmla="*/ 23566 h 81155"/>
                <a:gd name="connsiteX3" fmla="*/ 337351 w 337351"/>
                <a:gd name="connsiteY3" fmla="*/ 81155 h 81155"/>
                <a:gd name="connsiteX0" fmla="*/ 0 w 337351"/>
                <a:gd name="connsiteY0" fmla="*/ 69308 h 78186"/>
                <a:gd name="connsiteX1" fmla="*/ 52410 w 337351"/>
                <a:gd name="connsiteY1" fmla="*/ 692 h 78186"/>
                <a:gd name="connsiteX2" fmla="*/ 279531 w 337351"/>
                <a:gd name="connsiteY2" fmla="*/ 20597 h 78186"/>
                <a:gd name="connsiteX3" fmla="*/ 337351 w 337351"/>
                <a:gd name="connsiteY3" fmla="*/ 78186 h 78186"/>
                <a:gd name="connsiteX0" fmla="*/ 0 w 337351"/>
                <a:gd name="connsiteY0" fmla="*/ 72135 h 81013"/>
                <a:gd name="connsiteX1" fmla="*/ 52410 w 337351"/>
                <a:gd name="connsiteY1" fmla="*/ 3519 h 81013"/>
                <a:gd name="connsiteX2" fmla="*/ 279531 w 337351"/>
                <a:gd name="connsiteY2" fmla="*/ 23424 h 81013"/>
                <a:gd name="connsiteX3" fmla="*/ 337351 w 337351"/>
                <a:gd name="connsiteY3" fmla="*/ 81013 h 81013"/>
                <a:gd name="connsiteX0" fmla="*/ 0 w 337351"/>
                <a:gd name="connsiteY0" fmla="*/ 72135 h 81013"/>
                <a:gd name="connsiteX1" fmla="*/ 52410 w 337351"/>
                <a:gd name="connsiteY1" fmla="*/ 3519 h 81013"/>
                <a:gd name="connsiteX2" fmla="*/ 159359 w 337351"/>
                <a:gd name="connsiteY2" fmla="*/ 33782 h 81013"/>
                <a:gd name="connsiteX3" fmla="*/ 279531 w 337351"/>
                <a:gd name="connsiteY3" fmla="*/ 23424 h 81013"/>
                <a:gd name="connsiteX4" fmla="*/ 337351 w 337351"/>
                <a:gd name="connsiteY4" fmla="*/ 81013 h 81013"/>
                <a:gd name="connsiteX0" fmla="*/ 0 w 337351"/>
                <a:gd name="connsiteY0" fmla="*/ 68671 h 77549"/>
                <a:gd name="connsiteX1" fmla="*/ 52410 w 337351"/>
                <a:gd name="connsiteY1" fmla="*/ 55 h 77549"/>
                <a:gd name="connsiteX2" fmla="*/ 154597 w 337351"/>
                <a:gd name="connsiteY2" fmla="*/ 56512 h 77549"/>
                <a:gd name="connsiteX3" fmla="*/ 279531 w 337351"/>
                <a:gd name="connsiteY3" fmla="*/ 19960 h 77549"/>
                <a:gd name="connsiteX4" fmla="*/ 337351 w 337351"/>
                <a:gd name="connsiteY4" fmla="*/ 77549 h 77549"/>
                <a:gd name="connsiteX0" fmla="*/ 0 w 337351"/>
                <a:gd name="connsiteY0" fmla="*/ 68667 h 77545"/>
                <a:gd name="connsiteX1" fmla="*/ 52410 w 337351"/>
                <a:gd name="connsiteY1" fmla="*/ 51 h 77545"/>
                <a:gd name="connsiteX2" fmla="*/ 154597 w 337351"/>
                <a:gd name="connsiteY2" fmla="*/ 56508 h 77545"/>
                <a:gd name="connsiteX3" fmla="*/ 279531 w 337351"/>
                <a:gd name="connsiteY3" fmla="*/ 19956 h 77545"/>
                <a:gd name="connsiteX4" fmla="*/ 337351 w 337351"/>
                <a:gd name="connsiteY4" fmla="*/ 77545 h 77545"/>
                <a:gd name="connsiteX0" fmla="*/ 0 w 337351"/>
                <a:gd name="connsiteY0" fmla="*/ 68667 h 77545"/>
                <a:gd name="connsiteX1" fmla="*/ 52410 w 337351"/>
                <a:gd name="connsiteY1" fmla="*/ 51 h 77545"/>
                <a:gd name="connsiteX2" fmla="*/ 154597 w 337351"/>
                <a:gd name="connsiteY2" fmla="*/ 56508 h 77545"/>
                <a:gd name="connsiteX3" fmla="*/ 279531 w 337351"/>
                <a:gd name="connsiteY3" fmla="*/ 19956 h 77545"/>
                <a:gd name="connsiteX4" fmla="*/ 337351 w 337351"/>
                <a:gd name="connsiteY4" fmla="*/ 77545 h 77545"/>
                <a:gd name="connsiteX0" fmla="*/ 0 w 337351"/>
                <a:gd name="connsiteY0" fmla="*/ 68618 h 77496"/>
                <a:gd name="connsiteX1" fmla="*/ 52410 w 337351"/>
                <a:gd name="connsiteY1" fmla="*/ 2 h 77496"/>
                <a:gd name="connsiteX2" fmla="*/ 154597 w 337351"/>
                <a:gd name="connsiteY2" fmla="*/ 56459 h 77496"/>
                <a:gd name="connsiteX3" fmla="*/ 279531 w 337351"/>
                <a:gd name="connsiteY3" fmla="*/ 19907 h 77496"/>
                <a:gd name="connsiteX4" fmla="*/ 337351 w 337351"/>
                <a:gd name="connsiteY4" fmla="*/ 77496 h 77496"/>
                <a:gd name="connsiteX0" fmla="*/ 0 w 337351"/>
                <a:gd name="connsiteY0" fmla="*/ 68618 h 77496"/>
                <a:gd name="connsiteX1" fmla="*/ 52410 w 337351"/>
                <a:gd name="connsiteY1" fmla="*/ 2 h 77496"/>
                <a:gd name="connsiteX2" fmla="*/ 154597 w 337351"/>
                <a:gd name="connsiteY2" fmla="*/ 56459 h 77496"/>
                <a:gd name="connsiteX3" fmla="*/ 270006 w 337351"/>
                <a:gd name="connsiteY3" fmla="*/ 8001 h 77496"/>
                <a:gd name="connsiteX4" fmla="*/ 337351 w 337351"/>
                <a:gd name="connsiteY4" fmla="*/ 77496 h 77496"/>
                <a:gd name="connsiteX0" fmla="*/ 0 w 337351"/>
                <a:gd name="connsiteY0" fmla="*/ 68618 h 77496"/>
                <a:gd name="connsiteX1" fmla="*/ 52410 w 337351"/>
                <a:gd name="connsiteY1" fmla="*/ 2 h 77496"/>
                <a:gd name="connsiteX2" fmla="*/ 154597 w 337351"/>
                <a:gd name="connsiteY2" fmla="*/ 56459 h 77496"/>
                <a:gd name="connsiteX3" fmla="*/ 270006 w 337351"/>
                <a:gd name="connsiteY3" fmla="*/ 8001 h 77496"/>
                <a:gd name="connsiteX4" fmla="*/ 337351 w 337351"/>
                <a:gd name="connsiteY4" fmla="*/ 77496 h 77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351" h="77496">
                  <a:moveTo>
                    <a:pt x="0" y="68618"/>
                  </a:moveTo>
                  <a:cubicBezTo>
                    <a:pt x="10919" y="54323"/>
                    <a:pt x="124275" y="-353"/>
                    <a:pt x="52410" y="2"/>
                  </a:cubicBezTo>
                  <a:cubicBezTo>
                    <a:pt x="-19455" y="357"/>
                    <a:pt x="87375" y="55126"/>
                    <a:pt x="154597" y="56459"/>
                  </a:cubicBezTo>
                  <a:cubicBezTo>
                    <a:pt x="221819" y="57792"/>
                    <a:pt x="349084" y="6876"/>
                    <a:pt x="270006" y="8001"/>
                  </a:cubicBezTo>
                  <a:cubicBezTo>
                    <a:pt x="190928" y="9126"/>
                    <a:pt x="307759" y="68618"/>
                    <a:pt x="337351" y="77496"/>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grpSp>
      <p:grpSp>
        <p:nvGrpSpPr>
          <p:cNvPr id="167" name="Groep 166"/>
          <p:cNvGrpSpPr/>
          <p:nvPr/>
        </p:nvGrpSpPr>
        <p:grpSpPr>
          <a:xfrm>
            <a:off x="3506887" y="1959856"/>
            <a:ext cx="1118628" cy="2147425"/>
            <a:chOff x="5215480" y="2182287"/>
            <a:chExt cx="1118628" cy="2147425"/>
          </a:xfrm>
        </p:grpSpPr>
        <p:sp>
          <p:nvSpPr>
            <p:cNvPr id="168" name="GLASS OUTLINE"/>
            <p:cNvSpPr/>
            <p:nvPr/>
          </p:nvSpPr>
          <p:spPr>
            <a:xfrm>
              <a:off x="5215480" y="2309679"/>
              <a:ext cx="1118628" cy="1476654"/>
            </a:xfrm>
            <a:custGeom>
              <a:avLst/>
              <a:gdLst>
                <a:gd name="connsiteX0" fmla="*/ 463138 w 1781299"/>
                <a:gd name="connsiteY0" fmla="*/ 2137558 h 2137558"/>
                <a:gd name="connsiteX1" fmla="*/ 308759 w 1781299"/>
                <a:gd name="connsiteY1" fmla="*/ 1662545 h 2137558"/>
                <a:gd name="connsiteX2" fmla="*/ 0 w 1781299"/>
                <a:gd name="connsiteY2" fmla="*/ 736270 h 2137558"/>
                <a:gd name="connsiteX3" fmla="*/ 843148 w 1781299"/>
                <a:gd name="connsiteY3" fmla="*/ 0 h 2137558"/>
                <a:gd name="connsiteX4" fmla="*/ 1781299 w 1781299"/>
                <a:gd name="connsiteY4" fmla="*/ 795647 h 2137558"/>
                <a:gd name="connsiteX5" fmla="*/ 1401288 w 1781299"/>
                <a:gd name="connsiteY5" fmla="*/ 1816925 h 2137558"/>
                <a:gd name="connsiteX6" fmla="*/ 1282535 w 1781299"/>
                <a:gd name="connsiteY6" fmla="*/ 2137558 h 2137558"/>
                <a:gd name="connsiteX7" fmla="*/ 463138 w 1781299"/>
                <a:gd name="connsiteY7" fmla="*/ 2137558 h 2137558"/>
                <a:gd name="connsiteX0" fmla="*/ 463138 w 1781299"/>
                <a:gd name="connsiteY0" fmla="*/ 2137712 h 2137712"/>
                <a:gd name="connsiteX1" fmla="*/ 308759 w 1781299"/>
                <a:gd name="connsiteY1" fmla="*/ 1662699 h 2137712"/>
                <a:gd name="connsiteX2" fmla="*/ 0 w 1781299"/>
                <a:gd name="connsiteY2" fmla="*/ 736424 h 2137712"/>
                <a:gd name="connsiteX3" fmla="*/ 843148 w 1781299"/>
                <a:gd name="connsiteY3" fmla="*/ 154 h 2137712"/>
                <a:gd name="connsiteX4" fmla="*/ 1781299 w 1781299"/>
                <a:gd name="connsiteY4" fmla="*/ 795801 h 2137712"/>
                <a:gd name="connsiteX5" fmla="*/ 1401288 w 1781299"/>
                <a:gd name="connsiteY5" fmla="*/ 1817079 h 2137712"/>
                <a:gd name="connsiteX6" fmla="*/ 1282535 w 1781299"/>
                <a:gd name="connsiteY6" fmla="*/ 2137712 h 2137712"/>
                <a:gd name="connsiteX7" fmla="*/ 463138 w 1781299"/>
                <a:gd name="connsiteY7" fmla="*/ 2137712 h 2137712"/>
                <a:gd name="connsiteX0" fmla="*/ 463138 w 1781299"/>
                <a:gd name="connsiteY0" fmla="*/ 2138480 h 2138480"/>
                <a:gd name="connsiteX1" fmla="*/ 308759 w 1781299"/>
                <a:gd name="connsiteY1" fmla="*/ 1663467 h 2138480"/>
                <a:gd name="connsiteX2" fmla="*/ 0 w 1781299"/>
                <a:gd name="connsiteY2" fmla="*/ 737192 h 2138480"/>
                <a:gd name="connsiteX3" fmla="*/ 843148 w 1781299"/>
                <a:gd name="connsiteY3" fmla="*/ 922 h 2138480"/>
                <a:gd name="connsiteX4" fmla="*/ 1781299 w 1781299"/>
                <a:gd name="connsiteY4" fmla="*/ 796569 h 2138480"/>
                <a:gd name="connsiteX5" fmla="*/ 1401288 w 1781299"/>
                <a:gd name="connsiteY5" fmla="*/ 1817847 h 2138480"/>
                <a:gd name="connsiteX6" fmla="*/ 1282535 w 1781299"/>
                <a:gd name="connsiteY6" fmla="*/ 2138480 h 2138480"/>
                <a:gd name="connsiteX7" fmla="*/ 463138 w 1781299"/>
                <a:gd name="connsiteY7" fmla="*/ 2138480 h 2138480"/>
                <a:gd name="connsiteX0" fmla="*/ 463138 w 1804633"/>
                <a:gd name="connsiteY0" fmla="*/ 2138548 h 2138548"/>
                <a:gd name="connsiteX1" fmla="*/ 308759 w 1804633"/>
                <a:gd name="connsiteY1" fmla="*/ 1663535 h 2138548"/>
                <a:gd name="connsiteX2" fmla="*/ 0 w 1804633"/>
                <a:gd name="connsiteY2" fmla="*/ 737260 h 2138548"/>
                <a:gd name="connsiteX3" fmla="*/ 843148 w 1804633"/>
                <a:gd name="connsiteY3" fmla="*/ 990 h 2138548"/>
                <a:gd name="connsiteX4" fmla="*/ 1781299 w 1804633"/>
                <a:gd name="connsiteY4" fmla="*/ 796637 h 2138548"/>
                <a:gd name="connsiteX5" fmla="*/ 1401288 w 1804633"/>
                <a:gd name="connsiteY5" fmla="*/ 1817915 h 2138548"/>
                <a:gd name="connsiteX6" fmla="*/ 1282535 w 1804633"/>
                <a:gd name="connsiteY6" fmla="*/ 2138548 h 2138548"/>
                <a:gd name="connsiteX7" fmla="*/ 463138 w 1804633"/>
                <a:gd name="connsiteY7" fmla="*/ 2138548 h 2138548"/>
                <a:gd name="connsiteX0" fmla="*/ 478631 w 1820126"/>
                <a:gd name="connsiteY0" fmla="*/ 2138548 h 2138548"/>
                <a:gd name="connsiteX1" fmla="*/ 324252 w 1820126"/>
                <a:gd name="connsiteY1" fmla="*/ 1663535 h 2138548"/>
                <a:gd name="connsiteX2" fmla="*/ 15493 w 1820126"/>
                <a:gd name="connsiteY2" fmla="*/ 737260 h 2138548"/>
                <a:gd name="connsiteX3" fmla="*/ 858641 w 1820126"/>
                <a:gd name="connsiteY3" fmla="*/ 990 h 2138548"/>
                <a:gd name="connsiteX4" fmla="*/ 1796792 w 1820126"/>
                <a:gd name="connsiteY4" fmla="*/ 796637 h 2138548"/>
                <a:gd name="connsiteX5" fmla="*/ 1416781 w 1820126"/>
                <a:gd name="connsiteY5" fmla="*/ 1817915 h 2138548"/>
                <a:gd name="connsiteX6" fmla="*/ 1298028 w 1820126"/>
                <a:gd name="connsiteY6" fmla="*/ 2138548 h 2138548"/>
                <a:gd name="connsiteX7" fmla="*/ 478631 w 1820126"/>
                <a:gd name="connsiteY7" fmla="*/ 2138548 h 213854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67067"/>
                <a:gd name="connsiteX1" fmla="*/ 324252 w 1820126"/>
                <a:gd name="connsiteY1" fmla="*/ 1663535 h 2167067"/>
                <a:gd name="connsiteX2" fmla="*/ 15493 w 1820126"/>
                <a:gd name="connsiteY2" fmla="*/ 737260 h 2167067"/>
                <a:gd name="connsiteX3" fmla="*/ 858641 w 1820126"/>
                <a:gd name="connsiteY3" fmla="*/ 990 h 2167067"/>
                <a:gd name="connsiteX4" fmla="*/ 1796792 w 1820126"/>
                <a:gd name="connsiteY4" fmla="*/ 796637 h 2167067"/>
                <a:gd name="connsiteX5" fmla="*/ 1416781 w 1820126"/>
                <a:gd name="connsiteY5" fmla="*/ 1817915 h 2167067"/>
                <a:gd name="connsiteX6" fmla="*/ 1298028 w 1820126"/>
                <a:gd name="connsiteY6" fmla="*/ 2138548 h 2167067"/>
                <a:gd name="connsiteX7" fmla="*/ 478631 w 1820126"/>
                <a:gd name="connsiteY7" fmla="*/ 2138548 h 2167067"/>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7731 w 1819226"/>
                <a:gd name="connsiteY0" fmla="*/ 2138548 h 2182754"/>
                <a:gd name="connsiteX1" fmla="*/ 334047 w 1819226"/>
                <a:gd name="connsiteY1" fmla="*/ 1636798 h 2182754"/>
                <a:gd name="connsiteX2" fmla="*/ 14593 w 1819226"/>
                <a:gd name="connsiteY2" fmla="*/ 737260 h 2182754"/>
                <a:gd name="connsiteX3" fmla="*/ 857741 w 1819226"/>
                <a:gd name="connsiteY3" fmla="*/ 990 h 2182754"/>
                <a:gd name="connsiteX4" fmla="*/ 1795892 w 1819226"/>
                <a:gd name="connsiteY4" fmla="*/ 796637 h 2182754"/>
                <a:gd name="connsiteX5" fmla="*/ 1415881 w 1819226"/>
                <a:gd name="connsiteY5" fmla="*/ 1817915 h 2182754"/>
                <a:gd name="connsiteX6" fmla="*/ 1297128 w 1819226"/>
                <a:gd name="connsiteY6" fmla="*/ 2138548 h 2182754"/>
                <a:gd name="connsiteX7" fmla="*/ 477731 w 1819226"/>
                <a:gd name="connsiteY7" fmla="*/ 2138548 h 2182754"/>
                <a:gd name="connsiteX0" fmla="*/ 463577 w 1805072"/>
                <a:gd name="connsiteY0" fmla="*/ 2138548 h 2182754"/>
                <a:gd name="connsiteX1" fmla="*/ 319893 w 1805072"/>
                <a:gd name="connsiteY1" fmla="*/ 1636798 h 2182754"/>
                <a:gd name="connsiteX2" fmla="*/ 439 w 1805072"/>
                <a:gd name="connsiteY2" fmla="*/ 737260 h 2182754"/>
                <a:gd name="connsiteX3" fmla="*/ 843587 w 1805072"/>
                <a:gd name="connsiteY3" fmla="*/ 990 h 2182754"/>
                <a:gd name="connsiteX4" fmla="*/ 1781738 w 1805072"/>
                <a:gd name="connsiteY4" fmla="*/ 796637 h 2182754"/>
                <a:gd name="connsiteX5" fmla="*/ 1401727 w 1805072"/>
                <a:gd name="connsiteY5" fmla="*/ 1817915 h 2182754"/>
                <a:gd name="connsiteX6" fmla="*/ 1282974 w 1805072"/>
                <a:gd name="connsiteY6" fmla="*/ 2138548 h 2182754"/>
                <a:gd name="connsiteX7" fmla="*/ 463577 w 1805072"/>
                <a:gd name="connsiteY7" fmla="*/ 2138548 h 2182754"/>
                <a:gd name="connsiteX0" fmla="*/ 479579 w 1821074"/>
                <a:gd name="connsiteY0" fmla="*/ 2138548 h 2182754"/>
                <a:gd name="connsiteX1" fmla="*/ 314505 w 1821074"/>
                <a:gd name="connsiteY1" fmla="*/ 1695619 h 2182754"/>
                <a:gd name="connsiteX2" fmla="*/ 16441 w 1821074"/>
                <a:gd name="connsiteY2" fmla="*/ 737260 h 2182754"/>
                <a:gd name="connsiteX3" fmla="*/ 859589 w 1821074"/>
                <a:gd name="connsiteY3" fmla="*/ 990 h 2182754"/>
                <a:gd name="connsiteX4" fmla="*/ 1797740 w 1821074"/>
                <a:gd name="connsiteY4" fmla="*/ 796637 h 2182754"/>
                <a:gd name="connsiteX5" fmla="*/ 1417729 w 1821074"/>
                <a:gd name="connsiteY5" fmla="*/ 1817915 h 2182754"/>
                <a:gd name="connsiteX6" fmla="*/ 1298976 w 1821074"/>
                <a:gd name="connsiteY6" fmla="*/ 2138548 h 2182754"/>
                <a:gd name="connsiteX7" fmla="*/ 479579 w 1821074"/>
                <a:gd name="connsiteY7" fmla="*/ 2138548 h 2182754"/>
                <a:gd name="connsiteX0" fmla="*/ 463493 w 1804988"/>
                <a:gd name="connsiteY0" fmla="*/ 2138548 h 2182754"/>
                <a:gd name="connsiteX1" fmla="*/ 298419 w 1804988"/>
                <a:gd name="connsiteY1" fmla="*/ 1695619 h 2182754"/>
                <a:gd name="connsiteX2" fmla="*/ 355 w 1804988"/>
                <a:gd name="connsiteY2" fmla="*/ 737260 h 2182754"/>
                <a:gd name="connsiteX3" fmla="*/ 843503 w 1804988"/>
                <a:gd name="connsiteY3" fmla="*/ 990 h 2182754"/>
                <a:gd name="connsiteX4" fmla="*/ 1781654 w 1804988"/>
                <a:gd name="connsiteY4" fmla="*/ 796637 h 2182754"/>
                <a:gd name="connsiteX5" fmla="*/ 1401643 w 1804988"/>
                <a:gd name="connsiteY5" fmla="*/ 1817915 h 2182754"/>
                <a:gd name="connsiteX6" fmla="*/ 1282890 w 1804988"/>
                <a:gd name="connsiteY6" fmla="*/ 2138548 h 2182754"/>
                <a:gd name="connsiteX7" fmla="*/ 463493 w 1804988"/>
                <a:gd name="connsiteY7" fmla="*/ 2138548 h 2182754"/>
                <a:gd name="connsiteX0" fmla="*/ 463493 w 1783109"/>
                <a:gd name="connsiteY0" fmla="*/ 2138691 h 2182897"/>
                <a:gd name="connsiteX1" fmla="*/ 298419 w 1783109"/>
                <a:gd name="connsiteY1" fmla="*/ 1695762 h 2182897"/>
                <a:gd name="connsiteX2" fmla="*/ 355 w 1783109"/>
                <a:gd name="connsiteY2" fmla="*/ 737403 h 2182897"/>
                <a:gd name="connsiteX3" fmla="*/ 843503 w 1783109"/>
                <a:gd name="connsiteY3" fmla="*/ 1133 h 2182897"/>
                <a:gd name="connsiteX4" fmla="*/ 1781654 w 1783109"/>
                <a:gd name="connsiteY4" fmla="*/ 796780 h 2182897"/>
                <a:gd name="connsiteX5" fmla="*/ 1401643 w 1783109"/>
                <a:gd name="connsiteY5" fmla="*/ 1818058 h 2182897"/>
                <a:gd name="connsiteX6" fmla="*/ 1282890 w 1783109"/>
                <a:gd name="connsiteY6" fmla="*/ 2138691 h 2182897"/>
                <a:gd name="connsiteX7" fmla="*/ 463493 w 1783109"/>
                <a:gd name="connsiteY7" fmla="*/ 2138691 h 2182897"/>
                <a:gd name="connsiteX0" fmla="*/ 463493 w 1760970"/>
                <a:gd name="connsiteY0" fmla="*/ 2138007 h 2182213"/>
                <a:gd name="connsiteX1" fmla="*/ 298419 w 1760970"/>
                <a:gd name="connsiteY1" fmla="*/ 1695078 h 2182213"/>
                <a:gd name="connsiteX2" fmla="*/ 355 w 1760970"/>
                <a:gd name="connsiteY2" fmla="*/ 736719 h 2182213"/>
                <a:gd name="connsiteX3" fmla="*/ 843503 w 1760970"/>
                <a:gd name="connsiteY3" fmla="*/ 449 h 2182213"/>
                <a:gd name="connsiteX4" fmla="*/ 1760264 w 1760970"/>
                <a:gd name="connsiteY4" fmla="*/ 817485 h 2182213"/>
                <a:gd name="connsiteX5" fmla="*/ 1401643 w 1760970"/>
                <a:gd name="connsiteY5" fmla="*/ 1817374 h 2182213"/>
                <a:gd name="connsiteX6" fmla="*/ 1282890 w 1760970"/>
                <a:gd name="connsiteY6" fmla="*/ 2138007 h 2182213"/>
                <a:gd name="connsiteX7" fmla="*/ 463493 w 1760970"/>
                <a:gd name="connsiteY7" fmla="*/ 2138007 h 2182213"/>
                <a:gd name="connsiteX0" fmla="*/ 463493 w 1760707"/>
                <a:gd name="connsiteY0" fmla="*/ 2138007 h 2182213"/>
                <a:gd name="connsiteX1" fmla="*/ 298419 w 1760707"/>
                <a:gd name="connsiteY1" fmla="*/ 1695078 h 2182213"/>
                <a:gd name="connsiteX2" fmla="*/ 355 w 1760707"/>
                <a:gd name="connsiteY2" fmla="*/ 736719 h 2182213"/>
                <a:gd name="connsiteX3" fmla="*/ 843503 w 1760707"/>
                <a:gd name="connsiteY3" fmla="*/ 449 h 2182213"/>
                <a:gd name="connsiteX4" fmla="*/ 1760264 w 1760707"/>
                <a:gd name="connsiteY4" fmla="*/ 817485 h 2182213"/>
                <a:gd name="connsiteX5" fmla="*/ 1401643 w 1760707"/>
                <a:gd name="connsiteY5" fmla="*/ 1817374 h 2182213"/>
                <a:gd name="connsiteX6" fmla="*/ 1282890 w 1760707"/>
                <a:gd name="connsiteY6" fmla="*/ 2138007 h 2182213"/>
                <a:gd name="connsiteX7" fmla="*/ 463493 w 1760707"/>
                <a:gd name="connsiteY7" fmla="*/ 2138007 h 2182213"/>
                <a:gd name="connsiteX0" fmla="*/ 463493 w 1760803"/>
                <a:gd name="connsiteY0" fmla="*/ 2138369 h 2182575"/>
                <a:gd name="connsiteX1" fmla="*/ 298419 w 1760803"/>
                <a:gd name="connsiteY1" fmla="*/ 1695440 h 2182575"/>
                <a:gd name="connsiteX2" fmla="*/ 355 w 1760803"/>
                <a:gd name="connsiteY2" fmla="*/ 737081 h 2182575"/>
                <a:gd name="connsiteX3" fmla="*/ 843503 w 1760803"/>
                <a:gd name="connsiteY3" fmla="*/ 811 h 2182575"/>
                <a:gd name="connsiteX4" fmla="*/ 1760264 w 1760803"/>
                <a:gd name="connsiteY4" fmla="*/ 817847 h 2182575"/>
                <a:gd name="connsiteX5" fmla="*/ 1401643 w 1760803"/>
                <a:gd name="connsiteY5" fmla="*/ 1817736 h 2182575"/>
                <a:gd name="connsiteX6" fmla="*/ 1282890 w 1760803"/>
                <a:gd name="connsiteY6" fmla="*/ 2138369 h 2182575"/>
                <a:gd name="connsiteX7" fmla="*/ 463493 w 1760803"/>
                <a:gd name="connsiteY7" fmla="*/ 2138369 h 2182575"/>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29 w 1760713"/>
                <a:gd name="connsiteY0" fmla="*/ 2137716 h 2181922"/>
                <a:gd name="connsiteX1" fmla="*/ 298355 w 1760713"/>
                <a:gd name="connsiteY1" fmla="*/ 1694787 h 2181922"/>
                <a:gd name="connsiteX2" fmla="*/ 291 w 1760713"/>
                <a:gd name="connsiteY2" fmla="*/ 736428 h 2181922"/>
                <a:gd name="connsiteX3" fmla="*/ 843439 w 1760713"/>
                <a:gd name="connsiteY3" fmla="*/ 158 h 2181922"/>
                <a:gd name="connsiteX4" fmla="*/ 1760200 w 1760713"/>
                <a:gd name="connsiteY4" fmla="*/ 817194 h 2181922"/>
                <a:gd name="connsiteX5" fmla="*/ 1401579 w 1760713"/>
                <a:gd name="connsiteY5" fmla="*/ 1817083 h 2181922"/>
                <a:gd name="connsiteX6" fmla="*/ 1282826 w 1760713"/>
                <a:gd name="connsiteY6" fmla="*/ 2137716 h 2181922"/>
                <a:gd name="connsiteX7" fmla="*/ 463429 w 176071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228"/>
                <a:gd name="connsiteY0" fmla="*/ 2137696 h 2181902"/>
                <a:gd name="connsiteX1" fmla="*/ 298365 w 1760228"/>
                <a:gd name="connsiteY1" fmla="*/ 1694767 h 2181902"/>
                <a:gd name="connsiteX2" fmla="*/ 301 w 1760228"/>
                <a:gd name="connsiteY2" fmla="*/ 736408 h 2181902"/>
                <a:gd name="connsiteX3" fmla="*/ 843449 w 1760228"/>
                <a:gd name="connsiteY3" fmla="*/ 138 h 2181902"/>
                <a:gd name="connsiteX4" fmla="*/ 1760210 w 1760228"/>
                <a:gd name="connsiteY4" fmla="*/ 817174 h 2181902"/>
                <a:gd name="connsiteX5" fmla="*/ 1401589 w 1760228"/>
                <a:gd name="connsiteY5" fmla="*/ 1817063 h 2181902"/>
                <a:gd name="connsiteX6" fmla="*/ 1282836 w 1760228"/>
                <a:gd name="connsiteY6" fmla="*/ 2137696 h 2181902"/>
                <a:gd name="connsiteX7" fmla="*/ 463439 w 1760228"/>
                <a:gd name="connsiteY7" fmla="*/ 2137696 h 2181902"/>
                <a:gd name="connsiteX0" fmla="*/ 463439 w 1760231"/>
                <a:gd name="connsiteY0" fmla="*/ 2137574 h 2181780"/>
                <a:gd name="connsiteX1" fmla="*/ 298365 w 1760231"/>
                <a:gd name="connsiteY1" fmla="*/ 1694645 h 2181780"/>
                <a:gd name="connsiteX2" fmla="*/ 301 w 1760231"/>
                <a:gd name="connsiteY2" fmla="*/ 736286 h 2181780"/>
                <a:gd name="connsiteX3" fmla="*/ 843449 w 1760231"/>
                <a:gd name="connsiteY3" fmla="*/ 16 h 2181780"/>
                <a:gd name="connsiteX4" fmla="*/ 1760210 w 1760231"/>
                <a:gd name="connsiteY4" fmla="*/ 817052 h 2181780"/>
                <a:gd name="connsiteX5" fmla="*/ 1401589 w 1760231"/>
                <a:gd name="connsiteY5" fmla="*/ 1816941 h 2181780"/>
                <a:gd name="connsiteX6" fmla="*/ 1282836 w 1760231"/>
                <a:gd name="connsiteY6" fmla="*/ 2137574 h 2181780"/>
                <a:gd name="connsiteX7" fmla="*/ 463439 w 1760231"/>
                <a:gd name="connsiteY7" fmla="*/ 2137574 h 2181780"/>
                <a:gd name="connsiteX0" fmla="*/ 463194 w 1759986"/>
                <a:gd name="connsiteY0" fmla="*/ 2137574 h 2181780"/>
                <a:gd name="connsiteX1" fmla="*/ 298120 w 1759986"/>
                <a:gd name="connsiteY1" fmla="*/ 1694645 h 2181780"/>
                <a:gd name="connsiteX2" fmla="*/ 56 w 1759986"/>
                <a:gd name="connsiteY2" fmla="*/ 736286 h 2181780"/>
                <a:gd name="connsiteX3" fmla="*/ 843204 w 1759986"/>
                <a:gd name="connsiteY3" fmla="*/ 16 h 2181780"/>
                <a:gd name="connsiteX4" fmla="*/ 1759965 w 1759986"/>
                <a:gd name="connsiteY4" fmla="*/ 817052 h 2181780"/>
                <a:gd name="connsiteX5" fmla="*/ 1401344 w 1759986"/>
                <a:gd name="connsiteY5" fmla="*/ 1816941 h 2181780"/>
                <a:gd name="connsiteX6" fmla="*/ 1282591 w 1759986"/>
                <a:gd name="connsiteY6" fmla="*/ 2137574 h 2181780"/>
                <a:gd name="connsiteX7" fmla="*/ 463194 w 1759986"/>
                <a:gd name="connsiteY7" fmla="*/ 2137574 h 2181780"/>
                <a:gd name="connsiteX0" fmla="*/ 473870 w 1770657"/>
                <a:gd name="connsiteY0" fmla="*/ 2137572 h 2181778"/>
                <a:gd name="connsiteX1" fmla="*/ 308796 w 1770657"/>
                <a:gd name="connsiteY1" fmla="*/ 1694643 h 2181778"/>
                <a:gd name="connsiteX2" fmla="*/ 38 w 1770657"/>
                <a:gd name="connsiteY2" fmla="*/ 800453 h 2181778"/>
                <a:gd name="connsiteX3" fmla="*/ 853880 w 1770657"/>
                <a:gd name="connsiteY3" fmla="*/ 14 h 2181778"/>
                <a:gd name="connsiteX4" fmla="*/ 1770641 w 1770657"/>
                <a:gd name="connsiteY4" fmla="*/ 817050 h 2181778"/>
                <a:gd name="connsiteX5" fmla="*/ 1412020 w 1770657"/>
                <a:gd name="connsiteY5" fmla="*/ 1816939 h 2181778"/>
                <a:gd name="connsiteX6" fmla="*/ 1293267 w 1770657"/>
                <a:gd name="connsiteY6" fmla="*/ 2137572 h 2181778"/>
                <a:gd name="connsiteX7" fmla="*/ 473870 w 1770657"/>
                <a:gd name="connsiteY7" fmla="*/ 2137572 h 2181778"/>
                <a:gd name="connsiteX0" fmla="*/ 473870 w 1770657"/>
                <a:gd name="connsiteY0" fmla="*/ 2137565 h 2181771"/>
                <a:gd name="connsiteX1" fmla="*/ 308796 w 1770657"/>
                <a:gd name="connsiteY1" fmla="*/ 1694636 h 2181771"/>
                <a:gd name="connsiteX2" fmla="*/ 38 w 1770657"/>
                <a:gd name="connsiteY2" fmla="*/ 800446 h 2181771"/>
                <a:gd name="connsiteX3" fmla="*/ 853880 w 1770657"/>
                <a:gd name="connsiteY3" fmla="*/ 7 h 2181771"/>
                <a:gd name="connsiteX4" fmla="*/ 1770641 w 1770657"/>
                <a:gd name="connsiteY4" fmla="*/ 811695 h 2181771"/>
                <a:gd name="connsiteX5" fmla="*/ 1412020 w 1770657"/>
                <a:gd name="connsiteY5" fmla="*/ 1816932 h 2181771"/>
                <a:gd name="connsiteX6" fmla="*/ 1293267 w 1770657"/>
                <a:gd name="connsiteY6" fmla="*/ 2137565 h 2181771"/>
                <a:gd name="connsiteX7" fmla="*/ 473870 w 1770657"/>
                <a:gd name="connsiteY7" fmla="*/ 2137565 h 2181771"/>
                <a:gd name="connsiteX0" fmla="*/ 473870 w 1788602"/>
                <a:gd name="connsiteY0" fmla="*/ 2137565 h 2181771"/>
                <a:gd name="connsiteX1" fmla="*/ 308796 w 1788602"/>
                <a:gd name="connsiteY1" fmla="*/ 1694636 h 2181771"/>
                <a:gd name="connsiteX2" fmla="*/ 38 w 1788602"/>
                <a:gd name="connsiteY2" fmla="*/ 800446 h 2181771"/>
                <a:gd name="connsiteX3" fmla="*/ 853880 w 1788602"/>
                <a:gd name="connsiteY3" fmla="*/ 7 h 2181771"/>
                <a:gd name="connsiteX4" fmla="*/ 1770641 w 1788602"/>
                <a:gd name="connsiteY4" fmla="*/ 811695 h 2181771"/>
                <a:gd name="connsiteX5" fmla="*/ 1449451 w 1788602"/>
                <a:gd name="connsiteY5" fmla="*/ 1747416 h 2181771"/>
                <a:gd name="connsiteX6" fmla="*/ 1293267 w 1788602"/>
                <a:gd name="connsiteY6" fmla="*/ 2137565 h 2181771"/>
                <a:gd name="connsiteX7" fmla="*/ 473870 w 1788602"/>
                <a:gd name="connsiteY7" fmla="*/ 2137565 h 2181771"/>
                <a:gd name="connsiteX0" fmla="*/ 473870 w 1771028"/>
                <a:gd name="connsiteY0" fmla="*/ 2137565 h 2181771"/>
                <a:gd name="connsiteX1" fmla="*/ 308796 w 1771028"/>
                <a:gd name="connsiteY1" fmla="*/ 1694636 h 2181771"/>
                <a:gd name="connsiteX2" fmla="*/ 38 w 1771028"/>
                <a:gd name="connsiteY2" fmla="*/ 800446 h 2181771"/>
                <a:gd name="connsiteX3" fmla="*/ 853880 w 1771028"/>
                <a:gd name="connsiteY3" fmla="*/ 7 h 2181771"/>
                <a:gd name="connsiteX4" fmla="*/ 1770641 w 1771028"/>
                <a:gd name="connsiteY4" fmla="*/ 811695 h 2181771"/>
                <a:gd name="connsiteX5" fmla="*/ 1449451 w 1771028"/>
                <a:gd name="connsiteY5" fmla="*/ 1747416 h 2181771"/>
                <a:gd name="connsiteX6" fmla="*/ 1293267 w 1771028"/>
                <a:gd name="connsiteY6" fmla="*/ 2137565 h 2181771"/>
                <a:gd name="connsiteX7" fmla="*/ 473870 w 1771028"/>
                <a:gd name="connsiteY7" fmla="*/ 2137565 h 2181771"/>
                <a:gd name="connsiteX0" fmla="*/ 474410 w 1771568"/>
                <a:gd name="connsiteY0" fmla="*/ 2137565 h 2181771"/>
                <a:gd name="connsiteX1" fmla="*/ 309336 w 1771568"/>
                <a:gd name="connsiteY1" fmla="*/ 1694636 h 2181771"/>
                <a:gd name="connsiteX2" fmla="*/ 578 w 1771568"/>
                <a:gd name="connsiteY2" fmla="*/ 800446 h 2181771"/>
                <a:gd name="connsiteX3" fmla="*/ 854420 w 1771568"/>
                <a:gd name="connsiteY3" fmla="*/ 7 h 2181771"/>
                <a:gd name="connsiteX4" fmla="*/ 1771181 w 1771568"/>
                <a:gd name="connsiteY4" fmla="*/ 811695 h 2181771"/>
                <a:gd name="connsiteX5" fmla="*/ 1449991 w 1771568"/>
                <a:gd name="connsiteY5" fmla="*/ 1747416 h 2181771"/>
                <a:gd name="connsiteX6" fmla="*/ 1293807 w 1771568"/>
                <a:gd name="connsiteY6" fmla="*/ 2137565 h 2181771"/>
                <a:gd name="connsiteX7" fmla="*/ 474410 w 1771568"/>
                <a:gd name="connsiteY7" fmla="*/ 2137565 h 2181771"/>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2287" h="2182119">
                  <a:moveTo>
                    <a:pt x="474866" y="2137913"/>
                  </a:moveTo>
                  <a:cubicBezTo>
                    <a:pt x="375280" y="2118606"/>
                    <a:pt x="356680" y="1917837"/>
                    <a:pt x="309792" y="1694984"/>
                  </a:cubicBezTo>
                  <a:cubicBezTo>
                    <a:pt x="262904" y="1472131"/>
                    <a:pt x="22481" y="1206221"/>
                    <a:pt x="1034" y="800794"/>
                  </a:cubicBezTo>
                  <a:cubicBezTo>
                    <a:pt x="-20413" y="395367"/>
                    <a:pt x="292407" y="14522"/>
                    <a:pt x="854876" y="355"/>
                  </a:cubicBezTo>
                  <a:cubicBezTo>
                    <a:pt x="1417345" y="-13812"/>
                    <a:pt x="1790017" y="397818"/>
                    <a:pt x="1771637" y="812043"/>
                  </a:cubicBezTo>
                  <a:cubicBezTo>
                    <a:pt x="1753257" y="1226268"/>
                    <a:pt x="1476535" y="1532134"/>
                    <a:pt x="1450447" y="1747764"/>
                  </a:cubicBezTo>
                  <a:cubicBezTo>
                    <a:pt x="1424359" y="1963394"/>
                    <a:pt x="1360583" y="2127288"/>
                    <a:pt x="1294263" y="2137913"/>
                  </a:cubicBezTo>
                  <a:cubicBezTo>
                    <a:pt x="1037173" y="2202081"/>
                    <a:pt x="646398" y="2191386"/>
                    <a:pt x="474866" y="2137913"/>
                  </a:cubicBezTo>
                  <a:close/>
                </a:path>
              </a:pathLst>
            </a:custGeom>
            <a:gradFill flip="none" rotWithShape="1">
              <a:gsLst>
                <a:gs pos="100000">
                  <a:schemeClr val="bg2">
                    <a:alpha val="75000"/>
                  </a:schemeClr>
                </a:gs>
                <a:gs pos="48000">
                  <a:schemeClr val="bg2">
                    <a:lumMod val="50000"/>
                    <a:alpha val="5000"/>
                  </a:schemeClr>
                </a:gs>
              </a:gsLst>
              <a:path path="circle">
                <a:fillToRect l="50000" t="50000" r="50000" b="50000"/>
              </a:path>
              <a:tileRect/>
            </a:gra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69" name="WIRES"/>
            <p:cNvGrpSpPr/>
            <p:nvPr/>
          </p:nvGrpSpPr>
          <p:grpSpPr>
            <a:xfrm>
              <a:off x="5634694" y="3160454"/>
              <a:ext cx="302686" cy="358202"/>
              <a:chOff x="7495024" y="3160455"/>
              <a:chExt cx="302686" cy="358202"/>
            </a:xfrm>
          </p:grpSpPr>
          <p:sp>
            <p:nvSpPr>
              <p:cNvPr id="190" name="Vrije vorm 189"/>
              <p:cNvSpPr/>
              <p:nvPr/>
            </p:nvSpPr>
            <p:spPr>
              <a:xfrm>
                <a:off x="7495024" y="3181576"/>
                <a:ext cx="76340" cy="335228"/>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Lst>
                <a:ahLst/>
                <a:cxnLst>
                  <a:cxn ang="0">
                    <a:pos x="connsiteX0" y="connsiteY0"/>
                  </a:cxn>
                  <a:cxn ang="0">
                    <a:pos x="connsiteX1" y="connsiteY1"/>
                  </a:cxn>
                  <a:cxn ang="0">
                    <a:pos x="connsiteX2" y="connsiteY2"/>
                  </a:cxn>
                </a:cxnLst>
                <a:rect l="l" t="t" r="r" b="b"/>
                <a:pathLst>
                  <a:path w="122990" h="540084">
                    <a:moveTo>
                      <a:pt x="122990" y="540084"/>
                    </a:moveTo>
                    <a:lnTo>
                      <a:pt x="0" y="48126"/>
                    </a:lnTo>
                    <a:cubicBezTo>
                      <a:pt x="58821" y="48126"/>
                      <a:pt x="74864" y="32084"/>
                      <a:pt x="80211" y="0"/>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91" name="Vrije vorm 190"/>
              <p:cNvSpPr/>
              <p:nvPr/>
            </p:nvSpPr>
            <p:spPr>
              <a:xfrm flipH="1">
                <a:off x="7721370" y="3181576"/>
                <a:ext cx="76340" cy="335228"/>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Lst>
                <a:ahLst/>
                <a:cxnLst>
                  <a:cxn ang="0">
                    <a:pos x="connsiteX0" y="connsiteY0"/>
                  </a:cxn>
                  <a:cxn ang="0">
                    <a:pos x="connsiteX1" y="connsiteY1"/>
                  </a:cxn>
                  <a:cxn ang="0">
                    <a:pos x="connsiteX2" y="connsiteY2"/>
                  </a:cxn>
                </a:cxnLst>
                <a:rect l="l" t="t" r="r" b="b"/>
                <a:pathLst>
                  <a:path w="122990" h="540084">
                    <a:moveTo>
                      <a:pt x="122990" y="540084"/>
                    </a:moveTo>
                    <a:lnTo>
                      <a:pt x="0" y="48126"/>
                    </a:lnTo>
                    <a:cubicBezTo>
                      <a:pt x="58821" y="48126"/>
                      <a:pt x="74864" y="32084"/>
                      <a:pt x="80211" y="0"/>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92" name="Vrije vorm 191"/>
              <p:cNvSpPr/>
              <p:nvPr/>
            </p:nvSpPr>
            <p:spPr>
              <a:xfrm>
                <a:off x="7533193" y="3160455"/>
                <a:ext cx="90440" cy="358202"/>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01601 w 101601"/>
                  <a:gd name="connsiteY0" fmla="*/ 540084 h 540084"/>
                  <a:gd name="connsiteX1" fmla="*/ 0 w 101601"/>
                  <a:gd name="connsiteY1" fmla="*/ 48126 h 540084"/>
                  <a:gd name="connsiteX2" fmla="*/ 80211 w 101601"/>
                  <a:gd name="connsiteY2" fmla="*/ 0 h 540084"/>
                  <a:gd name="connsiteX0" fmla="*/ 101601 w 105811"/>
                  <a:gd name="connsiteY0" fmla="*/ 540084 h 540084"/>
                  <a:gd name="connsiteX1" fmla="*/ 0 w 105811"/>
                  <a:gd name="connsiteY1" fmla="*/ 48126 h 540084"/>
                  <a:gd name="connsiteX2" fmla="*/ 80211 w 105811"/>
                  <a:gd name="connsiteY2" fmla="*/ 0 h 540084"/>
                  <a:gd name="connsiteX0" fmla="*/ 74864 w 80374"/>
                  <a:gd name="connsiteY0" fmla="*/ 545431 h 545431"/>
                  <a:gd name="connsiteX1" fmla="*/ 0 w 80374"/>
                  <a:gd name="connsiteY1" fmla="*/ 48126 h 545431"/>
                  <a:gd name="connsiteX2" fmla="*/ 80211 w 80374"/>
                  <a:gd name="connsiteY2" fmla="*/ 0 h 545431"/>
                  <a:gd name="connsiteX0" fmla="*/ 106948 w 112295"/>
                  <a:gd name="connsiteY0" fmla="*/ 545431 h 545431"/>
                  <a:gd name="connsiteX1" fmla="*/ 0 w 112295"/>
                  <a:gd name="connsiteY1" fmla="*/ 37431 h 545431"/>
                  <a:gd name="connsiteX2" fmla="*/ 112295 w 112295"/>
                  <a:gd name="connsiteY2" fmla="*/ 0 h 545431"/>
                  <a:gd name="connsiteX0" fmla="*/ 136850 w 142197"/>
                  <a:gd name="connsiteY0" fmla="*/ 577317 h 577317"/>
                  <a:gd name="connsiteX1" fmla="*/ 29902 w 142197"/>
                  <a:gd name="connsiteY1" fmla="*/ 69317 h 577317"/>
                  <a:gd name="connsiteX2" fmla="*/ 142197 w 142197"/>
                  <a:gd name="connsiteY2" fmla="*/ 31886 h 577317"/>
                  <a:gd name="connsiteX0" fmla="*/ 136850 w 142197"/>
                  <a:gd name="connsiteY0" fmla="*/ 577317 h 577317"/>
                  <a:gd name="connsiteX1" fmla="*/ 29902 w 142197"/>
                  <a:gd name="connsiteY1" fmla="*/ 69317 h 577317"/>
                  <a:gd name="connsiteX2" fmla="*/ 142197 w 142197"/>
                  <a:gd name="connsiteY2" fmla="*/ 31886 h 577317"/>
                  <a:gd name="connsiteX0" fmla="*/ 135783 w 151825"/>
                  <a:gd name="connsiteY0" fmla="*/ 566835 h 566835"/>
                  <a:gd name="connsiteX1" fmla="*/ 28835 w 151825"/>
                  <a:gd name="connsiteY1" fmla="*/ 58835 h 566835"/>
                  <a:gd name="connsiteX2" fmla="*/ 151825 w 151825"/>
                  <a:gd name="connsiteY2" fmla="*/ 64183 h 566835"/>
                  <a:gd name="connsiteX0" fmla="*/ 146455 w 162497"/>
                  <a:gd name="connsiteY0" fmla="*/ 567822 h 567822"/>
                  <a:gd name="connsiteX1" fmla="*/ 39507 w 162497"/>
                  <a:gd name="connsiteY1" fmla="*/ 59822 h 567822"/>
                  <a:gd name="connsiteX2" fmla="*/ 162497 w 162497"/>
                  <a:gd name="connsiteY2" fmla="*/ 65170 h 567822"/>
                  <a:gd name="connsiteX0" fmla="*/ 112719 w 128761"/>
                  <a:gd name="connsiteY0" fmla="*/ 518694 h 518694"/>
                  <a:gd name="connsiteX1" fmla="*/ 5771 w 128761"/>
                  <a:gd name="connsiteY1" fmla="*/ 10694 h 518694"/>
                  <a:gd name="connsiteX2" fmla="*/ 128761 w 128761"/>
                  <a:gd name="connsiteY2" fmla="*/ 16042 h 518694"/>
                  <a:gd name="connsiteX0" fmla="*/ 132904 w 148946"/>
                  <a:gd name="connsiteY0" fmla="*/ 562894 h 562894"/>
                  <a:gd name="connsiteX1" fmla="*/ 4525 w 148946"/>
                  <a:gd name="connsiteY1" fmla="*/ 9650 h 562894"/>
                  <a:gd name="connsiteX2" fmla="*/ 148946 w 148946"/>
                  <a:gd name="connsiteY2" fmla="*/ 60242 h 562894"/>
                  <a:gd name="connsiteX0" fmla="*/ 138352 w 154394"/>
                  <a:gd name="connsiteY0" fmla="*/ 554929 h 554929"/>
                  <a:gd name="connsiteX1" fmla="*/ 9973 w 154394"/>
                  <a:gd name="connsiteY1" fmla="*/ 1685 h 554929"/>
                  <a:gd name="connsiteX2" fmla="*/ 154394 w 154394"/>
                  <a:gd name="connsiteY2" fmla="*/ 52277 h 554929"/>
                  <a:gd name="connsiteX0" fmla="*/ 131235 w 147277"/>
                  <a:gd name="connsiteY0" fmla="*/ 580961 h 580961"/>
                  <a:gd name="connsiteX1" fmla="*/ 2856 w 147277"/>
                  <a:gd name="connsiteY1" fmla="*/ 27717 h 580961"/>
                  <a:gd name="connsiteX2" fmla="*/ 50565 w 147277"/>
                  <a:gd name="connsiteY2" fmla="*/ 82445 h 580961"/>
                  <a:gd name="connsiteX3" fmla="*/ 147277 w 147277"/>
                  <a:gd name="connsiteY3" fmla="*/ 78309 h 580961"/>
                  <a:gd name="connsiteX0" fmla="*/ 142101 w 158143"/>
                  <a:gd name="connsiteY0" fmla="*/ 556764 h 556764"/>
                  <a:gd name="connsiteX1" fmla="*/ 13722 w 158143"/>
                  <a:gd name="connsiteY1" fmla="*/ 3520 h 556764"/>
                  <a:gd name="connsiteX2" fmla="*/ 61431 w 158143"/>
                  <a:gd name="connsiteY2" fmla="*/ 58248 h 556764"/>
                  <a:gd name="connsiteX3" fmla="*/ 158143 w 158143"/>
                  <a:gd name="connsiteY3" fmla="*/ 54112 h 556764"/>
                  <a:gd name="connsiteX0" fmla="*/ 142101 w 145705"/>
                  <a:gd name="connsiteY0" fmla="*/ 556764 h 556764"/>
                  <a:gd name="connsiteX1" fmla="*/ 13722 w 145705"/>
                  <a:gd name="connsiteY1" fmla="*/ 3520 h 556764"/>
                  <a:gd name="connsiteX2" fmla="*/ 61431 w 145705"/>
                  <a:gd name="connsiteY2" fmla="*/ 58248 h 556764"/>
                </a:gdLst>
                <a:ahLst/>
                <a:cxnLst>
                  <a:cxn ang="0">
                    <a:pos x="connsiteX0" y="connsiteY0"/>
                  </a:cxn>
                  <a:cxn ang="0">
                    <a:pos x="connsiteX1" y="connsiteY1"/>
                  </a:cxn>
                  <a:cxn ang="0">
                    <a:pos x="connsiteX2" y="connsiteY2"/>
                  </a:cxn>
                </a:cxnLst>
                <a:rect l="l" t="t" r="r" b="b"/>
                <a:pathLst>
                  <a:path w="145705" h="556764">
                    <a:moveTo>
                      <a:pt x="142101" y="556764"/>
                    </a:moveTo>
                    <a:cubicBezTo>
                      <a:pt x="167055" y="323263"/>
                      <a:pt x="55742" y="-39601"/>
                      <a:pt x="13722" y="3520"/>
                    </a:cubicBezTo>
                    <a:cubicBezTo>
                      <a:pt x="-28298" y="46641"/>
                      <a:pt x="37361" y="49816"/>
                      <a:pt x="61431" y="58248"/>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93" name="Vrije vorm 192"/>
              <p:cNvSpPr/>
              <p:nvPr/>
            </p:nvSpPr>
            <p:spPr>
              <a:xfrm flipH="1">
                <a:off x="7672002" y="3160455"/>
                <a:ext cx="90438" cy="358202"/>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01601 w 101601"/>
                  <a:gd name="connsiteY0" fmla="*/ 540084 h 540084"/>
                  <a:gd name="connsiteX1" fmla="*/ 0 w 101601"/>
                  <a:gd name="connsiteY1" fmla="*/ 48126 h 540084"/>
                  <a:gd name="connsiteX2" fmla="*/ 80211 w 101601"/>
                  <a:gd name="connsiteY2" fmla="*/ 0 h 540084"/>
                  <a:gd name="connsiteX0" fmla="*/ 101601 w 105811"/>
                  <a:gd name="connsiteY0" fmla="*/ 540084 h 540084"/>
                  <a:gd name="connsiteX1" fmla="*/ 0 w 105811"/>
                  <a:gd name="connsiteY1" fmla="*/ 48126 h 540084"/>
                  <a:gd name="connsiteX2" fmla="*/ 80211 w 105811"/>
                  <a:gd name="connsiteY2" fmla="*/ 0 h 540084"/>
                  <a:gd name="connsiteX0" fmla="*/ 74864 w 80374"/>
                  <a:gd name="connsiteY0" fmla="*/ 545431 h 545431"/>
                  <a:gd name="connsiteX1" fmla="*/ 0 w 80374"/>
                  <a:gd name="connsiteY1" fmla="*/ 48126 h 545431"/>
                  <a:gd name="connsiteX2" fmla="*/ 80211 w 80374"/>
                  <a:gd name="connsiteY2" fmla="*/ 0 h 545431"/>
                  <a:gd name="connsiteX0" fmla="*/ 106948 w 112295"/>
                  <a:gd name="connsiteY0" fmla="*/ 545431 h 545431"/>
                  <a:gd name="connsiteX1" fmla="*/ 0 w 112295"/>
                  <a:gd name="connsiteY1" fmla="*/ 37431 h 545431"/>
                  <a:gd name="connsiteX2" fmla="*/ 112295 w 112295"/>
                  <a:gd name="connsiteY2" fmla="*/ 0 h 545431"/>
                  <a:gd name="connsiteX0" fmla="*/ 136850 w 142197"/>
                  <a:gd name="connsiteY0" fmla="*/ 577317 h 577317"/>
                  <a:gd name="connsiteX1" fmla="*/ 29902 w 142197"/>
                  <a:gd name="connsiteY1" fmla="*/ 69317 h 577317"/>
                  <a:gd name="connsiteX2" fmla="*/ 142197 w 142197"/>
                  <a:gd name="connsiteY2" fmla="*/ 31886 h 577317"/>
                  <a:gd name="connsiteX0" fmla="*/ 136850 w 142197"/>
                  <a:gd name="connsiteY0" fmla="*/ 577317 h 577317"/>
                  <a:gd name="connsiteX1" fmla="*/ 29902 w 142197"/>
                  <a:gd name="connsiteY1" fmla="*/ 69317 h 577317"/>
                  <a:gd name="connsiteX2" fmla="*/ 142197 w 142197"/>
                  <a:gd name="connsiteY2" fmla="*/ 31886 h 577317"/>
                  <a:gd name="connsiteX0" fmla="*/ 135783 w 151825"/>
                  <a:gd name="connsiteY0" fmla="*/ 566835 h 566835"/>
                  <a:gd name="connsiteX1" fmla="*/ 28835 w 151825"/>
                  <a:gd name="connsiteY1" fmla="*/ 58835 h 566835"/>
                  <a:gd name="connsiteX2" fmla="*/ 151825 w 151825"/>
                  <a:gd name="connsiteY2" fmla="*/ 64183 h 566835"/>
                  <a:gd name="connsiteX0" fmla="*/ 146455 w 162497"/>
                  <a:gd name="connsiteY0" fmla="*/ 567822 h 567822"/>
                  <a:gd name="connsiteX1" fmla="*/ 39507 w 162497"/>
                  <a:gd name="connsiteY1" fmla="*/ 59822 h 567822"/>
                  <a:gd name="connsiteX2" fmla="*/ 162497 w 162497"/>
                  <a:gd name="connsiteY2" fmla="*/ 65170 h 567822"/>
                  <a:gd name="connsiteX0" fmla="*/ 112719 w 128761"/>
                  <a:gd name="connsiteY0" fmla="*/ 518694 h 518694"/>
                  <a:gd name="connsiteX1" fmla="*/ 5771 w 128761"/>
                  <a:gd name="connsiteY1" fmla="*/ 10694 h 518694"/>
                  <a:gd name="connsiteX2" fmla="*/ 128761 w 128761"/>
                  <a:gd name="connsiteY2" fmla="*/ 16042 h 518694"/>
                  <a:gd name="connsiteX0" fmla="*/ 132904 w 148946"/>
                  <a:gd name="connsiteY0" fmla="*/ 562894 h 562894"/>
                  <a:gd name="connsiteX1" fmla="*/ 4525 w 148946"/>
                  <a:gd name="connsiteY1" fmla="*/ 9650 h 562894"/>
                  <a:gd name="connsiteX2" fmla="*/ 148946 w 148946"/>
                  <a:gd name="connsiteY2" fmla="*/ 60242 h 562894"/>
                  <a:gd name="connsiteX0" fmla="*/ 138352 w 154394"/>
                  <a:gd name="connsiteY0" fmla="*/ 554929 h 554929"/>
                  <a:gd name="connsiteX1" fmla="*/ 9973 w 154394"/>
                  <a:gd name="connsiteY1" fmla="*/ 1685 h 554929"/>
                  <a:gd name="connsiteX2" fmla="*/ 154394 w 154394"/>
                  <a:gd name="connsiteY2" fmla="*/ 52277 h 554929"/>
                  <a:gd name="connsiteX0" fmla="*/ 131235 w 147277"/>
                  <a:gd name="connsiteY0" fmla="*/ 580961 h 580961"/>
                  <a:gd name="connsiteX1" fmla="*/ 2856 w 147277"/>
                  <a:gd name="connsiteY1" fmla="*/ 27717 h 580961"/>
                  <a:gd name="connsiteX2" fmla="*/ 50565 w 147277"/>
                  <a:gd name="connsiteY2" fmla="*/ 82445 h 580961"/>
                  <a:gd name="connsiteX3" fmla="*/ 147277 w 147277"/>
                  <a:gd name="connsiteY3" fmla="*/ 78309 h 580961"/>
                  <a:gd name="connsiteX0" fmla="*/ 142101 w 158143"/>
                  <a:gd name="connsiteY0" fmla="*/ 556764 h 556764"/>
                  <a:gd name="connsiteX1" fmla="*/ 13722 w 158143"/>
                  <a:gd name="connsiteY1" fmla="*/ 3520 h 556764"/>
                  <a:gd name="connsiteX2" fmla="*/ 61431 w 158143"/>
                  <a:gd name="connsiteY2" fmla="*/ 58248 h 556764"/>
                  <a:gd name="connsiteX3" fmla="*/ 158143 w 158143"/>
                  <a:gd name="connsiteY3" fmla="*/ 54112 h 556764"/>
                  <a:gd name="connsiteX0" fmla="*/ 142101 w 145705"/>
                  <a:gd name="connsiteY0" fmla="*/ 556764 h 556764"/>
                  <a:gd name="connsiteX1" fmla="*/ 13722 w 145705"/>
                  <a:gd name="connsiteY1" fmla="*/ 3520 h 556764"/>
                  <a:gd name="connsiteX2" fmla="*/ 61431 w 145705"/>
                  <a:gd name="connsiteY2" fmla="*/ 58248 h 556764"/>
                </a:gdLst>
                <a:ahLst/>
                <a:cxnLst>
                  <a:cxn ang="0">
                    <a:pos x="connsiteX0" y="connsiteY0"/>
                  </a:cxn>
                  <a:cxn ang="0">
                    <a:pos x="connsiteX1" y="connsiteY1"/>
                  </a:cxn>
                  <a:cxn ang="0">
                    <a:pos x="connsiteX2" y="connsiteY2"/>
                  </a:cxn>
                </a:cxnLst>
                <a:rect l="l" t="t" r="r" b="b"/>
                <a:pathLst>
                  <a:path w="145705" h="556764">
                    <a:moveTo>
                      <a:pt x="142101" y="556764"/>
                    </a:moveTo>
                    <a:cubicBezTo>
                      <a:pt x="167055" y="323263"/>
                      <a:pt x="55742" y="-39601"/>
                      <a:pt x="13722" y="3520"/>
                    </a:cubicBezTo>
                    <a:cubicBezTo>
                      <a:pt x="-28298" y="46641"/>
                      <a:pt x="37361" y="49816"/>
                      <a:pt x="61431" y="58248"/>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grpSp>
        <p:sp>
          <p:nvSpPr>
            <p:cNvPr id="170" name="GLASS"/>
            <p:cNvSpPr/>
            <p:nvPr/>
          </p:nvSpPr>
          <p:spPr>
            <a:xfrm>
              <a:off x="5215480" y="2309100"/>
              <a:ext cx="1118628" cy="1465084"/>
            </a:xfrm>
            <a:custGeom>
              <a:avLst/>
              <a:gdLst>
                <a:gd name="connsiteX0" fmla="*/ 463138 w 1781299"/>
                <a:gd name="connsiteY0" fmla="*/ 2137558 h 2137558"/>
                <a:gd name="connsiteX1" fmla="*/ 308759 w 1781299"/>
                <a:gd name="connsiteY1" fmla="*/ 1662545 h 2137558"/>
                <a:gd name="connsiteX2" fmla="*/ 0 w 1781299"/>
                <a:gd name="connsiteY2" fmla="*/ 736270 h 2137558"/>
                <a:gd name="connsiteX3" fmla="*/ 843148 w 1781299"/>
                <a:gd name="connsiteY3" fmla="*/ 0 h 2137558"/>
                <a:gd name="connsiteX4" fmla="*/ 1781299 w 1781299"/>
                <a:gd name="connsiteY4" fmla="*/ 795647 h 2137558"/>
                <a:gd name="connsiteX5" fmla="*/ 1401288 w 1781299"/>
                <a:gd name="connsiteY5" fmla="*/ 1816925 h 2137558"/>
                <a:gd name="connsiteX6" fmla="*/ 1282535 w 1781299"/>
                <a:gd name="connsiteY6" fmla="*/ 2137558 h 2137558"/>
                <a:gd name="connsiteX7" fmla="*/ 463138 w 1781299"/>
                <a:gd name="connsiteY7" fmla="*/ 2137558 h 2137558"/>
                <a:gd name="connsiteX0" fmla="*/ 463138 w 1781299"/>
                <a:gd name="connsiteY0" fmla="*/ 2137712 h 2137712"/>
                <a:gd name="connsiteX1" fmla="*/ 308759 w 1781299"/>
                <a:gd name="connsiteY1" fmla="*/ 1662699 h 2137712"/>
                <a:gd name="connsiteX2" fmla="*/ 0 w 1781299"/>
                <a:gd name="connsiteY2" fmla="*/ 736424 h 2137712"/>
                <a:gd name="connsiteX3" fmla="*/ 843148 w 1781299"/>
                <a:gd name="connsiteY3" fmla="*/ 154 h 2137712"/>
                <a:gd name="connsiteX4" fmla="*/ 1781299 w 1781299"/>
                <a:gd name="connsiteY4" fmla="*/ 795801 h 2137712"/>
                <a:gd name="connsiteX5" fmla="*/ 1401288 w 1781299"/>
                <a:gd name="connsiteY5" fmla="*/ 1817079 h 2137712"/>
                <a:gd name="connsiteX6" fmla="*/ 1282535 w 1781299"/>
                <a:gd name="connsiteY6" fmla="*/ 2137712 h 2137712"/>
                <a:gd name="connsiteX7" fmla="*/ 463138 w 1781299"/>
                <a:gd name="connsiteY7" fmla="*/ 2137712 h 2137712"/>
                <a:gd name="connsiteX0" fmla="*/ 463138 w 1781299"/>
                <a:gd name="connsiteY0" fmla="*/ 2138480 h 2138480"/>
                <a:gd name="connsiteX1" fmla="*/ 308759 w 1781299"/>
                <a:gd name="connsiteY1" fmla="*/ 1663467 h 2138480"/>
                <a:gd name="connsiteX2" fmla="*/ 0 w 1781299"/>
                <a:gd name="connsiteY2" fmla="*/ 737192 h 2138480"/>
                <a:gd name="connsiteX3" fmla="*/ 843148 w 1781299"/>
                <a:gd name="connsiteY3" fmla="*/ 922 h 2138480"/>
                <a:gd name="connsiteX4" fmla="*/ 1781299 w 1781299"/>
                <a:gd name="connsiteY4" fmla="*/ 796569 h 2138480"/>
                <a:gd name="connsiteX5" fmla="*/ 1401288 w 1781299"/>
                <a:gd name="connsiteY5" fmla="*/ 1817847 h 2138480"/>
                <a:gd name="connsiteX6" fmla="*/ 1282535 w 1781299"/>
                <a:gd name="connsiteY6" fmla="*/ 2138480 h 2138480"/>
                <a:gd name="connsiteX7" fmla="*/ 463138 w 1781299"/>
                <a:gd name="connsiteY7" fmla="*/ 2138480 h 2138480"/>
                <a:gd name="connsiteX0" fmla="*/ 463138 w 1804633"/>
                <a:gd name="connsiteY0" fmla="*/ 2138548 h 2138548"/>
                <a:gd name="connsiteX1" fmla="*/ 308759 w 1804633"/>
                <a:gd name="connsiteY1" fmla="*/ 1663535 h 2138548"/>
                <a:gd name="connsiteX2" fmla="*/ 0 w 1804633"/>
                <a:gd name="connsiteY2" fmla="*/ 737260 h 2138548"/>
                <a:gd name="connsiteX3" fmla="*/ 843148 w 1804633"/>
                <a:gd name="connsiteY3" fmla="*/ 990 h 2138548"/>
                <a:gd name="connsiteX4" fmla="*/ 1781299 w 1804633"/>
                <a:gd name="connsiteY4" fmla="*/ 796637 h 2138548"/>
                <a:gd name="connsiteX5" fmla="*/ 1401288 w 1804633"/>
                <a:gd name="connsiteY5" fmla="*/ 1817915 h 2138548"/>
                <a:gd name="connsiteX6" fmla="*/ 1282535 w 1804633"/>
                <a:gd name="connsiteY6" fmla="*/ 2138548 h 2138548"/>
                <a:gd name="connsiteX7" fmla="*/ 463138 w 1804633"/>
                <a:gd name="connsiteY7" fmla="*/ 2138548 h 2138548"/>
                <a:gd name="connsiteX0" fmla="*/ 478631 w 1820126"/>
                <a:gd name="connsiteY0" fmla="*/ 2138548 h 2138548"/>
                <a:gd name="connsiteX1" fmla="*/ 324252 w 1820126"/>
                <a:gd name="connsiteY1" fmla="*/ 1663535 h 2138548"/>
                <a:gd name="connsiteX2" fmla="*/ 15493 w 1820126"/>
                <a:gd name="connsiteY2" fmla="*/ 737260 h 2138548"/>
                <a:gd name="connsiteX3" fmla="*/ 858641 w 1820126"/>
                <a:gd name="connsiteY3" fmla="*/ 990 h 2138548"/>
                <a:gd name="connsiteX4" fmla="*/ 1796792 w 1820126"/>
                <a:gd name="connsiteY4" fmla="*/ 796637 h 2138548"/>
                <a:gd name="connsiteX5" fmla="*/ 1416781 w 1820126"/>
                <a:gd name="connsiteY5" fmla="*/ 1817915 h 2138548"/>
                <a:gd name="connsiteX6" fmla="*/ 1298028 w 1820126"/>
                <a:gd name="connsiteY6" fmla="*/ 2138548 h 2138548"/>
                <a:gd name="connsiteX7" fmla="*/ 478631 w 1820126"/>
                <a:gd name="connsiteY7" fmla="*/ 2138548 h 213854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67067"/>
                <a:gd name="connsiteX1" fmla="*/ 324252 w 1820126"/>
                <a:gd name="connsiteY1" fmla="*/ 1663535 h 2167067"/>
                <a:gd name="connsiteX2" fmla="*/ 15493 w 1820126"/>
                <a:gd name="connsiteY2" fmla="*/ 737260 h 2167067"/>
                <a:gd name="connsiteX3" fmla="*/ 858641 w 1820126"/>
                <a:gd name="connsiteY3" fmla="*/ 990 h 2167067"/>
                <a:gd name="connsiteX4" fmla="*/ 1796792 w 1820126"/>
                <a:gd name="connsiteY4" fmla="*/ 796637 h 2167067"/>
                <a:gd name="connsiteX5" fmla="*/ 1416781 w 1820126"/>
                <a:gd name="connsiteY5" fmla="*/ 1817915 h 2167067"/>
                <a:gd name="connsiteX6" fmla="*/ 1298028 w 1820126"/>
                <a:gd name="connsiteY6" fmla="*/ 2138548 h 2167067"/>
                <a:gd name="connsiteX7" fmla="*/ 478631 w 1820126"/>
                <a:gd name="connsiteY7" fmla="*/ 2138548 h 2167067"/>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7731 w 1819226"/>
                <a:gd name="connsiteY0" fmla="*/ 2138548 h 2182754"/>
                <a:gd name="connsiteX1" fmla="*/ 334047 w 1819226"/>
                <a:gd name="connsiteY1" fmla="*/ 1636798 h 2182754"/>
                <a:gd name="connsiteX2" fmla="*/ 14593 w 1819226"/>
                <a:gd name="connsiteY2" fmla="*/ 737260 h 2182754"/>
                <a:gd name="connsiteX3" fmla="*/ 857741 w 1819226"/>
                <a:gd name="connsiteY3" fmla="*/ 990 h 2182754"/>
                <a:gd name="connsiteX4" fmla="*/ 1795892 w 1819226"/>
                <a:gd name="connsiteY4" fmla="*/ 796637 h 2182754"/>
                <a:gd name="connsiteX5" fmla="*/ 1415881 w 1819226"/>
                <a:gd name="connsiteY5" fmla="*/ 1817915 h 2182754"/>
                <a:gd name="connsiteX6" fmla="*/ 1297128 w 1819226"/>
                <a:gd name="connsiteY6" fmla="*/ 2138548 h 2182754"/>
                <a:gd name="connsiteX7" fmla="*/ 477731 w 1819226"/>
                <a:gd name="connsiteY7" fmla="*/ 2138548 h 2182754"/>
                <a:gd name="connsiteX0" fmla="*/ 463577 w 1805072"/>
                <a:gd name="connsiteY0" fmla="*/ 2138548 h 2182754"/>
                <a:gd name="connsiteX1" fmla="*/ 319893 w 1805072"/>
                <a:gd name="connsiteY1" fmla="*/ 1636798 h 2182754"/>
                <a:gd name="connsiteX2" fmla="*/ 439 w 1805072"/>
                <a:gd name="connsiteY2" fmla="*/ 737260 h 2182754"/>
                <a:gd name="connsiteX3" fmla="*/ 843587 w 1805072"/>
                <a:gd name="connsiteY3" fmla="*/ 990 h 2182754"/>
                <a:gd name="connsiteX4" fmla="*/ 1781738 w 1805072"/>
                <a:gd name="connsiteY4" fmla="*/ 796637 h 2182754"/>
                <a:gd name="connsiteX5" fmla="*/ 1401727 w 1805072"/>
                <a:gd name="connsiteY5" fmla="*/ 1817915 h 2182754"/>
                <a:gd name="connsiteX6" fmla="*/ 1282974 w 1805072"/>
                <a:gd name="connsiteY6" fmla="*/ 2138548 h 2182754"/>
                <a:gd name="connsiteX7" fmla="*/ 463577 w 1805072"/>
                <a:gd name="connsiteY7" fmla="*/ 2138548 h 2182754"/>
                <a:gd name="connsiteX0" fmla="*/ 479579 w 1821074"/>
                <a:gd name="connsiteY0" fmla="*/ 2138548 h 2182754"/>
                <a:gd name="connsiteX1" fmla="*/ 314505 w 1821074"/>
                <a:gd name="connsiteY1" fmla="*/ 1695619 h 2182754"/>
                <a:gd name="connsiteX2" fmla="*/ 16441 w 1821074"/>
                <a:gd name="connsiteY2" fmla="*/ 737260 h 2182754"/>
                <a:gd name="connsiteX3" fmla="*/ 859589 w 1821074"/>
                <a:gd name="connsiteY3" fmla="*/ 990 h 2182754"/>
                <a:gd name="connsiteX4" fmla="*/ 1797740 w 1821074"/>
                <a:gd name="connsiteY4" fmla="*/ 796637 h 2182754"/>
                <a:gd name="connsiteX5" fmla="*/ 1417729 w 1821074"/>
                <a:gd name="connsiteY5" fmla="*/ 1817915 h 2182754"/>
                <a:gd name="connsiteX6" fmla="*/ 1298976 w 1821074"/>
                <a:gd name="connsiteY6" fmla="*/ 2138548 h 2182754"/>
                <a:gd name="connsiteX7" fmla="*/ 479579 w 1821074"/>
                <a:gd name="connsiteY7" fmla="*/ 2138548 h 2182754"/>
                <a:gd name="connsiteX0" fmla="*/ 463493 w 1804988"/>
                <a:gd name="connsiteY0" fmla="*/ 2138548 h 2182754"/>
                <a:gd name="connsiteX1" fmla="*/ 298419 w 1804988"/>
                <a:gd name="connsiteY1" fmla="*/ 1695619 h 2182754"/>
                <a:gd name="connsiteX2" fmla="*/ 355 w 1804988"/>
                <a:gd name="connsiteY2" fmla="*/ 737260 h 2182754"/>
                <a:gd name="connsiteX3" fmla="*/ 843503 w 1804988"/>
                <a:gd name="connsiteY3" fmla="*/ 990 h 2182754"/>
                <a:gd name="connsiteX4" fmla="*/ 1781654 w 1804988"/>
                <a:gd name="connsiteY4" fmla="*/ 796637 h 2182754"/>
                <a:gd name="connsiteX5" fmla="*/ 1401643 w 1804988"/>
                <a:gd name="connsiteY5" fmla="*/ 1817915 h 2182754"/>
                <a:gd name="connsiteX6" fmla="*/ 1282890 w 1804988"/>
                <a:gd name="connsiteY6" fmla="*/ 2138548 h 2182754"/>
                <a:gd name="connsiteX7" fmla="*/ 463493 w 1804988"/>
                <a:gd name="connsiteY7" fmla="*/ 2138548 h 2182754"/>
                <a:gd name="connsiteX0" fmla="*/ 463493 w 1783109"/>
                <a:gd name="connsiteY0" fmla="*/ 2138691 h 2182897"/>
                <a:gd name="connsiteX1" fmla="*/ 298419 w 1783109"/>
                <a:gd name="connsiteY1" fmla="*/ 1695762 h 2182897"/>
                <a:gd name="connsiteX2" fmla="*/ 355 w 1783109"/>
                <a:gd name="connsiteY2" fmla="*/ 737403 h 2182897"/>
                <a:gd name="connsiteX3" fmla="*/ 843503 w 1783109"/>
                <a:gd name="connsiteY3" fmla="*/ 1133 h 2182897"/>
                <a:gd name="connsiteX4" fmla="*/ 1781654 w 1783109"/>
                <a:gd name="connsiteY4" fmla="*/ 796780 h 2182897"/>
                <a:gd name="connsiteX5" fmla="*/ 1401643 w 1783109"/>
                <a:gd name="connsiteY5" fmla="*/ 1818058 h 2182897"/>
                <a:gd name="connsiteX6" fmla="*/ 1282890 w 1783109"/>
                <a:gd name="connsiteY6" fmla="*/ 2138691 h 2182897"/>
                <a:gd name="connsiteX7" fmla="*/ 463493 w 1783109"/>
                <a:gd name="connsiteY7" fmla="*/ 2138691 h 2182897"/>
                <a:gd name="connsiteX0" fmla="*/ 463493 w 1760970"/>
                <a:gd name="connsiteY0" fmla="*/ 2138007 h 2182213"/>
                <a:gd name="connsiteX1" fmla="*/ 298419 w 1760970"/>
                <a:gd name="connsiteY1" fmla="*/ 1695078 h 2182213"/>
                <a:gd name="connsiteX2" fmla="*/ 355 w 1760970"/>
                <a:gd name="connsiteY2" fmla="*/ 736719 h 2182213"/>
                <a:gd name="connsiteX3" fmla="*/ 843503 w 1760970"/>
                <a:gd name="connsiteY3" fmla="*/ 449 h 2182213"/>
                <a:gd name="connsiteX4" fmla="*/ 1760264 w 1760970"/>
                <a:gd name="connsiteY4" fmla="*/ 817485 h 2182213"/>
                <a:gd name="connsiteX5" fmla="*/ 1401643 w 1760970"/>
                <a:gd name="connsiteY5" fmla="*/ 1817374 h 2182213"/>
                <a:gd name="connsiteX6" fmla="*/ 1282890 w 1760970"/>
                <a:gd name="connsiteY6" fmla="*/ 2138007 h 2182213"/>
                <a:gd name="connsiteX7" fmla="*/ 463493 w 1760970"/>
                <a:gd name="connsiteY7" fmla="*/ 2138007 h 2182213"/>
                <a:gd name="connsiteX0" fmla="*/ 463493 w 1760707"/>
                <a:gd name="connsiteY0" fmla="*/ 2138007 h 2182213"/>
                <a:gd name="connsiteX1" fmla="*/ 298419 w 1760707"/>
                <a:gd name="connsiteY1" fmla="*/ 1695078 h 2182213"/>
                <a:gd name="connsiteX2" fmla="*/ 355 w 1760707"/>
                <a:gd name="connsiteY2" fmla="*/ 736719 h 2182213"/>
                <a:gd name="connsiteX3" fmla="*/ 843503 w 1760707"/>
                <a:gd name="connsiteY3" fmla="*/ 449 h 2182213"/>
                <a:gd name="connsiteX4" fmla="*/ 1760264 w 1760707"/>
                <a:gd name="connsiteY4" fmla="*/ 817485 h 2182213"/>
                <a:gd name="connsiteX5" fmla="*/ 1401643 w 1760707"/>
                <a:gd name="connsiteY5" fmla="*/ 1817374 h 2182213"/>
                <a:gd name="connsiteX6" fmla="*/ 1282890 w 1760707"/>
                <a:gd name="connsiteY6" fmla="*/ 2138007 h 2182213"/>
                <a:gd name="connsiteX7" fmla="*/ 463493 w 1760707"/>
                <a:gd name="connsiteY7" fmla="*/ 2138007 h 2182213"/>
                <a:gd name="connsiteX0" fmla="*/ 463493 w 1760803"/>
                <a:gd name="connsiteY0" fmla="*/ 2138369 h 2182575"/>
                <a:gd name="connsiteX1" fmla="*/ 298419 w 1760803"/>
                <a:gd name="connsiteY1" fmla="*/ 1695440 h 2182575"/>
                <a:gd name="connsiteX2" fmla="*/ 355 w 1760803"/>
                <a:gd name="connsiteY2" fmla="*/ 737081 h 2182575"/>
                <a:gd name="connsiteX3" fmla="*/ 843503 w 1760803"/>
                <a:gd name="connsiteY3" fmla="*/ 811 h 2182575"/>
                <a:gd name="connsiteX4" fmla="*/ 1760264 w 1760803"/>
                <a:gd name="connsiteY4" fmla="*/ 817847 h 2182575"/>
                <a:gd name="connsiteX5" fmla="*/ 1401643 w 1760803"/>
                <a:gd name="connsiteY5" fmla="*/ 1817736 h 2182575"/>
                <a:gd name="connsiteX6" fmla="*/ 1282890 w 1760803"/>
                <a:gd name="connsiteY6" fmla="*/ 2138369 h 2182575"/>
                <a:gd name="connsiteX7" fmla="*/ 463493 w 1760803"/>
                <a:gd name="connsiteY7" fmla="*/ 2138369 h 2182575"/>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29 w 1760713"/>
                <a:gd name="connsiteY0" fmla="*/ 2137716 h 2181922"/>
                <a:gd name="connsiteX1" fmla="*/ 298355 w 1760713"/>
                <a:gd name="connsiteY1" fmla="*/ 1694787 h 2181922"/>
                <a:gd name="connsiteX2" fmla="*/ 291 w 1760713"/>
                <a:gd name="connsiteY2" fmla="*/ 736428 h 2181922"/>
                <a:gd name="connsiteX3" fmla="*/ 843439 w 1760713"/>
                <a:gd name="connsiteY3" fmla="*/ 158 h 2181922"/>
                <a:gd name="connsiteX4" fmla="*/ 1760200 w 1760713"/>
                <a:gd name="connsiteY4" fmla="*/ 817194 h 2181922"/>
                <a:gd name="connsiteX5" fmla="*/ 1401579 w 1760713"/>
                <a:gd name="connsiteY5" fmla="*/ 1817083 h 2181922"/>
                <a:gd name="connsiteX6" fmla="*/ 1282826 w 1760713"/>
                <a:gd name="connsiteY6" fmla="*/ 2137716 h 2181922"/>
                <a:gd name="connsiteX7" fmla="*/ 463429 w 176071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228"/>
                <a:gd name="connsiteY0" fmla="*/ 2137696 h 2181902"/>
                <a:gd name="connsiteX1" fmla="*/ 298365 w 1760228"/>
                <a:gd name="connsiteY1" fmla="*/ 1694767 h 2181902"/>
                <a:gd name="connsiteX2" fmla="*/ 301 w 1760228"/>
                <a:gd name="connsiteY2" fmla="*/ 736408 h 2181902"/>
                <a:gd name="connsiteX3" fmla="*/ 843449 w 1760228"/>
                <a:gd name="connsiteY3" fmla="*/ 138 h 2181902"/>
                <a:gd name="connsiteX4" fmla="*/ 1760210 w 1760228"/>
                <a:gd name="connsiteY4" fmla="*/ 817174 h 2181902"/>
                <a:gd name="connsiteX5" fmla="*/ 1401589 w 1760228"/>
                <a:gd name="connsiteY5" fmla="*/ 1817063 h 2181902"/>
                <a:gd name="connsiteX6" fmla="*/ 1282836 w 1760228"/>
                <a:gd name="connsiteY6" fmla="*/ 2137696 h 2181902"/>
                <a:gd name="connsiteX7" fmla="*/ 463439 w 1760228"/>
                <a:gd name="connsiteY7" fmla="*/ 2137696 h 2181902"/>
                <a:gd name="connsiteX0" fmla="*/ 463439 w 1760231"/>
                <a:gd name="connsiteY0" fmla="*/ 2137574 h 2181780"/>
                <a:gd name="connsiteX1" fmla="*/ 298365 w 1760231"/>
                <a:gd name="connsiteY1" fmla="*/ 1694645 h 2181780"/>
                <a:gd name="connsiteX2" fmla="*/ 301 w 1760231"/>
                <a:gd name="connsiteY2" fmla="*/ 736286 h 2181780"/>
                <a:gd name="connsiteX3" fmla="*/ 843449 w 1760231"/>
                <a:gd name="connsiteY3" fmla="*/ 16 h 2181780"/>
                <a:gd name="connsiteX4" fmla="*/ 1760210 w 1760231"/>
                <a:gd name="connsiteY4" fmla="*/ 817052 h 2181780"/>
                <a:gd name="connsiteX5" fmla="*/ 1401589 w 1760231"/>
                <a:gd name="connsiteY5" fmla="*/ 1816941 h 2181780"/>
                <a:gd name="connsiteX6" fmla="*/ 1282836 w 1760231"/>
                <a:gd name="connsiteY6" fmla="*/ 2137574 h 2181780"/>
                <a:gd name="connsiteX7" fmla="*/ 463439 w 1760231"/>
                <a:gd name="connsiteY7" fmla="*/ 2137574 h 2181780"/>
                <a:gd name="connsiteX0" fmla="*/ 463194 w 1759986"/>
                <a:gd name="connsiteY0" fmla="*/ 2137574 h 2181780"/>
                <a:gd name="connsiteX1" fmla="*/ 298120 w 1759986"/>
                <a:gd name="connsiteY1" fmla="*/ 1694645 h 2181780"/>
                <a:gd name="connsiteX2" fmla="*/ 56 w 1759986"/>
                <a:gd name="connsiteY2" fmla="*/ 736286 h 2181780"/>
                <a:gd name="connsiteX3" fmla="*/ 843204 w 1759986"/>
                <a:gd name="connsiteY3" fmla="*/ 16 h 2181780"/>
                <a:gd name="connsiteX4" fmla="*/ 1759965 w 1759986"/>
                <a:gd name="connsiteY4" fmla="*/ 817052 h 2181780"/>
                <a:gd name="connsiteX5" fmla="*/ 1401344 w 1759986"/>
                <a:gd name="connsiteY5" fmla="*/ 1816941 h 2181780"/>
                <a:gd name="connsiteX6" fmla="*/ 1282591 w 1759986"/>
                <a:gd name="connsiteY6" fmla="*/ 2137574 h 2181780"/>
                <a:gd name="connsiteX7" fmla="*/ 463194 w 1759986"/>
                <a:gd name="connsiteY7" fmla="*/ 2137574 h 2181780"/>
                <a:gd name="connsiteX0" fmla="*/ 473870 w 1770657"/>
                <a:gd name="connsiteY0" fmla="*/ 2137572 h 2181778"/>
                <a:gd name="connsiteX1" fmla="*/ 308796 w 1770657"/>
                <a:gd name="connsiteY1" fmla="*/ 1694643 h 2181778"/>
                <a:gd name="connsiteX2" fmla="*/ 38 w 1770657"/>
                <a:gd name="connsiteY2" fmla="*/ 800453 h 2181778"/>
                <a:gd name="connsiteX3" fmla="*/ 853880 w 1770657"/>
                <a:gd name="connsiteY3" fmla="*/ 14 h 2181778"/>
                <a:gd name="connsiteX4" fmla="*/ 1770641 w 1770657"/>
                <a:gd name="connsiteY4" fmla="*/ 817050 h 2181778"/>
                <a:gd name="connsiteX5" fmla="*/ 1412020 w 1770657"/>
                <a:gd name="connsiteY5" fmla="*/ 1816939 h 2181778"/>
                <a:gd name="connsiteX6" fmla="*/ 1293267 w 1770657"/>
                <a:gd name="connsiteY6" fmla="*/ 2137572 h 2181778"/>
                <a:gd name="connsiteX7" fmla="*/ 473870 w 1770657"/>
                <a:gd name="connsiteY7" fmla="*/ 2137572 h 2181778"/>
                <a:gd name="connsiteX0" fmla="*/ 473870 w 1770657"/>
                <a:gd name="connsiteY0" fmla="*/ 2137565 h 2181771"/>
                <a:gd name="connsiteX1" fmla="*/ 308796 w 1770657"/>
                <a:gd name="connsiteY1" fmla="*/ 1694636 h 2181771"/>
                <a:gd name="connsiteX2" fmla="*/ 38 w 1770657"/>
                <a:gd name="connsiteY2" fmla="*/ 800446 h 2181771"/>
                <a:gd name="connsiteX3" fmla="*/ 853880 w 1770657"/>
                <a:gd name="connsiteY3" fmla="*/ 7 h 2181771"/>
                <a:gd name="connsiteX4" fmla="*/ 1770641 w 1770657"/>
                <a:gd name="connsiteY4" fmla="*/ 811695 h 2181771"/>
                <a:gd name="connsiteX5" fmla="*/ 1412020 w 1770657"/>
                <a:gd name="connsiteY5" fmla="*/ 1816932 h 2181771"/>
                <a:gd name="connsiteX6" fmla="*/ 1293267 w 1770657"/>
                <a:gd name="connsiteY6" fmla="*/ 2137565 h 2181771"/>
                <a:gd name="connsiteX7" fmla="*/ 473870 w 1770657"/>
                <a:gd name="connsiteY7" fmla="*/ 2137565 h 2181771"/>
                <a:gd name="connsiteX0" fmla="*/ 473870 w 1788602"/>
                <a:gd name="connsiteY0" fmla="*/ 2137565 h 2181771"/>
                <a:gd name="connsiteX1" fmla="*/ 308796 w 1788602"/>
                <a:gd name="connsiteY1" fmla="*/ 1694636 h 2181771"/>
                <a:gd name="connsiteX2" fmla="*/ 38 w 1788602"/>
                <a:gd name="connsiteY2" fmla="*/ 800446 h 2181771"/>
                <a:gd name="connsiteX3" fmla="*/ 853880 w 1788602"/>
                <a:gd name="connsiteY3" fmla="*/ 7 h 2181771"/>
                <a:gd name="connsiteX4" fmla="*/ 1770641 w 1788602"/>
                <a:gd name="connsiteY4" fmla="*/ 811695 h 2181771"/>
                <a:gd name="connsiteX5" fmla="*/ 1449451 w 1788602"/>
                <a:gd name="connsiteY5" fmla="*/ 1747416 h 2181771"/>
                <a:gd name="connsiteX6" fmla="*/ 1293267 w 1788602"/>
                <a:gd name="connsiteY6" fmla="*/ 2137565 h 2181771"/>
                <a:gd name="connsiteX7" fmla="*/ 473870 w 1788602"/>
                <a:gd name="connsiteY7" fmla="*/ 2137565 h 2181771"/>
                <a:gd name="connsiteX0" fmla="*/ 473870 w 1771028"/>
                <a:gd name="connsiteY0" fmla="*/ 2137565 h 2181771"/>
                <a:gd name="connsiteX1" fmla="*/ 308796 w 1771028"/>
                <a:gd name="connsiteY1" fmla="*/ 1694636 h 2181771"/>
                <a:gd name="connsiteX2" fmla="*/ 38 w 1771028"/>
                <a:gd name="connsiteY2" fmla="*/ 800446 h 2181771"/>
                <a:gd name="connsiteX3" fmla="*/ 853880 w 1771028"/>
                <a:gd name="connsiteY3" fmla="*/ 7 h 2181771"/>
                <a:gd name="connsiteX4" fmla="*/ 1770641 w 1771028"/>
                <a:gd name="connsiteY4" fmla="*/ 811695 h 2181771"/>
                <a:gd name="connsiteX5" fmla="*/ 1449451 w 1771028"/>
                <a:gd name="connsiteY5" fmla="*/ 1747416 h 2181771"/>
                <a:gd name="connsiteX6" fmla="*/ 1293267 w 1771028"/>
                <a:gd name="connsiteY6" fmla="*/ 2137565 h 2181771"/>
                <a:gd name="connsiteX7" fmla="*/ 473870 w 1771028"/>
                <a:gd name="connsiteY7" fmla="*/ 2137565 h 2181771"/>
                <a:gd name="connsiteX0" fmla="*/ 474410 w 1771568"/>
                <a:gd name="connsiteY0" fmla="*/ 2137565 h 2181771"/>
                <a:gd name="connsiteX1" fmla="*/ 309336 w 1771568"/>
                <a:gd name="connsiteY1" fmla="*/ 1694636 h 2181771"/>
                <a:gd name="connsiteX2" fmla="*/ 578 w 1771568"/>
                <a:gd name="connsiteY2" fmla="*/ 800446 h 2181771"/>
                <a:gd name="connsiteX3" fmla="*/ 854420 w 1771568"/>
                <a:gd name="connsiteY3" fmla="*/ 7 h 2181771"/>
                <a:gd name="connsiteX4" fmla="*/ 1771181 w 1771568"/>
                <a:gd name="connsiteY4" fmla="*/ 811695 h 2181771"/>
                <a:gd name="connsiteX5" fmla="*/ 1449991 w 1771568"/>
                <a:gd name="connsiteY5" fmla="*/ 1747416 h 2181771"/>
                <a:gd name="connsiteX6" fmla="*/ 1293807 w 1771568"/>
                <a:gd name="connsiteY6" fmla="*/ 2137565 h 2181771"/>
                <a:gd name="connsiteX7" fmla="*/ 474410 w 1771568"/>
                <a:gd name="connsiteY7" fmla="*/ 2137565 h 2181771"/>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71225"/>
                <a:gd name="connsiteX1" fmla="*/ 309792 w 1772287"/>
                <a:gd name="connsiteY1" fmla="*/ 1694984 h 2171225"/>
                <a:gd name="connsiteX2" fmla="*/ 1034 w 1772287"/>
                <a:gd name="connsiteY2" fmla="*/ 800794 h 2171225"/>
                <a:gd name="connsiteX3" fmla="*/ 854876 w 1772287"/>
                <a:gd name="connsiteY3" fmla="*/ 355 h 2171225"/>
                <a:gd name="connsiteX4" fmla="*/ 1771637 w 1772287"/>
                <a:gd name="connsiteY4" fmla="*/ 812043 h 2171225"/>
                <a:gd name="connsiteX5" fmla="*/ 1450447 w 1772287"/>
                <a:gd name="connsiteY5" fmla="*/ 1747764 h 2171225"/>
                <a:gd name="connsiteX6" fmla="*/ 1294263 w 1772287"/>
                <a:gd name="connsiteY6" fmla="*/ 2137913 h 2171225"/>
                <a:gd name="connsiteX7" fmla="*/ 474866 w 1772287"/>
                <a:gd name="connsiteY7" fmla="*/ 2137913 h 2171225"/>
                <a:gd name="connsiteX0" fmla="*/ 474866 w 1772287"/>
                <a:gd name="connsiteY0" fmla="*/ 2137913 h 2155960"/>
                <a:gd name="connsiteX1" fmla="*/ 309792 w 1772287"/>
                <a:gd name="connsiteY1" fmla="*/ 1694984 h 2155960"/>
                <a:gd name="connsiteX2" fmla="*/ 1034 w 1772287"/>
                <a:gd name="connsiteY2" fmla="*/ 800794 h 2155960"/>
                <a:gd name="connsiteX3" fmla="*/ 854876 w 1772287"/>
                <a:gd name="connsiteY3" fmla="*/ 355 h 2155960"/>
                <a:gd name="connsiteX4" fmla="*/ 1771637 w 1772287"/>
                <a:gd name="connsiteY4" fmla="*/ 812043 h 2155960"/>
                <a:gd name="connsiteX5" fmla="*/ 1450447 w 1772287"/>
                <a:gd name="connsiteY5" fmla="*/ 1747764 h 2155960"/>
                <a:gd name="connsiteX6" fmla="*/ 1294263 w 1772287"/>
                <a:gd name="connsiteY6" fmla="*/ 2137913 h 2155960"/>
                <a:gd name="connsiteX7" fmla="*/ 474866 w 1772287"/>
                <a:gd name="connsiteY7" fmla="*/ 2137913 h 2155960"/>
                <a:gd name="connsiteX0" fmla="*/ 474866 w 1772287"/>
                <a:gd name="connsiteY0" fmla="*/ 2137913 h 2165022"/>
                <a:gd name="connsiteX1" fmla="*/ 309792 w 1772287"/>
                <a:gd name="connsiteY1" fmla="*/ 1694984 h 2165022"/>
                <a:gd name="connsiteX2" fmla="*/ 1034 w 1772287"/>
                <a:gd name="connsiteY2" fmla="*/ 800794 h 2165022"/>
                <a:gd name="connsiteX3" fmla="*/ 854876 w 1772287"/>
                <a:gd name="connsiteY3" fmla="*/ 355 h 2165022"/>
                <a:gd name="connsiteX4" fmla="*/ 1771637 w 1772287"/>
                <a:gd name="connsiteY4" fmla="*/ 812043 h 2165022"/>
                <a:gd name="connsiteX5" fmla="*/ 1450447 w 1772287"/>
                <a:gd name="connsiteY5" fmla="*/ 1747764 h 2165022"/>
                <a:gd name="connsiteX6" fmla="*/ 1294263 w 1772287"/>
                <a:gd name="connsiteY6" fmla="*/ 2137913 h 2165022"/>
                <a:gd name="connsiteX7" fmla="*/ 474866 w 1772287"/>
                <a:gd name="connsiteY7" fmla="*/ 2137913 h 2165022"/>
                <a:gd name="connsiteX0" fmla="*/ 474866 w 1772287"/>
                <a:gd name="connsiteY0" fmla="*/ 2137913 h 2165023"/>
                <a:gd name="connsiteX1" fmla="*/ 309792 w 1772287"/>
                <a:gd name="connsiteY1" fmla="*/ 1694984 h 2165023"/>
                <a:gd name="connsiteX2" fmla="*/ 1034 w 1772287"/>
                <a:gd name="connsiteY2" fmla="*/ 800794 h 2165023"/>
                <a:gd name="connsiteX3" fmla="*/ 854876 w 1772287"/>
                <a:gd name="connsiteY3" fmla="*/ 355 h 2165023"/>
                <a:gd name="connsiteX4" fmla="*/ 1771637 w 1772287"/>
                <a:gd name="connsiteY4" fmla="*/ 812043 h 2165023"/>
                <a:gd name="connsiteX5" fmla="*/ 1450447 w 1772287"/>
                <a:gd name="connsiteY5" fmla="*/ 1747764 h 2165023"/>
                <a:gd name="connsiteX6" fmla="*/ 1294263 w 1772287"/>
                <a:gd name="connsiteY6" fmla="*/ 2137913 h 2165023"/>
                <a:gd name="connsiteX7" fmla="*/ 474866 w 1772287"/>
                <a:gd name="connsiteY7" fmla="*/ 2137913 h 216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2287" h="2165023">
                  <a:moveTo>
                    <a:pt x="474866" y="2137913"/>
                  </a:moveTo>
                  <a:cubicBezTo>
                    <a:pt x="363355" y="2094758"/>
                    <a:pt x="356680" y="1917837"/>
                    <a:pt x="309792" y="1694984"/>
                  </a:cubicBezTo>
                  <a:cubicBezTo>
                    <a:pt x="262904" y="1472131"/>
                    <a:pt x="22481" y="1206221"/>
                    <a:pt x="1034" y="800794"/>
                  </a:cubicBezTo>
                  <a:cubicBezTo>
                    <a:pt x="-20413" y="395367"/>
                    <a:pt x="292407" y="14522"/>
                    <a:pt x="854876" y="355"/>
                  </a:cubicBezTo>
                  <a:cubicBezTo>
                    <a:pt x="1417345" y="-13812"/>
                    <a:pt x="1790017" y="397818"/>
                    <a:pt x="1771637" y="812043"/>
                  </a:cubicBezTo>
                  <a:cubicBezTo>
                    <a:pt x="1753257" y="1226268"/>
                    <a:pt x="1476535" y="1532134"/>
                    <a:pt x="1450447" y="1747764"/>
                  </a:cubicBezTo>
                  <a:cubicBezTo>
                    <a:pt x="1448207" y="1939546"/>
                    <a:pt x="1372489" y="2109518"/>
                    <a:pt x="1294263" y="2137913"/>
                  </a:cubicBezTo>
                  <a:cubicBezTo>
                    <a:pt x="1216037" y="2166308"/>
                    <a:pt x="586377" y="2181068"/>
                    <a:pt x="474866" y="2137913"/>
                  </a:cubicBezTo>
                  <a:close/>
                </a:path>
              </a:pathLst>
            </a:custGeom>
            <a:gradFill flip="none" rotWithShape="1">
              <a:gsLst>
                <a:gs pos="9000">
                  <a:schemeClr val="bg2">
                    <a:lumMod val="90000"/>
                    <a:alpha val="25000"/>
                  </a:schemeClr>
                </a:gs>
                <a:gs pos="86000">
                  <a:schemeClr val="bg1">
                    <a:alpha val="0"/>
                  </a:schemeClr>
                </a:gs>
              </a:gsLst>
              <a:lin ang="2700000" scaled="1"/>
              <a:tileRect/>
            </a:gradFill>
            <a:ln w="3175">
              <a:noFill/>
            </a:ln>
            <a:scene3d>
              <a:camera prst="orthographicFront"/>
              <a:lightRig rig="threePt" dir="t">
                <a:rot lat="0" lon="0" rev="1800000"/>
              </a:lightRig>
            </a:scene3d>
            <a:sp3d prstMaterial="metal">
              <a:bevelT w="317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71" name="SChroefdraad"/>
            <p:cNvGrpSpPr/>
            <p:nvPr/>
          </p:nvGrpSpPr>
          <p:grpSpPr>
            <a:xfrm>
              <a:off x="5510871" y="3516803"/>
              <a:ext cx="506891" cy="812909"/>
              <a:chOff x="7371201" y="3516804"/>
              <a:chExt cx="506891" cy="812909"/>
            </a:xfrm>
            <a:effectLst>
              <a:reflection blurRad="63500" stA="40000" endPos="50000" dir="5400000" sy="-100000" algn="bl" rotWithShape="0"/>
            </a:effectLst>
          </p:grpSpPr>
          <p:sp>
            <p:nvSpPr>
              <p:cNvPr id="176" name="Maan 65"/>
              <p:cNvSpPr/>
              <p:nvPr/>
            </p:nvSpPr>
            <p:spPr>
              <a:xfrm rot="16200000">
                <a:off x="7603405" y="4091591"/>
                <a:ext cx="61325" cy="314766"/>
              </a:xfrm>
              <a:custGeom>
                <a:avLst/>
                <a:gdLst>
                  <a:gd name="connsiteX0" fmla="*/ 60226 w 60226"/>
                  <a:gd name="connsiteY0" fmla="*/ 415835 h 415835"/>
                  <a:gd name="connsiteX1" fmla="*/ 0 w 60226"/>
                  <a:gd name="connsiteY1" fmla="*/ 207917 h 415835"/>
                  <a:gd name="connsiteX2" fmla="*/ 60226 w 60226"/>
                  <a:gd name="connsiteY2" fmla="*/ -1 h 415835"/>
                  <a:gd name="connsiteX3" fmla="*/ 44362 w 60226"/>
                  <a:gd name="connsiteY3" fmla="*/ 207917 h 415835"/>
                  <a:gd name="connsiteX4" fmla="*/ 60226 w 60226"/>
                  <a:gd name="connsiteY4" fmla="*/ 415835 h 415835"/>
                  <a:gd name="connsiteX0" fmla="*/ 60226 w 60226"/>
                  <a:gd name="connsiteY0" fmla="*/ 415836 h 415836"/>
                  <a:gd name="connsiteX1" fmla="*/ 0 w 60226"/>
                  <a:gd name="connsiteY1" fmla="*/ 207918 h 415836"/>
                  <a:gd name="connsiteX2" fmla="*/ 60226 w 60226"/>
                  <a:gd name="connsiteY2" fmla="*/ 0 h 415836"/>
                  <a:gd name="connsiteX3" fmla="*/ 44362 w 60226"/>
                  <a:gd name="connsiteY3" fmla="*/ 207918 h 415836"/>
                  <a:gd name="connsiteX4" fmla="*/ 60226 w 60226"/>
                  <a:gd name="connsiteY4" fmla="*/ 415836 h 415836"/>
                  <a:gd name="connsiteX0" fmla="*/ 60226 w 60226"/>
                  <a:gd name="connsiteY0" fmla="*/ 415836 h 415836"/>
                  <a:gd name="connsiteX1" fmla="*/ 0 w 60226"/>
                  <a:gd name="connsiteY1" fmla="*/ 207918 h 415836"/>
                  <a:gd name="connsiteX2" fmla="*/ 60226 w 60226"/>
                  <a:gd name="connsiteY2" fmla="*/ 0 h 415836"/>
                  <a:gd name="connsiteX3" fmla="*/ 44362 w 60226"/>
                  <a:gd name="connsiteY3" fmla="*/ 207918 h 415836"/>
                  <a:gd name="connsiteX4" fmla="*/ 60226 w 60226"/>
                  <a:gd name="connsiteY4" fmla="*/ 415836 h 415836"/>
                  <a:gd name="connsiteX0" fmla="*/ 60399 w 60399"/>
                  <a:gd name="connsiteY0" fmla="*/ 415836 h 415836"/>
                  <a:gd name="connsiteX1" fmla="*/ 173 w 60399"/>
                  <a:gd name="connsiteY1" fmla="*/ 207918 h 415836"/>
                  <a:gd name="connsiteX2" fmla="*/ 60399 w 60399"/>
                  <a:gd name="connsiteY2" fmla="*/ 0 h 415836"/>
                  <a:gd name="connsiteX3" fmla="*/ 44535 w 60399"/>
                  <a:gd name="connsiteY3" fmla="*/ 207918 h 415836"/>
                  <a:gd name="connsiteX4" fmla="*/ 60399 w 60399"/>
                  <a:gd name="connsiteY4" fmla="*/ 415836 h 415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99" h="415836">
                    <a:moveTo>
                      <a:pt x="60399" y="415836"/>
                    </a:moveTo>
                    <a:cubicBezTo>
                      <a:pt x="19991" y="377739"/>
                      <a:pt x="-2208" y="296554"/>
                      <a:pt x="173" y="207918"/>
                    </a:cubicBezTo>
                    <a:cubicBezTo>
                      <a:pt x="2554" y="119282"/>
                      <a:pt x="19993" y="38100"/>
                      <a:pt x="60399" y="0"/>
                    </a:cubicBezTo>
                    <a:cubicBezTo>
                      <a:pt x="50000" y="63416"/>
                      <a:pt x="44535" y="135046"/>
                      <a:pt x="44535" y="207918"/>
                    </a:cubicBezTo>
                    <a:cubicBezTo>
                      <a:pt x="44535" y="280790"/>
                      <a:pt x="50000" y="352420"/>
                      <a:pt x="60399" y="41583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77" name="Maan 176"/>
              <p:cNvSpPr/>
              <p:nvPr/>
            </p:nvSpPr>
            <p:spPr>
              <a:xfrm rot="16200000" flipV="1">
                <a:off x="7611207" y="4198644"/>
                <a:ext cx="45719" cy="161986"/>
              </a:xfrm>
              <a:prstGeom prst="moon">
                <a:avLst>
                  <a:gd name="adj" fmla="val 8556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78" name="Trapezium 63"/>
              <p:cNvSpPr/>
              <p:nvPr/>
            </p:nvSpPr>
            <p:spPr>
              <a:xfrm>
                <a:off x="7412551" y="3898783"/>
                <a:ext cx="450032" cy="336508"/>
              </a:xfrm>
              <a:custGeom>
                <a:avLst/>
                <a:gdLst>
                  <a:gd name="connsiteX0" fmla="*/ 24873 w 542595"/>
                  <a:gd name="connsiteY0" fmla="*/ 0 h 380260"/>
                  <a:gd name="connsiteX1" fmla="*/ 517722 w 542595"/>
                  <a:gd name="connsiteY1" fmla="*/ 0 h 380260"/>
                  <a:gd name="connsiteX2" fmla="*/ 542595 w 542595"/>
                  <a:gd name="connsiteY2" fmla="*/ 24873 h 380260"/>
                  <a:gd name="connsiteX3" fmla="*/ 542595 w 542595"/>
                  <a:gd name="connsiteY3" fmla="*/ 190130 h 380260"/>
                  <a:gd name="connsiteX4" fmla="*/ 352465 w 542595"/>
                  <a:gd name="connsiteY4" fmla="*/ 380260 h 380260"/>
                  <a:gd name="connsiteX5" fmla="*/ 190130 w 542595"/>
                  <a:gd name="connsiteY5" fmla="*/ 380260 h 380260"/>
                  <a:gd name="connsiteX6" fmla="*/ 0 w 542595"/>
                  <a:gd name="connsiteY6" fmla="*/ 190130 h 380260"/>
                  <a:gd name="connsiteX7" fmla="*/ 0 w 542595"/>
                  <a:gd name="connsiteY7" fmla="*/ 24873 h 380260"/>
                  <a:gd name="connsiteX8" fmla="*/ 24873 w 542595"/>
                  <a:gd name="connsiteY8" fmla="*/ 0 h 380260"/>
                  <a:gd name="connsiteX0" fmla="*/ 24873 w 542595"/>
                  <a:gd name="connsiteY0" fmla="*/ 0 h 380260"/>
                  <a:gd name="connsiteX1" fmla="*/ 517722 w 542595"/>
                  <a:gd name="connsiteY1" fmla="*/ 0 h 380260"/>
                  <a:gd name="connsiteX2" fmla="*/ 542595 w 542595"/>
                  <a:gd name="connsiteY2" fmla="*/ 24873 h 380260"/>
                  <a:gd name="connsiteX3" fmla="*/ 542595 w 542595"/>
                  <a:gd name="connsiteY3" fmla="*/ 190130 h 380260"/>
                  <a:gd name="connsiteX4" fmla="*/ 352465 w 542595"/>
                  <a:gd name="connsiteY4" fmla="*/ 380260 h 380260"/>
                  <a:gd name="connsiteX5" fmla="*/ 190130 w 542595"/>
                  <a:gd name="connsiteY5" fmla="*/ 380260 h 380260"/>
                  <a:gd name="connsiteX6" fmla="*/ 0 w 542595"/>
                  <a:gd name="connsiteY6" fmla="*/ 190130 h 380260"/>
                  <a:gd name="connsiteX7" fmla="*/ 116681 w 542595"/>
                  <a:gd name="connsiteY7" fmla="*/ 115360 h 380260"/>
                  <a:gd name="connsiteX8" fmla="*/ 24873 w 542595"/>
                  <a:gd name="connsiteY8" fmla="*/ 0 h 380260"/>
                  <a:gd name="connsiteX0" fmla="*/ 108217 w 542595"/>
                  <a:gd name="connsiteY0" fmla="*/ 4762 h 380260"/>
                  <a:gd name="connsiteX1" fmla="*/ 517722 w 542595"/>
                  <a:gd name="connsiteY1" fmla="*/ 0 h 380260"/>
                  <a:gd name="connsiteX2" fmla="*/ 542595 w 542595"/>
                  <a:gd name="connsiteY2" fmla="*/ 24873 h 380260"/>
                  <a:gd name="connsiteX3" fmla="*/ 542595 w 542595"/>
                  <a:gd name="connsiteY3" fmla="*/ 190130 h 380260"/>
                  <a:gd name="connsiteX4" fmla="*/ 352465 w 542595"/>
                  <a:gd name="connsiteY4" fmla="*/ 380260 h 380260"/>
                  <a:gd name="connsiteX5" fmla="*/ 190130 w 542595"/>
                  <a:gd name="connsiteY5" fmla="*/ 380260 h 380260"/>
                  <a:gd name="connsiteX6" fmla="*/ 0 w 542595"/>
                  <a:gd name="connsiteY6" fmla="*/ 190130 h 380260"/>
                  <a:gd name="connsiteX7" fmla="*/ 116681 w 542595"/>
                  <a:gd name="connsiteY7" fmla="*/ 115360 h 380260"/>
                  <a:gd name="connsiteX8" fmla="*/ 108217 w 542595"/>
                  <a:gd name="connsiteY8" fmla="*/ 4762 h 380260"/>
                  <a:gd name="connsiteX0" fmla="*/ 108217 w 542595"/>
                  <a:gd name="connsiteY0" fmla="*/ 16668 h 392166"/>
                  <a:gd name="connsiteX1" fmla="*/ 458191 w 542595"/>
                  <a:gd name="connsiteY1" fmla="*/ 0 h 392166"/>
                  <a:gd name="connsiteX2" fmla="*/ 542595 w 542595"/>
                  <a:gd name="connsiteY2" fmla="*/ 36779 h 392166"/>
                  <a:gd name="connsiteX3" fmla="*/ 542595 w 542595"/>
                  <a:gd name="connsiteY3" fmla="*/ 202036 h 392166"/>
                  <a:gd name="connsiteX4" fmla="*/ 352465 w 542595"/>
                  <a:gd name="connsiteY4" fmla="*/ 392166 h 392166"/>
                  <a:gd name="connsiteX5" fmla="*/ 190130 w 542595"/>
                  <a:gd name="connsiteY5" fmla="*/ 392166 h 392166"/>
                  <a:gd name="connsiteX6" fmla="*/ 0 w 542595"/>
                  <a:gd name="connsiteY6" fmla="*/ 202036 h 392166"/>
                  <a:gd name="connsiteX7" fmla="*/ 116681 w 542595"/>
                  <a:gd name="connsiteY7" fmla="*/ 127266 h 392166"/>
                  <a:gd name="connsiteX8" fmla="*/ 108217 w 542595"/>
                  <a:gd name="connsiteY8" fmla="*/ 16668 h 392166"/>
                  <a:gd name="connsiteX0" fmla="*/ 108217 w 542595"/>
                  <a:gd name="connsiteY0" fmla="*/ 16668 h 392166"/>
                  <a:gd name="connsiteX1" fmla="*/ 458191 w 542595"/>
                  <a:gd name="connsiteY1" fmla="*/ 0 h 392166"/>
                  <a:gd name="connsiteX2" fmla="*/ 409245 w 542595"/>
                  <a:gd name="connsiteY2" fmla="*/ 89167 h 392166"/>
                  <a:gd name="connsiteX3" fmla="*/ 542595 w 542595"/>
                  <a:gd name="connsiteY3" fmla="*/ 202036 h 392166"/>
                  <a:gd name="connsiteX4" fmla="*/ 352465 w 542595"/>
                  <a:gd name="connsiteY4" fmla="*/ 392166 h 392166"/>
                  <a:gd name="connsiteX5" fmla="*/ 190130 w 542595"/>
                  <a:gd name="connsiteY5" fmla="*/ 392166 h 392166"/>
                  <a:gd name="connsiteX6" fmla="*/ 0 w 542595"/>
                  <a:gd name="connsiteY6" fmla="*/ 202036 h 392166"/>
                  <a:gd name="connsiteX7" fmla="*/ 116681 w 542595"/>
                  <a:gd name="connsiteY7" fmla="*/ 127266 h 392166"/>
                  <a:gd name="connsiteX8" fmla="*/ 108217 w 542595"/>
                  <a:gd name="connsiteY8" fmla="*/ 16668 h 392166"/>
                  <a:gd name="connsiteX0" fmla="*/ 108217 w 542595"/>
                  <a:gd name="connsiteY0" fmla="*/ 21430 h 396928"/>
                  <a:gd name="connsiteX1" fmla="*/ 396278 w 542595"/>
                  <a:gd name="connsiteY1" fmla="*/ 0 h 396928"/>
                  <a:gd name="connsiteX2" fmla="*/ 409245 w 542595"/>
                  <a:gd name="connsiteY2" fmla="*/ 93929 h 396928"/>
                  <a:gd name="connsiteX3" fmla="*/ 542595 w 542595"/>
                  <a:gd name="connsiteY3" fmla="*/ 206798 h 396928"/>
                  <a:gd name="connsiteX4" fmla="*/ 352465 w 542595"/>
                  <a:gd name="connsiteY4" fmla="*/ 396928 h 396928"/>
                  <a:gd name="connsiteX5" fmla="*/ 190130 w 542595"/>
                  <a:gd name="connsiteY5" fmla="*/ 396928 h 396928"/>
                  <a:gd name="connsiteX6" fmla="*/ 0 w 542595"/>
                  <a:gd name="connsiteY6" fmla="*/ 206798 h 396928"/>
                  <a:gd name="connsiteX7" fmla="*/ 116681 w 542595"/>
                  <a:gd name="connsiteY7" fmla="*/ 132028 h 396928"/>
                  <a:gd name="connsiteX8" fmla="*/ 108217 w 542595"/>
                  <a:gd name="connsiteY8" fmla="*/ 21430 h 396928"/>
                  <a:gd name="connsiteX0" fmla="*/ 98692 w 533070"/>
                  <a:gd name="connsiteY0" fmla="*/ 21430 h 396928"/>
                  <a:gd name="connsiteX1" fmla="*/ 386753 w 533070"/>
                  <a:gd name="connsiteY1" fmla="*/ 0 h 396928"/>
                  <a:gd name="connsiteX2" fmla="*/ 399720 w 533070"/>
                  <a:gd name="connsiteY2" fmla="*/ 93929 h 396928"/>
                  <a:gd name="connsiteX3" fmla="*/ 533070 w 533070"/>
                  <a:gd name="connsiteY3" fmla="*/ 206798 h 396928"/>
                  <a:gd name="connsiteX4" fmla="*/ 342940 w 533070"/>
                  <a:gd name="connsiteY4" fmla="*/ 396928 h 396928"/>
                  <a:gd name="connsiteX5" fmla="*/ 180605 w 533070"/>
                  <a:gd name="connsiteY5" fmla="*/ 396928 h 396928"/>
                  <a:gd name="connsiteX6" fmla="*/ 0 w 533070"/>
                  <a:gd name="connsiteY6" fmla="*/ 221085 h 396928"/>
                  <a:gd name="connsiteX7" fmla="*/ 107156 w 533070"/>
                  <a:gd name="connsiteY7" fmla="*/ 132028 h 396928"/>
                  <a:gd name="connsiteX8" fmla="*/ 98692 w 533070"/>
                  <a:gd name="connsiteY8" fmla="*/ 21430 h 396928"/>
                  <a:gd name="connsiteX0" fmla="*/ 98692 w 530689"/>
                  <a:gd name="connsiteY0" fmla="*/ 21430 h 396928"/>
                  <a:gd name="connsiteX1" fmla="*/ 386753 w 530689"/>
                  <a:gd name="connsiteY1" fmla="*/ 0 h 396928"/>
                  <a:gd name="connsiteX2" fmla="*/ 399720 w 530689"/>
                  <a:gd name="connsiteY2" fmla="*/ 93929 h 396928"/>
                  <a:gd name="connsiteX3" fmla="*/ 530689 w 530689"/>
                  <a:gd name="connsiteY3" fmla="*/ 213942 h 396928"/>
                  <a:gd name="connsiteX4" fmla="*/ 342940 w 530689"/>
                  <a:gd name="connsiteY4" fmla="*/ 396928 h 396928"/>
                  <a:gd name="connsiteX5" fmla="*/ 180605 w 530689"/>
                  <a:gd name="connsiteY5" fmla="*/ 396928 h 396928"/>
                  <a:gd name="connsiteX6" fmla="*/ 0 w 530689"/>
                  <a:gd name="connsiteY6" fmla="*/ 221085 h 396928"/>
                  <a:gd name="connsiteX7" fmla="*/ 107156 w 530689"/>
                  <a:gd name="connsiteY7" fmla="*/ 132028 h 396928"/>
                  <a:gd name="connsiteX8" fmla="*/ 98692 w 530689"/>
                  <a:gd name="connsiteY8" fmla="*/ 21430 h 396928"/>
                  <a:gd name="connsiteX0" fmla="*/ 98692 w 530689"/>
                  <a:gd name="connsiteY0" fmla="*/ 21430 h 396928"/>
                  <a:gd name="connsiteX1" fmla="*/ 386753 w 530689"/>
                  <a:gd name="connsiteY1" fmla="*/ 0 h 396928"/>
                  <a:gd name="connsiteX2" fmla="*/ 399720 w 530689"/>
                  <a:gd name="connsiteY2" fmla="*/ 93929 h 396928"/>
                  <a:gd name="connsiteX3" fmla="*/ 530689 w 530689"/>
                  <a:gd name="connsiteY3" fmla="*/ 213942 h 396928"/>
                  <a:gd name="connsiteX4" fmla="*/ 342940 w 530689"/>
                  <a:gd name="connsiteY4" fmla="*/ 396928 h 396928"/>
                  <a:gd name="connsiteX5" fmla="*/ 180605 w 530689"/>
                  <a:gd name="connsiteY5" fmla="*/ 396928 h 396928"/>
                  <a:gd name="connsiteX6" fmla="*/ 0 w 530689"/>
                  <a:gd name="connsiteY6" fmla="*/ 221085 h 396928"/>
                  <a:gd name="connsiteX7" fmla="*/ 107156 w 530689"/>
                  <a:gd name="connsiteY7" fmla="*/ 132028 h 396928"/>
                  <a:gd name="connsiteX8" fmla="*/ 98692 w 530689"/>
                  <a:gd name="connsiteY8" fmla="*/ 21430 h 396928"/>
                  <a:gd name="connsiteX0" fmla="*/ 98692 w 530689"/>
                  <a:gd name="connsiteY0" fmla="*/ 21430 h 396928"/>
                  <a:gd name="connsiteX1" fmla="*/ 386753 w 530689"/>
                  <a:gd name="connsiteY1" fmla="*/ 0 h 396928"/>
                  <a:gd name="connsiteX2" fmla="*/ 399720 w 530689"/>
                  <a:gd name="connsiteY2" fmla="*/ 93929 h 396928"/>
                  <a:gd name="connsiteX3" fmla="*/ 530689 w 530689"/>
                  <a:gd name="connsiteY3" fmla="*/ 213942 h 396928"/>
                  <a:gd name="connsiteX4" fmla="*/ 342940 w 530689"/>
                  <a:gd name="connsiteY4" fmla="*/ 396928 h 396928"/>
                  <a:gd name="connsiteX5" fmla="*/ 180605 w 530689"/>
                  <a:gd name="connsiteY5" fmla="*/ 396928 h 396928"/>
                  <a:gd name="connsiteX6" fmla="*/ 0 w 530689"/>
                  <a:gd name="connsiteY6" fmla="*/ 261566 h 396928"/>
                  <a:gd name="connsiteX7" fmla="*/ 107156 w 530689"/>
                  <a:gd name="connsiteY7" fmla="*/ 132028 h 396928"/>
                  <a:gd name="connsiteX8" fmla="*/ 98692 w 530689"/>
                  <a:gd name="connsiteY8" fmla="*/ 21430 h 396928"/>
                  <a:gd name="connsiteX0" fmla="*/ 98839 w 530836"/>
                  <a:gd name="connsiteY0" fmla="*/ 21430 h 396928"/>
                  <a:gd name="connsiteX1" fmla="*/ 386900 w 530836"/>
                  <a:gd name="connsiteY1" fmla="*/ 0 h 396928"/>
                  <a:gd name="connsiteX2" fmla="*/ 399867 w 530836"/>
                  <a:gd name="connsiteY2" fmla="*/ 93929 h 396928"/>
                  <a:gd name="connsiteX3" fmla="*/ 530836 w 530836"/>
                  <a:gd name="connsiteY3" fmla="*/ 213942 h 396928"/>
                  <a:gd name="connsiteX4" fmla="*/ 343087 w 530836"/>
                  <a:gd name="connsiteY4" fmla="*/ 396928 h 396928"/>
                  <a:gd name="connsiteX5" fmla="*/ 180752 w 530836"/>
                  <a:gd name="connsiteY5" fmla="*/ 396928 h 396928"/>
                  <a:gd name="connsiteX6" fmla="*/ 147 w 530836"/>
                  <a:gd name="connsiteY6" fmla="*/ 261566 h 396928"/>
                  <a:gd name="connsiteX7" fmla="*/ 107303 w 530836"/>
                  <a:gd name="connsiteY7" fmla="*/ 132028 h 396928"/>
                  <a:gd name="connsiteX8" fmla="*/ 98839 w 530836"/>
                  <a:gd name="connsiteY8" fmla="*/ 21430 h 39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836" h="396928">
                    <a:moveTo>
                      <a:pt x="98839" y="21430"/>
                    </a:moveTo>
                    <a:lnTo>
                      <a:pt x="386900" y="0"/>
                    </a:lnTo>
                    <a:cubicBezTo>
                      <a:pt x="400637" y="0"/>
                      <a:pt x="399867" y="80192"/>
                      <a:pt x="399867" y="93929"/>
                    </a:cubicBezTo>
                    <a:cubicBezTo>
                      <a:pt x="443523" y="133933"/>
                      <a:pt x="453842" y="209657"/>
                      <a:pt x="530836" y="213942"/>
                    </a:cubicBezTo>
                    <a:cubicBezTo>
                      <a:pt x="530836" y="318948"/>
                      <a:pt x="448093" y="396928"/>
                      <a:pt x="343087" y="396928"/>
                    </a:cubicBezTo>
                    <a:lnTo>
                      <a:pt x="180752" y="396928"/>
                    </a:lnTo>
                    <a:cubicBezTo>
                      <a:pt x="75746" y="396928"/>
                      <a:pt x="4910" y="330853"/>
                      <a:pt x="147" y="261566"/>
                    </a:cubicBezTo>
                    <a:cubicBezTo>
                      <a:pt x="-4616" y="192279"/>
                      <a:pt x="107303" y="187114"/>
                      <a:pt x="107303" y="132028"/>
                    </a:cubicBezTo>
                    <a:cubicBezTo>
                      <a:pt x="107303" y="118291"/>
                      <a:pt x="85102" y="21430"/>
                      <a:pt x="98839" y="21430"/>
                    </a:cubicBezTo>
                    <a:close/>
                  </a:path>
                </a:pathLst>
              </a:custGeom>
              <a:gradFill flip="none" rotWithShape="1">
                <a:gsLst>
                  <a:gs pos="47000">
                    <a:schemeClr val="bg1"/>
                  </a:gs>
                  <a:gs pos="31000">
                    <a:schemeClr val="bg2">
                      <a:lumMod val="75000"/>
                    </a:schemeClr>
                  </a:gs>
                  <a:gs pos="2917">
                    <a:schemeClr val="bg2">
                      <a:lumMod val="25000"/>
                    </a:schemeClr>
                  </a:gs>
                  <a:gs pos="92083">
                    <a:schemeClr val="bg2">
                      <a:lumMod val="25000"/>
                    </a:schemeClr>
                  </a:gs>
                  <a:gs pos="75000">
                    <a:schemeClr val="bg2">
                      <a:lumMod val="75000"/>
                    </a:schemeClr>
                  </a:gs>
                </a:gsLst>
                <a:lin ang="0" scaled="1"/>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sp>
            <p:nvSpPr>
              <p:cNvPr id="179" name="Trapezium 63"/>
              <p:cNvSpPr/>
              <p:nvPr/>
            </p:nvSpPr>
            <p:spPr>
              <a:xfrm>
                <a:off x="7511203" y="3516804"/>
                <a:ext cx="258460" cy="315116"/>
              </a:xfrm>
              <a:custGeom>
                <a:avLst/>
                <a:gdLst>
                  <a:gd name="connsiteX0" fmla="*/ 0 w 376964"/>
                  <a:gd name="connsiteY0" fmla="*/ 521175 h 521175"/>
                  <a:gd name="connsiteX1" fmla="*/ 94241 w 376964"/>
                  <a:gd name="connsiteY1" fmla="*/ 0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94241 w 376964"/>
                  <a:gd name="connsiteY1" fmla="*/ 0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94241 w 376964"/>
                  <a:gd name="connsiteY1" fmla="*/ 0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313077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313077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313077 w 376964"/>
                  <a:gd name="connsiteY2" fmla="*/ 0 h 521175"/>
                  <a:gd name="connsiteX3" fmla="*/ 376964 w 376964"/>
                  <a:gd name="connsiteY3" fmla="*/ 521175 h 521175"/>
                  <a:gd name="connsiteX4" fmla="*/ 0 w 376964"/>
                  <a:gd name="connsiteY4" fmla="*/ 521175 h 521175"/>
                  <a:gd name="connsiteX0" fmla="*/ 0 w 376964"/>
                  <a:gd name="connsiteY0" fmla="*/ 521175 h 548794"/>
                  <a:gd name="connsiteX1" fmla="*/ 75270 w 376964"/>
                  <a:gd name="connsiteY1" fmla="*/ 3795 h 548794"/>
                  <a:gd name="connsiteX2" fmla="*/ 313077 w 376964"/>
                  <a:gd name="connsiteY2" fmla="*/ 0 h 548794"/>
                  <a:gd name="connsiteX3" fmla="*/ 376964 w 376964"/>
                  <a:gd name="connsiteY3" fmla="*/ 521175 h 548794"/>
                  <a:gd name="connsiteX4" fmla="*/ 0 w 376964"/>
                  <a:gd name="connsiteY4" fmla="*/ 521175 h 548794"/>
                  <a:gd name="connsiteX0" fmla="*/ 0 w 376964"/>
                  <a:gd name="connsiteY0" fmla="*/ 521175 h 558453"/>
                  <a:gd name="connsiteX1" fmla="*/ 75270 w 376964"/>
                  <a:gd name="connsiteY1" fmla="*/ 3795 h 558453"/>
                  <a:gd name="connsiteX2" fmla="*/ 313077 w 376964"/>
                  <a:gd name="connsiteY2" fmla="*/ 0 h 558453"/>
                  <a:gd name="connsiteX3" fmla="*/ 376964 w 376964"/>
                  <a:gd name="connsiteY3" fmla="*/ 521175 h 558453"/>
                  <a:gd name="connsiteX4" fmla="*/ 0 w 376964"/>
                  <a:gd name="connsiteY4" fmla="*/ 521175 h 55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964" h="558453">
                    <a:moveTo>
                      <a:pt x="0" y="521175"/>
                    </a:moveTo>
                    <a:cubicBezTo>
                      <a:pt x="130063" y="286743"/>
                      <a:pt x="78004" y="185108"/>
                      <a:pt x="75270" y="3795"/>
                    </a:cubicBezTo>
                    <a:lnTo>
                      <a:pt x="313077" y="0"/>
                    </a:lnTo>
                    <a:cubicBezTo>
                      <a:pt x="310343" y="181314"/>
                      <a:pt x="243107" y="324685"/>
                      <a:pt x="376964" y="521175"/>
                    </a:cubicBezTo>
                    <a:cubicBezTo>
                      <a:pt x="203088" y="583319"/>
                      <a:pt x="53324" y="556686"/>
                      <a:pt x="0" y="521175"/>
                    </a:cubicBezTo>
                    <a:close/>
                  </a:path>
                </a:pathLst>
              </a:custGeom>
              <a:gradFill flip="none" rotWithShape="1">
                <a:gsLst>
                  <a:gs pos="45000">
                    <a:srgbClr val="758085">
                      <a:lumMod val="0"/>
                      <a:lumOff val="100000"/>
                    </a:srgbClr>
                  </a:gs>
                  <a:gs pos="27000">
                    <a:srgbClr val="ADB4B7"/>
                  </a:gs>
                  <a:gs pos="72000">
                    <a:srgbClr val="758085">
                      <a:lumMod val="100000"/>
                    </a:srgbClr>
                  </a:gs>
                </a:gsLst>
                <a:lin ang="0" scaled="1"/>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sp>
            <p:nvSpPr>
              <p:cNvPr id="180" name="Trapezium 63"/>
              <p:cNvSpPr/>
              <p:nvPr/>
            </p:nvSpPr>
            <p:spPr>
              <a:xfrm>
                <a:off x="7400716" y="3743557"/>
                <a:ext cx="468042" cy="376430"/>
              </a:xfrm>
              <a:custGeom>
                <a:avLst/>
                <a:gdLst>
                  <a:gd name="connsiteX0" fmla="*/ 29043 w 548021"/>
                  <a:gd name="connsiteY0" fmla="*/ 0 h 444018"/>
                  <a:gd name="connsiteX1" fmla="*/ 518978 w 548021"/>
                  <a:gd name="connsiteY1" fmla="*/ 0 h 444018"/>
                  <a:gd name="connsiteX2" fmla="*/ 548021 w 548021"/>
                  <a:gd name="connsiteY2" fmla="*/ 29043 h 444018"/>
                  <a:gd name="connsiteX3" fmla="*/ 548021 w 548021"/>
                  <a:gd name="connsiteY3" fmla="*/ 401397 h 444018"/>
                  <a:gd name="connsiteX4" fmla="*/ 505400 w 548021"/>
                  <a:gd name="connsiteY4" fmla="*/ 444018 h 444018"/>
                  <a:gd name="connsiteX5" fmla="*/ 42621 w 548021"/>
                  <a:gd name="connsiteY5" fmla="*/ 444018 h 444018"/>
                  <a:gd name="connsiteX6" fmla="*/ 0 w 548021"/>
                  <a:gd name="connsiteY6" fmla="*/ 401397 h 444018"/>
                  <a:gd name="connsiteX7" fmla="*/ 0 w 548021"/>
                  <a:gd name="connsiteY7" fmla="*/ 29043 h 444018"/>
                  <a:gd name="connsiteX8" fmla="*/ 29043 w 548021"/>
                  <a:gd name="connsiteY8" fmla="*/ 0 h 444018"/>
                  <a:gd name="connsiteX0" fmla="*/ 29043 w 548021"/>
                  <a:gd name="connsiteY0" fmla="*/ 0 h 444018"/>
                  <a:gd name="connsiteX1" fmla="*/ 518978 w 548021"/>
                  <a:gd name="connsiteY1" fmla="*/ 0 h 444018"/>
                  <a:gd name="connsiteX2" fmla="*/ 548021 w 548021"/>
                  <a:gd name="connsiteY2" fmla="*/ 29043 h 444018"/>
                  <a:gd name="connsiteX3" fmla="*/ 546327 w 548021"/>
                  <a:gd name="connsiteY3" fmla="*/ 195212 h 444018"/>
                  <a:gd name="connsiteX4" fmla="*/ 548021 w 548021"/>
                  <a:gd name="connsiteY4" fmla="*/ 401397 h 444018"/>
                  <a:gd name="connsiteX5" fmla="*/ 505400 w 548021"/>
                  <a:gd name="connsiteY5" fmla="*/ 444018 h 444018"/>
                  <a:gd name="connsiteX6" fmla="*/ 42621 w 548021"/>
                  <a:gd name="connsiteY6" fmla="*/ 444018 h 444018"/>
                  <a:gd name="connsiteX7" fmla="*/ 0 w 548021"/>
                  <a:gd name="connsiteY7" fmla="*/ 401397 h 444018"/>
                  <a:gd name="connsiteX8" fmla="*/ 0 w 548021"/>
                  <a:gd name="connsiteY8" fmla="*/ 29043 h 444018"/>
                  <a:gd name="connsiteX9" fmla="*/ 29043 w 548021"/>
                  <a:gd name="connsiteY9" fmla="*/ 0 h 444018"/>
                  <a:gd name="connsiteX0" fmla="*/ 29043 w 550718"/>
                  <a:gd name="connsiteY0" fmla="*/ 0 h 444018"/>
                  <a:gd name="connsiteX1" fmla="*/ 518978 w 550718"/>
                  <a:gd name="connsiteY1" fmla="*/ 0 h 444018"/>
                  <a:gd name="connsiteX2" fmla="*/ 548021 w 550718"/>
                  <a:gd name="connsiteY2" fmla="*/ 29043 h 444018"/>
                  <a:gd name="connsiteX3" fmla="*/ 546327 w 550718"/>
                  <a:gd name="connsiteY3" fmla="*/ 195212 h 444018"/>
                  <a:gd name="connsiteX4" fmla="*/ 546327 w 550718"/>
                  <a:gd name="connsiteY4" fmla="*/ 297605 h 444018"/>
                  <a:gd name="connsiteX5" fmla="*/ 548021 w 550718"/>
                  <a:gd name="connsiteY5" fmla="*/ 401397 h 444018"/>
                  <a:gd name="connsiteX6" fmla="*/ 505400 w 550718"/>
                  <a:gd name="connsiteY6" fmla="*/ 444018 h 444018"/>
                  <a:gd name="connsiteX7" fmla="*/ 42621 w 550718"/>
                  <a:gd name="connsiteY7" fmla="*/ 444018 h 444018"/>
                  <a:gd name="connsiteX8" fmla="*/ 0 w 550718"/>
                  <a:gd name="connsiteY8" fmla="*/ 401397 h 444018"/>
                  <a:gd name="connsiteX9" fmla="*/ 0 w 550718"/>
                  <a:gd name="connsiteY9" fmla="*/ 29043 h 444018"/>
                  <a:gd name="connsiteX10" fmla="*/ 29043 w 550718"/>
                  <a:gd name="connsiteY10" fmla="*/ 0 h 444018"/>
                  <a:gd name="connsiteX0" fmla="*/ 29043 w 550718"/>
                  <a:gd name="connsiteY0" fmla="*/ 0 h 444018"/>
                  <a:gd name="connsiteX1" fmla="*/ 518978 w 550718"/>
                  <a:gd name="connsiteY1" fmla="*/ 0 h 444018"/>
                  <a:gd name="connsiteX2" fmla="*/ 548021 w 550718"/>
                  <a:gd name="connsiteY2" fmla="*/ 29043 h 444018"/>
                  <a:gd name="connsiteX3" fmla="*/ 546327 w 550718"/>
                  <a:gd name="connsiteY3" fmla="*/ 195212 h 444018"/>
                  <a:gd name="connsiteX4" fmla="*/ 546327 w 550718"/>
                  <a:gd name="connsiteY4" fmla="*/ 297605 h 444018"/>
                  <a:gd name="connsiteX5" fmla="*/ 546326 w 550718"/>
                  <a:gd name="connsiteY5" fmla="*/ 376187 h 444018"/>
                  <a:gd name="connsiteX6" fmla="*/ 548021 w 550718"/>
                  <a:gd name="connsiteY6" fmla="*/ 401397 h 444018"/>
                  <a:gd name="connsiteX7" fmla="*/ 505400 w 550718"/>
                  <a:gd name="connsiteY7" fmla="*/ 444018 h 444018"/>
                  <a:gd name="connsiteX8" fmla="*/ 42621 w 550718"/>
                  <a:gd name="connsiteY8" fmla="*/ 444018 h 444018"/>
                  <a:gd name="connsiteX9" fmla="*/ 0 w 550718"/>
                  <a:gd name="connsiteY9" fmla="*/ 401397 h 444018"/>
                  <a:gd name="connsiteX10" fmla="*/ 0 w 550718"/>
                  <a:gd name="connsiteY10" fmla="*/ 29043 h 444018"/>
                  <a:gd name="connsiteX11" fmla="*/ 29043 w 550718"/>
                  <a:gd name="connsiteY11" fmla="*/ 0 h 444018"/>
                  <a:gd name="connsiteX0" fmla="*/ 29043 w 550718"/>
                  <a:gd name="connsiteY0" fmla="*/ 0 h 444018"/>
                  <a:gd name="connsiteX1" fmla="*/ 518978 w 550718"/>
                  <a:gd name="connsiteY1" fmla="*/ 0 h 444018"/>
                  <a:gd name="connsiteX2" fmla="*/ 548021 w 550718"/>
                  <a:gd name="connsiteY2" fmla="*/ 29043 h 444018"/>
                  <a:gd name="connsiteX3" fmla="*/ 543945 w 550718"/>
                  <a:gd name="connsiteY3" fmla="*/ 102343 h 444018"/>
                  <a:gd name="connsiteX4" fmla="*/ 546327 w 550718"/>
                  <a:gd name="connsiteY4" fmla="*/ 195212 h 444018"/>
                  <a:gd name="connsiteX5" fmla="*/ 546327 w 550718"/>
                  <a:gd name="connsiteY5" fmla="*/ 297605 h 444018"/>
                  <a:gd name="connsiteX6" fmla="*/ 546326 w 550718"/>
                  <a:gd name="connsiteY6" fmla="*/ 376187 h 444018"/>
                  <a:gd name="connsiteX7" fmla="*/ 548021 w 550718"/>
                  <a:gd name="connsiteY7" fmla="*/ 401397 h 444018"/>
                  <a:gd name="connsiteX8" fmla="*/ 505400 w 550718"/>
                  <a:gd name="connsiteY8" fmla="*/ 444018 h 444018"/>
                  <a:gd name="connsiteX9" fmla="*/ 42621 w 550718"/>
                  <a:gd name="connsiteY9" fmla="*/ 444018 h 444018"/>
                  <a:gd name="connsiteX10" fmla="*/ 0 w 550718"/>
                  <a:gd name="connsiteY10" fmla="*/ 401397 h 444018"/>
                  <a:gd name="connsiteX11" fmla="*/ 0 w 550718"/>
                  <a:gd name="connsiteY11" fmla="*/ 29043 h 444018"/>
                  <a:gd name="connsiteX12" fmla="*/ 29043 w 550718"/>
                  <a:gd name="connsiteY12" fmla="*/ 0 h 444018"/>
                  <a:gd name="connsiteX0" fmla="*/ 29043 w 550718"/>
                  <a:gd name="connsiteY0" fmla="*/ 0 h 444018"/>
                  <a:gd name="connsiteX1" fmla="*/ 518978 w 550718"/>
                  <a:gd name="connsiteY1" fmla="*/ 0 h 444018"/>
                  <a:gd name="connsiteX2" fmla="*/ 548021 w 550718"/>
                  <a:gd name="connsiteY2" fmla="*/ 29043 h 444018"/>
                  <a:gd name="connsiteX3" fmla="*/ 543945 w 550718"/>
                  <a:gd name="connsiteY3" fmla="*/ 102343 h 444018"/>
                  <a:gd name="connsiteX4" fmla="*/ 546327 w 550718"/>
                  <a:gd name="connsiteY4" fmla="*/ 195212 h 444018"/>
                  <a:gd name="connsiteX5" fmla="*/ 546327 w 550718"/>
                  <a:gd name="connsiteY5" fmla="*/ 297605 h 444018"/>
                  <a:gd name="connsiteX6" fmla="*/ 546326 w 550718"/>
                  <a:gd name="connsiteY6" fmla="*/ 376187 h 444018"/>
                  <a:gd name="connsiteX7" fmla="*/ 548021 w 550718"/>
                  <a:gd name="connsiteY7" fmla="*/ 401397 h 444018"/>
                  <a:gd name="connsiteX8" fmla="*/ 505400 w 550718"/>
                  <a:gd name="connsiteY8" fmla="*/ 444018 h 444018"/>
                  <a:gd name="connsiteX9" fmla="*/ 42621 w 550718"/>
                  <a:gd name="connsiteY9" fmla="*/ 444018 h 444018"/>
                  <a:gd name="connsiteX10" fmla="*/ 0 w 550718"/>
                  <a:gd name="connsiteY10" fmla="*/ 401397 h 444018"/>
                  <a:gd name="connsiteX11" fmla="*/ 1020 w 550718"/>
                  <a:gd name="connsiteY11" fmla="*/ 147587 h 444018"/>
                  <a:gd name="connsiteX12" fmla="*/ 0 w 550718"/>
                  <a:gd name="connsiteY12" fmla="*/ 29043 h 444018"/>
                  <a:gd name="connsiteX13" fmla="*/ 29043 w 550718"/>
                  <a:gd name="connsiteY1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7689 w 552080"/>
                  <a:gd name="connsiteY4" fmla="*/ 195212 h 444018"/>
                  <a:gd name="connsiteX5" fmla="*/ 547689 w 552080"/>
                  <a:gd name="connsiteY5" fmla="*/ 297605 h 444018"/>
                  <a:gd name="connsiteX6" fmla="*/ 547688 w 552080"/>
                  <a:gd name="connsiteY6" fmla="*/ 376187 h 444018"/>
                  <a:gd name="connsiteX7" fmla="*/ 549383 w 552080"/>
                  <a:gd name="connsiteY7" fmla="*/ 401397 h 444018"/>
                  <a:gd name="connsiteX8" fmla="*/ 506762 w 552080"/>
                  <a:gd name="connsiteY8" fmla="*/ 444018 h 444018"/>
                  <a:gd name="connsiteX9" fmla="*/ 43983 w 552080"/>
                  <a:gd name="connsiteY9" fmla="*/ 444018 h 444018"/>
                  <a:gd name="connsiteX10" fmla="*/ 1362 w 552080"/>
                  <a:gd name="connsiteY10" fmla="*/ 401397 h 444018"/>
                  <a:gd name="connsiteX11" fmla="*/ 0 w 552080"/>
                  <a:gd name="connsiteY11" fmla="*/ 340468 h 444018"/>
                  <a:gd name="connsiteX12" fmla="*/ 2382 w 552080"/>
                  <a:gd name="connsiteY12" fmla="*/ 147587 h 444018"/>
                  <a:gd name="connsiteX13" fmla="*/ 1362 w 552080"/>
                  <a:gd name="connsiteY13" fmla="*/ 29043 h 444018"/>
                  <a:gd name="connsiteX14" fmla="*/ 30405 w 552080"/>
                  <a:gd name="connsiteY14"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7689 w 552080"/>
                  <a:gd name="connsiteY4" fmla="*/ 195212 h 444018"/>
                  <a:gd name="connsiteX5" fmla="*/ 547689 w 552080"/>
                  <a:gd name="connsiteY5" fmla="*/ 297605 h 444018"/>
                  <a:gd name="connsiteX6" fmla="*/ 547688 w 552080"/>
                  <a:gd name="connsiteY6" fmla="*/ 376187 h 444018"/>
                  <a:gd name="connsiteX7" fmla="*/ 549383 w 552080"/>
                  <a:gd name="connsiteY7" fmla="*/ 401397 h 444018"/>
                  <a:gd name="connsiteX8" fmla="*/ 506762 w 552080"/>
                  <a:gd name="connsiteY8" fmla="*/ 444018 h 444018"/>
                  <a:gd name="connsiteX9" fmla="*/ 43983 w 552080"/>
                  <a:gd name="connsiteY9" fmla="*/ 444018 h 444018"/>
                  <a:gd name="connsiteX10" fmla="*/ 1362 w 552080"/>
                  <a:gd name="connsiteY10" fmla="*/ 401397 h 444018"/>
                  <a:gd name="connsiteX11" fmla="*/ 0 w 552080"/>
                  <a:gd name="connsiteY11" fmla="*/ 340468 h 444018"/>
                  <a:gd name="connsiteX12" fmla="*/ 0 w 552080"/>
                  <a:gd name="connsiteY12" fmla="*/ 240455 h 444018"/>
                  <a:gd name="connsiteX13" fmla="*/ 2382 w 552080"/>
                  <a:gd name="connsiteY13" fmla="*/ 147587 h 444018"/>
                  <a:gd name="connsiteX14" fmla="*/ 1362 w 552080"/>
                  <a:gd name="connsiteY14" fmla="*/ 29043 h 444018"/>
                  <a:gd name="connsiteX15" fmla="*/ 30405 w 552080"/>
                  <a:gd name="connsiteY15"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7689 w 552080"/>
                  <a:gd name="connsiteY4" fmla="*/ 195212 h 444018"/>
                  <a:gd name="connsiteX5" fmla="*/ 547689 w 552080"/>
                  <a:gd name="connsiteY5" fmla="*/ 297605 h 444018"/>
                  <a:gd name="connsiteX6" fmla="*/ 547688 w 552080"/>
                  <a:gd name="connsiteY6" fmla="*/ 376187 h 444018"/>
                  <a:gd name="connsiteX7" fmla="*/ 549383 w 552080"/>
                  <a:gd name="connsiteY7" fmla="*/ 401397 h 444018"/>
                  <a:gd name="connsiteX8" fmla="*/ 506762 w 552080"/>
                  <a:gd name="connsiteY8" fmla="*/ 444018 h 444018"/>
                  <a:gd name="connsiteX9" fmla="*/ 43983 w 552080"/>
                  <a:gd name="connsiteY9" fmla="*/ 444018 h 444018"/>
                  <a:gd name="connsiteX10" fmla="*/ 1362 w 552080"/>
                  <a:gd name="connsiteY10" fmla="*/ 401397 h 444018"/>
                  <a:gd name="connsiteX11" fmla="*/ 0 w 552080"/>
                  <a:gd name="connsiteY11" fmla="*/ 340468 h 444018"/>
                  <a:gd name="connsiteX12" fmla="*/ 0 w 552080"/>
                  <a:gd name="connsiteY12" fmla="*/ 240455 h 444018"/>
                  <a:gd name="connsiteX13" fmla="*/ 2382 w 552080"/>
                  <a:gd name="connsiteY13" fmla="*/ 147587 h 444018"/>
                  <a:gd name="connsiteX14" fmla="*/ 0 w 552080"/>
                  <a:gd name="connsiteY14" fmla="*/ 66624 h 444018"/>
                  <a:gd name="connsiteX15" fmla="*/ 1362 w 552080"/>
                  <a:gd name="connsiteY15" fmla="*/ 29043 h 444018"/>
                  <a:gd name="connsiteX16" fmla="*/ 30405 w 552080"/>
                  <a:gd name="connsiteY16"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7689 w 552080"/>
                  <a:gd name="connsiteY6" fmla="*/ 297605 h 444018"/>
                  <a:gd name="connsiteX7" fmla="*/ 547688 w 552080"/>
                  <a:gd name="connsiteY7" fmla="*/ 376187 h 444018"/>
                  <a:gd name="connsiteX8" fmla="*/ 549383 w 552080"/>
                  <a:gd name="connsiteY8" fmla="*/ 401397 h 444018"/>
                  <a:gd name="connsiteX9" fmla="*/ 506762 w 552080"/>
                  <a:gd name="connsiteY9" fmla="*/ 444018 h 444018"/>
                  <a:gd name="connsiteX10" fmla="*/ 43983 w 552080"/>
                  <a:gd name="connsiteY10" fmla="*/ 444018 h 444018"/>
                  <a:gd name="connsiteX11" fmla="*/ 1362 w 552080"/>
                  <a:gd name="connsiteY11" fmla="*/ 401397 h 444018"/>
                  <a:gd name="connsiteX12" fmla="*/ 0 w 552080"/>
                  <a:gd name="connsiteY12" fmla="*/ 340468 h 444018"/>
                  <a:gd name="connsiteX13" fmla="*/ 0 w 552080"/>
                  <a:gd name="connsiteY13" fmla="*/ 240455 h 444018"/>
                  <a:gd name="connsiteX14" fmla="*/ 2382 w 552080"/>
                  <a:gd name="connsiteY14" fmla="*/ 147587 h 444018"/>
                  <a:gd name="connsiteX15" fmla="*/ 0 w 552080"/>
                  <a:gd name="connsiteY15" fmla="*/ 66624 h 444018"/>
                  <a:gd name="connsiteX16" fmla="*/ 1362 w 552080"/>
                  <a:gd name="connsiteY16" fmla="*/ 29043 h 444018"/>
                  <a:gd name="connsiteX17" fmla="*/ 30405 w 552080"/>
                  <a:gd name="connsiteY17"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76187 h 444018"/>
                  <a:gd name="connsiteX9" fmla="*/ 549383 w 552080"/>
                  <a:gd name="connsiteY9" fmla="*/ 401397 h 444018"/>
                  <a:gd name="connsiteX10" fmla="*/ 506762 w 552080"/>
                  <a:gd name="connsiteY10" fmla="*/ 444018 h 444018"/>
                  <a:gd name="connsiteX11" fmla="*/ 43983 w 552080"/>
                  <a:gd name="connsiteY11" fmla="*/ 444018 h 444018"/>
                  <a:gd name="connsiteX12" fmla="*/ 1362 w 552080"/>
                  <a:gd name="connsiteY12" fmla="*/ 401397 h 444018"/>
                  <a:gd name="connsiteX13" fmla="*/ 0 w 552080"/>
                  <a:gd name="connsiteY13" fmla="*/ 340468 h 444018"/>
                  <a:gd name="connsiteX14" fmla="*/ 0 w 552080"/>
                  <a:gd name="connsiteY14" fmla="*/ 240455 h 444018"/>
                  <a:gd name="connsiteX15" fmla="*/ 2382 w 552080"/>
                  <a:gd name="connsiteY15" fmla="*/ 147587 h 444018"/>
                  <a:gd name="connsiteX16" fmla="*/ 0 w 552080"/>
                  <a:gd name="connsiteY16" fmla="*/ 66624 h 444018"/>
                  <a:gd name="connsiteX17" fmla="*/ 1362 w 552080"/>
                  <a:gd name="connsiteY17" fmla="*/ 29043 h 444018"/>
                  <a:gd name="connsiteX18" fmla="*/ 30405 w 552080"/>
                  <a:gd name="connsiteY18"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0 w 552080"/>
                  <a:gd name="connsiteY14" fmla="*/ 340468 h 444018"/>
                  <a:gd name="connsiteX15" fmla="*/ 0 w 552080"/>
                  <a:gd name="connsiteY15" fmla="*/ 240455 h 444018"/>
                  <a:gd name="connsiteX16" fmla="*/ 2382 w 552080"/>
                  <a:gd name="connsiteY16" fmla="*/ 147587 h 444018"/>
                  <a:gd name="connsiteX17" fmla="*/ 0 w 552080"/>
                  <a:gd name="connsiteY17" fmla="*/ 66624 h 444018"/>
                  <a:gd name="connsiteX18" fmla="*/ 1362 w 552080"/>
                  <a:gd name="connsiteY18" fmla="*/ 29043 h 444018"/>
                  <a:gd name="connsiteX19" fmla="*/ 30405 w 552080"/>
                  <a:gd name="connsiteY19"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0 w 552080"/>
                  <a:gd name="connsiteY14" fmla="*/ 373805 h 444018"/>
                  <a:gd name="connsiteX15" fmla="*/ 0 w 552080"/>
                  <a:gd name="connsiteY15" fmla="*/ 340468 h 444018"/>
                  <a:gd name="connsiteX16" fmla="*/ 0 w 552080"/>
                  <a:gd name="connsiteY16" fmla="*/ 240455 h 444018"/>
                  <a:gd name="connsiteX17" fmla="*/ 2382 w 552080"/>
                  <a:gd name="connsiteY17" fmla="*/ 147587 h 444018"/>
                  <a:gd name="connsiteX18" fmla="*/ 0 w 552080"/>
                  <a:gd name="connsiteY18" fmla="*/ 66624 h 444018"/>
                  <a:gd name="connsiteX19" fmla="*/ 1362 w 552080"/>
                  <a:gd name="connsiteY19" fmla="*/ 29043 h 444018"/>
                  <a:gd name="connsiteX20" fmla="*/ 30405 w 552080"/>
                  <a:gd name="connsiteY20"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4763 w 554461"/>
                  <a:gd name="connsiteY18" fmla="*/ 147587 h 444018"/>
                  <a:gd name="connsiteX19" fmla="*/ 2381 w 554461"/>
                  <a:gd name="connsiteY19" fmla="*/ 66624 h 444018"/>
                  <a:gd name="connsiteX20" fmla="*/ 3743 w 554461"/>
                  <a:gd name="connsiteY20" fmla="*/ 29043 h 444018"/>
                  <a:gd name="connsiteX21" fmla="*/ 32786 w 554461"/>
                  <a:gd name="connsiteY21"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1 w 554461"/>
                  <a:gd name="connsiteY18" fmla="*/ 195212 h 444018"/>
                  <a:gd name="connsiteX19" fmla="*/ 4763 w 554461"/>
                  <a:gd name="connsiteY19" fmla="*/ 147587 h 444018"/>
                  <a:gd name="connsiteX20" fmla="*/ 2381 w 554461"/>
                  <a:gd name="connsiteY20" fmla="*/ 66624 h 444018"/>
                  <a:gd name="connsiteX21" fmla="*/ 3743 w 554461"/>
                  <a:gd name="connsiteY21" fmla="*/ 29043 h 444018"/>
                  <a:gd name="connsiteX22" fmla="*/ 32786 w 554461"/>
                  <a:gd name="connsiteY22"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1 w 554461"/>
                  <a:gd name="connsiteY18" fmla="*/ 195212 h 444018"/>
                  <a:gd name="connsiteX19" fmla="*/ 4763 w 554461"/>
                  <a:gd name="connsiteY19" fmla="*/ 147587 h 444018"/>
                  <a:gd name="connsiteX20" fmla="*/ 1 w 554461"/>
                  <a:gd name="connsiteY20" fmla="*/ 107105 h 444018"/>
                  <a:gd name="connsiteX21" fmla="*/ 2381 w 554461"/>
                  <a:gd name="connsiteY21" fmla="*/ 66624 h 444018"/>
                  <a:gd name="connsiteX22" fmla="*/ 3743 w 554461"/>
                  <a:gd name="connsiteY22" fmla="*/ 29043 h 444018"/>
                  <a:gd name="connsiteX23" fmla="*/ 32786 w 554461"/>
                  <a:gd name="connsiteY23"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1 w 554461"/>
                  <a:gd name="connsiteY18" fmla="*/ 195212 h 444018"/>
                  <a:gd name="connsiteX19" fmla="*/ 4763 w 554461"/>
                  <a:gd name="connsiteY19" fmla="*/ 147587 h 444018"/>
                  <a:gd name="connsiteX20" fmla="*/ 23813 w 554461"/>
                  <a:gd name="connsiteY20" fmla="*/ 111868 h 444018"/>
                  <a:gd name="connsiteX21" fmla="*/ 2381 w 554461"/>
                  <a:gd name="connsiteY21" fmla="*/ 66624 h 444018"/>
                  <a:gd name="connsiteX22" fmla="*/ 3743 w 554461"/>
                  <a:gd name="connsiteY22" fmla="*/ 29043 h 444018"/>
                  <a:gd name="connsiteX23" fmla="*/ 32786 w 554461"/>
                  <a:gd name="connsiteY23"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26194 w 554461"/>
                  <a:gd name="connsiteY18" fmla="*/ 199975 h 444018"/>
                  <a:gd name="connsiteX19" fmla="*/ 4763 w 554461"/>
                  <a:gd name="connsiteY19" fmla="*/ 147587 h 444018"/>
                  <a:gd name="connsiteX20" fmla="*/ 23813 w 554461"/>
                  <a:gd name="connsiteY20" fmla="*/ 111868 h 444018"/>
                  <a:gd name="connsiteX21" fmla="*/ 2381 w 554461"/>
                  <a:gd name="connsiteY21" fmla="*/ 66624 h 444018"/>
                  <a:gd name="connsiteX22" fmla="*/ 3743 w 554461"/>
                  <a:gd name="connsiteY22" fmla="*/ 29043 h 444018"/>
                  <a:gd name="connsiteX23" fmla="*/ 32786 w 554461"/>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0 w 552080"/>
                  <a:gd name="connsiteY14" fmla="*/ 373805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28639 w 552080"/>
                  <a:gd name="connsiteY4" fmla="*/ 154731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28639 w 552080"/>
                  <a:gd name="connsiteY4" fmla="*/ 154731 h 444018"/>
                  <a:gd name="connsiteX5" fmla="*/ 547689 w 552080"/>
                  <a:gd name="connsiteY5" fmla="*/ 195212 h 444018"/>
                  <a:gd name="connsiteX6" fmla="*/ 528638 w 552080"/>
                  <a:gd name="connsiteY6" fmla="*/ 249980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28639 w 552080"/>
                  <a:gd name="connsiteY4" fmla="*/ 154731 h 444018"/>
                  <a:gd name="connsiteX5" fmla="*/ 547689 w 552080"/>
                  <a:gd name="connsiteY5" fmla="*/ 195212 h 444018"/>
                  <a:gd name="connsiteX6" fmla="*/ 528638 w 552080"/>
                  <a:gd name="connsiteY6" fmla="*/ 249980 h 444018"/>
                  <a:gd name="connsiteX7" fmla="*/ 547689 w 552080"/>
                  <a:gd name="connsiteY7" fmla="*/ 297605 h 444018"/>
                  <a:gd name="connsiteX8" fmla="*/ 531019 w 552080"/>
                  <a:gd name="connsiteY8" fmla="*/ 345230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2080" h="444018">
                    <a:moveTo>
                      <a:pt x="30405" y="0"/>
                    </a:moveTo>
                    <a:lnTo>
                      <a:pt x="520340" y="0"/>
                    </a:lnTo>
                    <a:cubicBezTo>
                      <a:pt x="536380" y="0"/>
                      <a:pt x="549383" y="13003"/>
                      <a:pt x="549383" y="29043"/>
                    </a:cubicBezTo>
                    <a:cubicBezTo>
                      <a:pt x="553544" y="46100"/>
                      <a:pt x="545589" y="74648"/>
                      <a:pt x="545307" y="102343"/>
                    </a:cubicBezTo>
                    <a:cubicBezTo>
                      <a:pt x="544628" y="122497"/>
                      <a:pt x="528242" y="139253"/>
                      <a:pt x="528639" y="154731"/>
                    </a:cubicBezTo>
                    <a:cubicBezTo>
                      <a:pt x="529036" y="170209"/>
                      <a:pt x="547689" y="179337"/>
                      <a:pt x="547689" y="195212"/>
                    </a:cubicBezTo>
                    <a:cubicBezTo>
                      <a:pt x="547689" y="211087"/>
                      <a:pt x="528638" y="232915"/>
                      <a:pt x="528638" y="249980"/>
                    </a:cubicBezTo>
                    <a:cubicBezTo>
                      <a:pt x="528638" y="267045"/>
                      <a:pt x="547292" y="282524"/>
                      <a:pt x="547689" y="297605"/>
                    </a:cubicBezTo>
                    <a:cubicBezTo>
                      <a:pt x="548086" y="312686"/>
                      <a:pt x="531019" y="332133"/>
                      <a:pt x="531019" y="345230"/>
                    </a:cubicBezTo>
                    <a:cubicBezTo>
                      <a:pt x="531019" y="358327"/>
                      <a:pt x="547405" y="365238"/>
                      <a:pt x="547688" y="376187"/>
                    </a:cubicBezTo>
                    <a:cubicBezTo>
                      <a:pt x="547971" y="387136"/>
                      <a:pt x="556204" y="390092"/>
                      <a:pt x="549383" y="401397"/>
                    </a:cubicBezTo>
                    <a:cubicBezTo>
                      <a:pt x="549383" y="424936"/>
                      <a:pt x="530301" y="444018"/>
                      <a:pt x="506762" y="444018"/>
                    </a:cubicBezTo>
                    <a:lnTo>
                      <a:pt x="43983" y="444018"/>
                    </a:lnTo>
                    <a:cubicBezTo>
                      <a:pt x="20444" y="444018"/>
                      <a:pt x="1362" y="424936"/>
                      <a:pt x="1362" y="401397"/>
                    </a:cubicBezTo>
                    <a:lnTo>
                      <a:pt x="19050" y="380948"/>
                    </a:lnTo>
                    <a:lnTo>
                      <a:pt x="0" y="340468"/>
                    </a:lnTo>
                    <a:lnTo>
                      <a:pt x="23813" y="292842"/>
                    </a:lnTo>
                    <a:lnTo>
                      <a:pt x="0" y="240455"/>
                    </a:lnTo>
                    <a:lnTo>
                      <a:pt x="23813" y="199975"/>
                    </a:lnTo>
                    <a:lnTo>
                      <a:pt x="2382" y="147587"/>
                    </a:lnTo>
                    <a:lnTo>
                      <a:pt x="21432" y="111868"/>
                    </a:lnTo>
                    <a:lnTo>
                      <a:pt x="0" y="66624"/>
                    </a:lnTo>
                    <a:lnTo>
                      <a:pt x="1362" y="29043"/>
                    </a:lnTo>
                    <a:cubicBezTo>
                      <a:pt x="1362" y="13003"/>
                      <a:pt x="14365" y="0"/>
                      <a:pt x="30405" y="0"/>
                    </a:cubicBezTo>
                    <a:close/>
                  </a:path>
                </a:pathLst>
              </a:custGeom>
              <a:gradFill flip="none" rotWithShape="1">
                <a:gsLst>
                  <a:gs pos="33000">
                    <a:schemeClr val="bg1"/>
                  </a:gs>
                  <a:gs pos="16000">
                    <a:schemeClr val="bg2">
                      <a:lumMod val="50000"/>
                    </a:schemeClr>
                  </a:gs>
                  <a:gs pos="90000">
                    <a:schemeClr val="bg2">
                      <a:lumMod val="25000"/>
                    </a:schemeClr>
                  </a:gs>
                  <a:gs pos="51000">
                    <a:schemeClr val="bg2">
                      <a:lumMod val="50000"/>
                    </a:schemeClr>
                  </a:gs>
                </a:gsLst>
                <a:lin ang="0" scaled="1"/>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sp>
            <p:nvSpPr>
              <p:cNvPr id="181" name="Trapezium 63"/>
              <p:cNvSpPr/>
              <p:nvPr/>
            </p:nvSpPr>
            <p:spPr>
              <a:xfrm>
                <a:off x="7397096" y="3694740"/>
                <a:ext cx="473944" cy="70502"/>
              </a:xfrm>
              <a:prstGeom prst="ellipse">
                <a:avLst/>
              </a:prstGeom>
              <a:gradFill flip="none" rotWithShape="1">
                <a:gsLst>
                  <a:gs pos="45000">
                    <a:srgbClr val="758085">
                      <a:lumMod val="0"/>
                      <a:lumOff val="100000"/>
                    </a:srgbClr>
                  </a:gs>
                  <a:gs pos="27000">
                    <a:srgbClr val="ADB4B7"/>
                  </a:gs>
                  <a:gs pos="72000">
                    <a:srgbClr val="758085">
                      <a:lumMod val="100000"/>
                    </a:srgbClr>
                  </a:gs>
                </a:gsLst>
                <a:path path="circle">
                  <a:fillToRect l="50000" t="50000" r="50000" b="50000"/>
                </a:path>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grpSp>
            <p:nvGrpSpPr>
              <p:cNvPr id="182" name="Groep 181"/>
              <p:cNvGrpSpPr/>
              <p:nvPr/>
            </p:nvGrpSpPr>
            <p:grpSpPr>
              <a:xfrm>
                <a:off x="7379036" y="3775107"/>
                <a:ext cx="499056" cy="359322"/>
                <a:chOff x="2172806" y="4005064"/>
                <a:chExt cx="828388" cy="578901"/>
              </a:xfrm>
            </p:grpSpPr>
            <p:sp>
              <p:nvSpPr>
                <p:cNvPr id="185" name="Vrije vorm 184"/>
                <p:cNvSpPr/>
                <p:nvPr/>
              </p:nvSpPr>
              <p:spPr>
                <a:xfrm>
                  <a:off x="2181050" y="4068527"/>
                  <a:ext cx="820144"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186" name="Vrije vorm 185"/>
                <p:cNvSpPr/>
                <p:nvPr/>
              </p:nvSpPr>
              <p:spPr>
                <a:xfrm>
                  <a:off x="2172806" y="4005064"/>
                  <a:ext cx="426214" cy="81333"/>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43575"/>
                    <a:gd name="connsiteY0" fmla="*/ 72090 h 153423"/>
                    <a:gd name="connsiteX1" fmla="*/ 426214 w 843575"/>
                    <a:gd name="connsiteY1" fmla="*/ 91061 h 153423"/>
                    <a:gd name="connsiteX2" fmla="*/ 843575 w 843575"/>
                    <a:gd name="connsiteY2" fmla="*/ 0 h 153423"/>
                    <a:gd name="connsiteX3" fmla="*/ 426214 w 843575"/>
                    <a:gd name="connsiteY3" fmla="*/ 151768 h 153423"/>
                    <a:gd name="connsiteX4" fmla="*/ 31618 w 843575"/>
                    <a:gd name="connsiteY4" fmla="*/ 136591 h 153423"/>
                    <a:gd name="connsiteX5" fmla="*/ 20235 w 843575"/>
                    <a:gd name="connsiteY5" fmla="*/ 72090 h 153423"/>
                    <a:gd name="connsiteX0" fmla="*/ 20235 w 476252"/>
                    <a:gd name="connsiteY0" fmla="*/ 0 h 81333"/>
                    <a:gd name="connsiteX1" fmla="*/ 426214 w 476252"/>
                    <a:gd name="connsiteY1" fmla="*/ 18971 h 81333"/>
                    <a:gd name="connsiteX2" fmla="*/ 426214 w 476252"/>
                    <a:gd name="connsiteY2" fmla="*/ 79678 h 81333"/>
                    <a:gd name="connsiteX3" fmla="*/ 31618 w 476252"/>
                    <a:gd name="connsiteY3" fmla="*/ 64501 h 81333"/>
                    <a:gd name="connsiteX4" fmla="*/ 20235 w 476252"/>
                    <a:gd name="connsiteY4" fmla="*/ 0 h 81333"/>
                    <a:gd name="connsiteX0" fmla="*/ 20235 w 426214"/>
                    <a:gd name="connsiteY0" fmla="*/ 0 h 81333"/>
                    <a:gd name="connsiteX1" fmla="*/ 426214 w 426214"/>
                    <a:gd name="connsiteY1" fmla="*/ 79678 h 81333"/>
                    <a:gd name="connsiteX2" fmla="*/ 31618 w 426214"/>
                    <a:gd name="connsiteY2" fmla="*/ 64501 h 81333"/>
                    <a:gd name="connsiteX3" fmla="*/ 20235 w 426214"/>
                    <a:gd name="connsiteY3" fmla="*/ 0 h 81333"/>
                  </a:gdLst>
                  <a:ahLst/>
                  <a:cxnLst>
                    <a:cxn ang="0">
                      <a:pos x="connsiteX0" y="connsiteY0"/>
                    </a:cxn>
                    <a:cxn ang="0">
                      <a:pos x="connsiteX1" y="connsiteY1"/>
                    </a:cxn>
                    <a:cxn ang="0">
                      <a:pos x="connsiteX2" y="connsiteY2"/>
                    </a:cxn>
                    <a:cxn ang="0">
                      <a:pos x="connsiteX3" y="connsiteY3"/>
                    </a:cxn>
                  </a:cxnLst>
                  <a:rect l="l" t="t" r="r" b="b"/>
                  <a:pathLst>
                    <a:path w="426214" h="81333">
                      <a:moveTo>
                        <a:pt x="20235" y="0"/>
                      </a:moveTo>
                      <a:cubicBezTo>
                        <a:pt x="86001" y="2530"/>
                        <a:pt x="424317" y="68928"/>
                        <a:pt x="426214" y="79678"/>
                      </a:cubicBezTo>
                      <a:cubicBezTo>
                        <a:pt x="269387" y="84737"/>
                        <a:pt x="99281" y="77781"/>
                        <a:pt x="31618" y="64501"/>
                      </a:cubicBezTo>
                      <a:cubicBezTo>
                        <a:pt x="-6324" y="61972"/>
                        <a:pt x="-10118" y="2530"/>
                        <a:pt x="20235" y="0"/>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187" name="Vrije vorm 186"/>
                <p:cNvSpPr/>
                <p:nvPr/>
              </p:nvSpPr>
              <p:spPr>
                <a:xfrm>
                  <a:off x="2181050" y="4192920"/>
                  <a:ext cx="820143"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188" name="Vrije vorm 187"/>
                <p:cNvSpPr/>
                <p:nvPr/>
              </p:nvSpPr>
              <p:spPr>
                <a:xfrm>
                  <a:off x="2181050" y="4317311"/>
                  <a:ext cx="820143"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189" name="Vrije vorm 188"/>
                <p:cNvSpPr/>
                <p:nvPr/>
              </p:nvSpPr>
              <p:spPr>
                <a:xfrm>
                  <a:off x="2196460" y="4441703"/>
                  <a:ext cx="796023"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grpSp>
          <p:sp>
            <p:nvSpPr>
              <p:cNvPr id="183" name="Afgeronde rechthoek 31"/>
              <p:cNvSpPr/>
              <p:nvPr/>
            </p:nvSpPr>
            <p:spPr>
              <a:xfrm>
                <a:off x="7494805" y="3726323"/>
                <a:ext cx="365126" cy="603390"/>
              </a:xfrm>
              <a:custGeom>
                <a:avLst/>
                <a:gdLst>
                  <a:gd name="connsiteX0" fmla="*/ 0 w 252498"/>
                  <a:gd name="connsiteY0" fmla="*/ 76242 h 628386"/>
                  <a:gd name="connsiteX1" fmla="*/ 76242 w 252498"/>
                  <a:gd name="connsiteY1" fmla="*/ 0 h 628386"/>
                  <a:gd name="connsiteX2" fmla="*/ 176256 w 252498"/>
                  <a:gd name="connsiteY2" fmla="*/ 0 h 628386"/>
                  <a:gd name="connsiteX3" fmla="*/ 252498 w 252498"/>
                  <a:gd name="connsiteY3" fmla="*/ 76242 h 628386"/>
                  <a:gd name="connsiteX4" fmla="*/ 252498 w 252498"/>
                  <a:gd name="connsiteY4" fmla="*/ 552144 h 628386"/>
                  <a:gd name="connsiteX5" fmla="*/ 176256 w 252498"/>
                  <a:gd name="connsiteY5" fmla="*/ 628386 h 628386"/>
                  <a:gd name="connsiteX6" fmla="*/ 76242 w 252498"/>
                  <a:gd name="connsiteY6" fmla="*/ 628386 h 628386"/>
                  <a:gd name="connsiteX7" fmla="*/ 0 w 252498"/>
                  <a:gd name="connsiteY7" fmla="*/ 552144 h 628386"/>
                  <a:gd name="connsiteX8" fmla="*/ 0 w 252498"/>
                  <a:gd name="connsiteY8" fmla="*/ 76242 h 628386"/>
                  <a:gd name="connsiteX0" fmla="*/ 65335 w 317833"/>
                  <a:gd name="connsiteY0" fmla="*/ 76242 h 647436"/>
                  <a:gd name="connsiteX1" fmla="*/ 141577 w 317833"/>
                  <a:gd name="connsiteY1" fmla="*/ 0 h 647436"/>
                  <a:gd name="connsiteX2" fmla="*/ 241591 w 317833"/>
                  <a:gd name="connsiteY2" fmla="*/ 0 h 647436"/>
                  <a:gd name="connsiteX3" fmla="*/ 317833 w 317833"/>
                  <a:gd name="connsiteY3" fmla="*/ 76242 h 647436"/>
                  <a:gd name="connsiteX4" fmla="*/ 317833 w 317833"/>
                  <a:gd name="connsiteY4" fmla="*/ 552144 h 647436"/>
                  <a:gd name="connsiteX5" fmla="*/ 241591 w 317833"/>
                  <a:gd name="connsiteY5" fmla="*/ 628386 h 647436"/>
                  <a:gd name="connsiteX6" fmla="*/ 10608 w 317833"/>
                  <a:gd name="connsiteY6" fmla="*/ 647436 h 647436"/>
                  <a:gd name="connsiteX7" fmla="*/ 65335 w 317833"/>
                  <a:gd name="connsiteY7" fmla="*/ 552144 h 647436"/>
                  <a:gd name="connsiteX8" fmla="*/ 65335 w 317833"/>
                  <a:gd name="connsiteY8" fmla="*/ 76242 h 647436"/>
                  <a:gd name="connsiteX0" fmla="*/ 65335 w 317833"/>
                  <a:gd name="connsiteY0" fmla="*/ 76242 h 666486"/>
                  <a:gd name="connsiteX1" fmla="*/ 141577 w 317833"/>
                  <a:gd name="connsiteY1" fmla="*/ 0 h 666486"/>
                  <a:gd name="connsiteX2" fmla="*/ 241591 w 317833"/>
                  <a:gd name="connsiteY2" fmla="*/ 0 h 666486"/>
                  <a:gd name="connsiteX3" fmla="*/ 317833 w 317833"/>
                  <a:gd name="connsiteY3" fmla="*/ 76242 h 666486"/>
                  <a:gd name="connsiteX4" fmla="*/ 317833 w 317833"/>
                  <a:gd name="connsiteY4" fmla="*/ 552144 h 666486"/>
                  <a:gd name="connsiteX5" fmla="*/ 82048 w 317833"/>
                  <a:gd name="connsiteY5" fmla="*/ 666486 h 666486"/>
                  <a:gd name="connsiteX6" fmla="*/ 10608 w 317833"/>
                  <a:gd name="connsiteY6" fmla="*/ 647436 h 666486"/>
                  <a:gd name="connsiteX7" fmla="*/ 65335 w 317833"/>
                  <a:gd name="connsiteY7" fmla="*/ 552144 h 666486"/>
                  <a:gd name="connsiteX8" fmla="*/ 65335 w 317833"/>
                  <a:gd name="connsiteY8" fmla="*/ 76242 h 666486"/>
                  <a:gd name="connsiteX0" fmla="*/ 62421 w 314919"/>
                  <a:gd name="connsiteY0" fmla="*/ 76242 h 666486"/>
                  <a:gd name="connsiteX1" fmla="*/ 138663 w 314919"/>
                  <a:gd name="connsiteY1" fmla="*/ 0 h 666486"/>
                  <a:gd name="connsiteX2" fmla="*/ 238677 w 314919"/>
                  <a:gd name="connsiteY2" fmla="*/ 0 h 666486"/>
                  <a:gd name="connsiteX3" fmla="*/ 314919 w 314919"/>
                  <a:gd name="connsiteY3" fmla="*/ 76242 h 666486"/>
                  <a:gd name="connsiteX4" fmla="*/ 314919 w 314919"/>
                  <a:gd name="connsiteY4" fmla="*/ 552144 h 666486"/>
                  <a:gd name="connsiteX5" fmla="*/ 79134 w 314919"/>
                  <a:gd name="connsiteY5" fmla="*/ 666486 h 666486"/>
                  <a:gd name="connsiteX6" fmla="*/ 7694 w 314919"/>
                  <a:gd name="connsiteY6" fmla="*/ 647436 h 666486"/>
                  <a:gd name="connsiteX7" fmla="*/ 110046 w 314919"/>
                  <a:gd name="connsiteY7" fmla="*/ 537856 h 666486"/>
                  <a:gd name="connsiteX8" fmla="*/ 62421 w 314919"/>
                  <a:gd name="connsiteY8" fmla="*/ 76242 h 666486"/>
                  <a:gd name="connsiteX0" fmla="*/ 107664 w 314919"/>
                  <a:gd name="connsiteY0" fmla="*/ 83386 h 666486"/>
                  <a:gd name="connsiteX1" fmla="*/ 138663 w 314919"/>
                  <a:gd name="connsiteY1" fmla="*/ 0 h 666486"/>
                  <a:gd name="connsiteX2" fmla="*/ 238677 w 314919"/>
                  <a:gd name="connsiteY2" fmla="*/ 0 h 666486"/>
                  <a:gd name="connsiteX3" fmla="*/ 314919 w 314919"/>
                  <a:gd name="connsiteY3" fmla="*/ 76242 h 666486"/>
                  <a:gd name="connsiteX4" fmla="*/ 314919 w 314919"/>
                  <a:gd name="connsiteY4" fmla="*/ 552144 h 666486"/>
                  <a:gd name="connsiteX5" fmla="*/ 79134 w 314919"/>
                  <a:gd name="connsiteY5" fmla="*/ 666486 h 666486"/>
                  <a:gd name="connsiteX6" fmla="*/ 7694 w 314919"/>
                  <a:gd name="connsiteY6" fmla="*/ 647436 h 666486"/>
                  <a:gd name="connsiteX7" fmla="*/ 110046 w 314919"/>
                  <a:gd name="connsiteY7" fmla="*/ 537856 h 666486"/>
                  <a:gd name="connsiteX8" fmla="*/ 107664 w 314919"/>
                  <a:gd name="connsiteY8" fmla="*/ 83386 h 666486"/>
                  <a:gd name="connsiteX0" fmla="*/ 107664 w 314919"/>
                  <a:gd name="connsiteY0" fmla="*/ 83386 h 666486"/>
                  <a:gd name="connsiteX1" fmla="*/ 138663 w 314919"/>
                  <a:gd name="connsiteY1" fmla="*/ 33337 h 666486"/>
                  <a:gd name="connsiteX2" fmla="*/ 238677 w 314919"/>
                  <a:gd name="connsiteY2" fmla="*/ 0 h 666486"/>
                  <a:gd name="connsiteX3" fmla="*/ 314919 w 314919"/>
                  <a:gd name="connsiteY3" fmla="*/ 76242 h 666486"/>
                  <a:gd name="connsiteX4" fmla="*/ 314919 w 314919"/>
                  <a:gd name="connsiteY4" fmla="*/ 552144 h 666486"/>
                  <a:gd name="connsiteX5" fmla="*/ 79134 w 314919"/>
                  <a:gd name="connsiteY5" fmla="*/ 666486 h 666486"/>
                  <a:gd name="connsiteX6" fmla="*/ 7694 w 314919"/>
                  <a:gd name="connsiteY6" fmla="*/ 647436 h 666486"/>
                  <a:gd name="connsiteX7" fmla="*/ 110046 w 314919"/>
                  <a:gd name="connsiteY7" fmla="*/ 537856 h 666486"/>
                  <a:gd name="connsiteX8" fmla="*/ 107664 w 314919"/>
                  <a:gd name="connsiteY8" fmla="*/ 83386 h 666486"/>
                  <a:gd name="connsiteX0" fmla="*/ 107664 w 314919"/>
                  <a:gd name="connsiteY0" fmla="*/ 54811 h 637911"/>
                  <a:gd name="connsiteX1" fmla="*/ 138663 w 314919"/>
                  <a:gd name="connsiteY1" fmla="*/ 4762 h 637911"/>
                  <a:gd name="connsiteX2" fmla="*/ 238677 w 314919"/>
                  <a:gd name="connsiteY2" fmla="*/ 0 h 637911"/>
                  <a:gd name="connsiteX3" fmla="*/ 314919 w 314919"/>
                  <a:gd name="connsiteY3" fmla="*/ 47667 h 637911"/>
                  <a:gd name="connsiteX4" fmla="*/ 314919 w 314919"/>
                  <a:gd name="connsiteY4" fmla="*/ 523569 h 637911"/>
                  <a:gd name="connsiteX5" fmla="*/ 79134 w 314919"/>
                  <a:gd name="connsiteY5" fmla="*/ 637911 h 637911"/>
                  <a:gd name="connsiteX6" fmla="*/ 7694 w 314919"/>
                  <a:gd name="connsiteY6" fmla="*/ 618861 h 637911"/>
                  <a:gd name="connsiteX7" fmla="*/ 110046 w 314919"/>
                  <a:gd name="connsiteY7" fmla="*/ 509281 h 637911"/>
                  <a:gd name="connsiteX8" fmla="*/ 107664 w 314919"/>
                  <a:gd name="connsiteY8" fmla="*/ 54811 h 637911"/>
                  <a:gd name="connsiteX0" fmla="*/ 183842 w 391097"/>
                  <a:gd name="connsiteY0" fmla="*/ 54811 h 637911"/>
                  <a:gd name="connsiteX1" fmla="*/ 214841 w 391097"/>
                  <a:gd name="connsiteY1" fmla="*/ 4762 h 637911"/>
                  <a:gd name="connsiteX2" fmla="*/ 314855 w 391097"/>
                  <a:gd name="connsiteY2" fmla="*/ 0 h 637911"/>
                  <a:gd name="connsiteX3" fmla="*/ 391097 w 391097"/>
                  <a:gd name="connsiteY3" fmla="*/ 47667 h 637911"/>
                  <a:gd name="connsiteX4" fmla="*/ 391097 w 391097"/>
                  <a:gd name="connsiteY4" fmla="*/ 523569 h 637911"/>
                  <a:gd name="connsiteX5" fmla="*/ 155312 w 391097"/>
                  <a:gd name="connsiteY5" fmla="*/ 637911 h 637911"/>
                  <a:gd name="connsiteX6" fmla="*/ 5291 w 391097"/>
                  <a:gd name="connsiteY6" fmla="*/ 597430 h 637911"/>
                  <a:gd name="connsiteX7" fmla="*/ 186224 w 391097"/>
                  <a:gd name="connsiteY7" fmla="*/ 509281 h 637911"/>
                  <a:gd name="connsiteX8" fmla="*/ 183842 w 391097"/>
                  <a:gd name="connsiteY8" fmla="*/ 54811 h 637911"/>
                  <a:gd name="connsiteX0" fmla="*/ 184275 w 391530"/>
                  <a:gd name="connsiteY0" fmla="*/ 54811 h 637911"/>
                  <a:gd name="connsiteX1" fmla="*/ 215274 w 391530"/>
                  <a:gd name="connsiteY1" fmla="*/ 4762 h 637911"/>
                  <a:gd name="connsiteX2" fmla="*/ 315288 w 391530"/>
                  <a:gd name="connsiteY2" fmla="*/ 0 h 637911"/>
                  <a:gd name="connsiteX3" fmla="*/ 391530 w 391530"/>
                  <a:gd name="connsiteY3" fmla="*/ 47667 h 637911"/>
                  <a:gd name="connsiteX4" fmla="*/ 391530 w 391530"/>
                  <a:gd name="connsiteY4" fmla="*/ 523569 h 637911"/>
                  <a:gd name="connsiteX5" fmla="*/ 155745 w 391530"/>
                  <a:gd name="connsiteY5" fmla="*/ 637911 h 637911"/>
                  <a:gd name="connsiteX6" fmla="*/ 5724 w 391530"/>
                  <a:gd name="connsiteY6" fmla="*/ 597430 h 637911"/>
                  <a:gd name="connsiteX7" fmla="*/ 167607 w 391530"/>
                  <a:gd name="connsiteY7" fmla="*/ 497375 h 637911"/>
                  <a:gd name="connsiteX8" fmla="*/ 184275 w 391530"/>
                  <a:gd name="connsiteY8" fmla="*/ 54811 h 637911"/>
                  <a:gd name="connsiteX0" fmla="*/ 184275 w 391530"/>
                  <a:gd name="connsiteY0" fmla="*/ 54811 h 711730"/>
                  <a:gd name="connsiteX1" fmla="*/ 215274 w 391530"/>
                  <a:gd name="connsiteY1" fmla="*/ 4762 h 711730"/>
                  <a:gd name="connsiteX2" fmla="*/ 315288 w 391530"/>
                  <a:gd name="connsiteY2" fmla="*/ 0 h 711730"/>
                  <a:gd name="connsiteX3" fmla="*/ 391530 w 391530"/>
                  <a:gd name="connsiteY3" fmla="*/ 47667 h 711730"/>
                  <a:gd name="connsiteX4" fmla="*/ 391530 w 391530"/>
                  <a:gd name="connsiteY4" fmla="*/ 523569 h 711730"/>
                  <a:gd name="connsiteX5" fmla="*/ 127170 w 391530"/>
                  <a:gd name="connsiteY5" fmla="*/ 711730 h 711730"/>
                  <a:gd name="connsiteX6" fmla="*/ 5724 w 391530"/>
                  <a:gd name="connsiteY6" fmla="*/ 597430 h 711730"/>
                  <a:gd name="connsiteX7" fmla="*/ 167607 w 391530"/>
                  <a:gd name="connsiteY7" fmla="*/ 497375 h 711730"/>
                  <a:gd name="connsiteX8" fmla="*/ 184275 w 391530"/>
                  <a:gd name="connsiteY8" fmla="*/ 54811 h 71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530" h="711730">
                    <a:moveTo>
                      <a:pt x="184275" y="54811"/>
                    </a:moveTo>
                    <a:cubicBezTo>
                      <a:pt x="184275" y="12704"/>
                      <a:pt x="173167" y="4762"/>
                      <a:pt x="215274" y="4762"/>
                    </a:cubicBezTo>
                    <a:lnTo>
                      <a:pt x="315288" y="0"/>
                    </a:lnTo>
                    <a:cubicBezTo>
                      <a:pt x="357395" y="0"/>
                      <a:pt x="391530" y="5560"/>
                      <a:pt x="391530" y="47667"/>
                    </a:cubicBezTo>
                    <a:lnTo>
                      <a:pt x="391530" y="523569"/>
                    </a:lnTo>
                    <a:cubicBezTo>
                      <a:pt x="391530" y="565676"/>
                      <a:pt x="169277" y="711730"/>
                      <a:pt x="127170" y="711730"/>
                    </a:cubicBezTo>
                    <a:cubicBezTo>
                      <a:pt x="93832" y="711730"/>
                      <a:pt x="39062" y="597430"/>
                      <a:pt x="5724" y="597430"/>
                    </a:cubicBezTo>
                    <a:cubicBezTo>
                      <a:pt x="-36383" y="597430"/>
                      <a:pt x="167607" y="539482"/>
                      <a:pt x="167607" y="497375"/>
                    </a:cubicBezTo>
                    <a:lnTo>
                      <a:pt x="184275" y="54811"/>
                    </a:lnTo>
                    <a:close/>
                  </a:path>
                </a:pathLst>
              </a:custGeom>
              <a:solidFill>
                <a:srgbClr val="353535">
                  <a:alpha val="50196"/>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4" name="Maan 183"/>
              <p:cNvSpPr/>
              <p:nvPr/>
            </p:nvSpPr>
            <p:spPr>
              <a:xfrm rot="16200000">
                <a:off x="7597010" y="3440615"/>
                <a:ext cx="51362" cy="502980"/>
              </a:xfrm>
              <a:prstGeom prst="moon">
                <a:avLst>
                  <a:gd name="adj" fmla="val 42321"/>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72" name="Glance"/>
            <p:cNvSpPr/>
            <p:nvPr/>
          </p:nvSpPr>
          <p:spPr>
            <a:xfrm rot="3600000">
              <a:off x="5611444" y="2396688"/>
              <a:ext cx="889398" cy="460596"/>
            </a:xfrm>
            <a:custGeom>
              <a:avLst/>
              <a:gdLst>
                <a:gd name="connsiteX0" fmla="*/ 0 w 1001681"/>
                <a:gd name="connsiteY0" fmla="*/ 272863 h 545726"/>
                <a:gd name="connsiteX1" fmla="*/ 500841 w 1001681"/>
                <a:gd name="connsiteY1" fmla="*/ 0 h 545726"/>
                <a:gd name="connsiteX2" fmla="*/ 1001682 w 1001681"/>
                <a:gd name="connsiteY2" fmla="*/ 272863 h 545726"/>
                <a:gd name="connsiteX3" fmla="*/ 500841 w 1001681"/>
                <a:gd name="connsiteY3" fmla="*/ 545726 h 545726"/>
                <a:gd name="connsiteX4" fmla="*/ 0 w 1001681"/>
                <a:gd name="connsiteY4" fmla="*/ 272863 h 545726"/>
                <a:gd name="connsiteX0" fmla="*/ 7 w 1001689"/>
                <a:gd name="connsiteY0" fmla="*/ 272863 h 363820"/>
                <a:gd name="connsiteX1" fmla="*/ 500848 w 1001689"/>
                <a:gd name="connsiteY1" fmla="*/ 0 h 363820"/>
                <a:gd name="connsiteX2" fmla="*/ 1001689 w 1001689"/>
                <a:gd name="connsiteY2" fmla="*/ 272863 h 363820"/>
                <a:gd name="connsiteX3" fmla="*/ 509725 w 1001689"/>
                <a:gd name="connsiteY3" fmla="*/ 341540 h 363820"/>
                <a:gd name="connsiteX4" fmla="*/ 7 w 1001689"/>
                <a:gd name="connsiteY4" fmla="*/ 272863 h 363820"/>
                <a:gd name="connsiteX0" fmla="*/ 7 w 1001689"/>
                <a:gd name="connsiteY0" fmla="*/ 272863 h 410634"/>
                <a:gd name="connsiteX1" fmla="*/ 500848 w 1001689"/>
                <a:gd name="connsiteY1" fmla="*/ 0 h 410634"/>
                <a:gd name="connsiteX2" fmla="*/ 1001689 w 1001689"/>
                <a:gd name="connsiteY2" fmla="*/ 272863 h 410634"/>
                <a:gd name="connsiteX3" fmla="*/ 509725 w 1001689"/>
                <a:gd name="connsiteY3" fmla="*/ 341540 h 410634"/>
                <a:gd name="connsiteX4" fmla="*/ 7 w 1001689"/>
                <a:gd name="connsiteY4" fmla="*/ 272863 h 410634"/>
                <a:gd name="connsiteX0" fmla="*/ 3266 w 1004960"/>
                <a:gd name="connsiteY0" fmla="*/ 272863 h 461767"/>
                <a:gd name="connsiteX1" fmla="*/ 504107 w 1004960"/>
                <a:gd name="connsiteY1" fmla="*/ 0 h 461767"/>
                <a:gd name="connsiteX2" fmla="*/ 1004948 w 1004960"/>
                <a:gd name="connsiteY2" fmla="*/ 272863 h 461767"/>
                <a:gd name="connsiteX3" fmla="*/ 717171 w 1004960"/>
                <a:gd name="connsiteY3" fmla="*/ 412561 h 461767"/>
                <a:gd name="connsiteX4" fmla="*/ 3266 w 1004960"/>
                <a:gd name="connsiteY4" fmla="*/ 272863 h 461767"/>
                <a:gd name="connsiteX0" fmla="*/ 5121 w 1006803"/>
                <a:gd name="connsiteY0" fmla="*/ 272863 h 413390"/>
                <a:gd name="connsiteX1" fmla="*/ 505962 w 1006803"/>
                <a:gd name="connsiteY1" fmla="*/ 0 h 413390"/>
                <a:gd name="connsiteX2" fmla="*/ 1006803 w 1006803"/>
                <a:gd name="connsiteY2" fmla="*/ 272863 h 413390"/>
                <a:gd name="connsiteX3" fmla="*/ 719026 w 1006803"/>
                <a:gd name="connsiteY3" fmla="*/ 412561 h 413390"/>
                <a:gd name="connsiteX4" fmla="*/ 274201 w 1006803"/>
                <a:gd name="connsiteY4" fmla="*/ 328232 h 413390"/>
                <a:gd name="connsiteX5" fmla="*/ 5121 w 1006803"/>
                <a:gd name="connsiteY5" fmla="*/ 272863 h 413390"/>
                <a:gd name="connsiteX0" fmla="*/ 7661 w 1009343"/>
                <a:gd name="connsiteY0" fmla="*/ 272863 h 452661"/>
                <a:gd name="connsiteX1" fmla="*/ 508502 w 1009343"/>
                <a:gd name="connsiteY1" fmla="*/ 0 h 452661"/>
                <a:gd name="connsiteX2" fmla="*/ 1009343 w 1009343"/>
                <a:gd name="connsiteY2" fmla="*/ 272863 h 452661"/>
                <a:gd name="connsiteX3" fmla="*/ 721566 w 1009343"/>
                <a:gd name="connsiteY3" fmla="*/ 412561 h 452661"/>
                <a:gd name="connsiteX4" fmla="*/ 241230 w 1009343"/>
                <a:gd name="connsiteY4" fmla="*/ 443641 h 452661"/>
                <a:gd name="connsiteX5" fmla="*/ 7661 w 1009343"/>
                <a:gd name="connsiteY5" fmla="*/ 272863 h 452661"/>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7662 w 1009344"/>
                <a:gd name="connsiteY0" fmla="*/ 272863 h 475469"/>
                <a:gd name="connsiteX1" fmla="*/ 508503 w 1009344"/>
                <a:gd name="connsiteY1" fmla="*/ 0 h 475469"/>
                <a:gd name="connsiteX2" fmla="*/ 1009344 w 1009344"/>
                <a:gd name="connsiteY2" fmla="*/ 272863 h 475469"/>
                <a:gd name="connsiteX3" fmla="*/ 721567 w 1009344"/>
                <a:gd name="connsiteY3" fmla="*/ 456949 h 475469"/>
                <a:gd name="connsiteX4" fmla="*/ 241231 w 1009344"/>
                <a:gd name="connsiteY4" fmla="*/ 443641 h 475469"/>
                <a:gd name="connsiteX5" fmla="*/ 7662 w 1009344"/>
                <a:gd name="connsiteY5" fmla="*/ 272863 h 475469"/>
                <a:gd name="connsiteX0" fmla="*/ 8764 w 1010446"/>
                <a:gd name="connsiteY0" fmla="*/ 272863 h 475469"/>
                <a:gd name="connsiteX1" fmla="*/ 509605 w 1010446"/>
                <a:gd name="connsiteY1" fmla="*/ 0 h 475469"/>
                <a:gd name="connsiteX2" fmla="*/ 1010446 w 1010446"/>
                <a:gd name="connsiteY2" fmla="*/ 272863 h 475469"/>
                <a:gd name="connsiteX3" fmla="*/ 722669 w 1010446"/>
                <a:gd name="connsiteY3" fmla="*/ 456949 h 475469"/>
                <a:gd name="connsiteX4" fmla="*/ 242333 w 1010446"/>
                <a:gd name="connsiteY4" fmla="*/ 443641 h 475469"/>
                <a:gd name="connsiteX5" fmla="*/ 8764 w 1010446"/>
                <a:gd name="connsiteY5" fmla="*/ 272863 h 47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0446" h="475469">
                  <a:moveTo>
                    <a:pt x="8764" y="272863"/>
                  </a:moveTo>
                  <a:cubicBezTo>
                    <a:pt x="53309" y="198923"/>
                    <a:pt x="232998" y="0"/>
                    <a:pt x="509605" y="0"/>
                  </a:cubicBezTo>
                  <a:cubicBezTo>
                    <a:pt x="786212" y="0"/>
                    <a:pt x="1010446" y="122165"/>
                    <a:pt x="1010446" y="272863"/>
                  </a:cubicBezTo>
                  <a:cubicBezTo>
                    <a:pt x="1010446" y="423561"/>
                    <a:pt x="832933" y="517263"/>
                    <a:pt x="722669" y="456949"/>
                  </a:cubicBezTo>
                  <a:cubicBezTo>
                    <a:pt x="612405" y="396635"/>
                    <a:pt x="387950" y="421056"/>
                    <a:pt x="242333" y="443641"/>
                  </a:cubicBezTo>
                  <a:cubicBezTo>
                    <a:pt x="96716" y="466226"/>
                    <a:pt x="-35781" y="346803"/>
                    <a:pt x="8764" y="272863"/>
                  </a:cubicBezTo>
                  <a:close/>
                </a:path>
              </a:pathLst>
            </a:custGeom>
            <a:gradFill flip="none" rotWithShape="1">
              <a:gsLst>
                <a:gs pos="5000">
                  <a:schemeClr val="bg2">
                    <a:lumMod val="90000"/>
                    <a:alpha val="40000"/>
                  </a:schemeClr>
                </a:gs>
                <a:gs pos="74000">
                  <a:schemeClr val="bg1">
                    <a:alpha val="0"/>
                  </a:schemeClr>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73" name="Glance"/>
            <p:cNvSpPr/>
            <p:nvPr/>
          </p:nvSpPr>
          <p:spPr>
            <a:xfrm rot="18000000">
              <a:off x="5107669" y="2474527"/>
              <a:ext cx="862774" cy="491238"/>
            </a:xfrm>
            <a:custGeom>
              <a:avLst/>
              <a:gdLst>
                <a:gd name="connsiteX0" fmla="*/ 0 w 1001681"/>
                <a:gd name="connsiteY0" fmla="*/ 272863 h 545726"/>
                <a:gd name="connsiteX1" fmla="*/ 500841 w 1001681"/>
                <a:gd name="connsiteY1" fmla="*/ 0 h 545726"/>
                <a:gd name="connsiteX2" fmla="*/ 1001682 w 1001681"/>
                <a:gd name="connsiteY2" fmla="*/ 272863 h 545726"/>
                <a:gd name="connsiteX3" fmla="*/ 500841 w 1001681"/>
                <a:gd name="connsiteY3" fmla="*/ 545726 h 545726"/>
                <a:gd name="connsiteX4" fmla="*/ 0 w 1001681"/>
                <a:gd name="connsiteY4" fmla="*/ 272863 h 545726"/>
                <a:gd name="connsiteX0" fmla="*/ 7 w 1001689"/>
                <a:gd name="connsiteY0" fmla="*/ 272863 h 363820"/>
                <a:gd name="connsiteX1" fmla="*/ 500848 w 1001689"/>
                <a:gd name="connsiteY1" fmla="*/ 0 h 363820"/>
                <a:gd name="connsiteX2" fmla="*/ 1001689 w 1001689"/>
                <a:gd name="connsiteY2" fmla="*/ 272863 h 363820"/>
                <a:gd name="connsiteX3" fmla="*/ 509725 w 1001689"/>
                <a:gd name="connsiteY3" fmla="*/ 341540 h 363820"/>
                <a:gd name="connsiteX4" fmla="*/ 7 w 1001689"/>
                <a:gd name="connsiteY4" fmla="*/ 272863 h 363820"/>
                <a:gd name="connsiteX0" fmla="*/ 7 w 1001689"/>
                <a:gd name="connsiteY0" fmla="*/ 272863 h 410634"/>
                <a:gd name="connsiteX1" fmla="*/ 500848 w 1001689"/>
                <a:gd name="connsiteY1" fmla="*/ 0 h 410634"/>
                <a:gd name="connsiteX2" fmla="*/ 1001689 w 1001689"/>
                <a:gd name="connsiteY2" fmla="*/ 272863 h 410634"/>
                <a:gd name="connsiteX3" fmla="*/ 509725 w 1001689"/>
                <a:gd name="connsiteY3" fmla="*/ 341540 h 410634"/>
                <a:gd name="connsiteX4" fmla="*/ 7 w 1001689"/>
                <a:gd name="connsiteY4" fmla="*/ 272863 h 410634"/>
                <a:gd name="connsiteX0" fmla="*/ 3266 w 1004960"/>
                <a:gd name="connsiteY0" fmla="*/ 272863 h 461767"/>
                <a:gd name="connsiteX1" fmla="*/ 504107 w 1004960"/>
                <a:gd name="connsiteY1" fmla="*/ 0 h 461767"/>
                <a:gd name="connsiteX2" fmla="*/ 1004948 w 1004960"/>
                <a:gd name="connsiteY2" fmla="*/ 272863 h 461767"/>
                <a:gd name="connsiteX3" fmla="*/ 717171 w 1004960"/>
                <a:gd name="connsiteY3" fmla="*/ 412561 h 461767"/>
                <a:gd name="connsiteX4" fmla="*/ 3266 w 1004960"/>
                <a:gd name="connsiteY4" fmla="*/ 272863 h 461767"/>
                <a:gd name="connsiteX0" fmla="*/ 5121 w 1006803"/>
                <a:gd name="connsiteY0" fmla="*/ 272863 h 413390"/>
                <a:gd name="connsiteX1" fmla="*/ 505962 w 1006803"/>
                <a:gd name="connsiteY1" fmla="*/ 0 h 413390"/>
                <a:gd name="connsiteX2" fmla="*/ 1006803 w 1006803"/>
                <a:gd name="connsiteY2" fmla="*/ 272863 h 413390"/>
                <a:gd name="connsiteX3" fmla="*/ 719026 w 1006803"/>
                <a:gd name="connsiteY3" fmla="*/ 412561 h 413390"/>
                <a:gd name="connsiteX4" fmla="*/ 274201 w 1006803"/>
                <a:gd name="connsiteY4" fmla="*/ 328232 h 413390"/>
                <a:gd name="connsiteX5" fmla="*/ 5121 w 1006803"/>
                <a:gd name="connsiteY5" fmla="*/ 272863 h 413390"/>
                <a:gd name="connsiteX0" fmla="*/ 7661 w 1009343"/>
                <a:gd name="connsiteY0" fmla="*/ 272863 h 452661"/>
                <a:gd name="connsiteX1" fmla="*/ 508502 w 1009343"/>
                <a:gd name="connsiteY1" fmla="*/ 0 h 452661"/>
                <a:gd name="connsiteX2" fmla="*/ 1009343 w 1009343"/>
                <a:gd name="connsiteY2" fmla="*/ 272863 h 452661"/>
                <a:gd name="connsiteX3" fmla="*/ 721566 w 1009343"/>
                <a:gd name="connsiteY3" fmla="*/ 412561 h 452661"/>
                <a:gd name="connsiteX4" fmla="*/ 241230 w 1009343"/>
                <a:gd name="connsiteY4" fmla="*/ 443641 h 452661"/>
                <a:gd name="connsiteX5" fmla="*/ 7661 w 1009343"/>
                <a:gd name="connsiteY5" fmla="*/ 272863 h 452661"/>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7662 w 1009344"/>
                <a:gd name="connsiteY0" fmla="*/ 272863 h 475469"/>
                <a:gd name="connsiteX1" fmla="*/ 508503 w 1009344"/>
                <a:gd name="connsiteY1" fmla="*/ 0 h 475469"/>
                <a:gd name="connsiteX2" fmla="*/ 1009344 w 1009344"/>
                <a:gd name="connsiteY2" fmla="*/ 272863 h 475469"/>
                <a:gd name="connsiteX3" fmla="*/ 721567 w 1009344"/>
                <a:gd name="connsiteY3" fmla="*/ 456949 h 475469"/>
                <a:gd name="connsiteX4" fmla="*/ 241231 w 1009344"/>
                <a:gd name="connsiteY4" fmla="*/ 443641 h 475469"/>
                <a:gd name="connsiteX5" fmla="*/ 7662 w 1009344"/>
                <a:gd name="connsiteY5" fmla="*/ 272863 h 475469"/>
                <a:gd name="connsiteX0" fmla="*/ 8764 w 1010446"/>
                <a:gd name="connsiteY0" fmla="*/ 272863 h 475469"/>
                <a:gd name="connsiteX1" fmla="*/ 509605 w 1010446"/>
                <a:gd name="connsiteY1" fmla="*/ 0 h 475469"/>
                <a:gd name="connsiteX2" fmla="*/ 1010446 w 1010446"/>
                <a:gd name="connsiteY2" fmla="*/ 272863 h 475469"/>
                <a:gd name="connsiteX3" fmla="*/ 722669 w 1010446"/>
                <a:gd name="connsiteY3" fmla="*/ 456949 h 475469"/>
                <a:gd name="connsiteX4" fmla="*/ 242333 w 1010446"/>
                <a:gd name="connsiteY4" fmla="*/ 443641 h 475469"/>
                <a:gd name="connsiteX5" fmla="*/ 8764 w 1010446"/>
                <a:gd name="connsiteY5" fmla="*/ 272863 h 47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0446" h="475469">
                  <a:moveTo>
                    <a:pt x="8764" y="272863"/>
                  </a:moveTo>
                  <a:cubicBezTo>
                    <a:pt x="53309" y="198923"/>
                    <a:pt x="232998" y="0"/>
                    <a:pt x="509605" y="0"/>
                  </a:cubicBezTo>
                  <a:cubicBezTo>
                    <a:pt x="786212" y="0"/>
                    <a:pt x="1010446" y="122165"/>
                    <a:pt x="1010446" y="272863"/>
                  </a:cubicBezTo>
                  <a:cubicBezTo>
                    <a:pt x="1010446" y="423561"/>
                    <a:pt x="832933" y="517263"/>
                    <a:pt x="722669" y="456949"/>
                  </a:cubicBezTo>
                  <a:cubicBezTo>
                    <a:pt x="612405" y="396635"/>
                    <a:pt x="387950" y="421056"/>
                    <a:pt x="242333" y="443641"/>
                  </a:cubicBezTo>
                  <a:cubicBezTo>
                    <a:pt x="96716" y="466226"/>
                    <a:pt x="-35781" y="346803"/>
                    <a:pt x="8764" y="272863"/>
                  </a:cubicBezTo>
                  <a:close/>
                </a:path>
              </a:pathLst>
            </a:custGeom>
            <a:gradFill flip="none" rotWithShape="1">
              <a:gsLst>
                <a:gs pos="5000">
                  <a:schemeClr val="bg2">
                    <a:lumMod val="90000"/>
                    <a:alpha val="40000"/>
                  </a:schemeClr>
                </a:gs>
                <a:gs pos="74000">
                  <a:schemeClr val="bg1">
                    <a:alpha val="0"/>
                  </a:schemeClr>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74" name="Glance"/>
            <p:cNvSpPr/>
            <p:nvPr/>
          </p:nvSpPr>
          <p:spPr>
            <a:xfrm rot="21240000">
              <a:off x="5366422" y="2318167"/>
              <a:ext cx="643602" cy="333134"/>
            </a:xfrm>
            <a:custGeom>
              <a:avLst/>
              <a:gdLst>
                <a:gd name="connsiteX0" fmla="*/ 0 w 1001681"/>
                <a:gd name="connsiteY0" fmla="*/ 272863 h 545726"/>
                <a:gd name="connsiteX1" fmla="*/ 500841 w 1001681"/>
                <a:gd name="connsiteY1" fmla="*/ 0 h 545726"/>
                <a:gd name="connsiteX2" fmla="*/ 1001682 w 1001681"/>
                <a:gd name="connsiteY2" fmla="*/ 272863 h 545726"/>
                <a:gd name="connsiteX3" fmla="*/ 500841 w 1001681"/>
                <a:gd name="connsiteY3" fmla="*/ 545726 h 545726"/>
                <a:gd name="connsiteX4" fmla="*/ 0 w 1001681"/>
                <a:gd name="connsiteY4" fmla="*/ 272863 h 545726"/>
                <a:gd name="connsiteX0" fmla="*/ 7 w 1001689"/>
                <a:gd name="connsiteY0" fmla="*/ 272863 h 363820"/>
                <a:gd name="connsiteX1" fmla="*/ 500848 w 1001689"/>
                <a:gd name="connsiteY1" fmla="*/ 0 h 363820"/>
                <a:gd name="connsiteX2" fmla="*/ 1001689 w 1001689"/>
                <a:gd name="connsiteY2" fmla="*/ 272863 h 363820"/>
                <a:gd name="connsiteX3" fmla="*/ 509725 w 1001689"/>
                <a:gd name="connsiteY3" fmla="*/ 341540 h 363820"/>
                <a:gd name="connsiteX4" fmla="*/ 7 w 1001689"/>
                <a:gd name="connsiteY4" fmla="*/ 272863 h 363820"/>
                <a:gd name="connsiteX0" fmla="*/ 7 w 1001689"/>
                <a:gd name="connsiteY0" fmla="*/ 272863 h 410634"/>
                <a:gd name="connsiteX1" fmla="*/ 500848 w 1001689"/>
                <a:gd name="connsiteY1" fmla="*/ 0 h 410634"/>
                <a:gd name="connsiteX2" fmla="*/ 1001689 w 1001689"/>
                <a:gd name="connsiteY2" fmla="*/ 272863 h 410634"/>
                <a:gd name="connsiteX3" fmla="*/ 509725 w 1001689"/>
                <a:gd name="connsiteY3" fmla="*/ 341540 h 410634"/>
                <a:gd name="connsiteX4" fmla="*/ 7 w 1001689"/>
                <a:gd name="connsiteY4" fmla="*/ 272863 h 410634"/>
                <a:gd name="connsiteX0" fmla="*/ 3266 w 1004960"/>
                <a:gd name="connsiteY0" fmla="*/ 272863 h 461767"/>
                <a:gd name="connsiteX1" fmla="*/ 504107 w 1004960"/>
                <a:gd name="connsiteY1" fmla="*/ 0 h 461767"/>
                <a:gd name="connsiteX2" fmla="*/ 1004948 w 1004960"/>
                <a:gd name="connsiteY2" fmla="*/ 272863 h 461767"/>
                <a:gd name="connsiteX3" fmla="*/ 717171 w 1004960"/>
                <a:gd name="connsiteY3" fmla="*/ 412561 h 461767"/>
                <a:gd name="connsiteX4" fmla="*/ 3266 w 1004960"/>
                <a:gd name="connsiteY4" fmla="*/ 272863 h 461767"/>
                <a:gd name="connsiteX0" fmla="*/ 5121 w 1006803"/>
                <a:gd name="connsiteY0" fmla="*/ 272863 h 413390"/>
                <a:gd name="connsiteX1" fmla="*/ 505962 w 1006803"/>
                <a:gd name="connsiteY1" fmla="*/ 0 h 413390"/>
                <a:gd name="connsiteX2" fmla="*/ 1006803 w 1006803"/>
                <a:gd name="connsiteY2" fmla="*/ 272863 h 413390"/>
                <a:gd name="connsiteX3" fmla="*/ 719026 w 1006803"/>
                <a:gd name="connsiteY3" fmla="*/ 412561 h 413390"/>
                <a:gd name="connsiteX4" fmla="*/ 274201 w 1006803"/>
                <a:gd name="connsiteY4" fmla="*/ 328232 h 413390"/>
                <a:gd name="connsiteX5" fmla="*/ 5121 w 1006803"/>
                <a:gd name="connsiteY5" fmla="*/ 272863 h 413390"/>
                <a:gd name="connsiteX0" fmla="*/ 7661 w 1009343"/>
                <a:gd name="connsiteY0" fmla="*/ 272863 h 452661"/>
                <a:gd name="connsiteX1" fmla="*/ 508502 w 1009343"/>
                <a:gd name="connsiteY1" fmla="*/ 0 h 452661"/>
                <a:gd name="connsiteX2" fmla="*/ 1009343 w 1009343"/>
                <a:gd name="connsiteY2" fmla="*/ 272863 h 452661"/>
                <a:gd name="connsiteX3" fmla="*/ 721566 w 1009343"/>
                <a:gd name="connsiteY3" fmla="*/ 412561 h 452661"/>
                <a:gd name="connsiteX4" fmla="*/ 241230 w 1009343"/>
                <a:gd name="connsiteY4" fmla="*/ 443641 h 452661"/>
                <a:gd name="connsiteX5" fmla="*/ 7661 w 1009343"/>
                <a:gd name="connsiteY5" fmla="*/ 272863 h 452661"/>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7662 w 1009344"/>
                <a:gd name="connsiteY0" fmla="*/ 272863 h 475469"/>
                <a:gd name="connsiteX1" fmla="*/ 508503 w 1009344"/>
                <a:gd name="connsiteY1" fmla="*/ 0 h 475469"/>
                <a:gd name="connsiteX2" fmla="*/ 1009344 w 1009344"/>
                <a:gd name="connsiteY2" fmla="*/ 272863 h 475469"/>
                <a:gd name="connsiteX3" fmla="*/ 721567 w 1009344"/>
                <a:gd name="connsiteY3" fmla="*/ 456949 h 475469"/>
                <a:gd name="connsiteX4" fmla="*/ 241231 w 1009344"/>
                <a:gd name="connsiteY4" fmla="*/ 443641 h 475469"/>
                <a:gd name="connsiteX5" fmla="*/ 7662 w 1009344"/>
                <a:gd name="connsiteY5" fmla="*/ 272863 h 475469"/>
                <a:gd name="connsiteX0" fmla="*/ 8764 w 1010446"/>
                <a:gd name="connsiteY0" fmla="*/ 272863 h 475469"/>
                <a:gd name="connsiteX1" fmla="*/ 509605 w 1010446"/>
                <a:gd name="connsiteY1" fmla="*/ 0 h 475469"/>
                <a:gd name="connsiteX2" fmla="*/ 1010446 w 1010446"/>
                <a:gd name="connsiteY2" fmla="*/ 272863 h 475469"/>
                <a:gd name="connsiteX3" fmla="*/ 722669 w 1010446"/>
                <a:gd name="connsiteY3" fmla="*/ 456949 h 475469"/>
                <a:gd name="connsiteX4" fmla="*/ 242333 w 1010446"/>
                <a:gd name="connsiteY4" fmla="*/ 443641 h 475469"/>
                <a:gd name="connsiteX5" fmla="*/ 8764 w 1010446"/>
                <a:gd name="connsiteY5" fmla="*/ 272863 h 47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0446" h="475469">
                  <a:moveTo>
                    <a:pt x="8764" y="272863"/>
                  </a:moveTo>
                  <a:cubicBezTo>
                    <a:pt x="53309" y="198923"/>
                    <a:pt x="232998" y="0"/>
                    <a:pt x="509605" y="0"/>
                  </a:cubicBezTo>
                  <a:cubicBezTo>
                    <a:pt x="786212" y="0"/>
                    <a:pt x="1010446" y="122165"/>
                    <a:pt x="1010446" y="272863"/>
                  </a:cubicBezTo>
                  <a:cubicBezTo>
                    <a:pt x="1010446" y="423561"/>
                    <a:pt x="832933" y="517263"/>
                    <a:pt x="722669" y="456949"/>
                  </a:cubicBezTo>
                  <a:cubicBezTo>
                    <a:pt x="612405" y="396635"/>
                    <a:pt x="387950" y="421056"/>
                    <a:pt x="242333" y="443641"/>
                  </a:cubicBezTo>
                  <a:cubicBezTo>
                    <a:pt x="96716" y="466226"/>
                    <a:pt x="-35781" y="346803"/>
                    <a:pt x="8764" y="272863"/>
                  </a:cubicBezTo>
                  <a:close/>
                </a:path>
              </a:pathLst>
            </a:custGeom>
            <a:gradFill flip="none" rotWithShape="1">
              <a:gsLst>
                <a:gs pos="42000">
                  <a:schemeClr val="bg1"/>
                </a:gs>
                <a:gs pos="100000">
                  <a:schemeClr val="bg1">
                    <a:alpha val="0"/>
                  </a:schemeClr>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75" name="Gloeidraad"/>
            <p:cNvSpPr/>
            <p:nvPr/>
          </p:nvSpPr>
          <p:spPr>
            <a:xfrm>
              <a:off x="5646628" y="3157877"/>
              <a:ext cx="286002" cy="65700"/>
            </a:xfrm>
            <a:custGeom>
              <a:avLst/>
              <a:gdLst>
                <a:gd name="connsiteX0" fmla="*/ 0 w 337351"/>
                <a:gd name="connsiteY0" fmla="*/ 71021 h 97654"/>
                <a:gd name="connsiteX1" fmla="*/ 115410 w 337351"/>
                <a:gd name="connsiteY1" fmla="*/ 53266 h 97654"/>
                <a:gd name="connsiteX2" fmla="*/ 115410 w 337351"/>
                <a:gd name="connsiteY2" fmla="*/ 53266 h 97654"/>
                <a:gd name="connsiteX3" fmla="*/ 44388 w 337351"/>
                <a:gd name="connsiteY3" fmla="*/ 0 h 97654"/>
                <a:gd name="connsiteX4" fmla="*/ 97654 w 337351"/>
                <a:gd name="connsiteY4" fmla="*/ 97654 h 97654"/>
                <a:gd name="connsiteX5" fmla="*/ 248575 w 337351"/>
                <a:gd name="connsiteY5" fmla="*/ 53266 h 97654"/>
                <a:gd name="connsiteX6" fmla="*/ 301841 w 337351"/>
                <a:gd name="connsiteY6" fmla="*/ 0 h 97654"/>
                <a:gd name="connsiteX7" fmla="*/ 301841 w 337351"/>
                <a:gd name="connsiteY7" fmla="*/ 0 h 97654"/>
                <a:gd name="connsiteX8" fmla="*/ 239697 w 337351"/>
                <a:gd name="connsiteY8" fmla="*/ 79899 h 97654"/>
                <a:gd name="connsiteX9" fmla="*/ 337351 w 337351"/>
                <a:gd name="connsiteY9" fmla="*/ 79899 h 97654"/>
                <a:gd name="connsiteX0" fmla="*/ 0 w 337351"/>
                <a:gd name="connsiteY0" fmla="*/ 71741 h 98374"/>
                <a:gd name="connsiteX1" fmla="*/ 115410 w 337351"/>
                <a:gd name="connsiteY1" fmla="*/ 53986 h 98374"/>
                <a:gd name="connsiteX2" fmla="*/ 115410 w 337351"/>
                <a:gd name="connsiteY2" fmla="*/ 53986 h 98374"/>
                <a:gd name="connsiteX3" fmla="*/ 44388 w 337351"/>
                <a:gd name="connsiteY3" fmla="*/ 720 h 98374"/>
                <a:gd name="connsiteX4" fmla="*/ 97654 w 337351"/>
                <a:gd name="connsiteY4" fmla="*/ 98374 h 98374"/>
                <a:gd name="connsiteX5" fmla="*/ 248575 w 337351"/>
                <a:gd name="connsiteY5" fmla="*/ 53986 h 98374"/>
                <a:gd name="connsiteX6" fmla="*/ 301841 w 337351"/>
                <a:gd name="connsiteY6" fmla="*/ 720 h 98374"/>
                <a:gd name="connsiteX7" fmla="*/ 301841 w 337351"/>
                <a:gd name="connsiteY7" fmla="*/ 720 h 98374"/>
                <a:gd name="connsiteX8" fmla="*/ 239697 w 337351"/>
                <a:gd name="connsiteY8" fmla="*/ 80619 h 98374"/>
                <a:gd name="connsiteX9" fmla="*/ 337351 w 337351"/>
                <a:gd name="connsiteY9" fmla="*/ 80619 h 98374"/>
                <a:gd name="connsiteX0" fmla="*/ 0 w 337351"/>
                <a:gd name="connsiteY0" fmla="*/ 71741 h 98374"/>
                <a:gd name="connsiteX1" fmla="*/ 115410 w 337351"/>
                <a:gd name="connsiteY1" fmla="*/ 53986 h 98374"/>
                <a:gd name="connsiteX2" fmla="*/ 115410 w 337351"/>
                <a:gd name="connsiteY2" fmla="*/ 53986 h 98374"/>
                <a:gd name="connsiteX3" fmla="*/ 44388 w 337351"/>
                <a:gd name="connsiteY3" fmla="*/ 720 h 98374"/>
                <a:gd name="connsiteX4" fmla="*/ 97654 w 337351"/>
                <a:gd name="connsiteY4" fmla="*/ 98374 h 98374"/>
                <a:gd name="connsiteX5" fmla="*/ 248575 w 337351"/>
                <a:gd name="connsiteY5" fmla="*/ 53986 h 98374"/>
                <a:gd name="connsiteX6" fmla="*/ 301841 w 337351"/>
                <a:gd name="connsiteY6" fmla="*/ 720 h 98374"/>
                <a:gd name="connsiteX7" fmla="*/ 301841 w 337351"/>
                <a:gd name="connsiteY7" fmla="*/ 720 h 98374"/>
                <a:gd name="connsiteX8" fmla="*/ 239697 w 337351"/>
                <a:gd name="connsiteY8" fmla="*/ 80619 h 98374"/>
                <a:gd name="connsiteX9" fmla="*/ 337351 w 337351"/>
                <a:gd name="connsiteY9" fmla="*/ 80619 h 98374"/>
                <a:gd name="connsiteX0" fmla="*/ 0 w 337351"/>
                <a:gd name="connsiteY0" fmla="*/ 71741 h 80619"/>
                <a:gd name="connsiteX1" fmla="*/ 115410 w 337351"/>
                <a:gd name="connsiteY1" fmla="*/ 53986 h 80619"/>
                <a:gd name="connsiteX2" fmla="*/ 115410 w 337351"/>
                <a:gd name="connsiteY2" fmla="*/ 53986 h 80619"/>
                <a:gd name="connsiteX3" fmla="*/ 44388 w 337351"/>
                <a:gd name="connsiteY3" fmla="*/ 720 h 80619"/>
                <a:gd name="connsiteX4" fmla="*/ 90510 w 337351"/>
                <a:gd name="connsiteY4" fmla="*/ 65037 h 80619"/>
                <a:gd name="connsiteX5" fmla="*/ 248575 w 337351"/>
                <a:gd name="connsiteY5" fmla="*/ 53986 h 80619"/>
                <a:gd name="connsiteX6" fmla="*/ 301841 w 337351"/>
                <a:gd name="connsiteY6" fmla="*/ 720 h 80619"/>
                <a:gd name="connsiteX7" fmla="*/ 301841 w 337351"/>
                <a:gd name="connsiteY7" fmla="*/ 720 h 80619"/>
                <a:gd name="connsiteX8" fmla="*/ 239697 w 337351"/>
                <a:gd name="connsiteY8" fmla="*/ 80619 h 80619"/>
                <a:gd name="connsiteX9" fmla="*/ 337351 w 337351"/>
                <a:gd name="connsiteY9" fmla="*/ 80619 h 80619"/>
                <a:gd name="connsiteX0" fmla="*/ 0 w 337351"/>
                <a:gd name="connsiteY0" fmla="*/ 71021 h 79899"/>
                <a:gd name="connsiteX1" fmla="*/ 115410 w 337351"/>
                <a:gd name="connsiteY1" fmla="*/ 53266 h 79899"/>
                <a:gd name="connsiteX2" fmla="*/ 44388 w 337351"/>
                <a:gd name="connsiteY2" fmla="*/ 0 h 79899"/>
                <a:gd name="connsiteX3" fmla="*/ 90510 w 337351"/>
                <a:gd name="connsiteY3" fmla="*/ 64317 h 79899"/>
                <a:gd name="connsiteX4" fmla="*/ 248575 w 337351"/>
                <a:gd name="connsiteY4" fmla="*/ 53266 h 79899"/>
                <a:gd name="connsiteX5" fmla="*/ 301841 w 337351"/>
                <a:gd name="connsiteY5" fmla="*/ 0 h 79899"/>
                <a:gd name="connsiteX6" fmla="*/ 301841 w 337351"/>
                <a:gd name="connsiteY6" fmla="*/ 0 h 79899"/>
                <a:gd name="connsiteX7" fmla="*/ 239697 w 337351"/>
                <a:gd name="connsiteY7" fmla="*/ 79899 h 79899"/>
                <a:gd name="connsiteX8" fmla="*/ 337351 w 337351"/>
                <a:gd name="connsiteY8" fmla="*/ 79899 h 79899"/>
                <a:gd name="connsiteX0" fmla="*/ 0 w 337351"/>
                <a:gd name="connsiteY0" fmla="*/ 71021 h 79899"/>
                <a:gd name="connsiteX1" fmla="*/ 44388 w 337351"/>
                <a:gd name="connsiteY1" fmla="*/ 0 h 79899"/>
                <a:gd name="connsiteX2" fmla="*/ 90510 w 337351"/>
                <a:gd name="connsiteY2" fmla="*/ 64317 h 79899"/>
                <a:gd name="connsiteX3" fmla="*/ 248575 w 337351"/>
                <a:gd name="connsiteY3" fmla="*/ 53266 h 79899"/>
                <a:gd name="connsiteX4" fmla="*/ 301841 w 337351"/>
                <a:gd name="connsiteY4" fmla="*/ 0 h 79899"/>
                <a:gd name="connsiteX5" fmla="*/ 301841 w 337351"/>
                <a:gd name="connsiteY5" fmla="*/ 0 h 79899"/>
                <a:gd name="connsiteX6" fmla="*/ 239697 w 337351"/>
                <a:gd name="connsiteY6" fmla="*/ 79899 h 79899"/>
                <a:gd name="connsiteX7" fmla="*/ 337351 w 337351"/>
                <a:gd name="connsiteY7" fmla="*/ 79899 h 79899"/>
                <a:gd name="connsiteX0" fmla="*/ 0 w 337351"/>
                <a:gd name="connsiteY0" fmla="*/ 71021 h 79899"/>
                <a:gd name="connsiteX1" fmla="*/ 68201 w 337351"/>
                <a:gd name="connsiteY1" fmla="*/ 69057 h 79899"/>
                <a:gd name="connsiteX2" fmla="*/ 90510 w 337351"/>
                <a:gd name="connsiteY2" fmla="*/ 64317 h 79899"/>
                <a:gd name="connsiteX3" fmla="*/ 248575 w 337351"/>
                <a:gd name="connsiteY3" fmla="*/ 53266 h 79899"/>
                <a:gd name="connsiteX4" fmla="*/ 301841 w 337351"/>
                <a:gd name="connsiteY4" fmla="*/ 0 h 79899"/>
                <a:gd name="connsiteX5" fmla="*/ 301841 w 337351"/>
                <a:gd name="connsiteY5" fmla="*/ 0 h 79899"/>
                <a:gd name="connsiteX6" fmla="*/ 239697 w 337351"/>
                <a:gd name="connsiteY6" fmla="*/ 79899 h 79899"/>
                <a:gd name="connsiteX7" fmla="*/ 337351 w 337351"/>
                <a:gd name="connsiteY7" fmla="*/ 79899 h 79899"/>
                <a:gd name="connsiteX0" fmla="*/ 0 w 337351"/>
                <a:gd name="connsiteY0" fmla="*/ 71021 h 79899"/>
                <a:gd name="connsiteX1" fmla="*/ 68201 w 337351"/>
                <a:gd name="connsiteY1" fmla="*/ 69057 h 79899"/>
                <a:gd name="connsiteX2" fmla="*/ 52410 w 337351"/>
                <a:gd name="connsiteY2" fmla="*/ 2405 h 79899"/>
                <a:gd name="connsiteX3" fmla="*/ 248575 w 337351"/>
                <a:gd name="connsiteY3" fmla="*/ 53266 h 79899"/>
                <a:gd name="connsiteX4" fmla="*/ 301841 w 337351"/>
                <a:gd name="connsiteY4" fmla="*/ 0 h 79899"/>
                <a:gd name="connsiteX5" fmla="*/ 301841 w 337351"/>
                <a:gd name="connsiteY5" fmla="*/ 0 h 79899"/>
                <a:gd name="connsiteX6" fmla="*/ 239697 w 337351"/>
                <a:gd name="connsiteY6" fmla="*/ 79899 h 79899"/>
                <a:gd name="connsiteX7" fmla="*/ 337351 w 337351"/>
                <a:gd name="connsiteY7" fmla="*/ 79899 h 79899"/>
                <a:gd name="connsiteX0" fmla="*/ 0 w 337351"/>
                <a:gd name="connsiteY0" fmla="*/ 77759 h 86637"/>
                <a:gd name="connsiteX1" fmla="*/ 68201 w 337351"/>
                <a:gd name="connsiteY1" fmla="*/ 75795 h 86637"/>
                <a:gd name="connsiteX2" fmla="*/ 52410 w 337351"/>
                <a:gd name="connsiteY2" fmla="*/ 9143 h 86637"/>
                <a:gd name="connsiteX3" fmla="*/ 248575 w 337351"/>
                <a:gd name="connsiteY3" fmla="*/ 60004 h 86637"/>
                <a:gd name="connsiteX4" fmla="*/ 301841 w 337351"/>
                <a:gd name="connsiteY4" fmla="*/ 6738 h 86637"/>
                <a:gd name="connsiteX5" fmla="*/ 301841 w 337351"/>
                <a:gd name="connsiteY5" fmla="*/ 6738 h 86637"/>
                <a:gd name="connsiteX6" fmla="*/ 239697 w 337351"/>
                <a:gd name="connsiteY6" fmla="*/ 86637 h 86637"/>
                <a:gd name="connsiteX7" fmla="*/ 337351 w 337351"/>
                <a:gd name="connsiteY7" fmla="*/ 86637 h 86637"/>
                <a:gd name="connsiteX0" fmla="*/ 0 w 337351"/>
                <a:gd name="connsiteY0" fmla="*/ 71021 h 79899"/>
                <a:gd name="connsiteX1" fmla="*/ 52410 w 337351"/>
                <a:gd name="connsiteY1" fmla="*/ 2405 h 79899"/>
                <a:gd name="connsiteX2" fmla="*/ 248575 w 337351"/>
                <a:gd name="connsiteY2" fmla="*/ 53266 h 79899"/>
                <a:gd name="connsiteX3" fmla="*/ 301841 w 337351"/>
                <a:gd name="connsiteY3" fmla="*/ 0 h 79899"/>
                <a:gd name="connsiteX4" fmla="*/ 301841 w 337351"/>
                <a:gd name="connsiteY4" fmla="*/ 0 h 79899"/>
                <a:gd name="connsiteX5" fmla="*/ 239697 w 337351"/>
                <a:gd name="connsiteY5" fmla="*/ 79899 h 79899"/>
                <a:gd name="connsiteX6" fmla="*/ 337351 w 337351"/>
                <a:gd name="connsiteY6" fmla="*/ 79899 h 79899"/>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239697 w 337351"/>
                <a:gd name="connsiteY5" fmla="*/ 85907 h 85907"/>
                <a:gd name="connsiteX6" fmla="*/ 337351 w 337351"/>
                <a:gd name="connsiteY6"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337351 w 337351"/>
                <a:gd name="connsiteY5"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299853 w 337351"/>
                <a:gd name="connsiteY5" fmla="*/ 14863 h 85907"/>
                <a:gd name="connsiteX6" fmla="*/ 337351 w 337351"/>
                <a:gd name="connsiteY6"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337351 w 337351"/>
                <a:gd name="connsiteY5"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37351 w 337351"/>
                <a:gd name="connsiteY4" fmla="*/ 85907 h 85907"/>
                <a:gd name="connsiteX0" fmla="*/ 0 w 337351"/>
                <a:gd name="connsiteY0" fmla="*/ 77029 h 85907"/>
                <a:gd name="connsiteX1" fmla="*/ 52410 w 337351"/>
                <a:gd name="connsiteY1" fmla="*/ 8413 h 85907"/>
                <a:gd name="connsiteX2" fmla="*/ 248575 w 337351"/>
                <a:gd name="connsiteY2" fmla="*/ 59274 h 85907"/>
                <a:gd name="connsiteX3" fmla="*/ 337351 w 337351"/>
                <a:gd name="connsiteY3" fmla="*/ 85907 h 85907"/>
                <a:gd name="connsiteX0" fmla="*/ 0 w 337351"/>
                <a:gd name="connsiteY0" fmla="*/ 77029 h 85907"/>
                <a:gd name="connsiteX1" fmla="*/ 52410 w 337351"/>
                <a:gd name="connsiteY1" fmla="*/ 8413 h 85907"/>
                <a:gd name="connsiteX2" fmla="*/ 248575 w 337351"/>
                <a:gd name="connsiteY2" fmla="*/ 59274 h 85907"/>
                <a:gd name="connsiteX3" fmla="*/ 337351 w 337351"/>
                <a:gd name="connsiteY3" fmla="*/ 85907 h 85907"/>
                <a:gd name="connsiteX0" fmla="*/ 0 w 337351"/>
                <a:gd name="connsiteY0" fmla="*/ 72277 h 81155"/>
                <a:gd name="connsiteX1" fmla="*/ 52410 w 337351"/>
                <a:gd name="connsiteY1" fmla="*/ 3661 h 81155"/>
                <a:gd name="connsiteX2" fmla="*/ 279531 w 337351"/>
                <a:gd name="connsiteY2" fmla="*/ 23566 h 81155"/>
                <a:gd name="connsiteX3" fmla="*/ 337351 w 337351"/>
                <a:gd name="connsiteY3" fmla="*/ 81155 h 81155"/>
                <a:gd name="connsiteX0" fmla="*/ 0 w 337351"/>
                <a:gd name="connsiteY0" fmla="*/ 69308 h 78186"/>
                <a:gd name="connsiteX1" fmla="*/ 52410 w 337351"/>
                <a:gd name="connsiteY1" fmla="*/ 692 h 78186"/>
                <a:gd name="connsiteX2" fmla="*/ 279531 w 337351"/>
                <a:gd name="connsiteY2" fmla="*/ 20597 h 78186"/>
                <a:gd name="connsiteX3" fmla="*/ 337351 w 337351"/>
                <a:gd name="connsiteY3" fmla="*/ 78186 h 78186"/>
                <a:gd name="connsiteX0" fmla="*/ 0 w 337351"/>
                <a:gd name="connsiteY0" fmla="*/ 72135 h 81013"/>
                <a:gd name="connsiteX1" fmla="*/ 52410 w 337351"/>
                <a:gd name="connsiteY1" fmla="*/ 3519 h 81013"/>
                <a:gd name="connsiteX2" fmla="*/ 279531 w 337351"/>
                <a:gd name="connsiteY2" fmla="*/ 23424 h 81013"/>
                <a:gd name="connsiteX3" fmla="*/ 337351 w 337351"/>
                <a:gd name="connsiteY3" fmla="*/ 81013 h 81013"/>
                <a:gd name="connsiteX0" fmla="*/ 0 w 337351"/>
                <a:gd name="connsiteY0" fmla="*/ 72135 h 81013"/>
                <a:gd name="connsiteX1" fmla="*/ 52410 w 337351"/>
                <a:gd name="connsiteY1" fmla="*/ 3519 h 81013"/>
                <a:gd name="connsiteX2" fmla="*/ 159359 w 337351"/>
                <a:gd name="connsiteY2" fmla="*/ 33782 h 81013"/>
                <a:gd name="connsiteX3" fmla="*/ 279531 w 337351"/>
                <a:gd name="connsiteY3" fmla="*/ 23424 h 81013"/>
                <a:gd name="connsiteX4" fmla="*/ 337351 w 337351"/>
                <a:gd name="connsiteY4" fmla="*/ 81013 h 81013"/>
                <a:gd name="connsiteX0" fmla="*/ 0 w 337351"/>
                <a:gd name="connsiteY0" fmla="*/ 68671 h 77549"/>
                <a:gd name="connsiteX1" fmla="*/ 52410 w 337351"/>
                <a:gd name="connsiteY1" fmla="*/ 55 h 77549"/>
                <a:gd name="connsiteX2" fmla="*/ 154597 w 337351"/>
                <a:gd name="connsiteY2" fmla="*/ 56512 h 77549"/>
                <a:gd name="connsiteX3" fmla="*/ 279531 w 337351"/>
                <a:gd name="connsiteY3" fmla="*/ 19960 h 77549"/>
                <a:gd name="connsiteX4" fmla="*/ 337351 w 337351"/>
                <a:gd name="connsiteY4" fmla="*/ 77549 h 77549"/>
                <a:gd name="connsiteX0" fmla="*/ 0 w 337351"/>
                <a:gd name="connsiteY0" fmla="*/ 68667 h 77545"/>
                <a:gd name="connsiteX1" fmla="*/ 52410 w 337351"/>
                <a:gd name="connsiteY1" fmla="*/ 51 h 77545"/>
                <a:gd name="connsiteX2" fmla="*/ 154597 w 337351"/>
                <a:gd name="connsiteY2" fmla="*/ 56508 h 77545"/>
                <a:gd name="connsiteX3" fmla="*/ 279531 w 337351"/>
                <a:gd name="connsiteY3" fmla="*/ 19956 h 77545"/>
                <a:gd name="connsiteX4" fmla="*/ 337351 w 337351"/>
                <a:gd name="connsiteY4" fmla="*/ 77545 h 77545"/>
                <a:gd name="connsiteX0" fmla="*/ 0 w 337351"/>
                <a:gd name="connsiteY0" fmla="*/ 68667 h 77545"/>
                <a:gd name="connsiteX1" fmla="*/ 52410 w 337351"/>
                <a:gd name="connsiteY1" fmla="*/ 51 h 77545"/>
                <a:gd name="connsiteX2" fmla="*/ 154597 w 337351"/>
                <a:gd name="connsiteY2" fmla="*/ 56508 h 77545"/>
                <a:gd name="connsiteX3" fmla="*/ 279531 w 337351"/>
                <a:gd name="connsiteY3" fmla="*/ 19956 h 77545"/>
                <a:gd name="connsiteX4" fmla="*/ 337351 w 337351"/>
                <a:gd name="connsiteY4" fmla="*/ 77545 h 77545"/>
                <a:gd name="connsiteX0" fmla="*/ 0 w 337351"/>
                <a:gd name="connsiteY0" fmla="*/ 68618 h 77496"/>
                <a:gd name="connsiteX1" fmla="*/ 52410 w 337351"/>
                <a:gd name="connsiteY1" fmla="*/ 2 h 77496"/>
                <a:gd name="connsiteX2" fmla="*/ 154597 w 337351"/>
                <a:gd name="connsiteY2" fmla="*/ 56459 h 77496"/>
                <a:gd name="connsiteX3" fmla="*/ 279531 w 337351"/>
                <a:gd name="connsiteY3" fmla="*/ 19907 h 77496"/>
                <a:gd name="connsiteX4" fmla="*/ 337351 w 337351"/>
                <a:gd name="connsiteY4" fmla="*/ 77496 h 77496"/>
                <a:gd name="connsiteX0" fmla="*/ 0 w 337351"/>
                <a:gd name="connsiteY0" fmla="*/ 68618 h 77496"/>
                <a:gd name="connsiteX1" fmla="*/ 52410 w 337351"/>
                <a:gd name="connsiteY1" fmla="*/ 2 h 77496"/>
                <a:gd name="connsiteX2" fmla="*/ 154597 w 337351"/>
                <a:gd name="connsiteY2" fmla="*/ 56459 h 77496"/>
                <a:gd name="connsiteX3" fmla="*/ 270006 w 337351"/>
                <a:gd name="connsiteY3" fmla="*/ 8001 h 77496"/>
                <a:gd name="connsiteX4" fmla="*/ 337351 w 337351"/>
                <a:gd name="connsiteY4" fmla="*/ 77496 h 77496"/>
                <a:gd name="connsiteX0" fmla="*/ 0 w 337351"/>
                <a:gd name="connsiteY0" fmla="*/ 68618 h 77496"/>
                <a:gd name="connsiteX1" fmla="*/ 52410 w 337351"/>
                <a:gd name="connsiteY1" fmla="*/ 2 h 77496"/>
                <a:gd name="connsiteX2" fmla="*/ 154597 w 337351"/>
                <a:gd name="connsiteY2" fmla="*/ 56459 h 77496"/>
                <a:gd name="connsiteX3" fmla="*/ 270006 w 337351"/>
                <a:gd name="connsiteY3" fmla="*/ 8001 h 77496"/>
                <a:gd name="connsiteX4" fmla="*/ 337351 w 337351"/>
                <a:gd name="connsiteY4" fmla="*/ 77496 h 77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351" h="77496">
                  <a:moveTo>
                    <a:pt x="0" y="68618"/>
                  </a:moveTo>
                  <a:cubicBezTo>
                    <a:pt x="10919" y="54323"/>
                    <a:pt x="124275" y="-353"/>
                    <a:pt x="52410" y="2"/>
                  </a:cubicBezTo>
                  <a:cubicBezTo>
                    <a:pt x="-19455" y="357"/>
                    <a:pt x="87375" y="55126"/>
                    <a:pt x="154597" y="56459"/>
                  </a:cubicBezTo>
                  <a:cubicBezTo>
                    <a:pt x="221819" y="57792"/>
                    <a:pt x="349084" y="6876"/>
                    <a:pt x="270006" y="8001"/>
                  </a:cubicBezTo>
                  <a:cubicBezTo>
                    <a:pt x="190928" y="9126"/>
                    <a:pt x="307759" y="68618"/>
                    <a:pt x="337351" y="77496"/>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grpSp>
      <p:sp>
        <p:nvSpPr>
          <p:cNvPr id="194" name="Rechthoek 193"/>
          <p:cNvSpPr/>
          <p:nvPr/>
        </p:nvSpPr>
        <p:spPr>
          <a:xfrm>
            <a:off x="8338267" y="-9354"/>
            <a:ext cx="3860082" cy="5921423"/>
          </a:xfrm>
          <a:prstGeom prst="rect">
            <a:avLst/>
          </a:prstGeom>
          <a:gradFill flip="none" rotWithShape="1">
            <a:gsLst>
              <a:gs pos="0">
                <a:schemeClr val="tx1">
                  <a:lumMod val="85000"/>
                  <a:lumOff val="15000"/>
                </a:schemeClr>
              </a:gs>
              <a:gs pos="100000">
                <a:schemeClr val="tx1">
                  <a:lumMod val="85000"/>
                  <a:lumOff val="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8" name="Rechthoek 107"/>
          <p:cNvSpPr/>
          <p:nvPr/>
        </p:nvSpPr>
        <p:spPr>
          <a:xfrm>
            <a:off x="0" y="0"/>
            <a:ext cx="7064493" cy="5921423"/>
          </a:xfrm>
          <a:prstGeom prst="rect">
            <a:avLst/>
          </a:prstGeom>
          <a:gradFill flip="none" rotWithShape="1">
            <a:gsLst>
              <a:gs pos="0">
                <a:schemeClr val="tx1">
                  <a:lumMod val="85000"/>
                  <a:lumOff val="15000"/>
                </a:schemeClr>
              </a:gs>
              <a:gs pos="100000">
                <a:schemeClr val="tx1">
                  <a:lumMod val="85000"/>
                  <a:lumOff val="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tekst 6"/>
          <p:cNvSpPr>
            <a:spLocks noGrp="1"/>
          </p:cNvSpPr>
          <p:nvPr>
            <p:ph type="body" sz="quarter" idx="14"/>
          </p:nvPr>
        </p:nvSpPr>
        <p:spPr/>
        <p:txBody>
          <a:bodyPr/>
          <a:lstStyle/>
          <a:p>
            <a:r>
              <a:rPr lang="nl-NL" dirty="0"/>
              <a:t> </a:t>
            </a:r>
          </a:p>
        </p:txBody>
      </p:sp>
      <p:sp>
        <p:nvSpPr>
          <p:cNvPr id="8" name="Tijdelijke aanduiding voor tekst 7"/>
          <p:cNvSpPr>
            <a:spLocks noGrp="1"/>
          </p:cNvSpPr>
          <p:nvPr>
            <p:ph type="body" sz="quarter" idx="15"/>
          </p:nvPr>
        </p:nvSpPr>
        <p:spPr>
          <a:xfrm>
            <a:off x="1671136" y="8035997"/>
            <a:ext cx="4387225" cy="45719"/>
          </a:xfrm>
        </p:spPr>
        <p:txBody>
          <a:bodyPr/>
          <a:lstStyle/>
          <a:p>
            <a:r>
              <a:rPr lang="nl-NL" dirty="0"/>
              <a:t> </a:t>
            </a:r>
          </a:p>
        </p:txBody>
      </p:sp>
      <p:sp>
        <p:nvSpPr>
          <p:cNvPr id="10" name="Titel 9"/>
          <p:cNvSpPr>
            <a:spLocks noGrp="1"/>
          </p:cNvSpPr>
          <p:nvPr>
            <p:ph type="title"/>
          </p:nvPr>
        </p:nvSpPr>
        <p:spPr/>
        <p:txBody>
          <a:bodyPr/>
          <a:lstStyle/>
          <a:p>
            <a:r>
              <a:rPr lang="nl-NL" dirty="0"/>
              <a:t>Thank you for your attention. Are there any questions?</a:t>
            </a:r>
          </a:p>
        </p:txBody>
      </p:sp>
      <p:sp>
        <p:nvSpPr>
          <p:cNvPr id="11" name="Tijdelijke aanduiding voor verticale tekst 10"/>
          <p:cNvSpPr>
            <a:spLocks noGrp="1"/>
          </p:cNvSpPr>
          <p:nvPr>
            <p:ph type="body" orient="vert" idx="1"/>
          </p:nvPr>
        </p:nvSpPr>
        <p:spPr>
          <a:xfrm>
            <a:off x="555025" y="1083007"/>
            <a:ext cx="3743950" cy="4177763"/>
          </a:xfrm>
        </p:spPr>
        <p:txBody>
          <a:bodyPr/>
          <a:lstStyle/>
          <a:p>
            <a:pPr lvl="1"/>
            <a:r>
              <a:rPr lang="nl-NL" dirty="0"/>
              <a:t>Contact</a:t>
            </a:r>
            <a:br>
              <a:rPr lang="de-DE" dirty="0"/>
            </a:br>
            <a:endParaRPr lang="de-DE" dirty="0"/>
          </a:p>
          <a:p>
            <a:r>
              <a:rPr lang="de-DE" dirty="0"/>
              <a:t>www.nlo.eu</a:t>
            </a:r>
          </a:p>
          <a:p>
            <a:r>
              <a:rPr lang="de-DE" dirty="0"/>
              <a:t>hutter@nlo.eu</a:t>
            </a:r>
          </a:p>
          <a:p>
            <a:r>
              <a:rPr lang="de-DE" dirty="0"/>
              <a:t>+31621105115</a:t>
            </a:r>
          </a:p>
          <a:p>
            <a:endParaRPr lang="nl-NL" dirty="0"/>
          </a:p>
        </p:txBody>
      </p:sp>
      <p:grpSp>
        <p:nvGrpSpPr>
          <p:cNvPr id="12" name="Groep 11"/>
          <p:cNvGrpSpPr/>
          <p:nvPr/>
        </p:nvGrpSpPr>
        <p:grpSpPr>
          <a:xfrm>
            <a:off x="9582399" y="4337858"/>
            <a:ext cx="922912" cy="922912"/>
            <a:chOff x="2260828" y="2538039"/>
            <a:chExt cx="1635653" cy="1635653"/>
          </a:xfrm>
        </p:grpSpPr>
        <p:sp>
          <p:nvSpPr>
            <p:cNvPr id="13" name="Freeform 308"/>
            <p:cNvSpPr>
              <a:spLocks/>
            </p:cNvSpPr>
            <p:nvPr/>
          </p:nvSpPr>
          <p:spPr bwMode="auto">
            <a:xfrm>
              <a:off x="2260828" y="2538039"/>
              <a:ext cx="1635653" cy="1635653"/>
            </a:xfrm>
            <a:prstGeom prst="rect">
              <a:avLst/>
            </a:pr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a:p>
          </p:txBody>
        </p:sp>
        <p:sp>
          <p:nvSpPr>
            <p:cNvPr id="14" name="Freeform 309"/>
            <p:cNvSpPr>
              <a:spLocks/>
            </p:cNvSpPr>
            <p:nvPr/>
          </p:nvSpPr>
          <p:spPr bwMode="auto">
            <a:xfrm>
              <a:off x="2697795" y="2850158"/>
              <a:ext cx="761719" cy="1011415"/>
            </a:xfrm>
            <a:custGeom>
              <a:avLst/>
              <a:gdLst>
                <a:gd name="T0" fmla="*/ 411 w 2051"/>
                <a:gd name="T1" fmla="*/ 4 h 2723"/>
                <a:gd name="T2" fmla="*/ 508 w 2051"/>
                <a:gd name="T3" fmla="*/ 33 h 2723"/>
                <a:gd name="T4" fmla="*/ 592 w 2051"/>
                <a:gd name="T5" fmla="*/ 88 h 2723"/>
                <a:gd name="T6" fmla="*/ 659 w 2051"/>
                <a:gd name="T7" fmla="*/ 163 h 2723"/>
                <a:gd name="T8" fmla="*/ 700 w 2051"/>
                <a:gd name="T9" fmla="*/ 255 h 2723"/>
                <a:gd name="T10" fmla="*/ 716 w 2051"/>
                <a:gd name="T11" fmla="*/ 358 h 2723"/>
                <a:gd name="T12" fmla="*/ 1692 w 2051"/>
                <a:gd name="T13" fmla="*/ 709 h 2723"/>
                <a:gd name="T14" fmla="*/ 1796 w 2051"/>
                <a:gd name="T15" fmla="*/ 723 h 2723"/>
                <a:gd name="T16" fmla="*/ 1887 w 2051"/>
                <a:gd name="T17" fmla="*/ 766 h 2723"/>
                <a:gd name="T18" fmla="*/ 1963 w 2051"/>
                <a:gd name="T19" fmla="*/ 832 h 2723"/>
                <a:gd name="T20" fmla="*/ 2018 w 2051"/>
                <a:gd name="T21" fmla="*/ 916 h 2723"/>
                <a:gd name="T22" fmla="*/ 2047 w 2051"/>
                <a:gd name="T23" fmla="*/ 1014 h 2723"/>
                <a:gd name="T24" fmla="*/ 2047 w 2051"/>
                <a:gd name="T25" fmla="*/ 1120 h 2723"/>
                <a:gd name="T26" fmla="*/ 2018 w 2051"/>
                <a:gd name="T27" fmla="*/ 1217 h 2723"/>
                <a:gd name="T28" fmla="*/ 1963 w 2051"/>
                <a:gd name="T29" fmla="*/ 1301 h 2723"/>
                <a:gd name="T30" fmla="*/ 1887 w 2051"/>
                <a:gd name="T31" fmla="*/ 1367 h 2723"/>
                <a:gd name="T32" fmla="*/ 1796 w 2051"/>
                <a:gd name="T33" fmla="*/ 1409 h 2723"/>
                <a:gd name="T34" fmla="*/ 1692 w 2051"/>
                <a:gd name="T35" fmla="*/ 1425 h 2723"/>
                <a:gd name="T36" fmla="*/ 716 w 2051"/>
                <a:gd name="T37" fmla="*/ 1941 h 2723"/>
                <a:gd name="T38" fmla="*/ 720 w 2051"/>
                <a:gd name="T39" fmla="*/ 1977 h 2723"/>
                <a:gd name="T40" fmla="*/ 736 w 2051"/>
                <a:gd name="T41" fmla="*/ 1998 h 2723"/>
                <a:gd name="T42" fmla="*/ 767 w 2051"/>
                <a:gd name="T43" fmla="*/ 2006 h 2723"/>
                <a:gd name="T44" fmla="*/ 1745 w 2051"/>
                <a:gd name="T45" fmla="*/ 2010 h 2723"/>
                <a:gd name="T46" fmla="*/ 1843 w 2051"/>
                <a:gd name="T47" fmla="*/ 2039 h 2723"/>
                <a:gd name="T48" fmla="*/ 1927 w 2051"/>
                <a:gd name="T49" fmla="*/ 2094 h 2723"/>
                <a:gd name="T50" fmla="*/ 1992 w 2051"/>
                <a:gd name="T51" fmla="*/ 2169 h 2723"/>
                <a:gd name="T52" fmla="*/ 2035 w 2051"/>
                <a:gd name="T53" fmla="*/ 2261 h 2723"/>
                <a:gd name="T54" fmla="*/ 2051 w 2051"/>
                <a:gd name="T55" fmla="*/ 2364 h 2723"/>
                <a:gd name="T56" fmla="*/ 2035 w 2051"/>
                <a:gd name="T57" fmla="*/ 2468 h 2723"/>
                <a:gd name="T58" fmla="*/ 1992 w 2051"/>
                <a:gd name="T59" fmla="*/ 2558 h 2723"/>
                <a:gd name="T60" fmla="*/ 1927 w 2051"/>
                <a:gd name="T61" fmla="*/ 2634 h 2723"/>
                <a:gd name="T62" fmla="*/ 1843 w 2051"/>
                <a:gd name="T63" fmla="*/ 2689 h 2723"/>
                <a:gd name="T64" fmla="*/ 1745 w 2051"/>
                <a:gd name="T65" fmla="*/ 2719 h 2723"/>
                <a:gd name="T66" fmla="*/ 807 w 2051"/>
                <a:gd name="T67" fmla="*/ 2723 h 2723"/>
                <a:gd name="T68" fmla="*/ 780 w 2051"/>
                <a:gd name="T69" fmla="*/ 2721 h 2723"/>
                <a:gd name="T70" fmla="*/ 623 w 2051"/>
                <a:gd name="T71" fmla="*/ 2707 h 2723"/>
                <a:gd name="T72" fmla="*/ 484 w 2051"/>
                <a:gd name="T73" fmla="*/ 2672 h 2723"/>
                <a:gd name="T74" fmla="*/ 363 w 2051"/>
                <a:gd name="T75" fmla="*/ 2618 h 2723"/>
                <a:gd name="T76" fmla="*/ 259 w 2051"/>
                <a:gd name="T77" fmla="*/ 2549 h 2723"/>
                <a:gd name="T78" fmla="*/ 173 w 2051"/>
                <a:gd name="T79" fmla="*/ 2462 h 2723"/>
                <a:gd name="T80" fmla="*/ 104 w 2051"/>
                <a:gd name="T81" fmla="*/ 2362 h 2723"/>
                <a:gd name="T82" fmla="*/ 53 w 2051"/>
                <a:gd name="T83" fmla="*/ 2249 h 2723"/>
                <a:gd name="T84" fmla="*/ 18 w 2051"/>
                <a:gd name="T85" fmla="*/ 2125 h 2723"/>
                <a:gd name="T86" fmla="*/ 1 w 2051"/>
                <a:gd name="T87" fmla="*/ 1990 h 2723"/>
                <a:gd name="T88" fmla="*/ 0 w 2051"/>
                <a:gd name="T89" fmla="*/ 1911 h 2723"/>
                <a:gd name="T90" fmla="*/ 0 w 2051"/>
                <a:gd name="T91" fmla="*/ 358 h 2723"/>
                <a:gd name="T92" fmla="*/ 16 w 2051"/>
                <a:gd name="T93" fmla="*/ 255 h 2723"/>
                <a:gd name="T94" fmla="*/ 58 w 2051"/>
                <a:gd name="T95" fmla="*/ 163 h 2723"/>
                <a:gd name="T96" fmla="*/ 124 w 2051"/>
                <a:gd name="T97" fmla="*/ 88 h 2723"/>
                <a:gd name="T98" fmla="*/ 207 w 2051"/>
                <a:gd name="T99" fmla="*/ 33 h 2723"/>
                <a:gd name="T100" fmla="*/ 305 w 2051"/>
                <a:gd name="T101" fmla="*/ 4 h 2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51" h="2723">
                  <a:moveTo>
                    <a:pt x="359" y="0"/>
                  </a:moveTo>
                  <a:lnTo>
                    <a:pt x="411" y="4"/>
                  </a:lnTo>
                  <a:lnTo>
                    <a:pt x="461" y="15"/>
                  </a:lnTo>
                  <a:lnTo>
                    <a:pt x="508" y="33"/>
                  </a:lnTo>
                  <a:lnTo>
                    <a:pt x="552" y="57"/>
                  </a:lnTo>
                  <a:lnTo>
                    <a:pt x="592" y="88"/>
                  </a:lnTo>
                  <a:lnTo>
                    <a:pt x="628" y="124"/>
                  </a:lnTo>
                  <a:lnTo>
                    <a:pt x="659" y="163"/>
                  </a:lnTo>
                  <a:lnTo>
                    <a:pt x="683" y="207"/>
                  </a:lnTo>
                  <a:lnTo>
                    <a:pt x="700" y="255"/>
                  </a:lnTo>
                  <a:lnTo>
                    <a:pt x="712" y="306"/>
                  </a:lnTo>
                  <a:lnTo>
                    <a:pt x="716" y="358"/>
                  </a:lnTo>
                  <a:lnTo>
                    <a:pt x="716" y="709"/>
                  </a:lnTo>
                  <a:lnTo>
                    <a:pt x="1692" y="709"/>
                  </a:lnTo>
                  <a:lnTo>
                    <a:pt x="1745" y="713"/>
                  </a:lnTo>
                  <a:lnTo>
                    <a:pt x="1796" y="723"/>
                  </a:lnTo>
                  <a:lnTo>
                    <a:pt x="1843" y="742"/>
                  </a:lnTo>
                  <a:lnTo>
                    <a:pt x="1887" y="766"/>
                  </a:lnTo>
                  <a:lnTo>
                    <a:pt x="1927" y="797"/>
                  </a:lnTo>
                  <a:lnTo>
                    <a:pt x="1963" y="832"/>
                  </a:lnTo>
                  <a:lnTo>
                    <a:pt x="1992" y="872"/>
                  </a:lnTo>
                  <a:lnTo>
                    <a:pt x="2018" y="916"/>
                  </a:lnTo>
                  <a:lnTo>
                    <a:pt x="2035" y="964"/>
                  </a:lnTo>
                  <a:lnTo>
                    <a:pt x="2047" y="1014"/>
                  </a:lnTo>
                  <a:lnTo>
                    <a:pt x="2051" y="1066"/>
                  </a:lnTo>
                  <a:lnTo>
                    <a:pt x="2047" y="1120"/>
                  </a:lnTo>
                  <a:lnTo>
                    <a:pt x="2035" y="1170"/>
                  </a:lnTo>
                  <a:lnTo>
                    <a:pt x="2018" y="1217"/>
                  </a:lnTo>
                  <a:lnTo>
                    <a:pt x="1992" y="1261"/>
                  </a:lnTo>
                  <a:lnTo>
                    <a:pt x="1963" y="1301"/>
                  </a:lnTo>
                  <a:lnTo>
                    <a:pt x="1927" y="1337"/>
                  </a:lnTo>
                  <a:lnTo>
                    <a:pt x="1887" y="1367"/>
                  </a:lnTo>
                  <a:lnTo>
                    <a:pt x="1843" y="1392"/>
                  </a:lnTo>
                  <a:lnTo>
                    <a:pt x="1796" y="1409"/>
                  </a:lnTo>
                  <a:lnTo>
                    <a:pt x="1745" y="1421"/>
                  </a:lnTo>
                  <a:lnTo>
                    <a:pt x="1692" y="1425"/>
                  </a:lnTo>
                  <a:lnTo>
                    <a:pt x="716" y="1425"/>
                  </a:lnTo>
                  <a:lnTo>
                    <a:pt x="716" y="1941"/>
                  </a:lnTo>
                  <a:lnTo>
                    <a:pt x="718" y="1961"/>
                  </a:lnTo>
                  <a:lnTo>
                    <a:pt x="720" y="1977"/>
                  </a:lnTo>
                  <a:lnTo>
                    <a:pt x="727" y="1989"/>
                  </a:lnTo>
                  <a:lnTo>
                    <a:pt x="736" y="1998"/>
                  </a:lnTo>
                  <a:lnTo>
                    <a:pt x="750" y="2005"/>
                  </a:lnTo>
                  <a:lnTo>
                    <a:pt x="767" y="2006"/>
                  </a:lnTo>
                  <a:lnTo>
                    <a:pt x="1692" y="2006"/>
                  </a:lnTo>
                  <a:lnTo>
                    <a:pt x="1745" y="2010"/>
                  </a:lnTo>
                  <a:lnTo>
                    <a:pt x="1796" y="2022"/>
                  </a:lnTo>
                  <a:lnTo>
                    <a:pt x="1843" y="2039"/>
                  </a:lnTo>
                  <a:lnTo>
                    <a:pt x="1887" y="2063"/>
                  </a:lnTo>
                  <a:lnTo>
                    <a:pt x="1927" y="2094"/>
                  </a:lnTo>
                  <a:lnTo>
                    <a:pt x="1963" y="2129"/>
                  </a:lnTo>
                  <a:lnTo>
                    <a:pt x="1992" y="2169"/>
                  </a:lnTo>
                  <a:lnTo>
                    <a:pt x="2018" y="2213"/>
                  </a:lnTo>
                  <a:lnTo>
                    <a:pt x="2035" y="2261"/>
                  </a:lnTo>
                  <a:lnTo>
                    <a:pt x="2047" y="2312"/>
                  </a:lnTo>
                  <a:lnTo>
                    <a:pt x="2051" y="2364"/>
                  </a:lnTo>
                  <a:lnTo>
                    <a:pt x="2047" y="2417"/>
                  </a:lnTo>
                  <a:lnTo>
                    <a:pt x="2035" y="2468"/>
                  </a:lnTo>
                  <a:lnTo>
                    <a:pt x="2018" y="2514"/>
                  </a:lnTo>
                  <a:lnTo>
                    <a:pt x="1992" y="2558"/>
                  </a:lnTo>
                  <a:lnTo>
                    <a:pt x="1963" y="2598"/>
                  </a:lnTo>
                  <a:lnTo>
                    <a:pt x="1927" y="2634"/>
                  </a:lnTo>
                  <a:lnTo>
                    <a:pt x="1887" y="2664"/>
                  </a:lnTo>
                  <a:lnTo>
                    <a:pt x="1843" y="2689"/>
                  </a:lnTo>
                  <a:lnTo>
                    <a:pt x="1796" y="2707"/>
                  </a:lnTo>
                  <a:lnTo>
                    <a:pt x="1745" y="2719"/>
                  </a:lnTo>
                  <a:lnTo>
                    <a:pt x="1692" y="2723"/>
                  </a:lnTo>
                  <a:lnTo>
                    <a:pt x="807" y="2723"/>
                  </a:lnTo>
                  <a:lnTo>
                    <a:pt x="794" y="2721"/>
                  </a:lnTo>
                  <a:lnTo>
                    <a:pt x="780" y="2721"/>
                  </a:lnTo>
                  <a:lnTo>
                    <a:pt x="699" y="2716"/>
                  </a:lnTo>
                  <a:lnTo>
                    <a:pt x="623" y="2707"/>
                  </a:lnTo>
                  <a:lnTo>
                    <a:pt x="551" y="2692"/>
                  </a:lnTo>
                  <a:lnTo>
                    <a:pt x="484" y="2672"/>
                  </a:lnTo>
                  <a:lnTo>
                    <a:pt x="421" y="2648"/>
                  </a:lnTo>
                  <a:lnTo>
                    <a:pt x="363" y="2618"/>
                  </a:lnTo>
                  <a:lnTo>
                    <a:pt x="308" y="2585"/>
                  </a:lnTo>
                  <a:lnTo>
                    <a:pt x="259" y="2549"/>
                  </a:lnTo>
                  <a:lnTo>
                    <a:pt x="213" y="2508"/>
                  </a:lnTo>
                  <a:lnTo>
                    <a:pt x="173" y="2462"/>
                  </a:lnTo>
                  <a:lnTo>
                    <a:pt x="136" y="2414"/>
                  </a:lnTo>
                  <a:lnTo>
                    <a:pt x="104" y="2362"/>
                  </a:lnTo>
                  <a:lnTo>
                    <a:pt x="76" y="2308"/>
                  </a:lnTo>
                  <a:lnTo>
                    <a:pt x="53" y="2249"/>
                  </a:lnTo>
                  <a:lnTo>
                    <a:pt x="33" y="2189"/>
                  </a:lnTo>
                  <a:lnTo>
                    <a:pt x="18" y="2125"/>
                  </a:lnTo>
                  <a:lnTo>
                    <a:pt x="8" y="2058"/>
                  </a:lnTo>
                  <a:lnTo>
                    <a:pt x="1" y="1990"/>
                  </a:lnTo>
                  <a:lnTo>
                    <a:pt x="0" y="1918"/>
                  </a:lnTo>
                  <a:lnTo>
                    <a:pt x="0" y="1911"/>
                  </a:lnTo>
                  <a:lnTo>
                    <a:pt x="0" y="1903"/>
                  </a:lnTo>
                  <a:lnTo>
                    <a:pt x="0" y="358"/>
                  </a:lnTo>
                  <a:lnTo>
                    <a:pt x="4" y="306"/>
                  </a:lnTo>
                  <a:lnTo>
                    <a:pt x="16" y="255"/>
                  </a:lnTo>
                  <a:lnTo>
                    <a:pt x="33" y="207"/>
                  </a:lnTo>
                  <a:lnTo>
                    <a:pt x="58" y="163"/>
                  </a:lnTo>
                  <a:lnTo>
                    <a:pt x="88" y="124"/>
                  </a:lnTo>
                  <a:lnTo>
                    <a:pt x="124" y="88"/>
                  </a:lnTo>
                  <a:lnTo>
                    <a:pt x="163" y="57"/>
                  </a:lnTo>
                  <a:lnTo>
                    <a:pt x="207" y="33"/>
                  </a:lnTo>
                  <a:lnTo>
                    <a:pt x="255" y="15"/>
                  </a:lnTo>
                  <a:lnTo>
                    <a:pt x="305" y="4"/>
                  </a:lnTo>
                  <a:lnTo>
                    <a:pt x="35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a:p>
          </p:txBody>
        </p:sp>
      </p:grpSp>
      <p:grpSp>
        <p:nvGrpSpPr>
          <p:cNvPr id="25" name="Groep 24"/>
          <p:cNvGrpSpPr/>
          <p:nvPr/>
        </p:nvGrpSpPr>
        <p:grpSpPr>
          <a:xfrm>
            <a:off x="10716751" y="4337858"/>
            <a:ext cx="922912" cy="922912"/>
            <a:chOff x="5232862" y="2482144"/>
            <a:chExt cx="1635653" cy="1635653"/>
          </a:xfrm>
        </p:grpSpPr>
        <p:sp>
          <p:nvSpPr>
            <p:cNvPr id="26" name="Freeform 308"/>
            <p:cNvSpPr>
              <a:spLocks/>
            </p:cNvSpPr>
            <p:nvPr/>
          </p:nvSpPr>
          <p:spPr bwMode="auto">
            <a:xfrm>
              <a:off x="5232862" y="2482144"/>
              <a:ext cx="1635653" cy="1635653"/>
            </a:xfrm>
            <a:prstGeom prst="rect">
              <a:avLst/>
            </a:pr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a:p>
          </p:txBody>
        </p:sp>
        <p:sp>
          <p:nvSpPr>
            <p:cNvPr id="27" name="Freeform 139"/>
            <p:cNvSpPr>
              <a:spLocks noEditPoints="1"/>
            </p:cNvSpPr>
            <p:nvPr/>
          </p:nvSpPr>
          <p:spPr bwMode="auto">
            <a:xfrm>
              <a:off x="5577802" y="2823483"/>
              <a:ext cx="242401" cy="952969"/>
            </a:xfrm>
            <a:custGeom>
              <a:avLst/>
              <a:gdLst>
                <a:gd name="T0" fmla="*/ 6 w 102"/>
                <a:gd name="T1" fmla="*/ 131 h 401"/>
                <a:gd name="T2" fmla="*/ 95 w 102"/>
                <a:gd name="T3" fmla="*/ 131 h 401"/>
                <a:gd name="T4" fmla="*/ 95 w 102"/>
                <a:gd name="T5" fmla="*/ 401 h 401"/>
                <a:gd name="T6" fmla="*/ 6 w 102"/>
                <a:gd name="T7" fmla="*/ 401 h 401"/>
                <a:gd name="T8" fmla="*/ 6 w 102"/>
                <a:gd name="T9" fmla="*/ 131 h 401"/>
                <a:gd name="T10" fmla="*/ 52 w 102"/>
                <a:gd name="T11" fmla="*/ 0 h 401"/>
                <a:gd name="T12" fmla="*/ 69 w 102"/>
                <a:gd name="T13" fmla="*/ 3 h 401"/>
                <a:gd name="T14" fmla="*/ 83 w 102"/>
                <a:gd name="T15" fmla="*/ 9 h 401"/>
                <a:gd name="T16" fmla="*/ 93 w 102"/>
                <a:gd name="T17" fmla="*/ 19 h 401"/>
                <a:gd name="T18" fmla="*/ 99 w 102"/>
                <a:gd name="T19" fmla="*/ 32 h 401"/>
                <a:gd name="T20" fmla="*/ 102 w 102"/>
                <a:gd name="T21" fmla="*/ 47 h 401"/>
                <a:gd name="T22" fmla="*/ 99 w 102"/>
                <a:gd name="T23" fmla="*/ 62 h 401"/>
                <a:gd name="T24" fmla="*/ 93 w 102"/>
                <a:gd name="T25" fmla="*/ 74 h 401"/>
                <a:gd name="T26" fmla="*/ 83 w 102"/>
                <a:gd name="T27" fmla="*/ 86 h 401"/>
                <a:gd name="T28" fmla="*/ 68 w 102"/>
                <a:gd name="T29" fmla="*/ 92 h 401"/>
                <a:gd name="T30" fmla="*/ 52 w 102"/>
                <a:gd name="T31" fmla="*/ 94 h 401"/>
                <a:gd name="T32" fmla="*/ 50 w 102"/>
                <a:gd name="T33" fmla="*/ 94 h 401"/>
                <a:gd name="T34" fmla="*/ 34 w 102"/>
                <a:gd name="T35" fmla="*/ 92 h 401"/>
                <a:gd name="T36" fmla="*/ 20 w 102"/>
                <a:gd name="T37" fmla="*/ 86 h 401"/>
                <a:gd name="T38" fmla="*/ 9 w 102"/>
                <a:gd name="T39" fmla="*/ 74 h 401"/>
                <a:gd name="T40" fmla="*/ 3 w 102"/>
                <a:gd name="T41" fmla="*/ 62 h 401"/>
                <a:gd name="T42" fmla="*/ 0 w 102"/>
                <a:gd name="T43" fmla="*/ 47 h 401"/>
                <a:gd name="T44" fmla="*/ 3 w 102"/>
                <a:gd name="T45" fmla="*/ 32 h 401"/>
                <a:gd name="T46" fmla="*/ 10 w 102"/>
                <a:gd name="T47" fmla="*/ 19 h 401"/>
                <a:gd name="T48" fmla="*/ 20 w 102"/>
                <a:gd name="T49" fmla="*/ 9 h 401"/>
                <a:gd name="T50" fmla="*/ 34 w 102"/>
                <a:gd name="T51" fmla="*/ 3 h 401"/>
                <a:gd name="T52" fmla="*/ 52 w 102"/>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 h="401">
                  <a:moveTo>
                    <a:pt x="6" y="131"/>
                  </a:moveTo>
                  <a:lnTo>
                    <a:pt x="95" y="131"/>
                  </a:lnTo>
                  <a:lnTo>
                    <a:pt x="95" y="401"/>
                  </a:lnTo>
                  <a:lnTo>
                    <a:pt x="6" y="401"/>
                  </a:lnTo>
                  <a:lnTo>
                    <a:pt x="6" y="131"/>
                  </a:lnTo>
                  <a:close/>
                  <a:moveTo>
                    <a:pt x="52" y="0"/>
                  </a:moveTo>
                  <a:lnTo>
                    <a:pt x="69" y="3"/>
                  </a:lnTo>
                  <a:lnTo>
                    <a:pt x="83" y="9"/>
                  </a:lnTo>
                  <a:lnTo>
                    <a:pt x="93" y="19"/>
                  </a:lnTo>
                  <a:lnTo>
                    <a:pt x="99" y="32"/>
                  </a:lnTo>
                  <a:lnTo>
                    <a:pt x="102" y="47"/>
                  </a:lnTo>
                  <a:lnTo>
                    <a:pt x="99" y="62"/>
                  </a:lnTo>
                  <a:lnTo>
                    <a:pt x="93" y="74"/>
                  </a:lnTo>
                  <a:lnTo>
                    <a:pt x="83" y="86"/>
                  </a:lnTo>
                  <a:lnTo>
                    <a:pt x="68" y="92"/>
                  </a:lnTo>
                  <a:lnTo>
                    <a:pt x="52" y="94"/>
                  </a:lnTo>
                  <a:lnTo>
                    <a:pt x="50" y="94"/>
                  </a:lnTo>
                  <a:lnTo>
                    <a:pt x="34" y="92"/>
                  </a:lnTo>
                  <a:lnTo>
                    <a:pt x="20" y="86"/>
                  </a:lnTo>
                  <a:lnTo>
                    <a:pt x="9" y="74"/>
                  </a:lnTo>
                  <a:lnTo>
                    <a:pt x="3" y="62"/>
                  </a:lnTo>
                  <a:lnTo>
                    <a:pt x="0" y="47"/>
                  </a:lnTo>
                  <a:lnTo>
                    <a:pt x="3" y="32"/>
                  </a:lnTo>
                  <a:lnTo>
                    <a:pt x="10" y="19"/>
                  </a:lnTo>
                  <a:lnTo>
                    <a:pt x="20" y="9"/>
                  </a:lnTo>
                  <a:lnTo>
                    <a:pt x="34" y="3"/>
                  </a:lnTo>
                  <a:lnTo>
                    <a:pt x="5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a:p>
          </p:txBody>
        </p:sp>
        <p:sp>
          <p:nvSpPr>
            <p:cNvPr id="28" name="Freeform 140"/>
            <p:cNvSpPr>
              <a:spLocks/>
            </p:cNvSpPr>
            <p:nvPr/>
          </p:nvSpPr>
          <p:spPr bwMode="auto">
            <a:xfrm>
              <a:off x="5924771" y="3118166"/>
              <a:ext cx="651156" cy="658286"/>
            </a:xfrm>
            <a:custGeom>
              <a:avLst/>
              <a:gdLst>
                <a:gd name="T0" fmla="*/ 170 w 274"/>
                <a:gd name="T1" fmla="*/ 0 h 277"/>
                <a:gd name="T2" fmla="*/ 191 w 274"/>
                <a:gd name="T3" fmla="*/ 3 h 277"/>
                <a:gd name="T4" fmla="*/ 211 w 274"/>
                <a:gd name="T5" fmla="*/ 8 h 277"/>
                <a:gd name="T6" fmla="*/ 229 w 274"/>
                <a:gd name="T7" fmla="*/ 17 h 277"/>
                <a:gd name="T8" fmla="*/ 244 w 274"/>
                <a:gd name="T9" fmla="*/ 30 h 277"/>
                <a:gd name="T10" fmla="*/ 256 w 274"/>
                <a:gd name="T11" fmla="*/ 47 h 277"/>
                <a:gd name="T12" fmla="*/ 266 w 274"/>
                <a:gd name="T13" fmla="*/ 68 h 277"/>
                <a:gd name="T14" fmla="*/ 271 w 274"/>
                <a:gd name="T15" fmla="*/ 93 h 277"/>
                <a:gd name="T16" fmla="*/ 274 w 274"/>
                <a:gd name="T17" fmla="*/ 122 h 277"/>
                <a:gd name="T18" fmla="*/ 274 w 274"/>
                <a:gd name="T19" fmla="*/ 277 h 277"/>
                <a:gd name="T20" fmla="*/ 184 w 274"/>
                <a:gd name="T21" fmla="*/ 277 h 277"/>
                <a:gd name="T22" fmla="*/ 184 w 274"/>
                <a:gd name="T23" fmla="*/ 132 h 277"/>
                <a:gd name="T24" fmla="*/ 182 w 274"/>
                <a:gd name="T25" fmla="*/ 116 h 277"/>
                <a:gd name="T26" fmla="*/ 180 w 274"/>
                <a:gd name="T27" fmla="*/ 101 h 277"/>
                <a:gd name="T28" fmla="*/ 174 w 274"/>
                <a:gd name="T29" fmla="*/ 88 h 277"/>
                <a:gd name="T30" fmla="*/ 165 w 274"/>
                <a:gd name="T31" fmla="*/ 79 h 277"/>
                <a:gd name="T32" fmla="*/ 154 w 274"/>
                <a:gd name="T33" fmla="*/ 73 h 277"/>
                <a:gd name="T34" fmla="*/ 139 w 274"/>
                <a:gd name="T35" fmla="*/ 72 h 277"/>
                <a:gd name="T36" fmla="*/ 125 w 274"/>
                <a:gd name="T37" fmla="*/ 73 h 277"/>
                <a:gd name="T38" fmla="*/ 114 w 274"/>
                <a:gd name="T39" fmla="*/ 78 h 277"/>
                <a:gd name="T40" fmla="*/ 105 w 274"/>
                <a:gd name="T41" fmla="*/ 86 h 277"/>
                <a:gd name="T42" fmla="*/ 97 w 274"/>
                <a:gd name="T43" fmla="*/ 94 h 277"/>
                <a:gd name="T44" fmla="*/ 92 w 274"/>
                <a:gd name="T45" fmla="*/ 104 h 277"/>
                <a:gd name="T46" fmla="*/ 90 w 274"/>
                <a:gd name="T47" fmla="*/ 114 h 277"/>
                <a:gd name="T48" fmla="*/ 90 w 274"/>
                <a:gd name="T49" fmla="*/ 126 h 277"/>
                <a:gd name="T50" fmla="*/ 90 w 274"/>
                <a:gd name="T51" fmla="*/ 277 h 277"/>
                <a:gd name="T52" fmla="*/ 0 w 274"/>
                <a:gd name="T53" fmla="*/ 277 h 277"/>
                <a:gd name="T54" fmla="*/ 0 w 274"/>
                <a:gd name="T55" fmla="*/ 274 h 277"/>
                <a:gd name="T56" fmla="*/ 0 w 274"/>
                <a:gd name="T57" fmla="*/ 261 h 277"/>
                <a:gd name="T58" fmla="*/ 0 w 274"/>
                <a:gd name="T59" fmla="*/ 244 h 277"/>
                <a:gd name="T60" fmla="*/ 0 w 274"/>
                <a:gd name="T61" fmla="*/ 221 h 277"/>
                <a:gd name="T62" fmla="*/ 0 w 274"/>
                <a:gd name="T63" fmla="*/ 195 h 277"/>
                <a:gd name="T64" fmla="*/ 0 w 274"/>
                <a:gd name="T65" fmla="*/ 166 h 277"/>
                <a:gd name="T66" fmla="*/ 0 w 274"/>
                <a:gd name="T67" fmla="*/ 137 h 277"/>
                <a:gd name="T68" fmla="*/ 0 w 274"/>
                <a:gd name="T69" fmla="*/ 107 h 277"/>
                <a:gd name="T70" fmla="*/ 0 w 274"/>
                <a:gd name="T71" fmla="*/ 79 h 277"/>
                <a:gd name="T72" fmla="*/ 0 w 274"/>
                <a:gd name="T73" fmla="*/ 54 h 277"/>
                <a:gd name="T74" fmla="*/ 0 w 274"/>
                <a:gd name="T75" fmla="*/ 33 h 277"/>
                <a:gd name="T76" fmla="*/ 0 w 274"/>
                <a:gd name="T77" fmla="*/ 17 h 277"/>
                <a:gd name="T78" fmla="*/ 0 w 274"/>
                <a:gd name="T79" fmla="*/ 7 h 277"/>
                <a:gd name="T80" fmla="*/ 90 w 274"/>
                <a:gd name="T81" fmla="*/ 7 h 277"/>
                <a:gd name="T82" fmla="*/ 90 w 274"/>
                <a:gd name="T83" fmla="*/ 46 h 277"/>
                <a:gd name="T84" fmla="*/ 88 w 274"/>
                <a:gd name="T85" fmla="*/ 46 h 277"/>
                <a:gd name="T86" fmla="*/ 90 w 274"/>
                <a:gd name="T87" fmla="*/ 46 h 277"/>
                <a:gd name="T88" fmla="*/ 90 w 274"/>
                <a:gd name="T89" fmla="*/ 46 h 277"/>
                <a:gd name="T90" fmla="*/ 96 w 274"/>
                <a:gd name="T91" fmla="*/ 37 h 277"/>
                <a:gd name="T92" fmla="*/ 105 w 274"/>
                <a:gd name="T93" fmla="*/ 25 h 277"/>
                <a:gd name="T94" fmla="*/ 116 w 274"/>
                <a:gd name="T95" fmla="*/ 17 h 277"/>
                <a:gd name="T96" fmla="*/ 130 w 274"/>
                <a:gd name="T97" fmla="*/ 8 h 277"/>
                <a:gd name="T98" fmla="*/ 149 w 274"/>
                <a:gd name="T99" fmla="*/ 3 h 277"/>
                <a:gd name="T100" fmla="*/ 170 w 274"/>
                <a:gd name="T101"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4" h="277">
                  <a:moveTo>
                    <a:pt x="170" y="0"/>
                  </a:moveTo>
                  <a:lnTo>
                    <a:pt x="191" y="3"/>
                  </a:lnTo>
                  <a:lnTo>
                    <a:pt x="211" y="8"/>
                  </a:lnTo>
                  <a:lnTo>
                    <a:pt x="229" y="17"/>
                  </a:lnTo>
                  <a:lnTo>
                    <a:pt x="244" y="30"/>
                  </a:lnTo>
                  <a:lnTo>
                    <a:pt x="256" y="47"/>
                  </a:lnTo>
                  <a:lnTo>
                    <a:pt x="266" y="68"/>
                  </a:lnTo>
                  <a:lnTo>
                    <a:pt x="271" y="93"/>
                  </a:lnTo>
                  <a:lnTo>
                    <a:pt x="274" y="122"/>
                  </a:lnTo>
                  <a:lnTo>
                    <a:pt x="274" y="277"/>
                  </a:lnTo>
                  <a:lnTo>
                    <a:pt x="184" y="277"/>
                  </a:lnTo>
                  <a:lnTo>
                    <a:pt x="184" y="132"/>
                  </a:lnTo>
                  <a:lnTo>
                    <a:pt x="182" y="116"/>
                  </a:lnTo>
                  <a:lnTo>
                    <a:pt x="180" y="101"/>
                  </a:lnTo>
                  <a:lnTo>
                    <a:pt x="174" y="88"/>
                  </a:lnTo>
                  <a:lnTo>
                    <a:pt x="165" y="79"/>
                  </a:lnTo>
                  <a:lnTo>
                    <a:pt x="154" y="73"/>
                  </a:lnTo>
                  <a:lnTo>
                    <a:pt x="139" y="72"/>
                  </a:lnTo>
                  <a:lnTo>
                    <a:pt x="125" y="73"/>
                  </a:lnTo>
                  <a:lnTo>
                    <a:pt x="114" y="78"/>
                  </a:lnTo>
                  <a:lnTo>
                    <a:pt x="105" y="86"/>
                  </a:lnTo>
                  <a:lnTo>
                    <a:pt x="97" y="94"/>
                  </a:lnTo>
                  <a:lnTo>
                    <a:pt x="92" y="104"/>
                  </a:lnTo>
                  <a:lnTo>
                    <a:pt x="90" y="114"/>
                  </a:lnTo>
                  <a:lnTo>
                    <a:pt x="90" y="126"/>
                  </a:lnTo>
                  <a:lnTo>
                    <a:pt x="90" y="277"/>
                  </a:lnTo>
                  <a:lnTo>
                    <a:pt x="0" y="277"/>
                  </a:lnTo>
                  <a:lnTo>
                    <a:pt x="0" y="274"/>
                  </a:lnTo>
                  <a:lnTo>
                    <a:pt x="0" y="261"/>
                  </a:lnTo>
                  <a:lnTo>
                    <a:pt x="0" y="244"/>
                  </a:lnTo>
                  <a:lnTo>
                    <a:pt x="0" y="221"/>
                  </a:lnTo>
                  <a:lnTo>
                    <a:pt x="0" y="195"/>
                  </a:lnTo>
                  <a:lnTo>
                    <a:pt x="0" y="166"/>
                  </a:lnTo>
                  <a:lnTo>
                    <a:pt x="0" y="137"/>
                  </a:lnTo>
                  <a:lnTo>
                    <a:pt x="0" y="107"/>
                  </a:lnTo>
                  <a:lnTo>
                    <a:pt x="0" y="79"/>
                  </a:lnTo>
                  <a:lnTo>
                    <a:pt x="0" y="54"/>
                  </a:lnTo>
                  <a:lnTo>
                    <a:pt x="0" y="33"/>
                  </a:lnTo>
                  <a:lnTo>
                    <a:pt x="0" y="17"/>
                  </a:lnTo>
                  <a:lnTo>
                    <a:pt x="0" y="7"/>
                  </a:lnTo>
                  <a:lnTo>
                    <a:pt x="90" y="7"/>
                  </a:lnTo>
                  <a:lnTo>
                    <a:pt x="90" y="46"/>
                  </a:lnTo>
                  <a:lnTo>
                    <a:pt x="88" y="46"/>
                  </a:lnTo>
                  <a:lnTo>
                    <a:pt x="90" y="46"/>
                  </a:lnTo>
                  <a:lnTo>
                    <a:pt x="90" y="46"/>
                  </a:lnTo>
                  <a:lnTo>
                    <a:pt x="96" y="37"/>
                  </a:lnTo>
                  <a:lnTo>
                    <a:pt x="105" y="25"/>
                  </a:lnTo>
                  <a:lnTo>
                    <a:pt x="116" y="17"/>
                  </a:lnTo>
                  <a:lnTo>
                    <a:pt x="130" y="8"/>
                  </a:lnTo>
                  <a:lnTo>
                    <a:pt x="149" y="3"/>
                  </a:lnTo>
                  <a:lnTo>
                    <a:pt x="17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a:p>
          </p:txBody>
        </p:sp>
      </p:grpSp>
      <p:sp>
        <p:nvSpPr>
          <p:cNvPr id="37" name="HYPERS">
            <a:hlinkClick r:id="rId4"/>
          </p:cNvPr>
          <p:cNvSpPr/>
          <p:nvPr/>
        </p:nvSpPr>
        <p:spPr>
          <a:xfrm>
            <a:off x="9582399" y="4337858"/>
            <a:ext cx="922912" cy="922912"/>
          </a:xfrm>
          <a:prstGeom prst="rect">
            <a:avLst/>
          </a:prstGeom>
          <a:solidFill>
            <a:srgbClr val="118D3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HYPERS">
            <a:hlinkClick r:id="rId5"/>
          </p:cNvPr>
          <p:cNvSpPr/>
          <p:nvPr/>
        </p:nvSpPr>
        <p:spPr>
          <a:xfrm>
            <a:off x="10720879" y="4337858"/>
            <a:ext cx="922912" cy="922912"/>
          </a:xfrm>
          <a:prstGeom prst="rect">
            <a:avLst/>
          </a:prstGeom>
          <a:solidFill>
            <a:srgbClr val="118D3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Zwarte Achtergrond"/>
          <p:cNvSpPr/>
          <p:nvPr/>
        </p:nvSpPr>
        <p:spPr>
          <a:xfrm rot="5400000">
            <a:off x="10148255" y="2074128"/>
            <a:ext cx="6881749" cy="2714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Zwart naar Groene vouw Links"/>
          <p:cNvSpPr/>
          <p:nvPr/>
        </p:nvSpPr>
        <p:spPr>
          <a:xfrm rot="5400000">
            <a:off x="9541001" y="2681381"/>
            <a:ext cx="6881749" cy="1500294"/>
          </a:xfrm>
          <a:prstGeom prst="trapezoid">
            <a:avLst>
              <a:gd name="adj" fmla="val 17159"/>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Groen vouw rechts"/>
          <p:cNvSpPr/>
          <p:nvPr/>
        </p:nvSpPr>
        <p:spPr>
          <a:xfrm rot="16200000">
            <a:off x="10966364" y="2705505"/>
            <a:ext cx="6881755" cy="1452037"/>
          </a:xfrm>
          <a:prstGeom prst="trapezoid">
            <a:avLst>
              <a:gd name="adj" fmla="val 1730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H1">
            <a:hlinkClick r:id="rId6" action="ppaction://hlinksldjump"/>
          </p:cNvPr>
          <p:cNvSpPr/>
          <p:nvPr/>
        </p:nvSpPr>
        <p:spPr>
          <a:xfrm>
            <a:off x="12626145" y="474805"/>
            <a:ext cx="2113990" cy="544207"/>
          </a:xfrm>
          <a:prstGeom prst="rect">
            <a:avLst/>
          </a:prstGeom>
          <a:solidFill>
            <a:srgbClr val="009436">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90000"/>
              </a:lnSpc>
            </a:pPr>
            <a:r>
              <a:rPr lang="nl-NL" sz="1600" dirty="0">
                <a:solidFill>
                  <a:schemeClr val="bg1"/>
                </a:solidFill>
                <a:latin typeface="Arial Narrow" panose="020B0606020202030204" pitchFamily="34" charset="0"/>
              </a:rPr>
              <a:t>Personal </a:t>
            </a:r>
            <a:r>
              <a:rPr lang="nl-NL" sz="1600" dirty="0" err="1">
                <a:solidFill>
                  <a:schemeClr val="bg1"/>
                </a:solidFill>
                <a:latin typeface="Arial Narrow" panose="020B0606020202030204" pitchFamily="34" charset="0"/>
              </a:rPr>
              <a:t>introduction</a:t>
            </a:r>
            <a:r>
              <a:rPr lang="nl-NL" sz="1600" dirty="0">
                <a:solidFill>
                  <a:schemeClr val="bg1"/>
                </a:solidFill>
                <a:latin typeface="Arial Narrow" panose="020B0606020202030204" pitchFamily="34" charset="0"/>
              </a:rPr>
              <a:t> </a:t>
            </a:r>
          </a:p>
        </p:txBody>
      </p:sp>
      <p:sp>
        <p:nvSpPr>
          <p:cNvPr id="20" name="H2">
            <a:hlinkClick r:id="rId7" action="ppaction://hlinksldjump"/>
          </p:cNvPr>
          <p:cNvSpPr/>
          <p:nvPr/>
        </p:nvSpPr>
        <p:spPr>
          <a:xfrm>
            <a:off x="12626145" y="1136093"/>
            <a:ext cx="2113990" cy="544207"/>
          </a:xfrm>
          <a:prstGeom prst="rect">
            <a:avLst/>
          </a:prstGeom>
          <a:solidFill>
            <a:srgbClr val="009436">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90000"/>
              </a:lnSpc>
            </a:pPr>
            <a:r>
              <a:rPr lang="nl-NL" sz="1600" dirty="0" err="1">
                <a:solidFill>
                  <a:schemeClr val="bg1"/>
                </a:solidFill>
                <a:latin typeface="Arial Narrow" panose="020B0606020202030204" pitchFamily="34" charset="0"/>
              </a:rPr>
              <a:t>Introduction</a:t>
            </a:r>
            <a:r>
              <a:rPr lang="nl-NL" sz="1600" dirty="0">
                <a:solidFill>
                  <a:schemeClr val="bg1"/>
                </a:solidFill>
                <a:latin typeface="Arial Narrow" panose="020B0606020202030204" pitchFamily="34" charset="0"/>
              </a:rPr>
              <a:t> NLO</a:t>
            </a:r>
          </a:p>
        </p:txBody>
      </p:sp>
      <p:sp>
        <p:nvSpPr>
          <p:cNvPr id="21" name="H3">
            <a:hlinkClick r:id="rId8" action="ppaction://hlinksldjump"/>
          </p:cNvPr>
          <p:cNvSpPr/>
          <p:nvPr/>
        </p:nvSpPr>
        <p:spPr>
          <a:xfrm>
            <a:off x="12626145" y="1797381"/>
            <a:ext cx="2113990" cy="544207"/>
          </a:xfrm>
          <a:prstGeom prst="rect">
            <a:avLst/>
          </a:prstGeom>
          <a:solidFill>
            <a:srgbClr val="009436">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90000"/>
              </a:lnSpc>
            </a:pPr>
            <a:r>
              <a:rPr lang="nl-NL" sz="1600" dirty="0" err="1">
                <a:solidFill>
                  <a:schemeClr val="bg1"/>
                </a:solidFill>
                <a:latin typeface="Arial Narrow" panose="020B0606020202030204" pitchFamily="34" charset="0"/>
              </a:rPr>
              <a:t>History</a:t>
            </a:r>
            <a:endParaRPr lang="nl-NL" sz="1600" dirty="0">
              <a:solidFill>
                <a:schemeClr val="bg1"/>
              </a:solidFill>
              <a:latin typeface="Arial Narrow" panose="020B0606020202030204" pitchFamily="34" charset="0"/>
            </a:endParaRPr>
          </a:p>
        </p:txBody>
      </p:sp>
      <p:sp>
        <p:nvSpPr>
          <p:cNvPr id="22" name="H4">
            <a:hlinkClick r:id="rId9" action="ppaction://hlinksldjump"/>
          </p:cNvPr>
          <p:cNvSpPr/>
          <p:nvPr/>
        </p:nvSpPr>
        <p:spPr>
          <a:xfrm>
            <a:off x="12626145" y="2458669"/>
            <a:ext cx="2113990" cy="544207"/>
          </a:xfrm>
          <a:prstGeom prst="rect">
            <a:avLst/>
          </a:prstGeom>
          <a:solidFill>
            <a:srgbClr val="009436">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90000"/>
              </a:lnSpc>
            </a:pPr>
            <a:r>
              <a:rPr lang="nl-NL" sz="1600" dirty="0">
                <a:solidFill>
                  <a:schemeClr val="bg1"/>
                </a:solidFill>
                <a:latin typeface="Arial Narrow" panose="020B0606020202030204" pitchFamily="34" charset="0"/>
              </a:rPr>
              <a:t>Market &amp; </a:t>
            </a:r>
            <a:r>
              <a:rPr lang="nl-NL" sz="1600" dirty="0" err="1">
                <a:solidFill>
                  <a:schemeClr val="bg1"/>
                </a:solidFill>
                <a:latin typeface="Arial Narrow" panose="020B0606020202030204" pitchFamily="34" charset="0"/>
              </a:rPr>
              <a:t>Vision</a:t>
            </a:r>
            <a:endParaRPr lang="nl-NL" sz="1600" dirty="0">
              <a:solidFill>
                <a:schemeClr val="bg1"/>
              </a:solidFill>
              <a:latin typeface="Arial Narrow" panose="020B0606020202030204" pitchFamily="34" charset="0"/>
            </a:endParaRPr>
          </a:p>
        </p:txBody>
      </p:sp>
      <p:sp>
        <p:nvSpPr>
          <p:cNvPr id="23" name="H5">
            <a:hlinkClick r:id="rId10" action="ppaction://hlinksldjump"/>
          </p:cNvPr>
          <p:cNvSpPr/>
          <p:nvPr/>
        </p:nvSpPr>
        <p:spPr>
          <a:xfrm>
            <a:off x="12626145" y="3119958"/>
            <a:ext cx="2113990" cy="544207"/>
          </a:xfrm>
          <a:prstGeom prst="rect">
            <a:avLst/>
          </a:prstGeom>
          <a:solidFill>
            <a:srgbClr val="009436">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90000"/>
              </a:lnSpc>
            </a:pPr>
            <a:r>
              <a:rPr lang="nl-NL" sz="1600" dirty="0" err="1">
                <a:solidFill>
                  <a:schemeClr val="bg1"/>
                </a:solidFill>
                <a:latin typeface="Arial Narrow" panose="020B0606020202030204" pitchFamily="34" charset="0"/>
              </a:rPr>
              <a:t>Organisation</a:t>
            </a:r>
            <a:endParaRPr lang="nl-NL" sz="1600" dirty="0">
              <a:solidFill>
                <a:schemeClr val="bg1"/>
              </a:solidFill>
              <a:latin typeface="Arial Narrow" panose="020B0606020202030204" pitchFamily="34" charset="0"/>
            </a:endParaRPr>
          </a:p>
        </p:txBody>
      </p:sp>
      <p:sp>
        <p:nvSpPr>
          <p:cNvPr id="24" name="H6">
            <a:hlinkClick r:id="rId11" action="ppaction://hlinksldjump"/>
          </p:cNvPr>
          <p:cNvSpPr/>
          <p:nvPr/>
        </p:nvSpPr>
        <p:spPr>
          <a:xfrm>
            <a:off x="12626145" y="3781247"/>
            <a:ext cx="2113990" cy="544207"/>
          </a:xfrm>
          <a:prstGeom prst="rect">
            <a:avLst/>
          </a:prstGeom>
          <a:solidFill>
            <a:srgbClr val="009436">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90000"/>
              </a:lnSpc>
            </a:pPr>
            <a:r>
              <a:rPr lang="nl-NL" sz="1600" dirty="0" err="1">
                <a:solidFill>
                  <a:schemeClr val="bg1"/>
                </a:solidFill>
                <a:latin typeface="Arial Narrow" panose="020B0606020202030204" pitchFamily="34" charset="0"/>
              </a:rPr>
              <a:t>Products</a:t>
            </a:r>
            <a:r>
              <a:rPr lang="nl-NL" sz="1600" dirty="0">
                <a:solidFill>
                  <a:schemeClr val="bg1"/>
                </a:solidFill>
                <a:latin typeface="Arial Narrow" panose="020B0606020202030204" pitchFamily="34" charset="0"/>
              </a:rPr>
              <a:t> &amp; Services</a:t>
            </a:r>
          </a:p>
        </p:txBody>
      </p:sp>
      <p:sp>
        <p:nvSpPr>
          <p:cNvPr id="29" name="H7">
            <a:hlinkClick r:id="rId12" action="ppaction://hlinksldjump"/>
          </p:cNvPr>
          <p:cNvSpPr/>
          <p:nvPr/>
        </p:nvSpPr>
        <p:spPr>
          <a:xfrm>
            <a:off x="12626145" y="4442536"/>
            <a:ext cx="2113990" cy="544207"/>
          </a:xfrm>
          <a:prstGeom prst="rect">
            <a:avLst/>
          </a:prstGeom>
          <a:solidFill>
            <a:srgbClr val="009436">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90000"/>
              </a:lnSpc>
            </a:pPr>
            <a:r>
              <a:rPr lang="nl-NL" sz="1600" dirty="0" err="1">
                <a:solidFill>
                  <a:schemeClr val="bg1"/>
                </a:solidFill>
                <a:latin typeface="Arial Narrow" panose="020B0606020202030204" pitchFamily="34" charset="0"/>
              </a:rPr>
              <a:t>References</a:t>
            </a:r>
            <a:r>
              <a:rPr lang="nl-NL" sz="1600" dirty="0">
                <a:solidFill>
                  <a:schemeClr val="bg1"/>
                </a:solidFill>
                <a:latin typeface="Arial Narrow" panose="020B0606020202030204" pitchFamily="34" charset="0"/>
              </a:rPr>
              <a:t>  </a:t>
            </a:r>
          </a:p>
        </p:txBody>
      </p:sp>
      <p:sp>
        <p:nvSpPr>
          <p:cNvPr id="30" name="H8">
            <a:hlinkClick r:id="rId12" action="ppaction://hlinksldjump"/>
          </p:cNvPr>
          <p:cNvSpPr/>
          <p:nvPr/>
        </p:nvSpPr>
        <p:spPr>
          <a:xfrm>
            <a:off x="12626145" y="5103825"/>
            <a:ext cx="2113990" cy="544207"/>
          </a:xfrm>
          <a:prstGeom prst="rect">
            <a:avLst/>
          </a:prstGeom>
          <a:solidFill>
            <a:srgbClr val="009436">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90000"/>
              </a:lnSpc>
            </a:pPr>
            <a:r>
              <a:rPr lang="nl-NL" sz="1600" dirty="0" err="1">
                <a:solidFill>
                  <a:schemeClr val="bg1"/>
                </a:solidFill>
                <a:latin typeface="Arial Narrow" panose="020B0606020202030204" pitchFamily="34" charset="0"/>
              </a:rPr>
              <a:t>Conclusion</a:t>
            </a:r>
            <a:endParaRPr lang="nl-NL" sz="1600" dirty="0">
              <a:solidFill>
                <a:schemeClr val="bg1"/>
              </a:solidFill>
              <a:latin typeface="Arial Narrow" panose="020B0606020202030204" pitchFamily="34" charset="0"/>
            </a:endParaRPr>
          </a:p>
        </p:txBody>
      </p:sp>
      <p:sp>
        <p:nvSpPr>
          <p:cNvPr id="31" name="H9">
            <a:hlinkClick r:id="rId12" action="ppaction://hlinksldjump"/>
          </p:cNvPr>
          <p:cNvSpPr/>
          <p:nvPr/>
        </p:nvSpPr>
        <p:spPr>
          <a:xfrm>
            <a:off x="12626145" y="5765113"/>
            <a:ext cx="2113990" cy="544207"/>
          </a:xfrm>
          <a:prstGeom prst="rect">
            <a:avLst/>
          </a:prstGeom>
          <a:solidFill>
            <a:srgbClr val="009436">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90000"/>
              </a:lnSpc>
            </a:pPr>
            <a:r>
              <a:rPr lang="nl-NL" sz="1600" dirty="0" err="1">
                <a:solidFill>
                  <a:schemeClr val="bg1"/>
                </a:solidFill>
                <a:latin typeface="Arial Narrow" panose="020B0606020202030204" pitchFamily="34" charset="0"/>
              </a:rPr>
              <a:t>Closure</a:t>
            </a:r>
            <a:endParaRPr lang="nl-NL" sz="1600" dirty="0">
              <a:solidFill>
                <a:schemeClr val="bg1"/>
              </a:solidFill>
              <a:latin typeface="Arial Narrow" panose="020B0606020202030204" pitchFamily="34" charset="0"/>
            </a:endParaRPr>
          </a:p>
        </p:txBody>
      </p:sp>
      <p:grpSp>
        <p:nvGrpSpPr>
          <p:cNvPr id="32" name="OPENEN/SLUITEN"/>
          <p:cNvGrpSpPr/>
          <p:nvPr/>
        </p:nvGrpSpPr>
        <p:grpSpPr>
          <a:xfrm rot="16200000">
            <a:off x="11879953" y="2782084"/>
            <a:ext cx="636860" cy="778565"/>
            <a:chOff x="14415472" y="271883"/>
            <a:chExt cx="434984" cy="703722"/>
          </a:xfrm>
        </p:grpSpPr>
        <p:sp>
          <p:nvSpPr>
            <p:cNvPr id="33" name="Tekstvak 32"/>
            <p:cNvSpPr txBox="1"/>
            <p:nvPr/>
          </p:nvSpPr>
          <p:spPr>
            <a:xfrm rot="10800000">
              <a:off x="14415482" y="744773"/>
              <a:ext cx="434974" cy="230832"/>
            </a:xfrm>
            <a:prstGeom prst="rect">
              <a:avLst/>
            </a:prstGeom>
            <a:noFill/>
          </p:spPr>
          <p:txBody>
            <a:bodyPr wrap="square" rtlCol="0">
              <a:spAutoFit/>
            </a:bodyPr>
            <a:lstStyle/>
            <a:p>
              <a:pPr algn="ctr"/>
              <a:r>
                <a:rPr lang="nl-NL" sz="900" b="1" spc="10" dirty="0">
                  <a:solidFill>
                    <a:schemeClr val="bg1"/>
                  </a:solidFill>
                  <a:latin typeface="Arial Narrow" panose="020B0606020202030204" pitchFamily="34" charset="0"/>
                </a:rPr>
                <a:t>Sluiten</a:t>
              </a:r>
            </a:p>
          </p:txBody>
        </p:sp>
        <p:sp>
          <p:nvSpPr>
            <p:cNvPr id="34" name="Tekstvak 33"/>
            <p:cNvSpPr txBox="1"/>
            <p:nvPr/>
          </p:nvSpPr>
          <p:spPr>
            <a:xfrm>
              <a:off x="14415472" y="271883"/>
              <a:ext cx="434974" cy="245032"/>
            </a:xfrm>
            <a:prstGeom prst="rect">
              <a:avLst/>
            </a:prstGeom>
            <a:noFill/>
          </p:spPr>
          <p:txBody>
            <a:bodyPr wrap="square" rtlCol="0">
              <a:spAutoFit/>
            </a:bodyPr>
            <a:lstStyle/>
            <a:p>
              <a:pPr algn="ctr"/>
              <a:r>
                <a:rPr lang="nl-NL" sz="900" b="1" spc="10" dirty="0">
                  <a:solidFill>
                    <a:schemeClr val="tx2"/>
                  </a:solidFill>
                  <a:latin typeface="Arial Narrow" panose="020B0606020202030204" pitchFamily="34" charset="0"/>
                </a:rPr>
                <a:t>Openen</a:t>
              </a:r>
            </a:p>
          </p:txBody>
        </p:sp>
      </p:grpSp>
      <p:sp>
        <p:nvSpPr>
          <p:cNvPr id="35" name="AKTIE KNOP"/>
          <p:cNvSpPr/>
          <p:nvPr/>
        </p:nvSpPr>
        <p:spPr>
          <a:xfrm>
            <a:off x="11525879" y="0"/>
            <a:ext cx="720909" cy="6872402"/>
          </a:xfrm>
          <a:prstGeom prst="rect">
            <a:avLst/>
          </a:prstGeom>
          <a:solidFill>
            <a:srgbClr val="19974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nl-NL" sz="1000" b="1" spc="20" dirty="0">
              <a:solidFill>
                <a:schemeClr val="bg2">
                  <a:lumMod val="75000"/>
                </a:schemeClr>
              </a:solidFill>
              <a:latin typeface="Arial Narrow" panose="020B0606020202030204" pitchFamily="34" charset="0"/>
            </a:endParaRPr>
          </a:p>
        </p:txBody>
      </p:sp>
      <p:sp>
        <p:nvSpPr>
          <p:cNvPr id="77" name="GREY BACK"/>
          <p:cNvSpPr/>
          <p:nvPr/>
        </p:nvSpPr>
        <p:spPr>
          <a:xfrm>
            <a:off x="5883151" y="1052736"/>
            <a:ext cx="3494002" cy="4227742"/>
          </a:xfrm>
          <a:prstGeom prst="ellipse">
            <a:avLst/>
          </a:prstGeom>
          <a:solidFill>
            <a:srgbClr val="D9D9D9">
              <a:alpha val="25098"/>
            </a:srgbClr>
          </a:soli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8" name="GLASS OUTLINE"/>
          <p:cNvSpPr/>
          <p:nvPr/>
        </p:nvSpPr>
        <p:spPr>
          <a:xfrm>
            <a:off x="7499068" y="2087249"/>
            <a:ext cx="1118628" cy="1476654"/>
          </a:xfrm>
          <a:custGeom>
            <a:avLst/>
            <a:gdLst>
              <a:gd name="connsiteX0" fmla="*/ 463138 w 1781299"/>
              <a:gd name="connsiteY0" fmla="*/ 2137558 h 2137558"/>
              <a:gd name="connsiteX1" fmla="*/ 308759 w 1781299"/>
              <a:gd name="connsiteY1" fmla="*/ 1662545 h 2137558"/>
              <a:gd name="connsiteX2" fmla="*/ 0 w 1781299"/>
              <a:gd name="connsiteY2" fmla="*/ 736270 h 2137558"/>
              <a:gd name="connsiteX3" fmla="*/ 843148 w 1781299"/>
              <a:gd name="connsiteY3" fmla="*/ 0 h 2137558"/>
              <a:gd name="connsiteX4" fmla="*/ 1781299 w 1781299"/>
              <a:gd name="connsiteY4" fmla="*/ 795647 h 2137558"/>
              <a:gd name="connsiteX5" fmla="*/ 1401288 w 1781299"/>
              <a:gd name="connsiteY5" fmla="*/ 1816925 h 2137558"/>
              <a:gd name="connsiteX6" fmla="*/ 1282535 w 1781299"/>
              <a:gd name="connsiteY6" fmla="*/ 2137558 h 2137558"/>
              <a:gd name="connsiteX7" fmla="*/ 463138 w 1781299"/>
              <a:gd name="connsiteY7" fmla="*/ 2137558 h 2137558"/>
              <a:gd name="connsiteX0" fmla="*/ 463138 w 1781299"/>
              <a:gd name="connsiteY0" fmla="*/ 2137712 h 2137712"/>
              <a:gd name="connsiteX1" fmla="*/ 308759 w 1781299"/>
              <a:gd name="connsiteY1" fmla="*/ 1662699 h 2137712"/>
              <a:gd name="connsiteX2" fmla="*/ 0 w 1781299"/>
              <a:gd name="connsiteY2" fmla="*/ 736424 h 2137712"/>
              <a:gd name="connsiteX3" fmla="*/ 843148 w 1781299"/>
              <a:gd name="connsiteY3" fmla="*/ 154 h 2137712"/>
              <a:gd name="connsiteX4" fmla="*/ 1781299 w 1781299"/>
              <a:gd name="connsiteY4" fmla="*/ 795801 h 2137712"/>
              <a:gd name="connsiteX5" fmla="*/ 1401288 w 1781299"/>
              <a:gd name="connsiteY5" fmla="*/ 1817079 h 2137712"/>
              <a:gd name="connsiteX6" fmla="*/ 1282535 w 1781299"/>
              <a:gd name="connsiteY6" fmla="*/ 2137712 h 2137712"/>
              <a:gd name="connsiteX7" fmla="*/ 463138 w 1781299"/>
              <a:gd name="connsiteY7" fmla="*/ 2137712 h 2137712"/>
              <a:gd name="connsiteX0" fmla="*/ 463138 w 1781299"/>
              <a:gd name="connsiteY0" fmla="*/ 2138480 h 2138480"/>
              <a:gd name="connsiteX1" fmla="*/ 308759 w 1781299"/>
              <a:gd name="connsiteY1" fmla="*/ 1663467 h 2138480"/>
              <a:gd name="connsiteX2" fmla="*/ 0 w 1781299"/>
              <a:gd name="connsiteY2" fmla="*/ 737192 h 2138480"/>
              <a:gd name="connsiteX3" fmla="*/ 843148 w 1781299"/>
              <a:gd name="connsiteY3" fmla="*/ 922 h 2138480"/>
              <a:gd name="connsiteX4" fmla="*/ 1781299 w 1781299"/>
              <a:gd name="connsiteY4" fmla="*/ 796569 h 2138480"/>
              <a:gd name="connsiteX5" fmla="*/ 1401288 w 1781299"/>
              <a:gd name="connsiteY5" fmla="*/ 1817847 h 2138480"/>
              <a:gd name="connsiteX6" fmla="*/ 1282535 w 1781299"/>
              <a:gd name="connsiteY6" fmla="*/ 2138480 h 2138480"/>
              <a:gd name="connsiteX7" fmla="*/ 463138 w 1781299"/>
              <a:gd name="connsiteY7" fmla="*/ 2138480 h 2138480"/>
              <a:gd name="connsiteX0" fmla="*/ 463138 w 1804633"/>
              <a:gd name="connsiteY0" fmla="*/ 2138548 h 2138548"/>
              <a:gd name="connsiteX1" fmla="*/ 308759 w 1804633"/>
              <a:gd name="connsiteY1" fmla="*/ 1663535 h 2138548"/>
              <a:gd name="connsiteX2" fmla="*/ 0 w 1804633"/>
              <a:gd name="connsiteY2" fmla="*/ 737260 h 2138548"/>
              <a:gd name="connsiteX3" fmla="*/ 843148 w 1804633"/>
              <a:gd name="connsiteY3" fmla="*/ 990 h 2138548"/>
              <a:gd name="connsiteX4" fmla="*/ 1781299 w 1804633"/>
              <a:gd name="connsiteY4" fmla="*/ 796637 h 2138548"/>
              <a:gd name="connsiteX5" fmla="*/ 1401288 w 1804633"/>
              <a:gd name="connsiteY5" fmla="*/ 1817915 h 2138548"/>
              <a:gd name="connsiteX6" fmla="*/ 1282535 w 1804633"/>
              <a:gd name="connsiteY6" fmla="*/ 2138548 h 2138548"/>
              <a:gd name="connsiteX7" fmla="*/ 463138 w 1804633"/>
              <a:gd name="connsiteY7" fmla="*/ 2138548 h 2138548"/>
              <a:gd name="connsiteX0" fmla="*/ 478631 w 1820126"/>
              <a:gd name="connsiteY0" fmla="*/ 2138548 h 2138548"/>
              <a:gd name="connsiteX1" fmla="*/ 324252 w 1820126"/>
              <a:gd name="connsiteY1" fmla="*/ 1663535 h 2138548"/>
              <a:gd name="connsiteX2" fmla="*/ 15493 w 1820126"/>
              <a:gd name="connsiteY2" fmla="*/ 737260 h 2138548"/>
              <a:gd name="connsiteX3" fmla="*/ 858641 w 1820126"/>
              <a:gd name="connsiteY3" fmla="*/ 990 h 2138548"/>
              <a:gd name="connsiteX4" fmla="*/ 1796792 w 1820126"/>
              <a:gd name="connsiteY4" fmla="*/ 796637 h 2138548"/>
              <a:gd name="connsiteX5" fmla="*/ 1416781 w 1820126"/>
              <a:gd name="connsiteY5" fmla="*/ 1817915 h 2138548"/>
              <a:gd name="connsiteX6" fmla="*/ 1298028 w 1820126"/>
              <a:gd name="connsiteY6" fmla="*/ 2138548 h 2138548"/>
              <a:gd name="connsiteX7" fmla="*/ 478631 w 1820126"/>
              <a:gd name="connsiteY7" fmla="*/ 2138548 h 213854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67067"/>
              <a:gd name="connsiteX1" fmla="*/ 324252 w 1820126"/>
              <a:gd name="connsiteY1" fmla="*/ 1663535 h 2167067"/>
              <a:gd name="connsiteX2" fmla="*/ 15493 w 1820126"/>
              <a:gd name="connsiteY2" fmla="*/ 737260 h 2167067"/>
              <a:gd name="connsiteX3" fmla="*/ 858641 w 1820126"/>
              <a:gd name="connsiteY3" fmla="*/ 990 h 2167067"/>
              <a:gd name="connsiteX4" fmla="*/ 1796792 w 1820126"/>
              <a:gd name="connsiteY4" fmla="*/ 796637 h 2167067"/>
              <a:gd name="connsiteX5" fmla="*/ 1416781 w 1820126"/>
              <a:gd name="connsiteY5" fmla="*/ 1817915 h 2167067"/>
              <a:gd name="connsiteX6" fmla="*/ 1298028 w 1820126"/>
              <a:gd name="connsiteY6" fmla="*/ 2138548 h 2167067"/>
              <a:gd name="connsiteX7" fmla="*/ 478631 w 1820126"/>
              <a:gd name="connsiteY7" fmla="*/ 2138548 h 2167067"/>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7731 w 1819226"/>
              <a:gd name="connsiteY0" fmla="*/ 2138548 h 2182754"/>
              <a:gd name="connsiteX1" fmla="*/ 334047 w 1819226"/>
              <a:gd name="connsiteY1" fmla="*/ 1636798 h 2182754"/>
              <a:gd name="connsiteX2" fmla="*/ 14593 w 1819226"/>
              <a:gd name="connsiteY2" fmla="*/ 737260 h 2182754"/>
              <a:gd name="connsiteX3" fmla="*/ 857741 w 1819226"/>
              <a:gd name="connsiteY3" fmla="*/ 990 h 2182754"/>
              <a:gd name="connsiteX4" fmla="*/ 1795892 w 1819226"/>
              <a:gd name="connsiteY4" fmla="*/ 796637 h 2182754"/>
              <a:gd name="connsiteX5" fmla="*/ 1415881 w 1819226"/>
              <a:gd name="connsiteY5" fmla="*/ 1817915 h 2182754"/>
              <a:gd name="connsiteX6" fmla="*/ 1297128 w 1819226"/>
              <a:gd name="connsiteY6" fmla="*/ 2138548 h 2182754"/>
              <a:gd name="connsiteX7" fmla="*/ 477731 w 1819226"/>
              <a:gd name="connsiteY7" fmla="*/ 2138548 h 2182754"/>
              <a:gd name="connsiteX0" fmla="*/ 463577 w 1805072"/>
              <a:gd name="connsiteY0" fmla="*/ 2138548 h 2182754"/>
              <a:gd name="connsiteX1" fmla="*/ 319893 w 1805072"/>
              <a:gd name="connsiteY1" fmla="*/ 1636798 h 2182754"/>
              <a:gd name="connsiteX2" fmla="*/ 439 w 1805072"/>
              <a:gd name="connsiteY2" fmla="*/ 737260 h 2182754"/>
              <a:gd name="connsiteX3" fmla="*/ 843587 w 1805072"/>
              <a:gd name="connsiteY3" fmla="*/ 990 h 2182754"/>
              <a:gd name="connsiteX4" fmla="*/ 1781738 w 1805072"/>
              <a:gd name="connsiteY4" fmla="*/ 796637 h 2182754"/>
              <a:gd name="connsiteX5" fmla="*/ 1401727 w 1805072"/>
              <a:gd name="connsiteY5" fmla="*/ 1817915 h 2182754"/>
              <a:gd name="connsiteX6" fmla="*/ 1282974 w 1805072"/>
              <a:gd name="connsiteY6" fmla="*/ 2138548 h 2182754"/>
              <a:gd name="connsiteX7" fmla="*/ 463577 w 1805072"/>
              <a:gd name="connsiteY7" fmla="*/ 2138548 h 2182754"/>
              <a:gd name="connsiteX0" fmla="*/ 479579 w 1821074"/>
              <a:gd name="connsiteY0" fmla="*/ 2138548 h 2182754"/>
              <a:gd name="connsiteX1" fmla="*/ 314505 w 1821074"/>
              <a:gd name="connsiteY1" fmla="*/ 1695619 h 2182754"/>
              <a:gd name="connsiteX2" fmla="*/ 16441 w 1821074"/>
              <a:gd name="connsiteY2" fmla="*/ 737260 h 2182754"/>
              <a:gd name="connsiteX3" fmla="*/ 859589 w 1821074"/>
              <a:gd name="connsiteY3" fmla="*/ 990 h 2182754"/>
              <a:gd name="connsiteX4" fmla="*/ 1797740 w 1821074"/>
              <a:gd name="connsiteY4" fmla="*/ 796637 h 2182754"/>
              <a:gd name="connsiteX5" fmla="*/ 1417729 w 1821074"/>
              <a:gd name="connsiteY5" fmla="*/ 1817915 h 2182754"/>
              <a:gd name="connsiteX6" fmla="*/ 1298976 w 1821074"/>
              <a:gd name="connsiteY6" fmla="*/ 2138548 h 2182754"/>
              <a:gd name="connsiteX7" fmla="*/ 479579 w 1821074"/>
              <a:gd name="connsiteY7" fmla="*/ 2138548 h 2182754"/>
              <a:gd name="connsiteX0" fmla="*/ 463493 w 1804988"/>
              <a:gd name="connsiteY0" fmla="*/ 2138548 h 2182754"/>
              <a:gd name="connsiteX1" fmla="*/ 298419 w 1804988"/>
              <a:gd name="connsiteY1" fmla="*/ 1695619 h 2182754"/>
              <a:gd name="connsiteX2" fmla="*/ 355 w 1804988"/>
              <a:gd name="connsiteY2" fmla="*/ 737260 h 2182754"/>
              <a:gd name="connsiteX3" fmla="*/ 843503 w 1804988"/>
              <a:gd name="connsiteY3" fmla="*/ 990 h 2182754"/>
              <a:gd name="connsiteX4" fmla="*/ 1781654 w 1804988"/>
              <a:gd name="connsiteY4" fmla="*/ 796637 h 2182754"/>
              <a:gd name="connsiteX5" fmla="*/ 1401643 w 1804988"/>
              <a:gd name="connsiteY5" fmla="*/ 1817915 h 2182754"/>
              <a:gd name="connsiteX6" fmla="*/ 1282890 w 1804988"/>
              <a:gd name="connsiteY6" fmla="*/ 2138548 h 2182754"/>
              <a:gd name="connsiteX7" fmla="*/ 463493 w 1804988"/>
              <a:gd name="connsiteY7" fmla="*/ 2138548 h 2182754"/>
              <a:gd name="connsiteX0" fmla="*/ 463493 w 1783109"/>
              <a:gd name="connsiteY0" fmla="*/ 2138691 h 2182897"/>
              <a:gd name="connsiteX1" fmla="*/ 298419 w 1783109"/>
              <a:gd name="connsiteY1" fmla="*/ 1695762 h 2182897"/>
              <a:gd name="connsiteX2" fmla="*/ 355 w 1783109"/>
              <a:gd name="connsiteY2" fmla="*/ 737403 h 2182897"/>
              <a:gd name="connsiteX3" fmla="*/ 843503 w 1783109"/>
              <a:gd name="connsiteY3" fmla="*/ 1133 h 2182897"/>
              <a:gd name="connsiteX4" fmla="*/ 1781654 w 1783109"/>
              <a:gd name="connsiteY4" fmla="*/ 796780 h 2182897"/>
              <a:gd name="connsiteX5" fmla="*/ 1401643 w 1783109"/>
              <a:gd name="connsiteY5" fmla="*/ 1818058 h 2182897"/>
              <a:gd name="connsiteX6" fmla="*/ 1282890 w 1783109"/>
              <a:gd name="connsiteY6" fmla="*/ 2138691 h 2182897"/>
              <a:gd name="connsiteX7" fmla="*/ 463493 w 1783109"/>
              <a:gd name="connsiteY7" fmla="*/ 2138691 h 2182897"/>
              <a:gd name="connsiteX0" fmla="*/ 463493 w 1760970"/>
              <a:gd name="connsiteY0" fmla="*/ 2138007 h 2182213"/>
              <a:gd name="connsiteX1" fmla="*/ 298419 w 1760970"/>
              <a:gd name="connsiteY1" fmla="*/ 1695078 h 2182213"/>
              <a:gd name="connsiteX2" fmla="*/ 355 w 1760970"/>
              <a:gd name="connsiteY2" fmla="*/ 736719 h 2182213"/>
              <a:gd name="connsiteX3" fmla="*/ 843503 w 1760970"/>
              <a:gd name="connsiteY3" fmla="*/ 449 h 2182213"/>
              <a:gd name="connsiteX4" fmla="*/ 1760264 w 1760970"/>
              <a:gd name="connsiteY4" fmla="*/ 817485 h 2182213"/>
              <a:gd name="connsiteX5" fmla="*/ 1401643 w 1760970"/>
              <a:gd name="connsiteY5" fmla="*/ 1817374 h 2182213"/>
              <a:gd name="connsiteX6" fmla="*/ 1282890 w 1760970"/>
              <a:gd name="connsiteY6" fmla="*/ 2138007 h 2182213"/>
              <a:gd name="connsiteX7" fmla="*/ 463493 w 1760970"/>
              <a:gd name="connsiteY7" fmla="*/ 2138007 h 2182213"/>
              <a:gd name="connsiteX0" fmla="*/ 463493 w 1760707"/>
              <a:gd name="connsiteY0" fmla="*/ 2138007 h 2182213"/>
              <a:gd name="connsiteX1" fmla="*/ 298419 w 1760707"/>
              <a:gd name="connsiteY1" fmla="*/ 1695078 h 2182213"/>
              <a:gd name="connsiteX2" fmla="*/ 355 w 1760707"/>
              <a:gd name="connsiteY2" fmla="*/ 736719 h 2182213"/>
              <a:gd name="connsiteX3" fmla="*/ 843503 w 1760707"/>
              <a:gd name="connsiteY3" fmla="*/ 449 h 2182213"/>
              <a:gd name="connsiteX4" fmla="*/ 1760264 w 1760707"/>
              <a:gd name="connsiteY4" fmla="*/ 817485 h 2182213"/>
              <a:gd name="connsiteX5" fmla="*/ 1401643 w 1760707"/>
              <a:gd name="connsiteY5" fmla="*/ 1817374 h 2182213"/>
              <a:gd name="connsiteX6" fmla="*/ 1282890 w 1760707"/>
              <a:gd name="connsiteY6" fmla="*/ 2138007 h 2182213"/>
              <a:gd name="connsiteX7" fmla="*/ 463493 w 1760707"/>
              <a:gd name="connsiteY7" fmla="*/ 2138007 h 2182213"/>
              <a:gd name="connsiteX0" fmla="*/ 463493 w 1760803"/>
              <a:gd name="connsiteY0" fmla="*/ 2138369 h 2182575"/>
              <a:gd name="connsiteX1" fmla="*/ 298419 w 1760803"/>
              <a:gd name="connsiteY1" fmla="*/ 1695440 h 2182575"/>
              <a:gd name="connsiteX2" fmla="*/ 355 w 1760803"/>
              <a:gd name="connsiteY2" fmla="*/ 737081 h 2182575"/>
              <a:gd name="connsiteX3" fmla="*/ 843503 w 1760803"/>
              <a:gd name="connsiteY3" fmla="*/ 811 h 2182575"/>
              <a:gd name="connsiteX4" fmla="*/ 1760264 w 1760803"/>
              <a:gd name="connsiteY4" fmla="*/ 817847 h 2182575"/>
              <a:gd name="connsiteX5" fmla="*/ 1401643 w 1760803"/>
              <a:gd name="connsiteY5" fmla="*/ 1817736 h 2182575"/>
              <a:gd name="connsiteX6" fmla="*/ 1282890 w 1760803"/>
              <a:gd name="connsiteY6" fmla="*/ 2138369 h 2182575"/>
              <a:gd name="connsiteX7" fmla="*/ 463493 w 1760803"/>
              <a:gd name="connsiteY7" fmla="*/ 2138369 h 2182575"/>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29 w 1760713"/>
              <a:gd name="connsiteY0" fmla="*/ 2137716 h 2181922"/>
              <a:gd name="connsiteX1" fmla="*/ 298355 w 1760713"/>
              <a:gd name="connsiteY1" fmla="*/ 1694787 h 2181922"/>
              <a:gd name="connsiteX2" fmla="*/ 291 w 1760713"/>
              <a:gd name="connsiteY2" fmla="*/ 736428 h 2181922"/>
              <a:gd name="connsiteX3" fmla="*/ 843439 w 1760713"/>
              <a:gd name="connsiteY3" fmla="*/ 158 h 2181922"/>
              <a:gd name="connsiteX4" fmla="*/ 1760200 w 1760713"/>
              <a:gd name="connsiteY4" fmla="*/ 817194 h 2181922"/>
              <a:gd name="connsiteX5" fmla="*/ 1401579 w 1760713"/>
              <a:gd name="connsiteY5" fmla="*/ 1817083 h 2181922"/>
              <a:gd name="connsiteX6" fmla="*/ 1282826 w 1760713"/>
              <a:gd name="connsiteY6" fmla="*/ 2137716 h 2181922"/>
              <a:gd name="connsiteX7" fmla="*/ 463429 w 176071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228"/>
              <a:gd name="connsiteY0" fmla="*/ 2137696 h 2181902"/>
              <a:gd name="connsiteX1" fmla="*/ 298365 w 1760228"/>
              <a:gd name="connsiteY1" fmla="*/ 1694767 h 2181902"/>
              <a:gd name="connsiteX2" fmla="*/ 301 w 1760228"/>
              <a:gd name="connsiteY2" fmla="*/ 736408 h 2181902"/>
              <a:gd name="connsiteX3" fmla="*/ 843449 w 1760228"/>
              <a:gd name="connsiteY3" fmla="*/ 138 h 2181902"/>
              <a:gd name="connsiteX4" fmla="*/ 1760210 w 1760228"/>
              <a:gd name="connsiteY4" fmla="*/ 817174 h 2181902"/>
              <a:gd name="connsiteX5" fmla="*/ 1401589 w 1760228"/>
              <a:gd name="connsiteY5" fmla="*/ 1817063 h 2181902"/>
              <a:gd name="connsiteX6" fmla="*/ 1282836 w 1760228"/>
              <a:gd name="connsiteY6" fmla="*/ 2137696 h 2181902"/>
              <a:gd name="connsiteX7" fmla="*/ 463439 w 1760228"/>
              <a:gd name="connsiteY7" fmla="*/ 2137696 h 2181902"/>
              <a:gd name="connsiteX0" fmla="*/ 463439 w 1760231"/>
              <a:gd name="connsiteY0" fmla="*/ 2137574 h 2181780"/>
              <a:gd name="connsiteX1" fmla="*/ 298365 w 1760231"/>
              <a:gd name="connsiteY1" fmla="*/ 1694645 h 2181780"/>
              <a:gd name="connsiteX2" fmla="*/ 301 w 1760231"/>
              <a:gd name="connsiteY2" fmla="*/ 736286 h 2181780"/>
              <a:gd name="connsiteX3" fmla="*/ 843449 w 1760231"/>
              <a:gd name="connsiteY3" fmla="*/ 16 h 2181780"/>
              <a:gd name="connsiteX4" fmla="*/ 1760210 w 1760231"/>
              <a:gd name="connsiteY4" fmla="*/ 817052 h 2181780"/>
              <a:gd name="connsiteX5" fmla="*/ 1401589 w 1760231"/>
              <a:gd name="connsiteY5" fmla="*/ 1816941 h 2181780"/>
              <a:gd name="connsiteX6" fmla="*/ 1282836 w 1760231"/>
              <a:gd name="connsiteY6" fmla="*/ 2137574 h 2181780"/>
              <a:gd name="connsiteX7" fmla="*/ 463439 w 1760231"/>
              <a:gd name="connsiteY7" fmla="*/ 2137574 h 2181780"/>
              <a:gd name="connsiteX0" fmla="*/ 463194 w 1759986"/>
              <a:gd name="connsiteY0" fmla="*/ 2137574 h 2181780"/>
              <a:gd name="connsiteX1" fmla="*/ 298120 w 1759986"/>
              <a:gd name="connsiteY1" fmla="*/ 1694645 h 2181780"/>
              <a:gd name="connsiteX2" fmla="*/ 56 w 1759986"/>
              <a:gd name="connsiteY2" fmla="*/ 736286 h 2181780"/>
              <a:gd name="connsiteX3" fmla="*/ 843204 w 1759986"/>
              <a:gd name="connsiteY3" fmla="*/ 16 h 2181780"/>
              <a:gd name="connsiteX4" fmla="*/ 1759965 w 1759986"/>
              <a:gd name="connsiteY4" fmla="*/ 817052 h 2181780"/>
              <a:gd name="connsiteX5" fmla="*/ 1401344 w 1759986"/>
              <a:gd name="connsiteY5" fmla="*/ 1816941 h 2181780"/>
              <a:gd name="connsiteX6" fmla="*/ 1282591 w 1759986"/>
              <a:gd name="connsiteY6" fmla="*/ 2137574 h 2181780"/>
              <a:gd name="connsiteX7" fmla="*/ 463194 w 1759986"/>
              <a:gd name="connsiteY7" fmla="*/ 2137574 h 2181780"/>
              <a:gd name="connsiteX0" fmla="*/ 473870 w 1770657"/>
              <a:gd name="connsiteY0" fmla="*/ 2137572 h 2181778"/>
              <a:gd name="connsiteX1" fmla="*/ 308796 w 1770657"/>
              <a:gd name="connsiteY1" fmla="*/ 1694643 h 2181778"/>
              <a:gd name="connsiteX2" fmla="*/ 38 w 1770657"/>
              <a:gd name="connsiteY2" fmla="*/ 800453 h 2181778"/>
              <a:gd name="connsiteX3" fmla="*/ 853880 w 1770657"/>
              <a:gd name="connsiteY3" fmla="*/ 14 h 2181778"/>
              <a:gd name="connsiteX4" fmla="*/ 1770641 w 1770657"/>
              <a:gd name="connsiteY4" fmla="*/ 817050 h 2181778"/>
              <a:gd name="connsiteX5" fmla="*/ 1412020 w 1770657"/>
              <a:gd name="connsiteY5" fmla="*/ 1816939 h 2181778"/>
              <a:gd name="connsiteX6" fmla="*/ 1293267 w 1770657"/>
              <a:gd name="connsiteY6" fmla="*/ 2137572 h 2181778"/>
              <a:gd name="connsiteX7" fmla="*/ 473870 w 1770657"/>
              <a:gd name="connsiteY7" fmla="*/ 2137572 h 2181778"/>
              <a:gd name="connsiteX0" fmla="*/ 473870 w 1770657"/>
              <a:gd name="connsiteY0" fmla="*/ 2137565 h 2181771"/>
              <a:gd name="connsiteX1" fmla="*/ 308796 w 1770657"/>
              <a:gd name="connsiteY1" fmla="*/ 1694636 h 2181771"/>
              <a:gd name="connsiteX2" fmla="*/ 38 w 1770657"/>
              <a:gd name="connsiteY2" fmla="*/ 800446 h 2181771"/>
              <a:gd name="connsiteX3" fmla="*/ 853880 w 1770657"/>
              <a:gd name="connsiteY3" fmla="*/ 7 h 2181771"/>
              <a:gd name="connsiteX4" fmla="*/ 1770641 w 1770657"/>
              <a:gd name="connsiteY4" fmla="*/ 811695 h 2181771"/>
              <a:gd name="connsiteX5" fmla="*/ 1412020 w 1770657"/>
              <a:gd name="connsiteY5" fmla="*/ 1816932 h 2181771"/>
              <a:gd name="connsiteX6" fmla="*/ 1293267 w 1770657"/>
              <a:gd name="connsiteY6" fmla="*/ 2137565 h 2181771"/>
              <a:gd name="connsiteX7" fmla="*/ 473870 w 1770657"/>
              <a:gd name="connsiteY7" fmla="*/ 2137565 h 2181771"/>
              <a:gd name="connsiteX0" fmla="*/ 473870 w 1788602"/>
              <a:gd name="connsiteY0" fmla="*/ 2137565 h 2181771"/>
              <a:gd name="connsiteX1" fmla="*/ 308796 w 1788602"/>
              <a:gd name="connsiteY1" fmla="*/ 1694636 h 2181771"/>
              <a:gd name="connsiteX2" fmla="*/ 38 w 1788602"/>
              <a:gd name="connsiteY2" fmla="*/ 800446 h 2181771"/>
              <a:gd name="connsiteX3" fmla="*/ 853880 w 1788602"/>
              <a:gd name="connsiteY3" fmla="*/ 7 h 2181771"/>
              <a:gd name="connsiteX4" fmla="*/ 1770641 w 1788602"/>
              <a:gd name="connsiteY4" fmla="*/ 811695 h 2181771"/>
              <a:gd name="connsiteX5" fmla="*/ 1449451 w 1788602"/>
              <a:gd name="connsiteY5" fmla="*/ 1747416 h 2181771"/>
              <a:gd name="connsiteX6" fmla="*/ 1293267 w 1788602"/>
              <a:gd name="connsiteY6" fmla="*/ 2137565 h 2181771"/>
              <a:gd name="connsiteX7" fmla="*/ 473870 w 1788602"/>
              <a:gd name="connsiteY7" fmla="*/ 2137565 h 2181771"/>
              <a:gd name="connsiteX0" fmla="*/ 473870 w 1771028"/>
              <a:gd name="connsiteY0" fmla="*/ 2137565 h 2181771"/>
              <a:gd name="connsiteX1" fmla="*/ 308796 w 1771028"/>
              <a:gd name="connsiteY1" fmla="*/ 1694636 h 2181771"/>
              <a:gd name="connsiteX2" fmla="*/ 38 w 1771028"/>
              <a:gd name="connsiteY2" fmla="*/ 800446 h 2181771"/>
              <a:gd name="connsiteX3" fmla="*/ 853880 w 1771028"/>
              <a:gd name="connsiteY3" fmla="*/ 7 h 2181771"/>
              <a:gd name="connsiteX4" fmla="*/ 1770641 w 1771028"/>
              <a:gd name="connsiteY4" fmla="*/ 811695 h 2181771"/>
              <a:gd name="connsiteX5" fmla="*/ 1449451 w 1771028"/>
              <a:gd name="connsiteY5" fmla="*/ 1747416 h 2181771"/>
              <a:gd name="connsiteX6" fmla="*/ 1293267 w 1771028"/>
              <a:gd name="connsiteY6" fmla="*/ 2137565 h 2181771"/>
              <a:gd name="connsiteX7" fmla="*/ 473870 w 1771028"/>
              <a:gd name="connsiteY7" fmla="*/ 2137565 h 2181771"/>
              <a:gd name="connsiteX0" fmla="*/ 474410 w 1771568"/>
              <a:gd name="connsiteY0" fmla="*/ 2137565 h 2181771"/>
              <a:gd name="connsiteX1" fmla="*/ 309336 w 1771568"/>
              <a:gd name="connsiteY1" fmla="*/ 1694636 h 2181771"/>
              <a:gd name="connsiteX2" fmla="*/ 578 w 1771568"/>
              <a:gd name="connsiteY2" fmla="*/ 800446 h 2181771"/>
              <a:gd name="connsiteX3" fmla="*/ 854420 w 1771568"/>
              <a:gd name="connsiteY3" fmla="*/ 7 h 2181771"/>
              <a:gd name="connsiteX4" fmla="*/ 1771181 w 1771568"/>
              <a:gd name="connsiteY4" fmla="*/ 811695 h 2181771"/>
              <a:gd name="connsiteX5" fmla="*/ 1449991 w 1771568"/>
              <a:gd name="connsiteY5" fmla="*/ 1747416 h 2181771"/>
              <a:gd name="connsiteX6" fmla="*/ 1293807 w 1771568"/>
              <a:gd name="connsiteY6" fmla="*/ 2137565 h 2181771"/>
              <a:gd name="connsiteX7" fmla="*/ 474410 w 1771568"/>
              <a:gd name="connsiteY7" fmla="*/ 2137565 h 2181771"/>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2287" h="2182119">
                <a:moveTo>
                  <a:pt x="474866" y="2137913"/>
                </a:moveTo>
                <a:cubicBezTo>
                  <a:pt x="375280" y="2118606"/>
                  <a:pt x="356680" y="1917837"/>
                  <a:pt x="309792" y="1694984"/>
                </a:cubicBezTo>
                <a:cubicBezTo>
                  <a:pt x="262904" y="1472131"/>
                  <a:pt x="22481" y="1206221"/>
                  <a:pt x="1034" y="800794"/>
                </a:cubicBezTo>
                <a:cubicBezTo>
                  <a:pt x="-20413" y="395367"/>
                  <a:pt x="292407" y="14522"/>
                  <a:pt x="854876" y="355"/>
                </a:cubicBezTo>
                <a:cubicBezTo>
                  <a:pt x="1417345" y="-13812"/>
                  <a:pt x="1790017" y="397818"/>
                  <a:pt x="1771637" y="812043"/>
                </a:cubicBezTo>
                <a:cubicBezTo>
                  <a:pt x="1753257" y="1226268"/>
                  <a:pt x="1476535" y="1532134"/>
                  <a:pt x="1450447" y="1747764"/>
                </a:cubicBezTo>
                <a:cubicBezTo>
                  <a:pt x="1424359" y="1963394"/>
                  <a:pt x="1360583" y="2127288"/>
                  <a:pt x="1294263" y="2137913"/>
                </a:cubicBezTo>
                <a:cubicBezTo>
                  <a:pt x="1037173" y="2202081"/>
                  <a:pt x="646398" y="2191386"/>
                  <a:pt x="474866" y="2137913"/>
                </a:cubicBezTo>
                <a:close/>
              </a:path>
            </a:pathLst>
          </a:custGeom>
          <a:gradFill flip="none" rotWithShape="1">
            <a:gsLst>
              <a:gs pos="1000">
                <a:schemeClr val="bg1"/>
              </a:gs>
              <a:gs pos="80000">
                <a:schemeClr val="bg2">
                  <a:lumMod val="50000"/>
                  <a:alpha val="5000"/>
                </a:schemeClr>
              </a:gs>
            </a:gsLst>
            <a:path path="circle">
              <a:fillToRect l="50000" t="50000" r="50000" b="50000"/>
            </a:path>
            <a:tileRect/>
          </a:gra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11" name="WIRES"/>
          <p:cNvGrpSpPr/>
          <p:nvPr/>
        </p:nvGrpSpPr>
        <p:grpSpPr>
          <a:xfrm>
            <a:off x="7918282" y="2938024"/>
            <a:ext cx="302686" cy="358202"/>
            <a:chOff x="7495024" y="3160455"/>
            <a:chExt cx="302686" cy="358202"/>
          </a:xfrm>
        </p:grpSpPr>
        <p:sp>
          <p:nvSpPr>
            <p:cNvPr id="79" name="Vrije vorm 78"/>
            <p:cNvSpPr/>
            <p:nvPr/>
          </p:nvSpPr>
          <p:spPr>
            <a:xfrm>
              <a:off x="7495024" y="3181576"/>
              <a:ext cx="76340" cy="335228"/>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Lst>
              <a:ahLst/>
              <a:cxnLst>
                <a:cxn ang="0">
                  <a:pos x="connsiteX0" y="connsiteY0"/>
                </a:cxn>
                <a:cxn ang="0">
                  <a:pos x="connsiteX1" y="connsiteY1"/>
                </a:cxn>
                <a:cxn ang="0">
                  <a:pos x="connsiteX2" y="connsiteY2"/>
                </a:cxn>
              </a:cxnLst>
              <a:rect l="l" t="t" r="r" b="b"/>
              <a:pathLst>
                <a:path w="122990" h="540084">
                  <a:moveTo>
                    <a:pt x="122990" y="540084"/>
                  </a:moveTo>
                  <a:lnTo>
                    <a:pt x="0" y="48126"/>
                  </a:lnTo>
                  <a:cubicBezTo>
                    <a:pt x="58821" y="48126"/>
                    <a:pt x="74864" y="32084"/>
                    <a:pt x="80211" y="0"/>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82" name="Vrije vorm 81"/>
            <p:cNvSpPr/>
            <p:nvPr/>
          </p:nvSpPr>
          <p:spPr>
            <a:xfrm flipH="1">
              <a:off x="7721370" y="3181576"/>
              <a:ext cx="76340" cy="335228"/>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Lst>
              <a:ahLst/>
              <a:cxnLst>
                <a:cxn ang="0">
                  <a:pos x="connsiteX0" y="connsiteY0"/>
                </a:cxn>
                <a:cxn ang="0">
                  <a:pos x="connsiteX1" y="connsiteY1"/>
                </a:cxn>
                <a:cxn ang="0">
                  <a:pos x="connsiteX2" y="connsiteY2"/>
                </a:cxn>
              </a:cxnLst>
              <a:rect l="l" t="t" r="r" b="b"/>
              <a:pathLst>
                <a:path w="122990" h="540084">
                  <a:moveTo>
                    <a:pt x="122990" y="540084"/>
                  </a:moveTo>
                  <a:lnTo>
                    <a:pt x="0" y="48126"/>
                  </a:lnTo>
                  <a:cubicBezTo>
                    <a:pt x="58821" y="48126"/>
                    <a:pt x="74864" y="32084"/>
                    <a:pt x="80211" y="0"/>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83" name="Vrije vorm 82"/>
            <p:cNvSpPr/>
            <p:nvPr/>
          </p:nvSpPr>
          <p:spPr>
            <a:xfrm>
              <a:off x="7533193" y="3160455"/>
              <a:ext cx="90440" cy="358202"/>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01601 w 101601"/>
                <a:gd name="connsiteY0" fmla="*/ 540084 h 540084"/>
                <a:gd name="connsiteX1" fmla="*/ 0 w 101601"/>
                <a:gd name="connsiteY1" fmla="*/ 48126 h 540084"/>
                <a:gd name="connsiteX2" fmla="*/ 80211 w 101601"/>
                <a:gd name="connsiteY2" fmla="*/ 0 h 540084"/>
                <a:gd name="connsiteX0" fmla="*/ 101601 w 105811"/>
                <a:gd name="connsiteY0" fmla="*/ 540084 h 540084"/>
                <a:gd name="connsiteX1" fmla="*/ 0 w 105811"/>
                <a:gd name="connsiteY1" fmla="*/ 48126 h 540084"/>
                <a:gd name="connsiteX2" fmla="*/ 80211 w 105811"/>
                <a:gd name="connsiteY2" fmla="*/ 0 h 540084"/>
                <a:gd name="connsiteX0" fmla="*/ 74864 w 80374"/>
                <a:gd name="connsiteY0" fmla="*/ 545431 h 545431"/>
                <a:gd name="connsiteX1" fmla="*/ 0 w 80374"/>
                <a:gd name="connsiteY1" fmla="*/ 48126 h 545431"/>
                <a:gd name="connsiteX2" fmla="*/ 80211 w 80374"/>
                <a:gd name="connsiteY2" fmla="*/ 0 h 545431"/>
                <a:gd name="connsiteX0" fmla="*/ 106948 w 112295"/>
                <a:gd name="connsiteY0" fmla="*/ 545431 h 545431"/>
                <a:gd name="connsiteX1" fmla="*/ 0 w 112295"/>
                <a:gd name="connsiteY1" fmla="*/ 37431 h 545431"/>
                <a:gd name="connsiteX2" fmla="*/ 112295 w 112295"/>
                <a:gd name="connsiteY2" fmla="*/ 0 h 545431"/>
                <a:gd name="connsiteX0" fmla="*/ 136850 w 142197"/>
                <a:gd name="connsiteY0" fmla="*/ 577317 h 577317"/>
                <a:gd name="connsiteX1" fmla="*/ 29902 w 142197"/>
                <a:gd name="connsiteY1" fmla="*/ 69317 h 577317"/>
                <a:gd name="connsiteX2" fmla="*/ 142197 w 142197"/>
                <a:gd name="connsiteY2" fmla="*/ 31886 h 577317"/>
                <a:gd name="connsiteX0" fmla="*/ 136850 w 142197"/>
                <a:gd name="connsiteY0" fmla="*/ 577317 h 577317"/>
                <a:gd name="connsiteX1" fmla="*/ 29902 w 142197"/>
                <a:gd name="connsiteY1" fmla="*/ 69317 h 577317"/>
                <a:gd name="connsiteX2" fmla="*/ 142197 w 142197"/>
                <a:gd name="connsiteY2" fmla="*/ 31886 h 577317"/>
                <a:gd name="connsiteX0" fmla="*/ 135783 w 151825"/>
                <a:gd name="connsiteY0" fmla="*/ 566835 h 566835"/>
                <a:gd name="connsiteX1" fmla="*/ 28835 w 151825"/>
                <a:gd name="connsiteY1" fmla="*/ 58835 h 566835"/>
                <a:gd name="connsiteX2" fmla="*/ 151825 w 151825"/>
                <a:gd name="connsiteY2" fmla="*/ 64183 h 566835"/>
                <a:gd name="connsiteX0" fmla="*/ 146455 w 162497"/>
                <a:gd name="connsiteY0" fmla="*/ 567822 h 567822"/>
                <a:gd name="connsiteX1" fmla="*/ 39507 w 162497"/>
                <a:gd name="connsiteY1" fmla="*/ 59822 h 567822"/>
                <a:gd name="connsiteX2" fmla="*/ 162497 w 162497"/>
                <a:gd name="connsiteY2" fmla="*/ 65170 h 567822"/>
                <a:gd name="connsiteX0" fmla="*/ 112719 w 128761"/>
                <a:gd name="connsiteY0" fmla="*/ 518694 h 518694"/>
                <a:gd name="connsiteX1" fmla="*/ 5771 w 128761"/>
                <a:gd name="connsiteY1" fmla="*/ 10694 h 518694"/>
                <a:gd name="connsiteX2" fmla="*/ 128761 w 128761"/>
                <a:gd name="connsiteY2" fmla="*/ 16042 h 518694"/>
                <a:gd name="connsiteX0" fmla="*/ 132904 w 148946"/>
                <a:gd name="connsiteY0" fmla="*/ 562894 h 562894"/>
                <a:gd name="connsiteX1" fmla="*/ 4525 w 148946"/>
                <a:gd name="connsiteY1" fmla="*/ 9650 h 562894"/>
                <a:gd name="connsiteX2" fmla="*/ 148946 w 148946"/>
                <a:gd name="connsiteY2" fmla="*/ 60242 h 562894"/>
                <a:gd name="connsiteX0" fmla="*/ 138352 w 154394"/>
                <a:gd name="connsiteY0" fmla="*/ 554929 h 554929"/>
                <a:gd name="connsiteX1" fmla="*/ 9973 w 154394"/>
                <a:gd name="connsiteY1" fmla="*/ 1685 h 554929"/>
                <a:gd name="connsiteX2" fmla="*/ 154394 w 154394"/>
                <a:gd name="connsiteY2" fmla="*/ 52277 h 554929"/>
                <a:gd name="connsiteX0" fmla="*/ 131235 w 147277"/>
                <a:gd name="connsiteY0" fmla="*/ 580961 h 580961"/>
                <a:gd name="connsiteX1" fmla="*/ 2856 w 147277"/>
                <a:gd name="connsiteY1" fmla="*/ 27717 h 580961"/>
                <a:gd name="connsiteX2" fmla="*/ 50565 w 147277"/>
                <a:gd name="connsiteY2" fmla="*/ 82445 h 580961"/>
                <a:gd name="connsiteX3" fmla="*/ 147277 w 147277"/>
                <a:gd name="connsiteY3" fmla="*/ 78309 h 580961"/>
                <a:gd name="connsiteX0" fmla="*/ 142101 w 158143"/>
                <a:gd name="connsiteY0" fmla="*/ 556764 h 556764"/>
                <a:gd name="connsiteX1" fmla="*/ 13722 w 158143"/>
                <a:gd name="connsiteY1" fmla="*/ 3520 h 556764"/>
                <a:gd name="connsiteX2" fmla="*/ 61431 w 158143"/>
                <a:gd name="connsiteY2" fmla="*/ 58248 h 556764"/>
                <a:gd name="connsiteX3" fmla="*/ 158143 w 158143"/>
                <a:gd name="connsiteY3" fmla="*/ 54112 h 556764"/>
                <a:gd name="connsiteX0" fmla="*/ 142101 w 145705"/>
                <a:gd name="connsiteY0" fmla="*/ 556764 h 556764"/>
                <a:gd name="connsiteX1" fmla="*/ 13722 w 145705"/>
                <a:gd name="connsiteY1" fmla="*/ 3520 h 556764"/>
                <a:gd name="connsiteX2" fmla="*/ 61431 w 145705"/>
                <a:gd name="connsiteY2" fmla="*/ 58248 h 556764"/>
              </a:gdLst>
              <a:ahLst/>
              <a:cxnLst>
                <a:cxn ang="0">
                  <a:pos x="connsiteX0" y="connsiteY0"/>
                </a:cxn>
                <a:cxn ang="0">
                  <a:pos x="connsiteX1" y="connsiteY1"/>
                </a:cxn>
                <a:cxn ang="0">
                  <a:pos x="connsiteX2" y="connsiteY2"/>
                </a:cxn>
              </a:cxnLst>
              <a:rect l="l" t="t" r="r" b="b"/>
              <a:pathLst>
                <a:path w="145705" h="556764">
                  <a:moveTo>
                    <a:pt x="142101" y="556764"/>
                  </a:moveTo>
                  <a:cubicBezTo>
                    <a:pt x="167055" y="323263"/>
                    <a:pt x="55742" y="-39601"/>
                    <a:pt x="13722" y="3520"/>
                  </a:cubicBezTo>
                  <a:cubicBezTo>
                    <a:pt x="-28298" y="46641"/>
                    <a:pt x="37361" y="49816"/>
                    <a:pt x="61431" y="58248"/>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85" name="Vrije vorm 84"/>
            <p:cNvSpPr/>
            <p:nvPr/>
          </p:nvSpPr>
          <p:spPr>
            <a:xfrm flipH="1">
              <a:off x="7672002" y="3160455"/>
              <a:ext cx="90438" cy="358202"/>
            </a:xfrm>
            <a:custGeom>
              <a:avLst/>
              <a:gdLst>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22990 w 122990"/>
                <a:gd name="connsiteY0" fmla="*/ 540084 h 540084"/>
                <a:gd name="connsiteX1" fmla="*/ 0 w 122990"/>
                <a:gd name="connsiteY1" fmla="*/ 48126 h 540084"/>
                <a:gd name="connsiteX2" fmla="*/ 80211 w 122990"/>
                <a:gd name="connsiteY2" fmla="*/ 0 h 540084"/>
                <a:gd name="connsiteX0" fmla="*/ 101601 w 101601"/>
                <a:gd name="connsiteY0" fmla="*/ 540084 h 540084"/>
                <a:gd name="connsiteX1" fmla="*/ 0 w 101601"/>
                <a:gd name="connsiteY1" fmla="*/ 48126 h 540084"/>
                <a:gd name="connsiteX2" fmla="*/ 80211 w 101601"/>
                <a:gd name="connsiteY2" fmla="*/ 0 h 540084"/>
                <a:gd name="connsiteX0" fmla="*/ 101601 w 105811"/>
                <a:gd name="connsiteY0" fmla="*/ 540084 h 540084"/>
                <a:gd name="connsiteX1" fmla="*/ 0 w 105811"/>
                <a:gd name="connsiteY1" fmla="*/ 48126 h 540084"/>
                <a:gd name="connsiteX2" fmla="*/ 80211 w 105811"/>
                <a:gd name="connsiteY2" fmla="*/ 0 h 540084"/>
                <a:gd name="connsiteX0" fmla="*/ 74864 w 80374"/>
                <a:gd name="connsiteY0" fmla="*/ 545431 h 545431"/>
                <a:gd name="connsiteX1" fmla="*/ 0 w 80374"/>
                <a:gd name="connsiteY1" fmla="*/ 48126 h 545431"/>
                <a:gd name="connsiteX2" fmla="*/ 80211 w 80374"/>
                <a:gd name="connsiteY2" fmla="*/ 0 h 545431"/>
                <a:gd name="connsiteX0" fmla="*/ 106948 w 112295"/>
                <a:gd name="connsiteY0" fmla="*/ 545431 h 545431"/>
                <a:gd name="connsiteX1" fmla="*/ 0 w 112295"/>
                <a:gd name="connsiteY1" fmla="*/ 37431 h 545431"/>
                <a:gd name="connsiteX2" fmla="*/ 112295 w 112295"/>
                <a:gd name="connsiteY2" fmla="*/ 0 h 545431"/>
                <a:gd name="connsiteX0" fmla="*/ 136850 w 142197"/>
                <a:gd name="connsiteY0" fmla="*/ 577317 h 577317"/>
                <a:gd name="connsiteX1" fmla="*/ 29902 w 142197"/>
                <a:gd name="connsiteY1" fmla="*/ 69317 h 577317"/>
                <a:gd name="connsiteX2" fmla="*/ 142197 w 142197"/>
                <a:gd name="connsiteY2" fmla="*/ 31886 h 577317"/>
                <a:gd name="connsiteX0" fmla="*/ 136850 w 142197"/>
                <a:gd name="connsiteY0" fmla="*/ 577317 h 577317"/>
                <a:gd name="connsiteX1" fmla="*/ 29902 w 142197"/>
                <a:gd name="connsiteY1" fmla="*/ 69317 h 577317"/>
                <a:gd name="connsiteX2" fmla="*/ 142197 w 142197"/>
                <a:gd name="connsiteY2" fmla="*/ 31886 h 577317"/>
                <a:gd name="connsiteX0" fmla="*/ 135783 w 151825"/>
                <a:gd name="connsiteY0" fmla="*/ 566835 h 566835"/>
                <a:gd name="connsiteX1" fmla="*/ 28835 w 151825"/>
                <a:gd name="connsiteY1" fmla="*/ 58835 h 566835"/>
                <a:gd name="connsiteX2" fmla="*/ 151825 w 151825"/>
                <a:gd name="connsiteY2" fmla="*/ 64183 h 566835"/>
                <a:gd name="connsiteX0" fmla="*/ 146455 w 162497"/>
                <a:gd name="connsiteY0" fmla="*/ 567822 h 567822"/>
                <a:gd name="connsiteX1" fmla="*/ 39507 w 162497"/>
                <a:gd name="connsiteY1" fmla="*/ 59822 h 567822"/>
                <a:gd name="connsiteX2" fmla="*/ 162497 w 162497"/>
                <a:gd name="connsiteY2" fmla="*/ 65170 h 567822"/>
                <a:gd name="connsiteX0" fmla="*/ 112719 w 128761"/>
                <a:gd name="connsiteY0" fmla="*/ 518694 h 518694"/>
                <a:gd name="connsiteX1" fmla="*/ 5771 w 128761"/>
                <a:gd name="connsiteY1" fmla="*/ 10694 h 518694"/>
                <a:gd name="connsiteX2" fmla="*/ 128761 w 128761"/>
                <a:gd name="connsiteY2" fmla="*/ 16042 h 518694"/>
                <a:gd name="connsiteX0" fmla="*/ 132904 w 148946"/>
                <a:gd name="connsiteY0" fmla="*/ 562894 h 562894"/>
                <a:gd name="connsiteX1" fmla="*/ 4525 w 148946"/>
                <a:gd name="connsiteY1" fmla="*/ 9650 h 562894"/>
                <a:gd name="connsiteX2" fmla="*/ 148946 w 148946"/>
                <a:gd name="connsiteY2" fmla="*/ 60242 h 562894"/>
                <a:gd name="connsiteX0" fmla="*/ 138352 w 154394"/>
                <a:gd name="connsiteY0" fmla="*/ 554929 h 554929"/>
                <a:gd name="connsiteX1" fmla="*/ 9973 w 154394"/>
                <a:gd name="connsiteY1" fmla="*/ 1685 h 554929"/>
                <a:gd name="connsiteX2" fmla="*/ 154394 w 154394"/>
                <a:gd name="connsiteY2" fmla="*/ 52277 h 554929"/>
                <a:gd name="connsiteX0" fmla="*/ 131235 w 147277"/>
                <a:gd name="connsiteY0" fmla="*/ 580961 h 580961"/>
                <a:gd name="connsiteX1" fmla="*/ 2856 w 147277"/>
                <a:gd name="connsiteY1" fmla="*/ 27717 h 580961"/>
                <a:gd name="connsiteX2" fmla="*/ 50565 w 147277"/>
                <a:gd name="connsiteY2" fmla="*/ 82445 h 580961"/>
                <a:gd name="connsiteX3" fmla="*/ 147277 w 147277"/>
                <a:gd name="connsiteY3" fmla="*/ 78309 h 580961"/>
                <a:gd name="connsiteX0" fmla="*/ 142101 w 158143"/>
                <a:gd name="connsiteY0" fmla="*/ 556764 h 556764"/>
                <a:gd name="connsiteX1" fmla="*/ 13722 w 158143"/>
                <a:gd name="connsiteY1" fmla="*/ 3520 h 556764"/>
                <a:gd name="connsiteX2" fmla="*/ 61431 w 158143"/>
                <a:gd name="connsiteY2" fmla="*/ 58248 h 556764"/>
                <a:gd name="connsiteX3" fmla="*/ 158143 w 158143"/>
                <a:gd name="connsiteY3" fmla="*/ 54112 h 556764"/>
                <a:gd name="connsiteX0" fmla="*/ 142101 w 145705"/>
                <a:gd name="connsiteY0" fmla="*/ 556764 h 556764"/>
                <a:gd name="connsiteX1" fmla="*/ 13722 w 145705"/>
                <a:gd name="connsiteY1" fmla="*/ 3520 h 556764"/>
                <a:gd name="connsiteX2" fmla="*/ 61431 w 145705"/>
                <a:gd name="connsiteY2" fmla="*/ 58248 h 556764"/>
              </a:gdLst>
              <a:ahLst/>
              <a:cxnLst>
                <a:cxn ang="0">
                  <a:pos x="connsiteX0" y="connsiteY0"/>
                </a:cxn>
                <a:cxn ang="0">
                  <a:pos x="connsiteX1" y="connsiteY1"/>
                </a:cxn>
                <a:cxn ang="0">
                  <a:pos x="connsiteX2" y="connsiteY2"/>
                </a:cxn>
              </a:cxnLst>
              <a:rect l="l" t="t" r="r" b="b"/>
              <a:pathLst>
                <a:path w="145705" h="556764">
                  <a:moveTo>
                    <a:pt x="142101" y="556764"/>
                  </a:moveTo>
                  <a:cubicBezTo>
                    <a:pt x="167055" y="323263"/>
                    <a:pt x="55742" y="-39601"/>
                    <a:pt x="13722" y="3520"/>
                  </a:cubicBezTo>
                  <a:cubicBezTo>
                    <a:pt x="-28298" y="46641"/>
                    <a:pt x="37361" y="49816"/>
                    <a:pt x="61431" y="58248"/>
                  </a:cubicBezTo>
                </a:path>
              </a:pathLst>
            </a:custGeom>
            <a:noFill/>
            <a:ln w="3175">
              <a:solidFill>
                <a:schemeClr val="bg2"/>
              </a:solid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grpSp>
      <p:sp>
        <p:nvSpPr>
          <p:cNvPr id="95" name="GLASS"/>
          <p:cNvSpPr/>
          <p:nvPr/>
        </p:nvSpPr>
        <p:spPr>
          <a:xfrm>
            <a:off x="7499068" y="2086670"/>
            <a:ext cx="1118628" cy="1465084"/>
          </a:xfrm>
          <a:custGeom>
            <a:avLst/>
            <a:gdLst>
              <a:gd name="connsiteX0" fmla="*/ 463138 w 1781299"/>
              <a:gd name="connsiteY0" fmla="*/ 2137558 h 2137558"/>
              <a:gd name="connsiteX1" fmla="*/ 308759 w 1781299"/>
              <a:gd name="connsiteY1" fmla="*/ 1662545 h 2137558"/>
              <a:gd name="connsiteX2" fmla="*/ 0 w 1781299"/>
              <a:gd name="connsiteY2" fmla="*/ 736270 h 2137558"/>
              <a:gd name="connsiteX3" fmla="*/ 843148 w 1781299"/>
              <a:gd name="connsiteY3" fmla="*/ 0 h 2137558"/>
              <a:gd name="connsiteX4" fmla="*/ 1781299 w 1781299"/>
              <a:gd name="connsiteY4" fmla="*/ 795647 h 2137558"/>
              <a:gd name="connsiteX5" fmla="*/ 1401288 w 1781299"/>
              <a:gd name="connsiteY5" fmla="*/ 1816925 h 2137558"/>
              <a:gd name="connsiteX6" fmla="*/ 1282535 w 1781299"/>
              <a:gd name="connsiteY6" fmla="*/ 2137558 h 2137558"/>
              <a:gd name="connsiteX7" fmla="*/ 463138 w 1781299"/>
              <a:gd name="connsiteY7" fmla="*/ 2137558 h 2137558"/>
              <a:gd name="connsiteX0" fmla="*/ 463138 w 1781299"/>
              <a:gd name="connsiteY0" fmla="*/ 2137712 h 2137712"/>
              <a:gd name="connsiteX1" fmla="*/ 308759 w 1781299"/>
              <a:gd name="connsiteY1" fmla="*/ 1662699 h 2137712"/>
              <a:gd name="connsiteX2" fmla="*/ 0 w 1781299"/>
              <a:gd name="connsiteY2" fmla="*/ 736424 h 2137712"/>
              <a:gd name="connsiteX3" fmla="*/ 843148 w 1781299"/>
              <a:gd name="connsiteY3" fmla="*/ 154 h 2137712"/>
              <a:gd name="connsiteX4" fmla="*/ 1781299 w 1781299"/>
              <a:gd name="connsiteY4" fmla="*/ 795801 h 2137712"/>
              <a:gd name="connsiteX5" fmla="*/ 1401288 w 1781299"/>
              <a:gd name="connsiteY5" fmla="*/ 1817079 h 2137712"/>
              <a:gd name="connsiteX6" fmla="*/ 1282535 w 1781299"/>
              <a:gd name="connsiteY6" fmla="*/ 2137712 h 2137712"/>
              <a:gd name="connsiteX7" fmla="*/ 463138 w 1781299"/>
              <a:gd name="connsiteY7" fmla="*/ 2137712 h 2137712"/>
              <a:gd name="connsiteX0" fmla="*/ 463138 w 1781299"/>
              <a:gd name="connsiteY0" fmla="*/ 2138480 h 2138480"/>
              <a:gd name="connsiteX1" fmla="*/ 308759 w 1781299"/>
              <a:gd name="connsiteY1" fmla="*/ 1663467 h 2138480"/>
              <a:gd name="connsiteX2" fmla="*/ 0 w 1781299"/>
              <a:gd name="connsiteY2" fmla="*/ 737192 h 2138480"/>
              <a:gd name="connsiteX3" fmla="*/ 843148 w 1781299"/>
              <a:gd name="connsiteY3" fmla="*/ 922 h 2138480"/>
              <a:gd name="connsiteX4" fmla="*/ 1781299 w 1781299"/>
              <a:gd name="connsiteY4" fmla="*/ 796569 h 2138480"/>
              <a:gd name="connsiteX5" fmla="*/ 1401288 w 1781299"/>
              <a:gd name="connsiteY5" fmla="*/ 1817847 h 2138480"/>
              <a:gd name="connsiteX6" fmla="*/ 1282535 w 1781299"/>
              <a:gd name="connsiteY6" fmla="*/ 2138480 h 2138480"/>
              <a:gd name="connsiteX7" fmla="*/ 463138 w 1781299"/>
              <a:gd name="connsiteY7" fmla="*/ 2138480 h 2138480"/>
              <a:gd name="connsiteX0" fmla="*/ 463138 w 1804633"/>
              <a:gd name="connsiteY0" fmla="*/ 2138548 h 2138548"/>
              <a:gd name="connsiteX1" fmla="*/ 308759 w 1804633"/>
              <a:gd name="connsiteY1" fmla="*/ 1663535 h 2138548"/>
              <a:gd name="connsiteX2" fmla="*/ 0 w 1804633"/>
              <a:gd name="connsiteY2" fmla="*/ 737260 h 2138548"/>
              <a:gd name="connsiteX3" fmla="*/ 843148 w 1804633"/>
              <a:gd name="connsiteY3" fmla="*/ 990 h 2138548"/>
              <a:gd name="connsiteX4" fmla="*/ 1781299 w 1804633"/>
              <a:gd name="connsiteY4" fmla="*/ 796637 h 2138548"/>
              <a:gd name="connsiteX5" fmla="*/ 1401288 w 1804633"/>
              <a:gd name="connsiteY5" fmla="*/ 1817915 h 2138548"/>
              <a:gd name="connsiteX6" fmla="*/ 1282535 w 1804633"/>
              <a:gd name="connsiteY6" fmla="*/ 2138548 h 2138548"/>
              <a:gd name="connsiteX7" fmla="*/ 463138 w 1804633"/>
              <a:gd name="connsiteY7" fmla="*/ 2138548 h 2138548"/>
              <a:gd name="connsiteX0" fmla="*/ 478631 w 1820126"/>
              <a:gd name="connsiteY0" fmla="*/ 2138548 h 2138548"/>
              <a:gd name="connsiteX1" fmla="*/ 324252 w 1820126"/>
              <a:gd name="connsiteY1" fmla="*/ 1663535 h 2138548"/>
              <a:gd name="connsiteX2" fmla="*/ 15493 w 1820126"/>
              <a:gd name="connsiteY2" fmla="*/ 737260 h 2138548"/>
              <a:gd name="connsiteX3" fmla="*/ 858641 w 1820126"/>
              <a:gd name="connsiteY3" fmla="*/ 990 h 2138548"/>
              <a:gd name="connsiteX4" fmla="*/ 1796792 w 1820126"/>
              <a:gd name="connsiteY4" fmla="*/ 796637 h 2138548"/>
              <a:gd name="connsiteX5" fmla="*/ 1416781 w 1820126"/>
              <a:gd name="connsiteY5" fmla="*/ 1817915 h 2138548"/>
              <a:gd name="connsiteX6" fmla="*/ 1298028 w 1820126"/>
              <a:gd name="connsiteY6" fmla="*/ 2138548 h 2138548"/>
              <a:gd name="connsiteX7" fmla="*/ 478631 w 1820126"/>
              <a:gd name="connsiteY7" fmla="*/ 2138548 h 213854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67067"/>
              <a:gd name="connsiteX1" fmla="*/ 324252 w 1820126"/>
              <a:gd name="connsiteY1" fmla="*/ 1663535 h 2167067"/>
              <a:gd name="connsiteX2" fmla="*/ 15493 w 1820126"/>
              <a:gd name="connsiteY2" fmla="*/ 737260 h 2167067"/>
              <a:gd name="connsiteX3" fmla="*/ 858641 w 1820126"/>
              <a:gd name="connsiteY3" fmla="*/ 990 h 2167067"/>
              <a:gd name="connsiteX4" fmla="*/ 1796792 w 1820126"/>
              <a:gd name="connsiteY4" fmla="*/ 796637 h 2167067"/>
              <a:gd name="connsiteX5" fmla="*/ 1416781 w 1820126"/>
              <a:gd name="connsiteY5" fmla="*/ 1817915 h 2167067"/>
              <a:gd name="connsiteX6" fmla="*/ 1298028 w 1820126"/>
              <a:gd name="connsiteY6" fmla="*/ 2138548 h 2167067"/>
              <a:gd name="connsiteX7" fmla="*/ 478631 w 1820126"/>
              <a:gd name="connsiteY7" fmla="*/ 2138548 h 2167067"/>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7731 w 1819226"/>
              <a:gd name="connsiteY0" fmla="*/ 2138548 h 2182754"/>
              <a:gd name="connsiteX1" fmla="*/ 334047 w 1819226"/>
              <a:gd name="connsiteY1" fmla="*/ 1636798 h 2182754"/>
              <a:gd name="connsiteX2" fmla="*/ 14593 w 1819226"/>
              <a:gd name="connsiteY2" fmla="*/ 737260 h 2182754"/>
              <a:gd name="connsiteX3" fmla="*/ 857741 w 1819226"/>
              <a:gd name="connsiteY3" fmla="*/ 990 h 2182754"/>
              <a:gd name="connsiteX4" fmla="*/ 1795892 w 1819226"/>
              <a:gd name="connsiteY4" fmla="*/ 796637 h 2182754"/>
              <a:gd name="connsiteX5" fmla="*/ 1415881 w 1819226"/>
              <a:gd name="connsiteY5" fmla="*/ 1817915 h 2182754"/>
              <a:gd name="connsiteX6" fmla="*/ 1297128 w 1819226"/>
              <a:gd name="connsiteY6" fmla="*/ 2138548 h 2182754"/>
              <a:gd name="connsiteX7" fmla="*/ 477731 w 1819226"/>
              <a:gd name="connsiteY7" fmla="*/ 2138548 h 2182754"/>
              <a:gd name="connsiteX0" fmla="*/ 463577 w 1805072"/>
              <a:gd name="connsiteY0" fmla="*/ 2138548 h 2182754"/>
              <a:gd name="connsiteX1" fmla="*/ 319893 w 1805072"/>
              <a:gd name="connsiteY1" fmla="*/ 1636798 h 2182754"/>
              <a:gd name="connsiteX2" fmla="*/ 439 w 1805072"/>
              <a:gd name="connsiteY2" fmla="*/ 737260 h 2182754"/>
              <a:gd name="connsiteX3" fmla="*/ 843587 w 1805072"/>
              <a:gd name="connsiteY3" fmla="*/ 990 h 2182754"/>
              <a:gd name="connsiteX4" fmla="*/ 1781738 w 1805072"/>
              <a:gd name="connsiteY4" fmla="*/ 796637 h 2182754"/>
              <a:gd name="connsiteX5" fmla="*/ 1401727 w 1805072"/>
              <a:gd name="connsiteY5" fmla="*/ 1817915 h 2182754"/>
              <a:gd name="connsiteX6" fmla="*/ 1282974 w 1805072"/>
              <a:gd name="connsiteY6" fmla="*/ 2138548 h 2182754"/>
              <a:gd name="connsiteX7" fmla="*/ 463577 w 1805072"/>
              <a:gd name="connsiteY7" fmla="*/ 2138548 h 2182754"/>
              <a:gd name="connsiteX0" fmla="*/ 479579 w 1821074"/>
              <a:gd name="connsiteY0" fmla="*/ 2138548 h 2182754"/>
              <a:gd name="connsiteX1" fmla="*/ 314505 w 1821074"/>
              <a:gd name="connsiteY1" fmla="*/ 1695619 h 2182754"/>
              <a:gd name="connsiteX2" fmla="*/ 16441 w 1821074"/>
              <a:gd name="connsiteY2" fmla="*/ 737260 h 2182754"/>
              <a:gd name="connsiteX3" fmla="*/ 859589 w 1821074"/>
              <a:gd name="connsiteY3" fmla="*/ 990 h 2182754"/>
              <a:gd name="connsiteX4" fmla="*/ 1797740 w 1821074"/>
              <a:gd name="connsiteY4" fmla="*/ 796637 h 2182754"/>
              <a:gd name="connsiteX5" fmla="*/ 1417729 w 1821074"/>
              <a:gd name="connsiteY5" fmla="*/ 1817915 h 2182754"/>
              <a:gd name="connsiteX6" fmla="*/ 1298976 w 1821074"/>
              <a:gd name="connsiteY6" fmla="*/ 2138548 h 2182754"/>
              <a:gd name="connsiteX7" fmla="*/ 479579 w 1821074"/>
              <a:gd name="connsiteY7" fmla="*/ 2138548 h 2182754"/>
              <a:gd name="connsiteX0" fmla="*/ 463493 w 1804988"/>
              <a:gd name="connsiteY0" fmla="*/ 2138548 h 2182754"/>
              <a:gd name="connsiteX1" fmla="*/ 298419 w 1804988"/>
              <a:gd name="connsiteY1" fmla="*/ 1695619 h 2182754"/>
              <a:gd name="connsiteX2" fmla="*/ 355 w 1804988"/>
              <a:gd name="connsiteY2" fmla="*/ 737260 h 2182754"/>
              <a:gd name="connsiteX3" fmla="*/ 843503 w 1804988"/>
              <a:gd name="connsiteY3" fmla="*/ 990 h 2182754"/>
              <a:gd name="connsiteX4" fmla="*/ 1781654 w 1804988"/>
              <a:gd name="connsiteY4" fmla="*/ 796637 h 2182754"/>
              <a:gd name="connsiteX5" fmla="*/ 1401643 w 1804988"/>
              <a:gd name="connsiteY5" fmla="*/ 1817915 h 2182754"/>
              <a:gd name="connsiteX6" fmla="*/ 1282890 w 1804988"/>
              <a:gd name="connsiteY6" fmla="*/ 2138548 h 2182754"/>
              <a:gd name="connsiteX7" fmla="*/ 463493 w 1804988"/>
              <a:gd name="connsiteY7" fmla="*/ 2138548 h 2182754"/>
              <a:gd name="connsiteX0" fmla="*/ 463493 w 1783109"/>
              <a:gd name="connsiteY0" fmla="*/ 2138691 h 2182897"/>
              <a:gd name="connsiteX1" fmla="*/ 298419 w 1783109"/>
              <a:gd name="connsiteY1" fmla="*/ 1695762 h 2182897"/>
              <a:gd name="connsiteX2" fmla="*/ 355 w 1783109"/>
              <a:gd name="connsiteY2" fmla="*/ 737403 h 2182897"/>
              <a:gd name="connsiteX3" fmla="*/ 843503 w 1783109"/>
              <a:gd name="connsiteY3" fmla="*/ 1133 h 2182897"/>
              <a:gd name="connsiteX4" fmla="*/ 1781654 w 1783109"/>
              <a:gd name="connsiteY4" fmla="*/ 796780 h 2182897"/>
              <a:gd name="connsiteX5" fmla="*/ 1401643 w 1783109"/>
              <a:gd name="connsiteY5" fmla="*/ 1818058 h 2182897"/>
              <a:gd name="connsiteX6" fmla="*/ 1282890 w 1783109"/>
              <a:gd name="connsiteY6" fmla="*/ 2138691 h 2182897"/>
              <a:gd name="connsiteX7" fmla="*/ 463493 w 1783109"/>
              <a:gd name="connsiteY7" fmla="*/ 2138691 h 2182897"/>
              <a:gd name="connsiteX0" fmla="*/ 463493 w 1760970"/>
              <a:gd name="connsiteY0" fmla="*/ 2138007 h 2182213"/>
              <a:gd name="connsiteX1" fmla="*/ 298419 w 1760970"/>
              <a:gd name="connsiteY1" fmla="*/ 1695078 h 2182213"/>
              <a:gd name="connsiteX2" fmla="*/ 355 w 1760970"/>
              <a:gd name="connsiteY2" fmla="*/ 736719 h 2182213"/>
              <a:gd name="connsiteX3" fmla="*/ 843503 w 1760970"/>
              <a:gd name="connsiteY3" fmla="*/ 449 h 2182213"/>
              <a:gd name="connsiteX4" fmla="*/ 1760264 w 1760970"/>
              <a:gd name="connsiteY4" fmla="*/ 817485 h 2182213"/>
              <a:gd name="connsiteX5" fmla="*/ 1401643 w 1760970"/>
              <a:gd name="connsiteY5" fmla="*/ 1817374 h 2182213"/>
              <a:gd name="connsiteX6" fmla="*/ 1282890 w 1760970"/>
              <a:gd name="connsiteY6" fmla="*/ 2138007 h 2182213"/>
              <a:gd name="connsiteX7" fmla="*/ 463493 w 1760970"/>
              <a:gd name="connsiteY7" fmla="*/ 2138007 h 2182213"/>
              <a:gd name="connsiteX0" fmla="*/ 463493 w 1760707"/>
              <a:gd name="connsiteY0" fmla="*/ 2138007 h 2182213"/>
              <a:gd name="connsiteX1" fmla="*/ 298419 w 1760707"/>
              <a:gd name="connsiteY1" fmla="*/ 1695078 h 2182213"/>
              <a:gd name="connsiteX2" fmla="*/ 355 w 1760707"/>
              <a:gd name="connsiteY2" fmla="*/ 736719 h 2182213"/>
              <a:gd name="connsiteX3" fmla="*/ 843503 w 1760707"/>
              <a:gd name="connsiteY3" fmla="*/ 449 h 2182213"/>
              <a:gd name="connsiteX4" fmla="*/ 1760264 w 1760707"/>
              <a:gd name="connsiteY4" fmla="*/ 817485 h 2182213"/>
              <a:gd name="connsiteX5" fmla="*/ 1401643 w 1760707"/>
              <a:gd name="connsiteY5" fmla="*/ 1817374 h 2182213"/>
              <a:gd name="connsiteX6" fmla="*/ 1282890 w 1760707"/>
              <a:gd name="connsiteY6" fmla="*/ 2138007 h 2182213"/>
              <a:gd name="connsiteX7" fmla="*/ 463493 w 1760707"/>
              <a:gd name="connsiteY7" fmla="*/ 2138007 h 2182213"/>
              <a:gd name="connsiteX0" fmla="*/ 463493 w 1760803"/>
              <a:gd name="connsiteY0" fmla="*/ 2138369 h 2182575"/>
              <a:gd name="connsiteX1" fmla="*/ 298419 w 1760803"/>
              <a:gd name="connsiteY1" fmla="*/ 1695440 h 2182575"/>
              <a:gd name="connsiteX2" fmla="*/ 355 w 1760803"/>
              <a:gd name="connsiteY2" fmla="*/ 737081 h 2182575"/>
              <a:gd name="connsiteX3" fmla="*/ 843503 w 1760803"/>
              <a:gd name="connsiteY3" fmla="*/ 811 h 2182575"/>
              <a:gd name="connsiteX4" fmla="*/ 1760264 w 1760803"/>
              <a:gd name="connsiteY4" fmla="*/ 817847 h 2182575"/>
              <a:gd name="connsiteX5" fmla="*/ 1401643 w 1760803"/>
              <a:gd name="connsiteY5" fmla="*/ 1817736 h 2182575"/>
              <a:gd name="connsiteX6" fmla="*/ 1282890 w 1760803"/>
              <a:gd name="connsiteY6" fmla="*/ 2138369 h 2182575"/>
              <a:gd name="connsiteX7" fmla="*/ 463493 w 1760803"/>
              <a:gd name="connsiteY7" fmla="*/ 2138369 h 2182575"/>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29 w 1760713"/>
              <a:gd name="connsiteY0" fmla="*/ 2137716 h 2181922"/>
              <a:gd name="connsiteX1" fmla="*/ 298355 w 1760713"/>
              <a:gd name="connsiteY1" fmla="*/ 1694787 h 2181922"/>
              <a:gd name="connsiteX2" fmla="*/ 291 w 1760713"/>
              <a:gd name="connsiteY2" fmla="*/ 736428 h 2181922"/>
              <a:gd name="connsiteX3" fmla="*/ 843439 w 1760713"/>
              <a:gd name="connsiteY3" fmla="*/ 158 h 2181922"/>
              <a:gd name="connsiteX4" fmla="*/ 1760200 w 1760713"/>
              <a:gd name="connsiteY4" fmla="*/ 817194 h 2181922"/>
              <a:gd name="connsiteX5" fmla="*/ 1401579 w 1760713"/>
              <a:gd name="connsiteY5" fmla="*/ 1817083 h 2181922"/>
              <a:gd name="connsiteX6" fmla="*/ 1282826 w 1760713"/>
              <a:gd name="connsiteY6" fmla="*/ 2137716 h 2181922"/>
              <a:gd name="connsiteX7" fmla="*/ 463429 w 176071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228"/>
              <a:gd name="connsiteY0" fmla="*/ 2137696 h 2181902"/>
              <a:gd name="connsiteX1" fmla="*/ 298365 w 1760228"/>
              <a:gd name="connsiteY1" fmla="*/ 1694767 h 2181902"/>
              <a:gd name="connsiteX2" fmla="*/ 301 w 1760228"/>
              <a:gd name="connsiteY2" fmla="*/ 736408 h 2181902"/>
              <a:gd name="connsiteX3" fmla="*/ 843449 w 1760228"/>
              <a:gd name="connsiteY3" fmla="*/ 138 h 2181902"/>
              <a:gd name="connsiteX4" fmla="*/ 1760210 w 1760228"/>
              <a:gd name="connsiteY4" fmla="*/ 817174 h 2181902"/>
              <a:gd name="connsiteX5" fmla="*/ 1401589 w 1760228"/>
              <a:gd name="connsiteY5" fmla="*/ 1817063 h 2181902"/>
              <a:gd name="connsiteX6" fmla="*/ 1282836 w 1760228"/>
              <a:gd name="connsiteY6" fmla="*/ 2137696 h 2181902"/>
              <a:gd name="connsiteX7" fmla="*/ 463439 w 1760228"/>
              <a:gd name="connsiteY7" fmla="*/ 2137696 h 2181902"/>
              <a:gd name="connsiteX0" fmla="*/ 463439 w 1760231"/>
              <a:gd name="connsiteY0" fmla="*/ 2137574 h 2181780"/>
              <a:gd name="connsiteX1" fmla="*/ 298365 w 1760231"/>
              <a:gd name="connsiteY1" fmla="*/ 1694645 h 2181780"/>
              <a:gd name="connsiteX2" fmla="*/ 301 w 1760231"/>
              <a:gd name="connsiteY2" fmla="*/ 736286 h 2181780"/>
              <a:gd name="connsiteX3" fmla="*/ 843449 w 1760231"/>
              <a:gd name="connsiteY3" fmla="*/ 16 h 2181780"/>
              <a:gd name="connsiteX4" fmla="*/ 1760210 w 1760231"/>
              <a:gd name="connsiteY4" fmla="*/ 817052 h 2181780"/>
              <a:gd name="connsiteX5" fmla="*/ 1401589 w 1760231"/>
              <a:gd name="connsiteY5" fmla="*/ 1816941 h 2181780"/>
              <a:gd name="connsiteX6" fmla="*/ 1282836 w 1760231"/>
              <a:gd name="connsiteY6" fmla="*/ 2137574 h 2181780"/>
              <a:gd name="connsiteX7" fmla="*/ 463439 w 1760231"/>
              <a:gd name="connsiteY7" fmla="*/ 2137574 h 2181780"/>
              <a:gd name="connsiteX0" fmla="*/ 463194 w 1759986"/>
              <a:gd name="connsiteY0" fmla="*/ 2137574 h 2181780"/>
              <a:gd name="connsiteX1" fmla="*/ 298120 w 1759986"/>
              <a:gd name="connsiteY1" fmla="*/ 1694645 h 2181780"/>
              <a:gd name="connsiteX2" fmla="*/ 56 w 1759986"/>
              <a:gd name="connsiteY2" fmla="*/ 736286 h 2181780"/>
              <a:gd name="connsiteX3" fmla="*/ 843204 w 1759986"/>
              <a:gd name="connsiteY3" fmla="*/ 16 h 2181780"/>
              <a:gd name="connsiteX4" fmla="*/ 1759965 w 1759986"/>
              <a:gd name="connsiteY4" fmla="*/ 817052 h 2181780"/>
              <a:gd name="connsiteX5" fmla="*/ 1401344 w 1759986"/>
              <a:gd name="connsiteY5" fmla="*/ 1816941 h 2181780"/>
              <a:gd name="connsiteX6" fmla="*/ 1282591 w 1759986"/>
              <a:gd name="connsiteY6" fmla="*/ 2137574 h 2181780"/>
              <a:gd name="connsiteX7" fmla="*/ 463194 w 1759986"/>
              <a:gd name="connsiteY7" fmla="*/ 2137574 h 2181780"/>
              <a:gd name="connsiteX0" fmla="*/ 473870 w 1770657"/>
              <a:gd name="connsiteY0" fmla="*/ 2137572 h 2181778"/>
              <a:gd name="connsiteX1" fmla="*/ 308796 w 1770657"/>
              <a:gd name="connsiteY1" fmla="*/ 1694643 h 2181778"/>
              <a:gd name="connsiteX2" fmla="*/ 38 w 1770657"/>
              <a:gd name="connsiteY2" fmla="*/ 800453 h 2181778"/>
              <a:gd name="connsiteX3" fmla="*/ 853880 w 1770657"/>
              <a:gd name="connsiteY3" fmla="*/ 14 h 2181778"/>
              <a:gd name="connsiteX4" fmla="*/ 1770641 w 1770657"/>
              <a:gd name="connsiteY4" fmla="*/ 817050 h 2181778"/>
              <a:gd name="connsiteX5" fmla="*/ 1412020 w 1770657"/>
              <a:gd name="connsiteY5" fmla="*/ 1816939 h 2181778"/>
              <a:gd name="connsiteX6" fmla="*/ 1293267 w 1770657"/>
              <a:gd name="connsiteY6" fmla="*/ 2137572 h 2181778"/>
              <a:gd name="connsiteX7" fmla="*/ 473870 w 1770657"/>
              <a:gd name="connsiteY7" fmla="*/ 2137572 h 2181778"/>
              <a:gd name="connsiteX0" fmla="*/ 473870 w 1770657"/>
              <a:gd name="connsiteY0" fmla="*/ 2137565 h 2181771"/>
              <a:gd name="connsiteX1" fmla="*/ 308796 w 1770657"/>
              <a:gd name="connsiteY1" fmla="*/ 1694636 h 2181771"/>
              <a:gd name="connsiteX2" fmla="*/ 38 w 1770657"/>
              <a:gd name="connsiteY2" fmla="*/ 800446 h 2181771"/>
              <a:gd name="connsiteX3" fmla="*/ 853880 w 1770657"/>
              <a:gd name="connsiteY3" fmla="*/ 7 h 2181771"/>
              <a:gd name="connsiteX4" fmla="*/ 1770641 w 1770657"/>
              <a:gd name="connsiteY4" fmla="*/ 811695 h 2181771"/>
              <a:gd name="connsiteX5" fmla="*/ 1412020 w 1770657"/>
              <a:gd name="connsiteY5" fmla="*/ 1816932 h 2181771"/>
              <a:gd name="connsiteX6" fmla="*/ 1293267 w 1770657"/>
              <a:gd name="connsiteY6" fmla="*/ 2137565 h 2181771"/>
              <a:gd name="connsiteX7" fmla="*/ 473870 w 1770657"/>
              <a:gd name="connsiteY7" fmla="*/ 2137565 h 2181771"/>
              <a:gd name="connsiteX0" fmla="*/ 473870 w 1788602"/>
              <a:gd name="connsiteY0" fmla="*/ 2137565 h 2181771"/>
              <a:gd name="connsiteX1" fmla="*/ 308796 w 1788602"/>
              <a:gd name="connsiteY1" fmla="*/ 1694636 h 2181771"/>
              <a:gd name="connsiteX2" fmla="*/ 38 w 1788602"/>
              <a:gd name="connsiteY2" fmla="*/ 800446 h 2181771"/>
              <a:gd name="connsiteX3" fmla="*/ 853880 w 1788602"/>
              <a:gd name="connsiteY3" fmla="*/ 7 h 2181771"/>
              <a:gd name="connsiteX4" fmla="*/ 1770641 w 1788602"/>
              <a:gd name="connsiteY4" fmla="*/ 811695 h 2181771"/>
              <a:gd name="connsiteX5" fmla="*/ 1449451 w 1788602"/>
              <a:gd name="connsiteY5" fmla="*/ 1747416 h 2181771"/>
              <a:gd name="connsiteX6" fmla="*/ 1293267 w 1788602"/>
              <a:gd name="connsiteY6" fmla="*/ 2137565 h 2181771"/>
              <a:gd name="connsiteX7" fmla="*/ 473870 w 1788602"/>
              <a:gd name="connsiteY7" fmla="*/ 2137565 h 2181771"/>
              <a:gd name="connsiteX0" fmla="*/ 473870 w 1771028"/>
              <a:gd name="connsiteY0" fmla="*/ 2137565 h 2181771"/>
              <a:gd name="connsiteX1" fmla="*/ 308796 w 1771028"/>
              <a:gd name="connsiteY1" fmla="*/ 1694636 h 2181771"/>
              <a:gd name="connsiteX2" fmla="*/ 38 w 1771028"/>
              <a:gd name="connsiteY2" fmla="*/ 800446 h 2181771"/>
              <a:gd name="connsiteX3" fmla="*/ 853880 w 1771028"/>
              <a:gd name="connsiteY3" fmla="*/ 7 h 2181771"/>
              <a:gd name="connsiteX4" fmla="*/ 1770641 w 1771028"/>
              <a:gd name="connsiteY4" fmla="*/ 811695 h 2181771"/>
              <a:gd name="connsiteX5" fmla="*/ 1449451 w 1771028"/>
              <a:gd name="connsiteY5" fmla="*/ 1747416 h 2181771"/>
              <a:gd name="connsiteX6" fmla="*/ 1293267 w 1771028"/>
              <a:gd name="connsiteY6" fmla="*/ 2137565 h 2181771"/>
              <a:gd name="connsiteX7" fmla="*/ 473870 w 1771028"/>
              <a:gd name="connsiteY7" fmla="*/ 2137565 h 2181771"/>
              <a:gd name="connsiteX0" fmla="*/ 474410 w 1771568"/>
              <a:gd name="connsiteY0" fmla="*/ 2137565 h 2181771"/>
              <a:gd name="connsiteX1" fmla="*/ 309336 w 1771568"/>
              <a:gd name="connsiteY1" fmla="*/ 1694636 h 2181771"/>
              <a:gd name="connsiteX2" fmla="*/ 578 w 1771568"/>
              <a:gd name="connsiteY2" fmla="*/ 800446 h 2181771"/>
              <a:gd name="connsiteX3" fmla="*/ 854420 w 1771568"/>
              <a:gd name="connsiteY3" fmla="*/ 7 h 2181771"/>
              <a:gd name="connsiteX4" fmla="*/ 1771181 w 1771568"/>
              <a:gd name="connsiteY4" fmla="*/ 811695 h 2181771"/>
              <a:gd name="connsiteX5" fmla="*/ 1449991 w 1771568"/>
              <a:gd name="connsiteY5" fmla="*/ 1747416 h 2181771"/>
              <a:gd name="connsiteX6" fmla="*/ 1293807 w 1771568"/>
              <a:gd name="connsiteY6" fmla="*/ 2137565 h 2181771"/>
              <a:gd name="connsiteX7" fmla="*/ 474410 w 1771568"/>
              <a:gd name="connsiteY7" fmla="*/ 2137565 h 2181771"/>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71225"/>
              <a:gd name="connsiteX1" fmla="*/ 309792 w 1772287"/>
              <a:gd name="connsiteY1" fmla="*/ 1694984 h 2171225"/>
              <a:gd name="connsiteX2" fmla="*/ 1034 w 1772287"/>
              <a:gd name="connsiteY2" fmla="*/ 800794 h 2171225"/>
              <a:gd name="connsiteX3" fmla="*/ 854876 w 1772287"/>
              <a:gd name="connsiteY3" fmla="*/ 355 h 2171225"/>
              <a:gd name="connsiteX4" fmla="*/ 1771637 w 1772287"/>
              <a:gd name="connsiteY4" fmla="*/ 812043 h 2171225"/>
              <a:gd name="connsiteX5" fmla="*/ 1450447 w 1772287"/>
              <a:gd name="connsiteY5" fmla="*/ 1747764 h 2171225"/>
              <a:gd name="connsiteX6" fmla="*/ 1294263 w 1772287"/>
              <a:gd name="connsiteY6" fmla="*/ 2137913 h 2171225"/>
              <a:gd name="connsiteX7" fmla="*/ 474866 w 1772287"/>
              <a:gd name="connsiteY7" fmla="*/ 2137913 h 2171225"/>
              <a:gd name="connsiteX0" fmla="*/ 474866 w 1772287"/>
              <a:gd name="connsiteY0" fmla="*/ 2137913 h 2155960"/>
              <a:gd name="connsiteX1" fmla="*/ 309792 w 1772287"/>
              <a:gd name="connsiteY1" fmla="*/ 1694984 h 2155960"/>
              <a:gd name="connsiteX2" fmla="*/ 1034 w 1772287"/>
              <a:gd name="connsiteY2" fmla="*/ 800794 h 2155960"/>
              <a:gd name="connsiteX3" fmla="*/ 854876 w 1772287"/>
              <a:gd name="connsiteY3" fmla="*/ 355 h 2155960"/>
              <a:gd name="connsiteX4" fmla="*/ 1771637 w 1772287"/>
              <a:gd name="connsiteY4" fmla="*/ 812043 h 2155960"/>
              <a:gd name="connsiteX5" fmla="*/ 1450447 w 1772287"/>
              <a:gd name="connsiteY5" fmla="*/ 1747764 h 2155960"/>
              <a:gd name="connsiteX6" fmla="*/ 1294263 w 1772287"/>
              <a:gd name="connsiteY6" fmla="*/ 2137913 h 2155960"/>
              <a:gd name="connsiteX7" fmla="*/ 474866 w 1772287"/>
              <a:gd name="connsiteY7" fmla="*/ 2137913 h 2155960"/>
              <a:gd name="connsiteX0" fmla="*/ 474866 w 1772287"/>
              <a:gd name="connsiteY0" fmla="*/ 2137913 h 2165022"/>
              <a:gd name="connsiteX1" fmla="*/ 309792 w 1772287"/>
              <a:gd name="connsiteY1" fmla="*/ 1694984 h 2165022"/>
              <a:gd name="connsiteX2" fmla="*/ 1034 w 1772287"/>
              <a:gd name="connsiteY2" fmla="*/ 800794 h 2165022"/>
              <a:gd name="connsiteX3" fmla="*/ 854876 w 1772287"/>
              <a:gd name="connsiteY3" fmla="*/ 355 h 2165022"/>
              <a:gd name="connsiteX4" fmla="*/ 1771637 w 1772287"/>
              <a:gd name="connsiteY4" fmla="*/ 812043 h 2165022"/>
              <a:gd name="connsiteX5" fmla="*/ 1450447 w 1772287"/>
              <a:gd name="connsiteY5" fmla="*/ 1747764 h 2165022"/>
              <a:gd name="connsiteX6" fmla="*/ 1294263 w 1772287"/>
              <a:gd name="connsiteY6" fmla="*/ 2137913 h 2165022"/>
              <a:gd name="connsiteX7" fmla="*/ 474866 w 1772287"/>
              <a:gd name="connsiteY7" fmla="*/ 2137913 h 2165022"/>
              <a:gd name="connsiteX0" fmla="*/ 474866 w 1772287"/>
              <a:gd name="connsiteY0" fmla="*/ 2137913 h 2165023"/>
              <a:gd name="connsiteX1" fmla="*/ 309792 w 1772287"/>
              <a:gd name="connsiteY1" fmla="*/ 1694984 h 2165023"/>
              <a:gd name="connsiteX2" fmla="*/ 1034 w 1772287"/>
              <a:gd name="connsiteY2" fmla="*/ 800794 h 2165023"/>
              <a:gd name="connsiteX3" fmla="*/ 854876 w 1772287"/>
              <a:gd name="connsiteY3" fmla="*/ 355 h 2165023"/>
              <a:gd name="connsiteX4" fmla="*/ 1771637 w 1772287"/>
              <a:gd name="connsiteY4" fmla="*/ 812043 h 2165023"/>
              <a:gd name="connsiteX5" fmla="*/ 1450447 w 1772287"/>
              <a:gd name="connsiteY5" fmla="*/ 1747764 h 2165023"/>
              <a:gd name="connsiteX6" fmla="*/ 1294263 w 1772287"/>
              <a:gd name="connsiteY6" fmla="*/ 2137913 h 2165023"/>
              <a:gd name="connsiteX7" fmla="*/ 474866 w 1772287"/>
              <a:gd name="connsiteY7" fmla="*/ 2137913 h 216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2287" h="2165023">
                <a:moveTo>
                  <a:pt x="474866" y="2137913"/>
                </a:moveTo>
                <a:cubicBezTo>
                  <a:pt x="363355" y="2094758"/>
                  <a:pt x="356680" y="1917837"/>
                  <a:pt x="309792" y="1694984"/>
                </a:cubicBezTo>
                <a:cubicBezTo>
                  <a:pt x="262904" y="1472131"/>
                  <a:pt x="22481" y="1206221"/>
                  <a:pt x="1034" y="800794"/>
                </a:cubicBezTo>
                <a:cubicBezTo>
                  <a:pt x="-20413" y="395367"/>
                  <a:pt x="292407" y="14522"/>
                  <a:pt x="854876" y="355"/>
                </a:cubicBezTo>
                <a:cubicBezTo>
                  <a:pt x="1417345" y="-13812"/>
                  <a:pt x="1790017" y="397818"/>
                  <a:pt x="1771637" y="812043"/>
                </a:cubicBezTo>
                <a:cubicBezTo>
                  <a:pt x="1753257" y="1226268"/>
                  <a:pt x="1476535" y="1532134"/>
                  <a:pt x="1450447" y="1747764"/>
                </a:cubicBezTo>
                <a:cubicBezTo>
                  <a:pt x="1448207" y="1939546"/>
                  <a:pt x="1372489" y="2109518"/>
                  <a:pt x="1294263" y="2137913"/>
                </a:cubicBezTo>
                <a:cubicBezTo>
                  <a:pt x="1216037" y="2166308"/>
                  <a:pt x="586377" y="2181068"/>
                  <a:pt x="474866" y="2137913"/>
                </a:cubicBezTo>
                <a:close/>
              </a:path>
            </a:pathLst>
          </a:custGeom>
          <a:gradFill flip="none" rotWithShape="1">
            <a:gsLst>
              <a:gs pos="9000">
                <a:schemeClr val="bg2">
                  <a:lumMod val="90000"/>
                  <a:alpha val="25000"/>
                </a:schemeClr>
              </a:gs>
              <a:gs pos="86000">
                <a:schemeClr val="bg1">
                  <a:alpha val="0"/>
                </a:schemeClr>
              </a:gs>
            </a:gsLst>
            <a:lin ang="2700000" scaled="1"/>
            <a:tileRect/>
          </a:gradFill>
          <a:ln w="3175">
            <a:noFill/>
          </a:ln>
          <a:scene3d>
            <a:camera prst="orthographicFront"/>
            <a:lightRig rig="threePt" dir="t">
              <a:rot lat="0" lon="0" rev="1800000"/>
            </a:lightRig>
          </a:scene3d>
          <a:sp3d prstMaterial="metal">
            <a:bevelT w="317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10" name="SChroefdraad"/>
          <p:cNvGrpSpPr/>
          <p:nvPr/>
        </p:nvGrpSpPr>
        <p:grpSpPr>
          <a:xfrm>
            <a:off x="7794459" y="3294373"/>
            <a:ext cx="506891" cy="812909"/>
            <a:chOff x="7371201" y="3516804"/>
            <a:chExt cx="506891" cy="812909"/>
          </a:xfrm>
          <a:effectLst>
            <a:reflection blurRad="63500" stA="40000" endPos="50000" dir="5400000" sy="-100000" algn="bl" rotWithShape="0"/>
          </a:effectLst>
        </p:grpSpPr>
        <p:sp>
          <p:nvSpPr>
            <p:cNvPr id="80" name="Maan 65"/>
            <p:cNvSpPr/>
            <p:nvPr/>
          </p:nvSpPr>
          <p:spPr>
            <a:xfrm rot="16200000">
              <a:off x="7603405" y="4091591"/>
              <a:ext cx="61325" cy="314766"/>
            </a:xfrm>
            <a:custGeom>
              <a:avLst/>
              <a:gdLst>
                <a:gd name="connsiteX0" fmla="*/ 60226 w 60226"/>
                <a:gd name="connsiteY0" fmla="*/ 415835 h 415835"/>
                <a:gd name="connsiteX1" fmla="*/ 0 w 60226"/>
                <a:gd name="connsiteY1" fmla="*/ 207917 h 415835"/>
                <a:gd name="connsiteX2" fmla="*/ 60226 w 60226"/>
                <a:gd name="connsiteY2" fmla="*/ -1 h 415835"/>
                <a:gd name="connsiteX3" fmla="*/ 44362 w 60226"/>
                <a:gd name="connsiteY3" fmla="*/ 207917 h 415835"/>
                <a:gd name="connsiteX4" fmla="*/ 60226 w 60226"/>
                <a:gd name="connsiteY4" fmla="*/ 415835 h 415835"/>
                <a:gd name="connsiteX0" fmla="*/ 60226 w 60226"/>
                <a:gd name="connsiteY0" fmla="*/ 415836 h 415836"/>
                <a:gd name="connsiteX1" fmla="*/ 0 w 60226"/>
                <a:gd name="connsiteY1" fmla="*/ 207918 h 415836"/>
                <a:gd name="connsiteX2" fmla="*/ 60226 w 60226"/>
                <a:gd name="connsiteY2" fmla="*/ 0 h 415836"/>
                <a:gd name="connsiteX3" fmla="*/ 44362 w 60226"/>
                <a:gd name="connsiteY3" fmla="*/ 207918 h 415836"/>
                <a:gd name="connsiteX4" fmla="*/ 60226 w 60226"/>
                <a:gd name="connsiteY4" fmla="*/ 415836 h 415836"/>
                <a:gd name="connsiteX0" fmla="*/ 60226 w 60226"/>
                <a:gd name="connsiteY0" fmla="*/ 415836 h 415836"/>
                <a:gd name="connsiteX1" fmla="*/ 0 w 60226"/>
                <a:gd name="connsiteY1" fmla="*/ 207918 h 415836"/>
                <a:gd name="connsiteX2" fmla="*/ 60226 w 60226"/>
                <a:gd name="connsiteY2" fmla="*/ 0 h 415836"/>
                <a:gd name="connsiteX3" fmla="*/ 44362 w 60226"/>
                <a:gd name="connsiteY3" fmla="*/ 207918 h 415836"/>
                <a:gd name="connsiteX4" fmla="*/ 60226 w 60226"/>
                <a:gd name="connsiteY4" fmla="*/ 415836 h 415836"/>
                <a:gd name="connsiteX0" fmla="*/ 60399 w 60399"/>
                <a:gd name="connsiteY0" fmla="*/ 415836 h 415836"/>
                <a:gd name="connsiteX1" fmla="*/ 173 w 60399"/>
                <a:gd name="connsiteY1" fmla="*/ 207918 h 415836"/>
                <a:gd name="connsiteX2" fmla="*/ 60399 w 60399"/>
                <a:gd name="connsiteY2" fmla="*/ 0 h 415836"/>
                <a:gd name="connsiteX3" fmla="*/ 44535 w 60399"/>
                <a:gd name="connsiteY3" fmla="*/ 207918 h 415836"/>
                <a:gd name="connsiteX4" fmla="*/ 60399 w 60399"/>
                <a:gd name="connsiteY4" fmla="*/ 415836 h 415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99" h="415836">
                  <a:moveTo>
                    <a:pt x="60399" y="415836"/>
                  </a:moveTo>
                  <a:cubicBezTo>
                    <a:pt x="19991" y="377739"/>
                    <a:pt x="-2208" y="296554"/>
                    <a:pt x="173" y="207918"/>
                  </a:cubicBezTo>
                  <a:cubicBezTo>
                    <a:pt x="2554" y="119282"/>
                    <a:pt x="19993" y="38100"/>
                    <a:pt x="60399" y="0"/>
                  </a:cubicBezTo>
                  <a:cubicBezTo>
                    <a:pt x="50000" y="63416"/>
                    <a:pt x="44535" y="135046"/>
                    <a:pt x="44535" y="207918"/>
                  </a:cubicBezTo>
                  <a:cubicBezTo>
                    <a:pt x="44535" y="280790"/>
                    <a:pt x="50000" y="352420"/>
                    <a:pt x="60399" y="41583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81" name="Maan 80"/>
            <p:cNvSpPr/>
            <p:nvPr/>
          </p:nvSpPr>
          <p:spPr>
            <a:xfrm rot="16200000" flipV="1">
              <a:off x="7611207" y="4198644"/>
              <a:ext cx="45719" cy="161986"/>
            </a:xfrm>
            <a:prstGeom prst="moon">
              <a:avLst>
                <a:gd name="adj" fmla="val 8556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84" name="Trapezium 63"/>
            <p:cNvSpPr/>
            <p:nvPr/>
          </p:nvSpPr>
          <p:spPr>
            <a:xfrm>
              <a:off x="7412551" y="3898783"/>
              <a:ext cx="450032" cy="336508"/>
            </a:xfrm>
            <a:custGeom>
              <a:avLst/>
              <a:gdLst>
                <a:gd name="connsiteX0" fmla="*/ 24873 w 542595"/>
                <a:gd name="connsiteY0" fmla="*/ 0 h 380260"/>
                <a:gd name="connsiteX1" fmla="*/ 517722 w 542595"/>
                <a:gd name="connsiteY1" fmla="*/ 0 h 380260"/>
                <a:gd name="connsiteX2" fmla="*/ 542595 w 542595"/>
                <a:gd name="connsiteY2" fmla="*/ 24873 h 380260"/>
                <a:gd name="connsiteX3" fmla="*/ 542595 w 542595"/>
                <a:gd name="connsiteY3" fmla="*/ 190130 h 380260"/>
                <a:gd name="connsiteX4" fmla="*/ 352465 w 542595"/>
                <a:gd name="connsiteY4" fmla="*/ 380260 h 380260"/>
                <a:gd name="connsiteX5" fmla="*/ 190130 w 542595"/>
                <a:gd name="connsiteY5" fmla="*/ 380260 h 380260"/>
                <a:gd name="connsiteX6" fmla="*/ 0 w 542595"/>
                <a:gd name="connsiteY6" fmla="*/ 190130 h 380260"/>
                <a:gd name="connsiteX7" fmla="*/ 0 w 542595"/>
                <a:gd name="connsiteY7" fmla="*/ 24873 h 380260"/>
                <a:gd name="connsiteX8" fmla="*/ 24873 w 542595"/>
                <a:gd name="connsiteY8" fmla="*/ 0 h 380260"/>
                <a:gd name="connsiteX0" fmla="*/ 24873 w 542595"/>
                <a:gd name="connsiteY0" fmla="*/ 0 h 380260"/>
                <a:gd name="connsiteX1" fmla="*/ 517722 w 542595"/>
                <a:gd name="connsiteY1" fmla="*/ 0 h 380260"/>
                <a:gd name="connsiteX2" fmla="*/ 542595 w 542595"/>
                <a:gd name="connsiteY2" fmla="*/ 24873 h 380260"/>
                <a:gd name="connsiteX3" fmla="*/ 542595 w 542595"/>
                <a:gd name="connsiteY3" fmla="*/ 190130 h 380260"/>
                <a:gd name="connsiteX4" fmla="*/ 352465 w 542595"/>
                <a:gd name="connsiteY4" fmla="*/ 380260 h 380260"/>
                <a:gd name="connsiteX5" fmla="*/ 190130 w 542595"/>
                <a:gd name="connsiteY5" fmla="*/ 380260 h 380260"/>
                <a:gd name="connsiteX6" fmla="*/ 0 w 542595"/>
                <a:gd name="connsiteY6" fmla="*/ 190130 h 380260"/>
                <a:gd name="connsiteX7" fmla="*/ 116681 w 542595"/>
                <a:gd name="connsiteY7" fmla="*/ 115360 h 380260"/>
                <a:gd name="connsiteX8" fmla="*/ 24873 w 542595"/>
                <a:gd name="connsiteY8" fmla="*/ 0 h 380260"/>
                <a:gd name="connsiteX0" fmla="*/ 108217 w 542595"/>
                <a:gd name="connsiteY0" fmla="*/ 4762 h 380260"/>
                <a:gd name="connsiteX1" fmla="*/ 517722 w 542595"/>
                <a:gd name="connsiteY1" fmla="*/ 0 h 380260"/>
                <a:gd name="connsiteX2" fmla="*/ 542595 w 542595"/>
                <a:gd name="connsiteY2" fmla="*/ 24873 h 380260"/>
                <a:gd name="connsiteX3" fmla="*/ 542595 w 542595"/>
                <a:gd name="connsiteY3" fmla="*/ 190130 h 380260"/>
                <a:gd name="connsiteX4" fmla="*/ 352465 w 542595"/>
                <a:gd name="connsiteY4" fmla="*/ 380260 h 380260"/>
                <a:gd name="connsiteX5" fmla="*/ 190130 w 542595"/>
                <a:gd name="connsiteY5" fmla="*/ 380260 h 380260"/>
                <a:gd name="connsiteX6" fmla="*/ 0 w 542595"/>
                <a:gd name="connsiteY6" fmla="*/ 190130 h 380260"/>
                <a:gd name="connsiteX7" fmla="*/ 116681 w 542595"/>
                <a:gd name="connsiteY7" fmla="*/ 115360 h 380260"/>
                <a:gd name="connsiteX8" fmla="*/ 108217 w 542595"/>
                <a:gd name="connsiteY8" fmla="*/ 4762 h 380260"/>
                <a:gd name="connsiteX0" fmla="*/ 108217 w 542595"/>
                <a:gd name="connsiteY0" fmla="*/ 16668 h 392166"/>
                <a:gd name="connsiteX1" fmla="*/ 458191 w 542595"/>
                <a:gd name="connsiteY1" fmla="*/ 0 h 392166"/>
                <a:gd name="connsiteX2" fmla="*/ 542595 w 542595"/>
                <a:gd name="connsiteY2" fmla="*/ 36779 h 392166"/>
                <a:gd name="connsiteX3" fmla="*/ 542595 w 542595"/>
                <a:gd name="connsiteY3" fmla="*/ 202036 h 392166"/>
                <a:gd name="connsiteX4" fmla="*/ 352465 w 542595"/>
                <a:gd name="connsiteY4" fmla="*/ 392166 h 392166"/>
                <a:gd name="connsiteX5" fmla="*/ 190130 w 542595"/>
                <a:gd name="connsiteY5" fmla="*/ 392166 h 392166"/>
                <a:gd name="connsiteX6" fmla="*/ 0 w 542595"/>
                <a:gd name="connsiteY6" fmla="*/ 202036 h 392166"/>
                <a:gd name="connsiteX7" fmla="*/ 116681 w 542595"/>
                <a:gd name="connsiteY7" fmla="*/ 127266 h 392166"/>
                <a:gd name="connsiteX8" fmla="*/ 108217 w 542595"/>
                <a:gd name="connsiteY8" fmla="*/ 16668 h 392166"/>
                <a:gd name="connsiteX0" fmla="*/ 108217 w 542595"/>
                <a:gd name="connsiteY0" fmla="*/ 16668 h 392166"/>
                <a:gd name="connsiteX1" fmla="*/ 458191 w 542595"/>
                <a:gd name="connsiteY1" fmla="*/ 0 h 392166"/>
                <a:gd name="connsiteX2" fmla="*/ 409245 w 542595"/>
                <a:gd name="connsiteY2" fmla="*/ 89167 h 392166"/>
                <a:gd name="connsiteX3" fmla="*/ 542595 w 542595"/>
                <a:gd name="connsiteY3" fmla="*/ 202036 h 392166"/>
                <a:gd name="connsiteX4" fmla="*/ 352465 w 542595"/>
                <a:gd name="connsiteY4" fmla="*/ 392166 h 392166"/>
                <a:gd name="connsiteX5" fmla="*/ 190130 w 542595"/>
                <a:gd name="connsiteY5" fmla="*/ 392166 h 392166"/>
                <a:gd name="connsiteX6" fmla="*/ 0 w 542595"/>
                <a:gd name="connsiteY6" fmla="*/ 202036 h 392166"/>
                <a:gd name="connsiteX7" fmla="*/ 116681 w 542595"/>
                <a:gd name="connsiteY7" fmla="*/ 127266 h 392166"/>
                <a:gd name="connsiteX8" fmla="*/ 108217 w 542595"/>
                <a:gd name="connsiteY8" fmla="*/ 16668 h 392166"/>
                <a:gd name="connsiteX0" fmla="*/ 108217 w 542595"/>
                <a:gd name="connsiteY0" fmla="*/ 21430 h 396928"/>
                <a:gd name="connsiteX1" fmla="*/ 396278 w 542595"/>
                <a:gd name="connsiteY1" fmla="*/ 0 h 396928"/>
                <a:gd name="connsiteX2" fmla="*/ 409245 w 542595"/>
                <a:gd name="connsiteY2" fmla="*/ 93929 h 396928"/>
                <a:gd name="connsiteX3" fmla="*/ 542595 w 542595"/>
                <a:gd name="connsiteY3" fmla="*/ 206798 h 396928"/>
                <a:gd name="connsiteX4" fmla="*/ 352465 w 542595"/>
                <a:gd name="connsiteY4" fmla="*/ 396928 h 396928"/>
                <a:gd name="connsiteX5" fmla="*/ 190130 w 542595"/>
                <a:gd name="connsiteY5" fmla="*/ 396928 h 396928"/>
                <a:gd name="connsiteX6" fmla="*/ 0 w 542595"/>
                <a:gd name="connsiteY6" fmla="*/ 206798 h 396928"/>
                <a:gd name="connsiteX7" fmla="*/ 116681 w 542595"/>
                <a:gd name="connsiteY7" fmla="*/ 132028 h 396928"/>
                <a:gd name="connsiteX8" fmla="*/ 108217 w 542595"/>
                <a:gd name="connsiteY8" fmla="*/ 21430 h 396928"/>
                <a:gd name="connsiteX0" fmla="*/ 98692 w 533070"/>
                <a:gd name="connsiteY0" fmla="*/ 21430 h 396928"/>
                <a:gd name="connsiteX1" fmla="*/ 386753 w 533070"/>
                <a:gd name="connsiteY1" fmla="*/ 0 h 396928"/>
                <a:gd name="connsiteX2" fmla="*/ 399720 w 533070"/>
                <a:gd name="connsiteY2" fmla="*/ 93929 h 396928"/>
                <a:gd name="connsiteX3" fmla="*/ 533070 w 533070"/>
                <a:gd name="connsiteY3" fmla="*/ 206798 h 396928"/>
                <a:gd name="connsiteX4" fmla="*/ 342940 w 533070"/>
                <a:gd name="connsiteY4" fmla="*/ 396928 h 396928"/>
                <a:gd name="connsiteX5" fmla="*/ 180605 w 533070"/>
                <a:gd name="connsiteY5" fmla="*/ 396928 h 396928"/>
                <a:gd name="connsiteX6" fmla="*/ 0 w 533070"/>
                <a:gd name="connsiteY6" fmla="*/ 221085 h 396928"/>
                <a:gd name="connsiteX7" fmla="*/ 107156 w 533070"/>
                <a:gd name="connsiteY7" fmla="*/ 132028 h 396928"/>
                <a:gd name="connsiteX8" fmla="*/ 98692 w 533070"/>
                <a:gd name="connsiteY8" fmla="*/ 21430 h 396928"/>
                <a:gd name="connsiteX0" fmla="*/ 98692 w 530689"/>
                <a:gd name="connsiteY0" fmla="*/ 21430 h 396928"/>
                <a:gd name="connsiteX1" fmla="*/ 386753 w 530689"/>
                <a:gd name="connsiteY1" fmla="*/ 0 h 396928"/>
                <a:gd name="connsiteX2" fmla="*/ 399720 w 530689"/>
                <a:gd name="connsiteY2" fmla="*/ 93929 h 396928"/>
                <a:gd name="connsiteX3" fmla="*/ 530689 w 530689"/>
                <a:gd name="connsiteY3" fmla="*/ 213942 h 396928"/>
                <a:gd name="connsiteX4" fmla="*/ 342940 w 530689"/>
                <a:gd name="connsiteY4" fmla="*/ 396928 h 396928"/>
                <a:gd name="connsiteX5" fmla="*/ 180605 w 530689"/>
                <a:gd name="connsiteY5" fmla="*/ 396928 h 396928"/>
                <a:gd name="connsiteX6" fmla="*/ 0 w 530689"/>
                <a:gd name="connsiteY6" fmla="*/ 221085 h 396928"/>
                <a:gd name="connsiteX7" fmla="*/ 107156 w 530689"/>
                <a:gd name="connsiteY7" fmla="*/ 132028 h 396928"/>
                <a:gd name="connsiteX8" fmla="*/ 98692 w 530689"/>
                <a:gd name="connsiteY8" fmla="*/ 21430 h 396928"/>
                <a:gd name="connsiteX0" fmla="*/ 98692 w 530689"/>
                <a:gd name="connsiteY0" fmla="*/ 21430 h 396928"/>
                <a:gd name="connsiteX1" fmla="*/ 386753 w 530689"/>
                <a:gd name="connsiteY1" fmla="*/ 0 h 396928"/>
                <a:gd name="connsiteX2" fmla="*/ 399720 w 530689"/>
                <a:gd name="connsiteY2" fmla="*/ 93929 h 396928"/>
                <a:gd name="connsiteX3" fmla="*/ 530689 w 530689"/>
                <a:gd name="connsiteY3" fmla="*/ 213942 h 396928"/>
                <a:gd name="connsiteX4" fmla="*/ 342940 w 530689"/>
                <a:gd name="connsiteY4" fmla="*/ 396928 h 396928"/>
                <a:gd name="connsiteX5" fmla="*/ 180605 w 530689"/>
                <a:gd name="connsiteY5" fmla="*/ 396928 h 396928"/>
                <a:gd name="connsiteX6" fmla="*/ 0 w 530689"/>
                <a:gd name="connsiteY6" fmla="*/ 221085 h 396928"/>
                <a:gd name="connsiteX7" fmla="*/ 107156 w 530689"/>
                <a:gd name="connsiteY7" fmla="*/ 132028 h 396928"/>
                <a:gd name="connsiteX8" fmla="*/ 98692 w 530689"/>
                <a:gd name="connsiteY8" fmla="*/ 21430 h 396928"/>
                <a:gd name="connsiteX0" fmla="*/ 98692 w 530689"/>
                <a:gd name="connsiteY0" fmla="*/ 21430 h 396928"/>
                <a:gd name="connsiteX1" fmla="*/ 386753 w 530689"/>
                <a:gd name="connsiteY1" fmla="*/ 0 h 396928"/>
                <a:gd name="connsiteX2" fmla="*/ 399720 w 530689"/>
                <a:gd name="connsiteY2" fmla="*/ 93929 h 396928"/>
                <a:gd name="connsiteX3" fmla="*/ 530689 w 530689"/>
                <a:gd name="connsiteY3" fmla="*/ 213942 h 396928"/>
                <a:gd name="connsiteX4" fmla="*/ 342940 w 530689"/>
                <a:gd name="connsiteY4" fmla="*/ 396928 h 396928"/>
                <a:gd name="connsiteX5" fmla="*/ 180605 w 530689"/>
                <a:gd name="connsiteY5" fmla="*/ 396928 h 396928"/>
                <a:gd name="connsiteX6" fmla="*/ 0 w 530689"/>
                <a:gd name="connsiteY6" fmla="*/ 261566 h 396928"/>
                <a:gd name="connsiteX7" fmla="*/ 107156 w 530689"/>
                <a:gd name="connsiteY7" fmla="*/ 132028 h 396928"/>
                <a:gd name="connsiteX8" fmla="*/ 98692 w 530689"/>
                <a:gd name="connsiteY8" fmla="*/ 21430 h 396928"/>
                <a:gd name="connsiteX0" fmla="*/ 98839 w 530836"/>
                <a:gd name="connsiteY0" fmla="*/ 21430 h 396928"/>
                <a:gd name="connsiteX1" fmla="*/ 386900 w 530836"/>
                <a:gd name="connsiteY1" fmla="*/ 0 h 396928"/>
                <a:gd name="connsiteX2" fmla="*/ 399867 w 530836"/>
                <a:gd name="connsiteY2" fmla="*/ 93929 h 396928"/>
                <a:gd name="connsiteX3" fmla="*/ 530836 w 530836"/>
                <a:gd name="connsiteY3" fmla="*/ 213942 h 396928"/>
                <a:gd name="connsiteX4" fmla="*/ 343087 w 530836"/>
                <a:gd name="connsiteY4" fmla="*/ 396928 h 396928"/>
                <a:gd name="connsiteX5" fmla="*/ 180752 w 530836"/>
                <a:gd name="connsiteY5" fmla="*/ 396928 h 396928"/>
                <a:gd name="connsiteX6" fmla="*/ 147 w 530836"/>
                <a:gd name="connsiteY6" fmla="*/ 261566 h 396928"/>
                <a:gd name="connsiteX7" fmla="*/ 107303 w 530836"/>
                <a:gd name="connsiteY7" fmla="*/ 132028 h 396928"/>
                <a:gd name="connsiteX8" fmla="*/ 98839 w 530836"/>
                <a:gd name="connsiteY8" fmla="*/ 21430 h 39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836" h="396928">
                  <a:moveTo>
                    <a:pt x="98839" y="21430"/>
                  </a:moveTo>
                  <a:lnTo>
                    <a:pt x="386900" y="0"/>
                  </a:lnTo>
                  <a:cubicBezTo>
                    <a:pt x="400637" y="0"/>
                    <a:pt x="399867" y="80192"/>
                    <a:pt x="399867" y="93929"/>
                  </a:cubicBezTo>
                  <a:cubicBezTo>
                    <a:pt x="443523" y="133933"/>
                    <a:pt x="453842" y="209657"/>
                    <a:pt x="530836" y="213942"/>
                  </a:cubicBezTo>
                  <a:cubicBezTo>
                    <a:pt x="530836" y="318948"/>
                    <a:pt x="448093" y="396928"/>
                    <a:pt x="343087" y="396928"/>
                  </a:cubicBezTo>
                  <a:lnTo>
                    <a:pt x="180752" y="396928"/>
                  </a:lnTo>
                  <a:cubicBezTo>
                    <a:pt x="75746" y="396928"/>
                    <a:pt x="4910" y="330853"/>
                    <a:pt x="147" y="261566"/>
                  </a:cubicBezTo>
                  <a:cubicBezTo>
                    <a:pt x="-4616" y="192279"/>
                    <a:pt x="107303" y="187114"/>
                    <a:pt x="107303" y="132028"/>
                  </a:cubicBezTo>
                  <a:cubicBezTo>
                    <a:pt x="107303" y="118291"/>
                    <a:pt x="85102" y="21430"/>
                    <a:pt x="98839" y="21430"/>
                  </a:cubicBezTo>
                  <a:close/>
                </a:path>
              </a:pathLst>
            </a:custGeom>
            <a:gradFill flip="none" rotWithShape="1">
              <a:gsLst>
                <a:gs pos="47000">
                  <a:schemeClr val="bg1"/>
                </a:gs>
                <a:gs pos="31000">
                  <a:schemeClr val="bg2">
                    <a:lumMod val="75000"/>
                  </a:schemeClr>
                </a:gs>
                <a:gs pos="2917">
                  <a:schemeClr val="bg2">
                    <a:lumMod val="25000"/>
                  </a:schemeClr>
                </a:gs>
                <a:gs pos="92083">
                  <a:schemeClr val="bg2">
                    <a:lumMod val="25000"/>
                  </a:schemeClr>
                </a:gs>
                <a:gs pos="75000">
                  <a:schemeClr val="bg2">
                    <a:lumMod val="75000"/>
                  </a:schemeClr>
                </a:gs>
              </a:gsLst>
              <a:lin ang="0" scaled="1"/>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sp>
          <p:nvSpPr>
            <p:cNvPr id="86" name="Trapezium 63"/>
            <p:cNvSpPr/>
            <p:nvPr/>
          </p:nvSpPr>
          <p:spPr>
            <a:xfrm>
              <a:off x="7511203" y="3516804"/>
              <a:ext cx="258460" cy="315116"/>
            </a:xfrm>
            <a:custGeom>
              <a:avLst/>
              <a:gdLst>
                <a:gd name="connsiteX0" fmla="*/ 0 w 376964"/>
                <a:gd name="connsiteY0" fmla="*/ 521175 h 521175"/>
                <a:gd name="connsiteX1" fmla="*/ 94241 w 376964"/>
                <a:gd name="connsiteY1" fmla="*/ 0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94241 w 376964"/>
                <a:gd name="connsiteY1" fmla="*/ 0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94241 w 376964"/>
                <a:gd name="connsiteY1" fmla="*/ 0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282723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313077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313077 w 376964"/>
                <a:gd name="connsiteY2" fmla="*/ 0 h 521175"/>
                <a:gd name="connsiteX3" fmla="*/ 376964 w 376964"/>
                <a:gd name="connsiteY3" fmla="*/ 521175 h 521175"/>
                <a:gd name="connsiteX4" fmla="*/ 0 w 376964"/>
                <a:gd name="connsiteY4" fmla="*/ 521175 h 521175"/>
                <a:gd name="connsiteX0" fmla="*/ 0 w 376964"/>
                <a:gd name="connsiteY0" fmla="*/ 521175 h 521175"/>
                <a:gd name="connsiteX1" fmla="*/ 75270 w 376964"/>
                <a:gd name="connsiteY1" fmla="*/ 3795 h 521175"/>
                <a:gd name="connsiteX2" fmla="*/ 313077 w 376964"/>
                <a:gd name="connsiteY2" fmla="*/ 0 h 521175"/>
                <a:gd name="connsiteX3" fmla="*/ 376964 w 376964"/>
                <a:gd name="connsiteY3" fmla="*/ 521175 h 521175"/>
                <a:gd name="connsiteX4" fmla="*/ 0 w 376964"/>
                <a:gd name="connsiteY4" fmla="*/ 521175 h 521175"/>
                <a:gd name="connsiteX0" fmla="*/ 0 w 376964"/>
                <a:gd name="connsiteY0" fmla="*/ 521175 h 548794"/>
                <a:gd name="connsiteX1" fmla="*/ 75270 w 376964"/>
                <a:gd name="connsiteY1" fmla="*/ 3795 h 548794"/>
                <a:gd name="connsiteX2" fmla="*/ 313077 w 376964"/>
                <a:gd name="connsiteY2" fmla="*/ 0 h 548794"/>
                <a:gd name="connsiteX3" fmla="*/ 376964 w 376964"/>
                <a:gd name="connsiteY3" fmla="*/ 521175 h 548794"/>
                <a:gd name="connsiteX4" fmla="*/ 0 w 376964"/>
                <a:gd name="connsiteY4" fmla="*/ 521175 h 548794"/>
                <a:gd name="connsiteX0" fmla="*/ 0 w 376964"/>
                <a:gd name="connsiteY0" fmla="*/ 521175 h 558453"/>
                <a:gd name="connsiteX1" fmla="*/ 75270 w 376964"/>
                <a:gd name="connsiteY1" fmla="*/ 3795 h 558453"/>
                <a:gd name="connsiteX2" fmla="*/ 313077 w 376964"/>
                <a:gd name="connsiteY2" fmla="*/ 0 h 558453"/>
                <a:gd name="connsiteX3" fmla="*/ 376964 w 376964"/>
                <a:gd name="connsiteY3" fmla="*/ 521175 h 558453"/>
                <a:gd name="connsiteX4" fmla="*/ 0 w 376964"/>
                <a:gd name="connsiteY4" fmla="*/ 521175 h 55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964" h="558453">
                  <a:moveTo>
                    <a:pt x="0" y="521175"/>
                  </a:moveTo>
                  <a:cubicBezTo>
                    <a:pt x="130063" y="286743"/>
                    <a:pt x="78004" y="185108"/>
                    <a:pt x="75270" y="3795"/>
                  </a:cubicBezTo>
                  <a:lnTo>
                    <a:pt x="313077" y="0"/>
                  </a:lnTo>
                  <a:cubicBezTo>
                    <a:pt x="310343" y="181314"/>
                    <a:pt x="243107" y="324685"/>
                    <a:pt x="376964" y="521175"/>
                  </a:cubicBezTo>
                  <a:cubicBezTo>
                    <a:pt x="203088" y="583319"/>
                    <a:pt x="53324" y="556686"/>
                    <a:pt x="0" y="521175"/>
                  </a:cubicBezTo>
                  <a:close/>
                </a:path>
              </a:pathLst>
            </a:custGeom>
            <a:gradFill flip="none" rotWithShape="1">
              <a:gsLst>
                <a:gs pos="45000">
                  <a:srgbClr val="758085">
                    <a:lumMod val="0"/>
                    <a:lumOff val="100000"/>
                  </a:srgbClr>
                </a:gs>
                <a:gs pos="27000">
                  <a:srgbClr val="ADB4B7"/>
                </a:gs>
                <a:gs pos="72000">
                  <a:srgbClr val="758085">
                    <a:lumMod val="100000"/>
                  </a:srgbClr>
                </a:gs>
              </a:gsLst>
              <a:lin ang="0" scaled="1"/>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sp>
          <p:nvSpPr>
            <p:cNvPr id="87" name="Trapezium 63"/>
            <p:cNvSpPr/>
            <p:nvPr/>
          </p:nvSpPr>
          <p:spPr>
            <a:xfrm>
              <a:off x="7400716" y="3743557"/>
              <a:ext cx="468042" cy="376430"/>
            </a:xfrm>
            <a:custGeom>
              <a:avLst/>
              <a:gdLst>
                <a:gd name="connsiteX0" fmla="*/ 29043 w 548021"/>
                <a:gd name="connsiteY0" fmla="*/ 0 h 444018"/>
                <a:gd name="connsiteX1" fmla="*/ 518978 w 548021"/>
                <a:gd name="connsiteY1" fmla="*/ 0 h 444018"/>
                <a:gd name="connsiteX2" fmla="*/ 548021 w 548021"/>
                <a:gd name="connsiteY2" fmla="*/ 29043 h 444018"/>
                <a:gd name="connsiteX3" fmla="*/ 548021 w 548021"/>
                <a:gd name="connsiteY3" fmla="*/ 401397 h 444018"/>
                <a:gd name="connsiteX4" fmla="*/ 505400 w 548021"/>
                <a:gd name="connsiteY4" fmla="*/ 444018 h 444018"/>
                <a:gd name="connsiteX5" fmla="*/ 42621 w 548021"/>
                <a:gd name="connsiteY5" fmla="*/ 444018 h 444018"/>
                <a:gd name="connsiteX6" fmla="*/ 0 w 548021"/>
                <a:gd name="connsiteY6" fmla="*/ 401397 h 444018"/>
                <a:gd name="connsiteX7" fmla="*/ 0 w 548021"/>
                <a:gd name="connsiteY7" fmla="*/ 29043 h 444018"/>
                <a:gd name="connsiteX8" fmla="*/ 29043 w 548021"/>
                <a:gd name="connsiteY8" fmla="*/ 0 h 444018"/>
                <a:gd name="connsiteX0" fmla="*/ 29043 w 548021"/>
                <a:gd name="connsiteY0" fmla="*/ 0 h 444018"/>
                <a:gd name="connsiteX1" fmla="*/ 518978 w 548021"/>
                <a:gd name="connsiteY1" fmla="*/ 0 h 444018"/>
                <a:gd name="connsiteX2" fmla="*/ 548021 w 548021"/>
                <a:gd name="connsiteY2" fmla="*/ 29043 h 444018"/>
                <a:gd name="connsiteX3" fmla="*/ 546327 w 548021"/>
                <a:gd name="connsiteY3" fmla="*/ 195212 h 444018"/>
                <a:gd name="connsiteX4" fmla="*/ 548021 w 548021"/>
                <a:gd name="connsiteY4" fmla="*/ 401397 h 444018"/>
                <a:gd name="connsiteX5" fmla="*/ 505400 w 548021"/>
                <a:gd name="connsiteY5" fmla="*/ 444018 h 444018"/>
                <a:gd name="connsiteX6" fmla="*/ 42621 w 548021"/>
                <a:gd name="connsiteY6" fmla="*/ 444018 h 444018"/>
                <a:gd name="connsiteX7" fmla="*/ 0 w 548021"/>
                <a:gd name="connsiteY7" fmla="*/ 401397 h 444018"/>
                <a:gd name="connsiteX8" fmla="*/ 0 w 548021"/>
                <a:gd name="connsiteY8" fmla="*/ 29043 h 444018"/>
                <a:gd name="connsiteX9" fmla="*/ 29043 w 548021"/>
                <a:gd name="connsiteY9" fmla="*/ 0 h 444018"/>
                <a:gd name="connsiteX0" fmla="*/ 29043 w 550718"/>
                <a:gd name="connsiteY0" fmla="*/ 0 h 444018"/>
                <a:gd name="connsiteX1" fmla="*/ 518978 w 550718"/>
                <a:gd name="connsiteY1" fmla="*/ 0 h 444018"/>
                <a:gd name="connsiteX2" fmla="*/ 548021 w 550718"/>
                <a:gd name="connsiteY2" fmla="*/ 29043 h 444018"/>
                <a:gd name="connsiteX3" fmla="*/ 546327 w 550718"/>
                <a:gd name="connsiteY3" fmla="*/ 195212 h 444018"/>
                <a:gd name="connsiteX4" fmla="*/ 546327 w 550718"/>
                <a:gd name="connsiteY4" fmla="*/ 297605 h 444018"/>
                <a:gd name="connsiteX5" fmla="*/ 548021 w 550718"/>
                <a:gd name="connsiteY5" fmla="*/ 401397 h 444018"/>
                <a:gd name="connsiteX6" fmla="*/ 505400 w 550718"/>
                <a:gd name="connsiteY6" fmla="*/ 444018 h 444018"/>
                <a:gd name="connsiteX7" fmla="*/ 42621 w 550718"/>
                <a:gd name="connsiteY7" fmla="*/ 444018 h 444018"/>
                <a:gd name="connsiteX8" fmla="*/ 0 w 550718"/>
                <a:gd name="connsiteY8" fmla="*/ 401397 h 444018"/>
                <a:gd name="connsiteX9" fmla="*/ 0 w 550718"/>
                <a:gd name="connsiteY9" fmla="*/ 29043 h 444018"/>
                <a:gd name="connsiteX10" fmla="*/ 29043 w 550718"/>
                <a:gd name="connsiteY10" fmla="*/ 0 h 444018"/>
                <a:gd name="connsiteX0" fmla="*/ 29043 w 550718"/>
                <a:gd name="connsiteY0" fmla="*/ 0 h 444018"/>
                <a:gd name="connsiteX1" fmla="*/ 518978 w 550718"/>
                <a:gd name="connsiteY1" fmla="*/ 0 h 444018"/>
                <a:gd name="connsiteX2" fmla="*/ 548021 w 550718"/>
                <a:gd name="connsiteY2" fmla="*/ 29043 h 444018"/>
                <a:gd name="connsiteX3" fmla="*/ 546327 w 550718"/>
                <a:gd name="connsiteY3" fmla="*/ 195212 h 444018"/>
                <a:gd name="connsiteX4" fmla="*/ 546327 w 550718"/>
                <a:gd name="connsiteY4" fmla="*/ 297605 h 444018"/>
                <a:gd name="connsiteX5" fmla="*/ 546326 w 550718"/>
                <a:gd name="connsiteY5" fmla="*/ 376187 h 444018"/>
                <a:gd name="connsiteX6" fmla="*/ 548021 w 550718"/>
                <a:gd name="connsiteY6" fmla="*/ 401397 h 444018"/>
                <a:gd name="connsiteX7" fmla="*/ 505400 w 550718"/>
                <a:gd name="connsiteY7" fmla="*/ 444018 h 444018"/>
                <a:gd name="connsiteX8" fmla="*/ 42621 w 550718"/>
                <a:gd name="connsiteY8" fmla="*/ 444018 h 444018"/>
                <a:gd name="connsiteX9" fmla="*/ 0 w 550718"/>
                <a:gd name="connsiteY9" fmla="*/ 401397 h 444018"/>
                <a:gd name="connsiteX10" fmla="*/ 0 w 550718"/>
                <a:gd name="connsiteY10" fmla="*/ 29043 h 444018"/>
                <a:gd name="connsiteX11" fmla="*/ 29043 w 550718"/>
                <a:gd name="connsiteY11" fmla="*/ 0 h 444018"/>
                <a:gd name="connsiteX0" fmla="*/ 29043 w 550718"/>
                <a:gd name="connsiteY0" fmla="*/ 0 h 444018"/>
                <a:gd name="connsiteX1" fmla="*/ 518978 w 550718"/>
                <a:gd name="connsiteY1" fmla="*/ 0 h 444018"/>
                <a:gd name="connsiteX2" fmla="*/ 548021 w 550718"/>
                <a:gd name="connsiteY2" fmla="*/ 29043 h 444018"/>
                <a:gd name="connsiteX3" fmla="*/ 543945 w 550718"/>
                <a:gd name="connsiteY3" fmla="*/ 102343 h 444018"/>
                <a:gd name="connsiteX4" fmla="*/ 546327 w 550718"/>
                <a:gd name="connsiteY4" fmla="*/ 195212 h 444018"/>
                <a:gd name="connsiteX5" fmla="*/ 546327 w 550718"/>
                <a:gd name="connsiteY5" fmla="*/ 297605 h 444018"/>
                <a:gd name="connsiteX6" fmla="*/ 546326 w 550718"/>
                <a:gd name="connsiteY6" fmla="*/ 376187 h 444018"/>
                <a:gd name="connsiteX7" fmla="*/ 548021 w 550718"/>
                <a:gd name="connsiteY7" fmla="*/ 401397 h 444018"/>
                <a:gd name="connsiteX8" fmla="*/ 505400 w 550718"/>
                <a:gd name="connsiteY8" fmla="*/ 444018 h 444018"/>
                <a:gd name="connsiteX9" fmla="*/ 42621 w 550718"/>
                <a:gd name="connsiteY9" fmla="*/ 444018 h 444018"/>
                <a:gd name="connsiteX10" fmla="*/ 0 w 550718"/>
                <a:gd name="connsiteY10" fmla="*/ 401397 h 444018"/>
                <a:gd name="connsiteX11" fmla="*/ 0 w 550718"/>
                <a:gd name="connsiteY11" fmla="*/ 29043 h 444018"/>
                <a:gd name="connsiteX12" fmla="*/ 29043 w 550718"/>
                <a:gd name="connsiteY12" fmla="*/ 0 h 444018"/>
                <a:gd name="connsiteX0" fmla="*/ 29043 w 550718"/>
                <a:gd name="connsiteY0" fmla="*/ 0 h 444018"/>
                <a:gd name="connsiteX1" fmla="*/ 518978 w 550718"/>
                <a:gd name="connsiteY1" fmla="*/ 0 h 444018"/>
                <a:gd name="connsiteX2" fmla="*/ 548021 w 550718"/>
                <a:gd name="connsiteY2" fmla="*/ 29043 h 444018"/>
                <a:gd name="connsiteX3" fmla="*/ 543945 w 550718"/>
                <a:gd name="connsiteY3" fmla="*/ 102343 h 444018"/>
                <a:gd name="connsiteX4" fmla="*/ 546327 w 550718"/>
                <a:gd name="connsiteY4" fmla="*/ 195212 h 444018"/>
                <a:gd name="connsiteX5" fmla="*/ 546327 w 550718"/>
                <a:gd name="connsiteY5" fmla="*/ 297605 h 444018"/>
                <a:gd name="connsiteX6" fmla="*/ 546326 w 550718"/>
                <a:gd name="connsiteY6" fmla="*/ 376187 h 444018"/>
                <a:gd name="connsiteX7" fmla="*/ 548021 w 550718"/>
                <a:gd name="connsiteY7" fmla="*/ 401397 h 444018"/>
                <a:gd name="connsiteX8" fmla="*/ 505400 w 550718"/>
                <a:gd name="connsiteY8" fmla="*/ 444018 h 444018"/>
                <a:gd name="connsiteX9" fmla="*/ 42621 w 550718"/>
                <a:gd name="connsiteY9" fmla="*/ 444018 h 444018"/>
                <a:gd name="connsiteX10" fmla="*/ 0 w 550718"/>
                <a:gd name="connsiteY10" fmla="*/ 401397 h 444018"/>
                <a:gd name="connsiteX11" fmla="*/ 1020 w 550718"/>
                <a:gd name="connsiteY11" fmla="*/ 147587 h 444018"/>
                <a:gd name="connsiteX12" fmla="*/ 0 w 550718"/>
                <a:gd name="connsiteY12" fmla="*/ 29043 h 444018"/>
                <a:gd name="connsiteX13" fmla="*/ 29043 w 550718"/>
                <a:gd name="connsiteY1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7689 w 552080"/>
                <a:gd name="connsiteY4" fmla="*/ 195212 h 444018"/>
                <a:gd name="connsiteX5" fmla="*/ 547689 w 552080"/>
                <a:gd name="connsiteY5" fmla="*/ 297605 h 444018"/>
                <a:gd name="connsiteX6" fmla="*/ 547688 w 552080"/>
                <a:gd name="connsiteY6" fmla="*/ 376187 h 444018"/>
                <a:gd name="connsiteX7" fmla="*/ 549383 w 552080"/>
                <a:gd name="connsiteY7" fmla="*/ 401397 h 444018"/>
                <a:gd name="connsiteX8" fmla="*/ 506762 w 552080"/>
                <a:gd name="connsiteY8" fmla="*/ 444018 h 444018"/>
                <a:gd name="connsiteX9" fmla="*/ 43983 w 552080"/>
                <a:gd name="connsiteY9" fmla="*/ 444018 h 444018"/>
                <a:gd name="connsiteX10" fmla="*/ 1362 w 552080"/>
                <a:gd name="connsiteY10" fmla="*/ 401397 h 444018"/>
                <a:gd name="connsiteX11" fmla="*/ 0 w 552080"/>
                <a:gd name="connsiteY11" fmla="*/ 340468 h 444018"/>
                <a:gd name="connsiteX12" fmla="*/ 2382 w 552080"/>
                <a:gd name="connsiteY12" fmla="*/ 147587 h 444018"/>
                <a:gd name="connsiteX13" fmla="*/ 1362 w 552080"/>
                <a:gd name="connsiteY13" fmla="*/ 29043 h 444018"/>
                <a:gd name="connsiteX14" fmla="*/ 30405 w 552080"/>
                <a:gd name="connsiteY14"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7689 w 552080"/>
                <a:gd name="connsiteY4" fmla="*/ 195212 h 444018"/>
                <a:gd name="connsiteX5" fmla="*/ 547689 w 552080"/>
                <a:gd name="connsiteY5" fmla="*/ 297605 h 444018"/>
                <a:gd name="connsiteX6" fmla="*/ 547688 w 552080"/>
                <a:gd name="connsiteY6" fmla="*/ 376187 h 444018"/>
                <a:gd name="connsiteX7" fmla="*/ 549383 w 552080"/>
                <a:gd name="connsiteY7" fmla="*/ 401397 h 444018"/>
                <a:gd name="connsiteX8" fmla="*/ 506762 w 552080"/>
                <a:gd name="connsiteY8" fmla="*/ 444018 h 444018"/>
                <a:gd name="connsiteX9" fmla="*/ 43983 w 552080"/>
                <a:gd name="connsiteY9" fmla="*/ 444018 h 444018"/>
                <a:gd name="connsiteX10" fmla="*/ 1362 w 552080"/>
                <a:gd name="connsiteY10" fmla="*/ 401397 h 444018"/>
                <a:gd name="connsiteX11" fmla="*/ 0 w 552080"/>
                <a:gd name="connsiteY11" fmla="*/ 340468 h 444018"/>
                <a:gd name="connsiteX12" fmla="*/ 0 w 552080"/>
                <a:gd name="connsiteY12" fmla="*/ 240455 h 444018"/>
                <a:gd name="connsiteX13" fmla="*/ 2382 w 552080"/>
                <a:gd name="connsiteY13" fmla="*/ 147587 h 444018"/>
                <a:gd name="connsiteX14" fmla="*/ 1362 w 552080"/>
                <a:gd name="connsiteY14" fmla="*/ 29043 h 444018"/>
                <a:gd name="connsiteX15" fmla="*/ 30405 w 552080"/>
                <a:gd name="connsiteY15"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7689 w 552080"/>
                <a:gd name="connsiteY4" fmla="*/ 195212 h 444018"/>
                <a:gd name="connsiteX5" fmla="*/ 547689 w 552080"/>
                <a:gd name="connsiteY5" fmla="*/ 297605 h 444018"/>
                <a:gd name="connsiteX6" fmla="*/ 547688 w 552080"/>
                <a:gd name="connsiteY6" fmla="*/ 376187 h 444018"/>
                <a:gd name="connsiteX7" fmla="*/ 549383 w 552080"/>
                <a:gd name="connsiteY7" fmla="*/ 401397 h 444018"/>
                <a:gd name="connsiteX8" fmla="*/ 506762 w 552080"/>
                <a:gd name="connsiteY8" fmla="*/ 444018 h 444018"/>
                <a:gd name="connsiteX9" fmla="*/ 43983 w 552080"/>
                <a:gd name="connsiteY9" fmla="*/ 444018 h 444018"/>
                <a:gd name="connsiteX10" fmla="*/ 1362 w 552080"/>
                <a:gd name="connsiteY10" fmla="*/ 401397 h 444018"/>
                <a:gd name="connsiteX11" fmla="*/ 0 w 552080"/>
                <a:gd name="connsiteY11" fmla="*/ 340468 h 444018"/>
                <a:gd name="connsiteX12" fmla="*/ 0 w 552080"/>
                <a:gd name="connsiteY12" fmla="*/ 240455 h 444018"/>
                <a:gd name="connsiteX13" fmla="*/ 2382 w 552080"/>
                <a:gd name="connsiteY13" fmla="*/ 147587 h 444018"/>
                <a:gd name="connsiteX14" fmla="*/ 0 w 552080"/>
                <a:gd name="connsiteY14" fmla="*/ 66624 h 444018"/>
                <a:gd name="connsiteX15" fmla="*/ 1362 w 552080"/>
                <a:gd name="connsiteY15" fmla="*/ 29043 h 444018"/>
                <a:gd name="connsiteX16" fmla="*/ 30405 w 552080"/>
                <a:gd name="connsiteY16"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7689 w 552080"/>
                <a:gd name="connsiteY6" fmla="*/ 297605 h 444018"/>
                <a:gd name="connsiteX7" fmla="*/ 547688 w 552080"/>
                <a:gd name="connsiteY7" fmla="*/ 376187 h 444018"/>
                <a:gd name="connsiteX8" fmla="*/ 549383 w 552080"/>
                <a:gd name="connsiteY8" fmla="*/ 401397 h 444018"/>
                <a:gd name="connsiteX9" fmla="*/ 506762 w 552080"/>
                <a:gd name="connsiteY9" fmla="*/ 444018 h 444018"/>
                <a:gd name="connsiteX10" fmla="*/ 43983 w 552080"/>
                <a:gd name="connsiteY10" fmla="*/ 444018 h 444018"/>
                <a:gd name="connsiteX11" fmla="*/ 1362 w 552080"/>
                <a:gd name="connsiteY11" fmla="*/ 401397 h 444018"/>
                <a:gd name="connsiteX12" fmla="*/ 0 w 552080"/>
                <a:gd name="connsiteY12" fmla="*/ 340468 h 444018"/>
                <a:gd name="connsiteX13" fmla="*/ 0 w 552080"/>
                <a:gd name="connsiteY13" fmla="*/ 240455 h 444018"/>
                <a:gd name="connsiteX14" fmla="*/ 2382 w 552080"/>
                <a:gd name="connsiteY14" fmla="*/ 147587 h 444018"/>
                <a:gd name="connsiteX15" fmla="*/ 0 w 552080"/>
                <a:gd name="connsiteY15" fmla="*/ 66624 h 444018"/>
                <a:gd name="connsiteX16" fmla="*/ 1362 w 552080"/>
                <a:gd name="connsiteY16" fmla="*/ 29043 h 444018"/>
                <a:gd name="connsiteX17" fmla="*/ 30405 w 552080"/>
                <a:gd name="connsiteY17"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76187 h 444018"/>
                <a:gd name="connsiteX9" fmla="*/ 549383 w 552080"/>
                <a:gd name="connsiteY9" fmla="*/ 401397 h 444018"/>
                <a:gd name="connsiteX10" fmla="*/ 506762 w 552080"/>
                <a:gd name="connsiteY10" fmla="*/ 444018 h 444018"/>
                <a:gd name="connsiteX11" fmla="*/ 43983 w 552080"/>
                <a:gd name="connsiteY11" fmla="*/ 444018 h 444018"/>
                <a:gd name="connsiteX12" fmla="*/ 1362 w 552080"/>
                <a:gd name="connsiteY12" fmla="*/ 401397 h 444018"/>
                <a:gd name="connsiteX13" fmla="*/ 0 w 552080"/>
                <a:gd name="connsiteY13" fmla="*/ 340468 h 444018"/>
                <a:gd name="connsiteX14" fmla="*/ 0 w 552080"/>
                <a:gd name="connsiteY14" fmla="*/ 240455 h 444018"/>
                <a:gd name="connsiteX15" fmla="*/ 2382 w 552080"/>
                <a:gd name="connsiteY15" fmla="*/ 147587 h 444018"/>
                <a:gd name="connsiteX16" fmla="*/ 0 w 552080"/>
                <a:gd name="connsiteY16" fmla="*/ 66624 h 444018"/>
                <a:gd name="connsiteX17" fmla="*/ 1362 w 552080"/>
                <a:gd name="connsiteY17" fmla="*/ 29043 h 444018"/>
                <a:gd name="connsiteX18" fmla="*/ 30405 w 552080"/>
                <a:gd name="connsiteY18"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0 w 552080"/>
                <a:gd name="connsiteY14" fmla="*/ 340468 h 444018"/>
                <a:gd name="connsiteX15" fmla="*/ 0 w 552080"/>
                <a:gd name="connsiteY15" fmla="*/ 240455 h 444018"/>
                <a:gd name="connsiteX16" fmla="*/ 2382 w 552080"/>
                <a:gd name="connsiteY16" fmla="*/ 147587 h 444018"/>
                <a:gd name="connsiteX17" fmla="*/ 0 w 552080"/>
                <a:gd name="connsiteY17" fmla="*/ 66624 h 444018"/>
                <a:gd name="connsiteX18" fmla="*/ 1362 w 552080"/>
                <a:gd name="connsiteY18" fmla="*/ 29043 h 444018"/>
                <a:gd name="connsiteX19" fmla="*/ 30405 w 552080"/>
                <a:gd name="connsiteY19"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0 w 552080"/>
                <a:gd name="connsiteY14" fmla="*/ 373805 h 444018"/>
                <a:gd name="connsiteX15" fmla="*/ 0 w 552080"/>
                <a:gd name="connsiteY15" fmla="*/ 340468 h 444018"/>
                <a:gd name="connsiteX16" fmla="*/ 0 w 552080"/>
                <a:gd name="connsiteY16" fmla="*/ 240455 h 444018"/>
                <a:gd name="connsiteX17" fmla="*/ 2382 w 552080"/>
                <a:gd name="connsiteY17" fmla="*/ 147587 h 444018"/>
                <a:gd name="connsiteX18" fmla="*/ 0 w 552080"/>
                <a:gd name="connsiteY18" fmla="*/ 66624 h 444018"/>
                <a:gd name="connsiteX19" fmla="*/ 1362 w 552080"/>
                <a:gd name="connsiteY19" fmla="*/ 29043 h 444018"/>
                <a:gd name="connsiteX20" fmla="*/ 30405 w 552080"/>
                <a:gd name="connsiteY20"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4763 w 554461"/>
                <a:gd name="connsiteY18" fmla="*/ 147587 h 444018"/>
                <a:gd name="connsiteX19" fmla="*/ 2381 w 554461"/>
                <a:gd name="connsiteY19" fmla="*/ 66624 h 444018"/>
                <a:gd name="connsiteX20" fmla="*/ 3743 w 554461"/>
                <a:gd name="connsiteY20" fmla="*/ 29043 h 444018"/>
                <a:gd name="connsiteX21" fmla="*/ 32786 w 554461"/>
                <a:gd name="connsiteY21"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1 w 554461"/>
                <a:gd name="connsiteY18" fmla="*/ 195212 h 444018"/>
                <a:gd name="connsiteX19" fmla="*/ 4763 w 554461"/>
                <a:gd name="connsiteY19" fmla="*/ 147587 h 444018"/>
                <a:gd name="connsiteX20" fmla="*/ 2381 w 554461"/>
                <a:gd name="connsiteY20" fmla="*/ 66624 h 444018"/>
                <a:gd name="connsiteX21" fmla="*/ 3743 w 554461"/>
                <a:gd name="connsiteY21" fmla="*/ 29043 h 444018"/>
                <a:gd name="connsiteX22" fmla="*/ 32786 w 554461"/>
                <a:gd name="connsiteY22"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1 w 554461"/>
                <a:gd name="connsiteY18" fmla="*/ 195212 h 444018"/>
                <a:gd name="connsiteX19" fmla="*/ 4763 w 554461"/>
                <a:gd name="connsiteY19" fmla="*/ 147587 h 444018"/>
                <a:gd name="connsiteX20" fmla="*/ 1 w 554461"/>
                <a:gd name="connsiteY20" fmla="*/ 107105 h 444018"/>
                <a:gd name="connsiteX21" fmla="*/ 2381 w 554461"/>
                <a:gd name="connsiteY21" fmla="*/ 66624 h 444018"/>
                <a:gd name="connsiteX22" fmla="*/ 3743 w 554461"/>
                <a:gd name="connsiteY22" fmla="*/ 29043 h 444018"/>
                <a:gd name="connsiteX23" fmla="*/ 32786 w 554461"/>
                <a:gd name="connsiteY23"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1 w 554461"/>
                <a:gd name="connsiteY18" fmla="*/ 195212 h 444018"/>
                <a:gd name="connsiteX19" fmla="*/ 4763 w 554461"/>
                <a:gd name="connsiteY19" fmla="*/ 147587 h 444018"/>
                <a:gd name="connsiteX20" fmla="*/ 23813 w 554461"/>
                <a:gd name="connsiteY20" fmla="*/ 111868 h 444018"/>
                <a:gd name="connsiteX21" fmla="*/ 2381 w 554461"/>
                <a:gd name="connsiteY21" fmla="*/ 66624 h 444018"/>
                <a:gd name="connsiteX22" fmla="*/ 3743 w 554461"/>
                <a:gd name="connsiteY22" fmla="*/ 29043 h 444018"/>
                <a:gd name="connsiteX23" fmla="*/ 32786 w 554461"/>
                <a:gd name="connsiteY23" fmla="*/ 0 h 444018"/>
                <a:gd name="connsiteX0" fmla="*/ 32786 w 554461"/>
                <a:gd name="connsiteY0" fmla="*/ 0 h 444018"/>
                <a:gd name="connsiteX1" fmla="*/ 522721 w 554461"/>
                <a:gd name="connsiteY1" fmla="*/ 0 h 444018"/>
                <a:gd name="connsiteX2" fmla="*/ 551764 w 554461"/>
                <a:gd name="connsiteY2" fmla="*/ 29043 h 444018"/>
                <a:gd name="connsiteX3" fmla="*/ 547688 w 554461"/>
                <a:gd name="connsiteY3" fmla="*/ 102343 h 444018"/>
                <a:gd name="connsiteX4" fmla="*/ 547688 w 554461"/>
                <a:gd name="connsiteY4" fmla="*/ 149968 h 444018"/>
                <a:gd name="connsiteX5" fmla="*/ 550070 w 554461"/>
                <a:gd name="connsiteY5" fmla="*/ 195212 h 444018"/>
                <a:gd name="connsiteX6" fmla="*/ 547688 w 554461"/>
                <a:gd name="connsiteY6" fmla="*/ 245218 h 444018"/>
                <a:gd name="connsiteX7" fmla="*/ 550070 w 554461"/>
                <a:gd name="connsiteY7" fmla="*/ 297605 h 444018"/>
                <a:gd name="connsiteX8" fmla="*/ 550069 w 554461"/>
                <a:gd name="connsiteY8" fmla="*/ 335705 h 444018"/>
                <a:gd name="connsiteX9" fmla="*/ 550069 w 554461"/>
                <a:gd name="connsiteY9" fmla="*/ 376187 h 444018"/>
                <a:gd name="connsiteX10" fmla="*/ 551764 w 554461"/>
                <a:gd name="connsiteY10" fmla="*/ 401397 h 444018"/>
                <a:gd name="connsiteX11" fmla="*/ 509143 w 554461"/>
                <a:gd name="connsiteY11" fmla="*/ 444018 h 444018"/>
                <a:gd name="connsiteX12" fmla="*/ 46364 w 554461"/>
                <a:gd name="connsiteY12" fmla="*/ 444018 h 444018"/>
                <a:gd name="connsiteX13" fmla="*/ 3743 w 554461"/>
                <a:gd name="connsiteY13" fmla="*/ 401397 h 444018"/>
                <a:gd name="connsiteX14" fmla="*/ 2381 w 554461"/>
                <a:gd name="connsiteY14" fmla="*/ 373805 h 444018"/>
                <a:gd name="connsiteX15" fmla="*/ 2381 w 554461"/>
                <a:gd name="connsiteY15" fmla="*/ 340468 h 444018"/>
                <a:gd name="connsiteX16" fmla="*/ 0 w 554461"/>
                <a:gd name="connsiteY16" fmla="*/ 288080 h 444018"/>
                <a:gd name="connsiteX17" fmla="*/ 2381 w 554461"/>
                <a:gd name="connsiteY17" fmla="*/ 240455 h 444018"/>
                <a:gd name="connsiteX18" fmla="*/ 26194 w 554461"/>
                <a:gd name="connsiteY18" fmla="*/ 199975 h 444018"/>
                <a:gd name="connsiteX19" fmla="*/ 4763 w 554461"/>
                <a:gd name="connsiteY19" fmla="*/ 147587 h 444018"/>
                <a:gd name="connsiteX20" fmla="*/ 23813 w 554461"/>
                <a:gd name="connsiteY20" fmla="*/ 111868 h 444018"/>
                <a:gd name="connsiteX21" fmla="*/ 2381 w 554461"/>
                <a:gd name="connsiteY21" fmla="*/ 66624 h 444018"/>
                <a:gd name="connsiteX22" fmla="*/ 3743 w 554461"/>
                <a:gd name="connsiteY22" fmla="*/ 29043 h 444018"/>
                <a:gd name="connsiteX23" fmla="*/ 32786 w 554461"/>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0 w 552080"/>
                <a:gd name="connsiteY14" fmla="*/ 373805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45307 w 552080"/>
                <a:gd name="connsiteY4" fmla="*/ 149968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28639 w 552080"/>
                <a:gd name="connsiteY4" fmla="*/ 154731 h 444018"/>
                <a:gd name="connsiteX5" fmla="*/ 547689 w 552080"/>
                <a:gd name="connsiteY5" fmla="*/ 195212 h 444018"/>
                <a:gd name="connsiteX6" fmla="*/ 545307 w 552080"/>
                <a:gd name="connsiteY6" fmla="*/ 245218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28639 w 552080"/>
                <a:gd name="connsiteY4" fmla="*/ 154731 h 444018"/>
                <a:gd name="connsiteX5" fmla="*/ 547689 w 552080"/>
                <a:gd name="connsiteY5" fmla="*/ 195212 h 444018"/>
                <a:gd name="connsiteX6" fmla="*/ 528638 w 552080"/>
                <a:gd name="connsiteY6" fmla="*/ 249980 h 444018"/>
                <a:gd name="connsiteX7" fmla="*/ 547689 w 552080"/>
                <a:gd name="connsiteY7" fmla="*/ 297605 h 444018"/>
                <a:gd name="connsiteX8" fmla="*/ 547688 w 552080"/>
                <a:gd name="connsiteY8" fmla="*/ 335705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 name="connsiteX0" fmla="*/ 30405 w 552080"/>
                <a:gd name="connsiteY0" fmla="*/ 0 h 444018"/>
                <a:gd name="connsiteX1" fmla="*/ 520340 w 552080"/>
                <a:gd name="connsiteY1" fmla="*/ 0 h 444018"/>
                <a:gd name="connsiteX2" fmla="*/ 549383 w 552080"/>
                <a:gd name="connsiteY2" fmla="*/ 29043 h 444018"/>
                <a:gd name="connsiteX3" fmla="*/ 545307 w 552080"/>
                <a:gd name="connsiteY3" fmla="*/ 102343 h 444018"/>
                <a:gd name="connsiteX4" fmla="*/ 528639 w 552080"/>
                <a:gd name="connsiteY4" fmla="*/ 154731 h 444018"/>
                <a:gd name="connsiteX5" fmla="*/ 547689 w 552080"/>
                <a:gd name="connsiteY5" fmla="*/ 195212 h 444018"/>
                <a:gd name="connsiteX6" fmla="*/ 528638 w 552080"/>
                <a:gd name="connsiteY6" fmla="*/ 249980 h 444018"/>
                <a:gd name="connsiteX7" fmla="*/ 547689 w 552080"/>
                <a:gd name="connsiteY7" fmla="*/ 297605 h 444018"/>
                <a:gd name="connsiteX8" fmla="*/ 531019 w 552080"/>
                <a:gd name="connsiteY8" fmla="*/ 345230 h 444018"/>
                <a:gd name="connsiteX9" fmla="*/ 547688 w 552080"/>
                <a:gd name="connsiteY9" fmla="*/ 376187 h 444018"/>
                <a:gd name="connsiteX10" fmla="*/ 549383 w 552080"/>
                <a:gd name="connsiteY10" fmla="*/ 401397 h 444018"/>
                <a:gd name="connsiteX11" fmla="*/ 506762 w 552080"/>
                <a:gd name="connsiteY11" fmla="*/ 444018 h 444018"/>
                <a:gd name="connsiteX12" fmla="*/ 43983 w 552080"/>
                <a:gd name="connsiteY12" fmla="*/ 444018 h 444018"/>
                <a:gd name="connsiteX13" fmla="*/ 1362 w 552080"/>
                <a:gd name="connsiteY13" fmla="*/ 401397 h 444018"/>
                <a:gd name="connsiteX14" fmla="*/ 19050 w 552080"/>
                <a:gd name="connsiteY14" fmla="*/ 380948 h 444018"/>
                <a:gd name="connsiteX15" fmla="*/ 0 w 552080"/>
                <a:gd name="connsiteY15" fmla="*/ 340468 h 444018"/>
                <a:gd name="connsiteX16" fmla="*/ 23813 w 552080"/>
                <a:gd name="connsiteY16" fmla="*/ 292842 h 444018"/>
                <a:gd name="connsiteX17" fmla="*/ 0 w 552080"/>
                <a:gd name="connsiteY17" fmla="*/ 240455 h 444018"/>
                <a:gd name="connsiteX18" fmla="*/ 23813 w 552080"/>
                <a:gd name="connsiteY18" fmla="*/ 199975 h 444018"/>
                <a:gd name="connsiteX19" fmla="*/ 2382 w 552080"/>
                <a:gd name="connsiteY19" fmla="*/ 147587 h 444018"/>
                <a:gd name="connsiteX20" fmla="*/ 21432 w 552080"/>
                <a:gd name="connsiteY20" fmla="*/ 111868 h 444018"/>
                <a:gd name="connsiteX21" fmla="*/ 0 w 552080"/>
                <a:gd name="connsiteY21" fmla="*/ 66624 h 444018"/>
                <a:gd name="connsiteX22" fmla="*/ 1362 w 552080"/>
                <a:gd name="connsiteY22" fmla="*/ 29043 h 444018"/>
                <a:gd name="connsiteX23" fmla="*/ 30405 w 552080"/>
                <a:gd name="connsiteY23" fmla="*/ 0 h 44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2080" h="444018">
                  <a:moveTo>
                    <a:pt x="30405" y="0"/>
                  </a:moveTo>
                  <a:lnTo>
                    <a:pt x="520340" y="0"/>
                  </a:lnTo>
                  <a:cubicBezTo>
                    <a:pt x="536380" y="0"/>
                    <a:pt x="549383" y="13003"/>
                    <a:pt x="549383" y="29043"/>
                  </a:cubicBezTo>
                  <a:cubicBezTo>
                    <a:pt x="553544" y="46100"/>
                    <a:pt x="545589" y="74648"/>
                    <a:pt x="545307" y="102343"/>
                  </a:cubicBezTo>
                  <a:cubicBezTo>
                    <a:pt x="544628" y="122497"/>
                    <a:pt x="528242" y="139253"/>
                    <a:pt x="528639" y="154731"/>
                  </a:cubicBezTo>
                  <a:cubicBezTo>
                    <a:pt x="529036" y="170209"/>
                    <a:pt x="547689" y="179337"/>
                    <a:pt x="547689" y="195212"/>
                  </a:cubicBezTo>
                  <a:cubicBezTo>
                    <a:pt x="547689" y="211087"/>
                    <a:pt x="528638" y="232915"/>
                    <a:pt x="528638" y="249980"/>
                  </a:cubicBezTo>
                  <a:cubicBezTo>
                    <a:pt x="528638" y="267045"/>
                    <a:pt x="547292" y="282524"/>
                    <a:pt x="547689" y="297605"/>
                  </a:cubicBezTo>
                  <a:cubicBezTo>
                    <a:pt x="548086" y="312686"/>
                    <a:pt x="531019" y="332133"/>
                    <a:pt x="531019" y="345230"/>
                  </a:cubicBezTo>
                  <a:cubicBezTo>
                    <a:pt x="531019" y="358327"/>
                    <a:pt x="547405" y="365238"/>
                    <a:pt x="547688" y="376187"/>
                  </a:cubicBezTo>
                  <a:cubicBezTo>
                    <a:pt x="547971" y="387136"/>
                    <a:pt x="556204" y="390092"/>
                    <a:pt x="549383" y="401397"/>
                  </a:cubicBezTo>
                  <a:cubicBezTo>
                    <a:pt x="549383" y="424936"/>
                    <a:pt x="530301" y="444018"/>
                    <a:pt x="506762" y="444018"/>
                  </a:cubicBezTo>
                  <a:lnTo>
                    <a:pt x="43983" y="444018"/>
                  </a:lnTo>
                  <a:cubicBezTo>
                    <a:pt x="20444" y="444018"/>
                    <a:pt x="1362" y="424936"/>
                    <a:pt x="1362" y="401397"/>
                  </a:cubicBezTo>
                  <a:lnTo>
                    <a:pt x="19050" y="380948"/>
                  </a:lnTo>
                  <a:lnTo>
                    <a:pt x="0" y="340468"/>
                  </a:lnTo>
                  <a:lnTo>
                    <a:pt x="23813" y="292842"/>
                  </a:lnTo>
                  <a:lnTo>
                    <a:pt x="0" y="240455"/>
                  </a:lnTo>
                  <a:lnTo>
                    <a:pt x="23813" y="199975"/>
                  </a:lnTo>
                  <a:lnTo>
                    <a:pt x="2382" y="147587"/>
                  </a:lnTo>
                  <a:lnTo>
                    <a:pt x="21432" y="111868"/>
                  </a:lnTo>
                  <a:lnTo>
                    <a:pt x="0" y="66624"/>
                  </a:lnTo>
                  <a:lnTo>
                    <a:pt x="1362" y="29043"/>
                  </a:lnTo>
                  <a:cubicBezTo>
                    <a:pt x="1362" y="13003"/>
                    <a:pt x="14365" y="0"/>
                    <a:pt x="30405" y="0"/>
                  </a:cubicBezTo>
                  <a:close/>
                </a:path>
              </a:pathLst>
            </a:custGeom>
            <a:gradFill flip="none" rotWithShape="1">
              <a:gsLst>
                <a:gs pos="33000">
                  <a:schemeClr val="bg1"/>
                </a:gs>
                <a:gs pos="16000">
                  <a:schemeClr val="bg2">
                    <a:lumMod val="50000"/>
                  </a:schemeClr>
                </a:gs>
                <a:gs pos="90000">
                  <a:schemeClr val="bg2">
                    <a:lumMod val="25000"/>
                  </a:schemeClr>
                </a:gs>
                <a:gs pos="51000">
                  <a:schemeClr val="bg2">
                    <a:lumMod val="50000"/>
                  </a:schemeClr>
                </a:gs>
              </a:gsLst>
              <a:lin ang="0" scaled="1"/>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sp>
          <p:nvSpPr>
            <p:cNvPr id="88" name="Trapezium 63"/>
            <p:cNvSpPr/>
            <p:nvPr/>
          </p:nvSpPr>
          <p:spPr>
            <a:xfrm>
              <a:off x="7397096" y="3694740"/>
              <a:ext cx="473944" cy="70502"/>
            </a:xfrm>
            <a:prstGeom prst="ellipse">
              <a:avLst/>
            </a:prstGeom>
            <a:gradFill flip="none" rotWithShape="1">
              <a:gsLst>
                <a:gs pos="45000">
                  <a:srgbClr val="758085">
                    <a:lumMod val="0"/>
                    <a:lumOff val="100000"/>
                  </a:srgbClr>
                </a:gs>
                <a:gs pos="27000">
                  <a:srgbClr val="ADB4B7"/>
                </a:gs>
                <a:gs pos="72000">
                  <a:srgbClr val="758085">
                    <a:lumMod val="100000"/>
                  </a:srgbClr>
                </a:gs>
              </a:gsLst>
              <a:path path="circle">
                <a:fillToRect l="50000" t="50000" r="50000" b="50000"/>
              </a:path>
              <a:tileRect/>
            </a:gradFill>
            <a:ln w="38100" cap="flat" cmpd="sng" algn="ctr">
              <a:noFill/>
              <a:prstDash val="solid"/>
            </a:ln>
            <a:effectLst/>
            <a:scene3d>
              <a:camera prst="orthographicFront"/>
              <a:lightRig rig="threePt" dir="t"/>
            </a:scene3d>
            <a:sp3d prstMaterial="metal"/>
          </p:spPr>
          <p:txBody>
            <a:bodyPr rtlCol="0" anchor="ctr"/>
            <a:lstStyle/>
            <a:p>
              <a:pPr algn="ctr"/>
              <a:endParaRPr lang="nl-NL" sz="1200"/>
            </a:p>
          </p:txBody>
        </p:sp>
        <p:grpSp>
          <p:nvGrpSpPr>
            <p:cNvPr id="89" name="Groep 88"/>
            <p:cNvGrpSpPr/>
            <p:nvPr/>
          </p:nvGrpSpPr>
          <p:grpSpPr>
            <a:xfrm>
              <a:off x="7379036" y="3775107"/>
              <a:ext cx="499056" cy="359322"/>
              <a:chOff x="2172806" y="4005064"/>
              <a:chExt cx="828388" cy="578901"/>
            </a:xfrm>
          </p:grpSpPr>
          <p:sp>
            <p:nvSpPr>
              <p:cNvPr id="90" name="Vrije vorm 89"/>
              <p:cNvSpPr/>
              <p:nvPr/>
            </p:nvSpPr>
            <p:spPr>
              <a:xfrm>
                <a:off x="2181050" y="4068527"/>
                <a:ext cx="820144"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91" name="Vrije vorm 90"/>
              <p:cNvSpPr/>
              <p:nvPr/>
            </p:nvSpPr>
            <p:spPr>
              <a:xfrm>
                <a:off x="2172806" y="4005064"/>
                <a:ext cx="426214" cy="81333"/>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43575"/>
                  <a:gd name="connsiteY0" fmla="*/ 72090 h 153423"/>
                  <a:gd name="connsiteX1" fmla="*/ 426214 w 843575"/>
                  <a:gd name="connsiteY1" fmla="*/ 91061 h 153423"/>
                  <a:gd name="connsiteX2" fmla="*/ 843575 w 843575"/>
                  <a:gd name="connsiteY2" fmla="*/ 0 h 153423"/>
                  <a:gd name="connsiteX3" fmla="*/ 426214 w 843575"/>
                  <a:gd name="connsiteY3" fmla="*/ 151768 h 153423"/>
                  <a:gd name="connsiteX4" fmla="*/ 31618 w 843575"/>
                  <a:gd name="connsiteY4" fmla="*/ 136591 h 153423"/>
                  <a:gd name="connsiteX5" fmla="*/ 20235 w 843575"/>
                  <a:gd name="connsiteY5" fmla="*/ 72090 h 153423"/>
                  <a:gd name="connsiteX0" fmla="*/ 20235 w 476252"/>
                  <a:gd name="connsiteY0" fmla="*/ 0 h 81333"/>
                  <a:gd name="connsiteX1" fmla="*/ 426214 w 476252"/>
                  <a:gd name="connsiteY1" fmla="*/ 18971 h 81333"/>
                  <a:gd name="connsiteX2" fmla="*/ 426214 w 476252"/>
                  <a:gd name="connsiteY2" fmla="*/ 79678 h 81333"/>
                  <a:gd name="connsiteX3" fmla="*/ 31618 w 476252"/>
                  <a:gd name="connsiteY3" fmla="*/ 64501 h 81333"/>
                  <a:gd name="connsiteX4" fmla="*/ 20235 w 476252"/>
                  <a:gd name="connsiteY4" fmla="*/ 0 h 81333"/>
                  <a:gd name="connsiteX0" fmla="*/ 20235 w 426214"/>
                  <a:gd name="connsiteY0" fmla="*/ 0 h 81333"/>
                  <a:gd name="connsiteX1" fmla="*/ 426214 w 426214"/>
                  <a:gd name="connsiteY1" fmla="*/ 79678 h 81333"/>
                  <a:gd name="connsiteX2" fmla="*/ 31618 w 426214"/>
                  <a:gd name="connsiteY2" fmla="*/ 64501 h 81333"/>
                  <a:gd name="connsiteX3" fmla="*/ 20235 w 426214"/>
                  <a:gd name="connsiteY3" fmla="*/ 0 h 81333"/>
                </a:gdLst>
                <a:ahLst/>
                <a:cxnLst>
                  <a:cxn ang="0">
                    <a:pos x="connsiteX0" y="connsiteY0"/>
                  </a:cxn>
                  <a:cxn ang="0">
                    <a:pos x="connsiteX1" y="connsiteY1"/>
                  </a:cxn>
                  <a:cxn ang="0">
                    <a:pos x="connsiteX2" y="connsiteY2"/>
                  </a:cxn>
                  <a:cxn ang="0">
                    <a:pos x="connsiteX3" y="connsiteY3"/>
                  </a:cxn>
                </a:cxnLst>
                <a:rect l="l" t="t" r="r" b="b"/>
                <a:pathLst>
                  <a:path w="426214" h="81333">
                    <a:moveTo>
                      <a:pt x="20235" y="0"/>
                    </a:moveTo>
                    <a:cubicBezTo>
                      <a:pt x="86001" y="2530"/>
                      <a:pt x="424317" y="68928"/>
                      <a:pt x="426214" y="79678"/>
                    </a:cubicBezTo>
                    <a:cubicBezTo>
                      <a:pt x="269387" y="84737"/>
                      <a:pt x="99281" y="77781"/>
                      <a:pt x="31618" y="64501"/>
                    </a:cubicBezTo>
                    <a:cubicBezTo>
                      <a:pt x="-6324" y="61972"/>
                      <a:pt x="-10118" y="2530"/>
                      <a:pt x="20235" y="0"/>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92" name="Vrije vorm 91"/>
              <p:cNvSpPr/>
              <p:nvPr/>
            </p:nvSpPr>
            <p:spPr>
              <a:xfrm>
                <a:off x="2181050" y="4192920"/>
                <a:ext cx="820143"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93" name="Vrije vorm 92"/>
              <p:cNvSpPr/>
              <p:nvPr/>
            </p:nvSpPr>
            <p:spPr>
              <a:xfrm>
                <a:off x="2181050" y="4317311"/>
                <a:ext cx="820143"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sp>
            <p:nvSpPr>
              <p:cNvPr id="94" name="Vrije vorm 93"/>
              <p:cNvSpPr/>
              <p:nvPr/>
            </p:nvSpPr>
            <p:spPr>
              <a:xfrm>
                <a:off x="2196460" y="4441703"/>
                <a:ext cx="796023" cy="142262"/>
              </a:xfrm>
              <a:custGeom>
                <a:avLst/>
                <a:gdLst>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23340"/>
                  <a:gd name="connsiteY0" fmla="*/ 72090 h 151768"/>
                  <a:gd name="connsiteX1" fmla="*/ 405979 w 823340"/>
                  <a:gd name="connsiteY1" fmla="*/ 75884 h 151768"/>
                  <a:gd name="connsiteX2" fmla="*/ 823340 w 823340"/>
                  <a:gd name="connsiteY2" fmla="*/ 0 h 151768"/>
                  <a:gd name="connsiteX3" fmla="*/ 796780 w 823340"/>
                  <a:gd name="connsiteY3" fmla="*/ 68296 h 151768"/>
                  <a:gd name="connsiteX4" fmla="*/ 405979 w 823340"/>
                  <a:gd name="connsiteY4" fmla="*/ 151768 h 151768"/>
                  <a:gd name="connsiteX5" fmla="*/ 11383 w 823340"/>
                  <a:gd name="connsiteY5" fmla="*/ 136591 h 151768"/>
                  <a:gd name="connsiteX6" fmla="*/ 0 w 823340"/>
                  <a:gd name="connsiteY6" fmla="*/ 72090 h 151768"/>
                  <a:gd name="connsiteX0" fmla="*/ 0 w 833879"/>
                  <a:gd name="connsiteY0" fmla="*/ 72708 h 152386"/>
                  <a:gd name="connsiteX1" fmla="*/ 405979 w 833879"/>
                  <a:gd name="connsiteY1" fmla="*/ 76502 h 152386"/>
                  <a:gd name="connsiteX2" fmla="*/ 823340 w 833879"/>
                  <a:gd name="connsiteY2" fmla="*/ 618 h 152386"/>
                  <a:gd name="connsiteX3" fmla="*/ 796780 w 833879"/>
                  <a:gd name="connsiteY3" fmla="*/ 68914 h 152386"/>
                  <a:gd name="connsiteX4" fmla="*/ 405979 w 833879"/>
                  <a:gd name="connsiteY4" fmla="*/ 152386 h 152386"/>
                  <a:gd name="connsiteX5" fmla="*/ 11383 w 833879"/>
                  <a:gd name="connsiteY5" fmla="*/ 137209 h 152386"/>
                  <a:gd name="connsiteX6" fmla="*/ 0 w 833879"/>
                  <a:gd name="connsiteY6" fmla="*/ 72708 h 152386"/>
                  <a:gd name="connsiteX0" fmla="*/ 7924 w 841803"/>
                  <a:gd name="connsiteY0" fmla="*/ 72708 h 152386"/>
                  <a:gd name="connsiteX1" fmla="*/ 413903 w 841803"/>
                  <a:gd name="connsiteY1" fmla="*/ 76502 h 152386"/>
                  <a:gd name="connsiteX2" fmla="*/ 831264 w 841803"/>
                  <a:gd name="connsiteY2" fmla="*/ 618 h 152386"/>
                  <a:gd name="connsiteX3" fmla="*/ 804704 w 841803"/>
                  <a:gd name="connsiteY3" fmla="*/ 68914 h 152386"/>
                  <a:gd name="connsiteX4" fmla="*/ 413903 w 841803"/>
                  <a:gd name="connsiteY4" fmla="*/ 152386 h 152386"/>
                  <a:gd name="connsiteX5" fmla="*/ 19307 w 841803"/>
                  <a:gd name="connsiteY5" fmla="*/ 137209 h 152386"/>
                  <a:gd name="connsiteX6" fmla="*/ 7924 w 841803"/>
                  <a:gd name="connsiteY6" fmla="*/ 72708 h 152386"/>
                  <a:gd name="connsiteX0" fmla="*/ 20235 w 854114"/>
                  <a:gd name="connsiteY0" fmla="*/ 72708 h 152386"/>
                  <a:gd name="connsiteX1" fmla="*/ 426214 w 854114"/>
                  <a:gd name="connsiteY1" fmla="*/ 76502 h 152386"/>
                  <a:gd name="connsiteX2" fmla="*/ 843575 w 854114"/>
                  <a:gd name="connsiteY2" fmla="*/ 618 h 152386"/>
                  <a:gd name="connsiteX3" fmla="*/ 817015 w 854114"/>
                  <a:gd name="connsiteY3" fmla="*/ 68914 h 152386"/>
                  <a:gd name="connsiteX4" fmla="*/ 426214 w 854114"/>
                  <a:gd name="connsiteY4" fmla="*/ 152386 h 152386"/>
                  <a:gd name="connsiteX5" fmla="*/ 31618 w 854114"/>
                  <a:gd name="connsiteY5" fmla="*/ 137209 h 152386"/>
                  <a:gd name="connsiteX6" fmla="*/ 20235 w 854114"/>
                  <a:gd name="connsiteY6" fmla="*/ 72708 h 152386"/>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63888"/>
                  <a:gd name="connsiteX1" fmla="*/ 426214 w 854114"/>
                  <a:gd name="connsiteY1" fmla="*/ 76502 h 163888"/>
                  <a:gd name="connsiteX2" fmla="*/ 843575 w 854114"/>
                  <a:gd name="connsiteY2" fmla="*/ 618 h 163888"/>
                  <a:gd name="connsiteX3" fmla="*/ 817015 w 854114"/>
                  <a:gd name="connsiteY3" fmla="*/ 68914 h 163888"/>
                  <a:gd name="connsiteX4" fmla="*/ 426214 w 854114"/>
                  <a:gd name="connsiteY4" fmla="*/ 152386 h 163888"/>
                  <a:gd name="connsiteX5" fmla="*/ 31618 w 854114"/>
                  <a:gd name="connsiteY5" fmla="*/ 137209 h 163888"/>
                  <a:gd name="connsiteX6" fmla="*/ 20235 w 854114"/>
                  <a:gd name="connsiteY6" fmla="*/ 72708 h 163888"/>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76502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54114"/>
                  <a:gd name="connsiteY0" fmla="*/ 72708 h 154041"/>
                  <a:gd name="connsiteX1" fmla="*/ 426214 w 854114"/>
                  <a:gd name="connsiteY1" fmla="*/ 91679 h 154041"/>
                  <a:gd name="connsiteX2" fmla="*/ 843575 w 854114"/>
                  <a:gd name="connsiteY2" fmla="*/ 618 h 154041"/>
                  <a:gd name="connsiteX3" fmla="*/ 817015 w 854114"/>
                  <a:gd name="connsiteY3" fmla="*/ 68914 h 154041"/>
                  <a:gd name="connsiteX4" fmla="*/ 426214 w 854114"/>
                  <a:gd name="connsiteY4" fmla="*/ 152386 h 154041"/>
                  <a:gd name="connsiteX5" fmla="*/ 31618 w 854114"/>
                  <a:gd name="connsiteY5" fmla="*/ 137209 h 154041"/>
                  <a:gd name="connsiteX6" fmla="*/ 20235 w 854114"/>
                  <a:gd name="connsiteY6" fmla="*/ 72708 h 154041"/>
                  <a:gd name="connsiteX0" fmla="*/ 20235 w 836628"/>
                  <a:gd name="connsiteY0" fmla="*/ 75069 h 156402"/>
                  <a:gd name="connsiteX1" fmla="*/ 426214 w 836628"/>
                  <a:gd name="connsiteY1" fmla="*/ 94040 h 156402"/>
                  <a:gd name="connsiteX2" fmla="*/ 811681 w 836628"/>
                  <a:gd name="connsiteY2" fmla="*/ 598 h 156402"/>
                  <a:gd name="connsiteX3" fmla="*/ 817015 w 836628"/>
                  <a:gd name="connsiteY3" fmla="*/ 71275 h 156402"/>
                  <a:gd name="connsiteX4" fmla="*/ 426214 w 836628"/>
                  <a:gd name="connsiteY4" fmla="*/ 154747 h 156402"/>
                  <a:gd name="connsiteX5" fmla="*/ 31618 w 836628"/>
                  <a:gd name="connsiteY5" fmla="*/ 139570 h 156402"/>
                  <a:gd name="connsiteX6" fmla="*/ 20235 w 836628"/>
                  <a:gd name="connsiteY6" fmla="*/ 75069 h 156402"/>
                  <a:gd name="connsiteX0" fmla="*/ 20235 w 836628"/>
                  <a:gd name="connsiteY0" fmla="*/ 60929 h 142262"/>
                  <a:gd name="connsiteX1" fmla="*/ 426214 w 836628"/>
                  <a:gd name="connsiteY1" fmla="*/ 79900 h 142262"/>
                  <a:gd name="connsiteX2" fmla="*/ 811681 w 836628"/>
                  <a:gd name="connsiteY2" fmla="*/ 746 h 142262"/>
                  <a:gd name="connsiteX3" fmla="*/ 817015 w 836628"/>
                  <a:gd name="connsiteY3" fmla="*/ 57135 h 142262"/>
                  <a:gd name="connsiteX4" fmla="*/ 426214 w 836628"/>
                  <a:gd name="connsiteY4" fmla="*/ 140607 h 142262"/>
                  <a:gd name="connsiteX5" fmla="*/ 31618 w 836628"/>
                  <a:gd name="connsiteY5" fmla="*/ 125430 h 142262"/>
                  <a:gd name="connsiteX6" fmla="*/ 20235 w 836628"/>
                  <a:gd name="connsiteY6" fmla="*/ 60929 h 1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28" h="142262">
                    <a:moveTo>
                      <a:pt x="20235" y="60929"/>
                    </a:moveTo>
                    <a:cubicBezTo>
                      <a:pt x="132796" y="82430"/>
                      <a:pt x="294306" y="89930"/>
                      <a:pt x="426214" y="79900"/>
                    </a:cubicBezTo>
                    <a:cubicBezTo>
                      <a:pt x="558122" y="69870"/>
                      <a:pt x="742754" y="24776"/>
                      <a:pt x="811681" y="746"/>
                    </a:cubicBezTo>
                    <a:cubicBezTo>
                      <a:pt x="833182" y="-6843"/>
                      <a:pt x="852428" y="45752"/>
                      <a:pt x="817015" y="57135"/>
                    </a:cubicBezTo>
                    <a:cubicBezTo>
                      <a:pt x="717101" y="100136"/>
                      <a:pt x="583041" y="135548"/>
                      <a:pt x="426214" y="140607"/>
                    </a:cubicBezTo>
                    <a:cubicBezTo>
                      <a:pt x="269387" y="145666"/>
                      <a:pt x="99281" y="138710"/>
                      <a:pt x="31618" y="125430"/>
                    </a:cubicBezTo>
                    <a:cubicBezTo>
                      <a:pt x="-6324" y="122901"/>
                      <a:pt x="-10118" y="63459"/>
                      <a:pt x="20235" y="60929"/>
                    </a:cubicBezTo>
                    <a:close/>
                  </a:path>
                </a:pathLst>
              </a:custGeom>
              <a:gradFill flip="none" rotWithShape="1">
                <a:gsLst>
                  <a:gs pos="38000">
                    <a:schemeClr val="bg1"/>
                  </a:gs>
                  <a:gs pos="27000">
                    <a:schemeClr val="bg2">
                      <a:lumMod val="90000"/>
                    </a:schemeClr>
                  </a:gs>
                  <a:gs pos="2083">
                    <a:schemeClr val="bg2">
                      <a:lumMod val="75000"/>
                    </a:schemeClr>
                  </a:gs>
                  <a:gs pos="96250">
                    <a:schemeClr val="bg2">
                      <a:lumMod val="75000"/>
                    </a:schemeClr>
                  </a:gs>
                  <a:gs pos="60000">
                    <a:schemeClr val="bg2">
                      <a:lumMod val="90000"/>
                    </a:schemeClr>
                  </a:gs>
                </a:gsLst>
                <a:lin ang="0" scaled="1"/>
                <a:tileRect/>
              </a:gradFill>
              <a:ln w="38100" cap="flat" cmpd="sng" algn="ctr">
                <a:noFill/>
                <a:prstDash val="solid"/>
              </a:ln>
              <a:effectLst/>
              <a:scene3d>
                <a:camera prst="orthographicFront"/>
                <a:lightRig rig="threePt" dir="t">
                  <a:rot lat="0" lon="0" rev="0"/>
                </a:lightRig>
              </a:scene3d>
              <a:sp3d prstMaterial="metal">
                <a:bevelT w="44450" h="63500" prst="coolSlant"/>
              </a:sp3d>
            </p:spPr>
            <p:txBody>
              <a:bodyPr rtlCol="0" anchor="ctr"/>
              <a:lstStyle/>
              <a:p>
                <a:pPr algn="ctr"/>
                <a:endParaRPr lang="nl-NL" sz="1200">
                  <a:solidFill>
                    <a:schemeClr val="tx1"/>
                  </a:solidFill>
                </a:endParaRPr>
              </a:p>
            </p:txBody>
          </p:sp>
        </p:grpSp>
        <p:sp>
          <p:nvSpPr>
            <p:cNvPr id="96" name="Afgeronde rechthoek 31"/>
            <p:cNvSpPr/>
            <p:nvPr/>
          </p:nvSpPr>
          <p:spPr>
            <a:xfrm>
              <a:off x="7494805" y="3726323"/>
              <a:ext cx="365126" cy="603390"/>
            </a:xfrm>
            <a:custGeom>
              <a:avLst/>
              <a:gdLst>
                <a:gd name="connsiteX0" fmla="*/ 0 w 252498"/>
                <a:gd name="connsiteY0" fmla="*/ 76242 h 628386"/>
                <a:gd name="connsiteX1" fmla="*/ 76242 w 252498"/>
                <a:gd name="connsiteY1" fmla="*/ 0 h 628386"/>
                <a:gd name="connsiteX2" fmla="*/ 176256 w 252498"/>
                <a:gd name="connsiteY2" fmla="*/ 0 h 628386"/>
                <a:gd name="connsiteX3" fmla="*/ 252498 w 252498"/>
                <a:gd name="connsiteY3" fmla="*/ 76242 h 628386"/>
                <a:gd name="connsiteX4" fmla="*/ 252498 w 252498"/>
                <a:gd name="connsiteY4" fmla="*/ 552144 h 628386"/>
                <a:gd name="connsiteX5" fmla="*/ 176256 w 252498"/>
                <a:gd name="connsiteY5" fmla="*/ 628386 h 628386"/>
                <a:gd name="connsiteX6" fmla="*/ 76242 w 252498"/>
                <a:gd name="connsiteY6" fmla="*/ 628386 h 628386"/>
                <a:gd name="connsiteX7" fmla="*/ 0 w 252498"/>
                <a:gd name="connsiteY7" fmla="*/ 552144 h 628386"/>
                <a:gd name="connsiteX8" fmla="*/ 0 w 252498"/>
                <a:gd name="connsiteY8" fmla="*/ 76242 h 628386"/>
                <a:gd name="connsiteX0" fmla="*/ 65335 w 317833"/>
                <a:gd name="connsiteY0" fmla="*/ 76242 h 647436"/>
                <a:gd name="connsiteX1" fmla="*/ 141577 w 317833"/>
                <a:gd name="connsiteY1" fmla="*/ 0 h 647436"/>
                <a:gd name="connsiteX2" fmla="*/ 241591 w 317833"/>
                <a:gd name="connsiteY2" fmla="*/ 0 h 647436"/>
                <a:gd name="connsiteX3" fmla="*/ 317833 w 317833"/>
                <a:gd name="connsiteY3" fmla="*/ 76242 h 647436"/>
                <a:gd name="connsiteX4" fmla="*/ 317833 w 317833"/>
                <a:gd name="connsiteY4" fmla="*/ 552144 h 647436"/>
                <a:gd name="connsiteX5" fmla="*/ 241591 w 317833"/>
                <a:gd name="connsiteY5" fmla="*/ 628386 h 647436"/>
                <a:gd name="connsiteX6" fmla="*/ 10608 w 317833"/>
                <a:gd name="connsiteY6" fmla="*/ 647436 h 647436"/>
                <a:gd name="connsiteX7" fmla="*/ 65335 w 317833"/>
                <a:gd name="connsiteY7" fmla="*/ 552144 h 647436"/>
                <a:gd name="connsiteX8" fmla="*/ 65335 w 317833"/>
                <a:gd name="connsiteY8" fmla="*/ 76242 h 647436"/>
                <a:gd name="connsiteX0" fmla="*/ 65335 w 317833"/>
                <a:gd name="connsiteY0" fmla="*/ 76242 h 666486"/>
                <a:gd name="connsiteX1" fmla="*/ 141577 w 317833"/>
                <a:gd name="connsiteY1" fmla="*/ 0 h 666486"/>
                <a:gd name="connsiteX2" fmla="*/ 241591 w 317833"/>
                <a:gd name="connsiteY2" fmla="*/ 0 h 666486"/>
                <a:gd name="connsiteX3" fmla="*/ 317833 w 317833"/>
                <a:gd name="connsiteY3" fmla="*/ 76242 h 666486"/>
                <a:gd name="connsiteX4" fmla="*/ 317833 w 317833"/>
                <a:gd name="connsiteY4" fmla="*/ 552144 h 666486"/>
                <a:gd name="connsiteX5" fmla="*/ 82048 w 317833"/>
                <a:gd name="connsiteY5" fmla="*/ 666486 h 666486"/>
                <a:gd name="connsiteX6" fmla="*/ 10608 w 317833"/>
                <a:gd name="connsiteY6" fmla="*/ 647436 h 666486"/>
                <a:gd name="connsiteX7" fmla="*/ 65335 w 317833"/>
                <a:gd name="connsiteY7" fmla="*/ 552144 h 666486"/>
                <a:gd name="connsiteX8" fmla="*/ 65335 w 317833"/>
                <a:gd name="connsiteY8" fmla="*/ 76242 h 666486"/>
                <a:gd name="connsiteX0" fmla="*/ 62421 w 314919"/>
                <a:gd name="connsiteY0" fmla="*/ 76242 h 666486"/>
                <a:gd name="connsiteX1" fmla="*/ 138663 w 314919"/>
                <a:gd name="connsiteY1" fmla="*/ 0 h 666486"/>
                <a:gd name="connsiteX2" fmla="*/ 238677 w 314919"/>
                <a:gd name="connsiteY2" fmla="*/ 0 h 666486"/>
                <a:gd name="connsiteX3" fmla="*/ 314919 w 314919"/>
                <a:gd name="connsiteY3" fmla="*/ 76242 h 666486"/>
                <a:gd name="connsiteX4" fmla="*/ 314919 w 314919"/>
                <a:gd name="connsiteY4" fmla="*/ 552144 h 666486"/>
                <a:gd name="connsiteX5" fmla="*/ 79134 w 314919"/>
                <a:gd name="connsiteY5" fmla="*/ 666486 h 666486"/>
                <a:gd name="connsiteX6" fmla="*/ 7694 w 314919"/>
                <a:gd name="connsiteY6" fmla="*/ 647436 h 666486"/>
                <a:gd name="connsiteX7" fmla="*/ 110046 w 314919"/>
                <a:gd name="connsiteY7" fmla="*/ 537856 h 666486"/>
                <a:gd name="connsiteX8" fmla="*/ 62421 w 314919"/>
                <a:gd name="connsiteY8" fmla="*/ 76242 h 666486"/>
                <a:gd name="connsiteX0" fmla="*/ 107664 w 314919"/>
                <a:gd name="connsiteY0" fmla="*/ 83386 h 666486"/>
                <a:gd name="connsiteX1" fmla="*/ 138663 w 314919"/>
                <a:gd name="connsiteY1" fmla="*/ 0 h 666486"/>
                <a:gd name="connsiteX2" fmla="*/ 238677 w 314919"/>
                <a:gd name="connsiteY2" fmla="*/ 0 h 666486"/>
                <a:gd name="connsiteX3" fmla="*/ 314919 w 314919"/>
                <a:gd name="connsiteY3" fmla="*/ 76242 h 666486"/>
                <a:gd name="connsiteX4" fmla="*/ 314919 w 314919"/>
                <a:gd name="connsiteY4" fmla="*/ 552144 h 666486"/>
                <a:gd name="connsiteX5" fmla="*/ 79134 w 314919"/>
                <a:gd name="connsiteY5" fmla="*/ 666486 h 666486"/>
                <a:gd name="connsiteX6" fmla="*/ 7694 w 314919"/>
                <a:gd name="connsiteY6" fmla="*/ 647436 h 666486"/>
                <a:gd name="connsiteX7" fmla="*/ 110046 w 314919"/>
                <a:gd name="connsiteY7" fmla="*/ 537856 h 666486"/>
                <a:gd name="connsiteX8" fmla="*/ 107664 w 314919"/>
                <a:gd name="connsiteY8" fmla="*/ 83386 h 666486"/>
                <a:gd name="connsiteX0" fmla="*/ 107664 w 314919"/>
                <a:gd name="connsiteY0" fmla="*/ 83386 h 666486"/>
                <a:gd name="connsiteX1" fmla="*/ 138663 w 314919"/>
                <a:gd name="connsiteY1" fmla="*/ 33337 h 666486"/>
                <a:gd name="connsiteX2" fmla="*/ 238677 w 314919"/>
                <a:gd name="connsiteY2" fmla="*/ 0 h 666486"/>
                <a:gd name="connsiteX3" fmla="*/ 314919 w 314919"/>
                <a:gd name="connsiteY3" fmla="*/ 76242 h 666486"/>
                <a:gd name="connsiteX4" fmla="*/ 314919 w 314919"/>
                <a:gd name="connsiteY4" fmla="*/ 552144 h 666486"/>
                <a:gd name="connsiteX5" fmla="*/ 79134 w 314919"/>
                <a:gd name="connsiteY5" fmla="*/ 666486 h 666486"/>
                <a:gd name="connsiteX6" fmla="*/ 7694 w 314919"/>
                <a:gd name="connsiteY6" fmla="*/ 647436 h 666486"/>
                <a:gd name="connsiteX7" fmla="*/ 110046 w 314919"/>
                <a:gd name="connsiteY7" fmla="*/ 537856 h 666486"/>
                <a:gd name="connsiteX8" fmla="*/ 107664 w 314919"/>
                <a:gd name="connsiteY8" fmla="*/ 83386 h 666486"/>
                <a:gd name="connsiteX0" fmla="*/ 107664 w 314919"/>
                <a:gd name="connsiteY0" fmla="*/ 54811 h 637911"/>
                <a:gd name="connsiteX1" fmla="*/ 138663 w 314919"/>
                <a:gd name="connsiteY1" fmla="*/ 4762 h 637911"/>
                <a:gd name="connsiteX2" fmla="*/ 238677 w 314919"/>
                <a:gd name="connsiteY2" fmla="*/ 0 h 637911"/>
                <a:gd name="connsiteX3" fmla="*/ 314919 w 314919"/>
                <a:gd name="connsiteY3" fmla="*/ 47667 h 637911"/>
                <a:gd name="connsiteX4" fmla="*/ 314919 w 314919"/>
                <a:gd name="connsiteY4" fmla="*/ 523569 h 637911"/>
                <a:gd name="connsiteX5" fmla="*/ 79134 w 314919"/>
                <a:gd name="connsiteY5" fmla="*/ 637911 h 637911"/>
                <a:gd name="connsiteX6" fmla="*/ 7694 w 314919"/>
                <a:gd name="connsiteY6" fmla="*/ 618861 h 637911"/>
                <a:gd name="connsiteX7" fmla="*/ 110046 w 314919"/>
                <a:gd name="connsiteY7" fmla="*/ 509281 h 637911"/>
                <a:gd name="connsiteX8" fmla="*/ 107664 w 314919"/>
                <a:gd name="connsiteY8" fmla="*/ 54811 h 637911"/>
                <a:gd name="connsiteX0" fmla="*/ 183842 w 391097"/>
                <a:gd name="connsiteY0" fmla="*/ 54811 h 637911"/>
                <a:gd name="connsiteX1" fmla="*/ 214841 w 391097"/>
                <a:gd name="connsiteY1" fmla="*/ 4762 h 637911"/>
                <a:gd name="connsiteX2" fmla="*/ 314855 w 391097"/>
                <a:gd name="connsiteY2" fmla="*/ 0 h 637911"/>
                <a:gd name="connsiteX3" fmla="*/ 391097 w 391097"/>
                <a:gd name="connsiteY3" fmla="*/ 47667 h 637911"/>
                <a:gd name="connsiteX4" fmla="*/ 391097 w 391097"/>
                <a:gd name="connsiteY4" fmla="*/ 523569 h 637911"/>
                <a:gd name="connsiteX5" fmla="*/ 155312 w 391097"/>
                <a:gd name="connsiteY5" fmla="*/ 637911 h 637911"/>
                <a:gd name="connsiteX6" fmla="*/ 5291 w 391097"/>
                <a:gd name="connsiteY6" fmla="*/ 597430 h 637911"/>
                <a:gd name="connsiteX7" fmla="*/ 186224 w 391097"/>
                <a:gd name="connsiteY7" fmla="*/ 509281 h 637911"/>
                <a:gd name="connsiteX8" fmla="*/ 183842 w 391097"/>
                <a:gd name="connsiteY8" fmla="*/ 54811 h 637911"/>
                <a:gd name="connsiteX0" fmla="*/ 184275 w 391530"/>
                <a:gd name="connsiteY0" fmla="*/ 54811 h 637911"/>
                <a:gd name="connsiteX1" fmla="*/ 215274 w 391530"/>
                <a:gd name="connsiteY1" fmla="*/ 4762 h 637911"/>
                <a:gd name="connsiteX2" fmla="*/ 315288 w 391530"/>
                <a:gd name="connsiteY2" fmla="*/ 0 h 637911"/>
                <a:gd name="connsiteX3" fmla="*/ 391530 w 391530"/>
                <a:gd name="connsiteY3" fmla="*/ 47667 h 637911"/>
                <a:gd name="connsiteX4" fmla="*/ 391530 w 391530"/>
                <a:gd name="connsiteY4" fmla="*/ 523569 h 637911"/>
                <a:gd name="connsiteX5" fmla="*/ 155745 w 391530"/>
                <a:gd name="connsiteY5" fmla="*/ 637911 h 637911"/>
                <a:gd name="connsiteX6" fmla="*/ 5724 w 391530"/>
                <a:gd name="connsiteY6" fmla="*/ 597430 h 637911"/>
                <a:gd name="connsiteX7" fmla="*/ 167607 w 391530"/>
                <a:gd name="connsiteY7" fmla="*/ 497375 h 637911"/>
                <a:gd name="connsiteX8" fmla="*/ 184275 w 391530"/>
                <a:gd name="connsiteY8" fmla="*/ 54811 h 637911"/>
                <a:gd name="connsiteX0" fmla="*/ 184275 w 391530"/>
                <a:gd name="connsiteY0" fmla="*/ 54811 h 711730"/>
                <a:gd name="connsiteX1" fmla="*/ 215274 w 391530"/>
                <a:gd name="connsiteY1" fmla="*/ 4762 h 711730"/>
                <a:gd name="connsiteX2" fmla="*/ 315288 w 391530"/>
                <a:gd name="connsiteY2" fmla="*/ 0 h 711730"/>
                <a:gd name="connsiteX3" fmla="*/ 391530 w 391530"/>
                <a:gd name="connsiteY3" fmla="*/ 47667 h 711730"/>
                <a:gd name="connsiteX4" fmla="*/ 391530 w 391530"/>
                <a:gd name="connsiteY4" fmla="*/ 523569 h 711730"/>
                <a:gd name="connsiteX5" fmla="*/ 127170 w 391530"/>
                <a:gd name="connsiteY5" fmla="*/ 711730 h 711730"/>
                <a:gd name="connsiteX6" fmla="*/ 5724 w 391530"/>
                <a:gd name="connsiteY6" fmla="*/ 597430 h 711730"/>
                <a:gd name="connsiteX7" fmla="*/ 167607 w 391530"/>
                <a:gd name="connsiteY7" fmla="*/ 497375 h 711730"/>
                <a:gd name="connsiteX8" fmla="*/ 184275 w 391530"/>
                <a:gd name="connsiteY8" fmla="*/ 54811 h 71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530" h="711730">
                  <a:moveTo>
                    <a:pt x="184275" y="54811"/>
                  </a:moveTo>
                  <a:cubicBezTo>
                    <a:pt x="184275" y="12704"/>
                    <a:pt x="173167" y="4762"/>
                    <a:pt x="215274" y="4762"/>
                  </a:cubicBezTo>
                  <a:lnTo>
                    <a:pt x="315288" y="0"/>
                  </a:lnTo>
                  <a:cubicBezTo>
                    <a:pt x="357395" y="0"/>
                    <a:pt x="391530" y="5560"/>
                    <a:pt x="391530" y="47667"/>
                  </a:cubicBezTo>
                  <a:lnTo>
                    <a:pt x="391530" y="523569"/>
                  </a:lnTo>
                  <a:cubicBezTo>
                    <a:pt x="391530" y="565676"/>
                    <a:pt x="169277" y="711730"/>
                    <a:pt x="127170" y="711730"/>
                  </a:cubicBezTo>
                  <a:cubicBezTo>
                    <a:pt x="93832" y="711730"/>
                    <a:pt x="39062" y="597430"/>
                    <a:pt x="5724" y="597430"/>
                  </a:cubicBezTo>
                  <a:cubicBezTo>
                    <a:pt x="-36383" y="597430"/>
                    <a:pt x="167607" y="539482"/>
                    <a:pt x="167607" y="497375"/>
                  </a:cubicBezTo>
                  <a:lnTo>
                    <a:pt x="184275" y="54811"/>
                  </a:lnTo>
                  <a:close/>
                </a:path>
              </a:pathLst>
            </a:custGeom>
            <a:solidFill>
              <a:srgbClr val="353535">
                <a:alpha val="50196"/>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7" name="Maan 96"/>
            <p:cNvSpPr/>
            <p:nvPr/>
          </p:nvSpPr>
          <p:spPr>
            <a:xfrm rot="16200000">
              <a:off x="7597010" y="3440615"/>
              <a:ext cx="51362" cy="502980"/>
            </a:xfrm>
            <a:prstGeom prst="moon">
              <a:avLst>
                <a:gd name="adj" fmla="val 42321"/>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98" name="Glance"/>
          <p:cNvSpPr/>
          <p:nvPr/>
        </p:nvSpPr>
        <p:spPr>
          <a:xfrm rot="3600000">
            <a:off x="7895032" y="2174258"/>
            <a:ext cx="889398" cy="460596"/>
          </a:xfrm>
          <a:custGeom>
            <a:avLst/>
            <a:gdLst>
              <a:gd name="connsiteX0" fmla="*/ 0 w 1001681"/>
              <a:gd name="connsiteY0" fmla="*/ 272863 h 545726"/>
              <a:gd name="connsiteX1" fmla="*/ 500841 w 1001681"/>
              <a:gd name="connsiteY1" fmla="*/ 0 h 545726"/>
              <a:gd name="connsiteX2" fmla="*/ 1001682 w 1001681"/>
              <a:gd name="connsiteY2" fmla="*/ 272863 h 545726"/>
              <a:gd name="connsiteX3" fmla="*/ 500841 w 1001681"/>
              <a:gd name="connsiteY3" fmla="*/ 545726 h 545726"/>
              <a:gd name="connsiteX4" fmla="*/ 0 w 1001681"/>
              <a:gd name="connsiteY4" fmla="*/ 272863 h 545726"/>
              <a:gd name="connsiteX0" fmla="*/ 7 w 1001689"/>
              <a:gd name="connsiteY0" fmla="*/ 272863 h 363820"/>
              <a:gd name="connsiteX1" fmla="*/ 500848 w 1001689"/>
              <a:gd name="connsiteY1" fmla="*/ 0 h 363820"/>
              <a:gd name="connsiteX2" fmla="*/ 1001689 w 1001689"/>
              <a:gd name="connsiteY2" fmla="*/ 272863 h 363820"/>
              <a:gd name="connsiteX3" fmla="*/ 509725 w 1001689"/>
              <a:gd name="connsiteY3" fmla="*/ 341540 h 363820"/>
              <a:gd name="connsiteX4" fmla="*/ 7 w 1001689"/>
              <a:gd name="connsiteY4" fmla="*/ 272863 h 363820"/>
              <a:gd name="connsiteX0" fmla="*/ 7 w 1001689"/>
              <a:gd name="connsiteY0" fmla="*/ 272863 h 410634"/>
              <a:gd name="connsiteX1" fmla="*/ 500848 w 1001689"/>
              <a:gd name="connsiteY1" fmla="*/ 0 h 410634"/>
              <a:gd name="connsiteX2" fmla="*/ 1001689 w 1001689"/>
              <a:gd name="connsiteY2" fmla="*/ 272863 h 410634"/>
              <a:gd name="connsiteX3" fmla="*/ 509725 w 1001689"/>
              <a:gd name="connsiteY3" fmla="*/ 341540 h 410634"/>
              <a:gd name="connsiteX4" fmla="*/ 7 w 1001689"/>
              <a:gd name="connsiteY4" fmla="*/ 272863 h 410634"/>
              <a:gd name="connsiteX0" fmla="*/ 3266 w 1004960"/>
              <a:gd name="connsiteY0" fmla="*/ 272863 h 461767"/>
              <a:gd name="connsiteX1" fmla="*/ 504107 w 1004960"/>
              <a:gd name="connsiteY1" fmla="*/ 0 h 461767"/>
              <a:gd name="connsiteX2" fmla="*/ 1004948 w 1004960"/>
              <a:gd name="connsiteY2" fmla="*/ 272863 h 461767"/>
              <a:gd name="connsiteX3" fmla="*/ 717171 w 1004960"/>
              <a:gd name="connsiteY3" fmla="*/ 412561 h 461767"/>
              <a:gd name="connsiteX4" fmla="*/ 3266 w 1004960"/>
              <a:gd name="connsiteY4" fmla="*/ 272863 h 461767"/>
              <a:gd name="connsiteX0" fmla="*/ 5121 w 1006803"/>
              <a:gd name="connsiteY0" fmla="*/ 272863 h 413390"/>
              <a:gd name="connsiteX1" fmla="*/ 505962 w 1006803"/>
              <a:gd name="connsiteY1" fmla="*/ 0 h 413390"/>
              <a:gd name="connsiteX2" fmla="*/ 1006803 w 1006803"/>
              <a:gd name="connsiteY2" fmla="*/ 272863 h 413390"/>
              <a:gd name="connsiteX3" fmla="*/ 719026 w 1006803"/>
              <a:gd name="connsiteY3" fmla="*/ 412561 h 413390"/>
              <a:gd name="connsiteX4" fmla="*/ 274201 w 1006803"/>
              <a:gd name="connsiteY4" fmla="*/ 328232 h 413390"/>
              <a:gd name="connsiteX5" fmla="*/ 5121 w 1006803"/>
              <a:gd name="connsiteY5" fmla="*/ 272863 h 413390"/>
              <a:gd name="connsiteX0" fmla="*/ 7661 w 1009343"/>
              <a:gd name="connsiteY0" fmla="*/ 272863 h 452661"/>
              <a:gd name="connsiteX1" fmla="*/ 508502 w 1009343"/>
              <a:gd name="connsiteY1" fmla="*/ 0 h 452661"/>
              <a:gd name="connsiteX2" fmla="*/ 1009343 w 1009343"/>
              <a:gd name="connsiteY2" fmla="*/ 272863 h 452661"/>
              <a:gd name="connsiteX3" fmla="*/ 721566 w 1009343"/>
              <a:gd name="connsiteY3" fmla="*/ 412561 h 452661"/>
              <a:gd name="connsiteX4" fmla="*/ 241230 w 1009343"/>
              <a:gd name="connsiteY4" fmla="*/ 443641 h 452661"/>
              <a:gd name="connsiteX5" fmla="*/ 7661 w 1009343"/>
              <a:gd name="connsiteY5" fmla="*/ 272863 h 452661"/>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7662 w 1009344"/>
              <a:gd name="connsiteY0" fmla="*/ 272863 h 475469"/>
              <a:gd name="connsiteX1" fmla="*/ 508503 w 1009344"/>
              <a:gd name="connsiteY1" fmla="*/ 0 h 475469"/>
              <a:gd name="connsiteX2" fmla="*/ 1009344 w 1009344"/>
              <a:gd name="connsiteY2" fmla="*/ 272863 h 475469"/>
              <a:gd name="connsiteX3" fmla="*/ 721567 w 1009344"/>
              <a:gd name="connsiteY3" fmla="*/ 456949 h 475469"/>
              <a:gd name="connsiteX4" fmla="*/ 241231 w 1009344"/>
              <a:gd name="connsiteY4" fmla="*/ 443641 h 475469"/>
              <a:gd name="connsiteX5" fmla="*/ 7662 w 1009344"/>
              <a:gd name="connsiteY5" fmla="*/ 272863 h 475469"/>
              <a:gd name="connsiteX0" fmla="*/ 8764 w 1010446"/>
              <a:gd name="connsiteY0" fmla="*/ 272863 h 475469"/>
              <a:gd name="connsiteX1" fmla="*/ 509605 w 1010446"/>
              <a:gd name="connsiteY1" fmla="*/ 0 h 475469"/>
              <a:gd name="connsiteX2" fmla="*/ 1010446 w 1010446"/>
              <a:gd name="connsiteY2" fmla="*/ 272863 h 475469"/>
              <a:gd name="connsiteX3" fmla="*/ 722669 w 1010446"/>
              <a:gd name="connsiteY3" fmla="*/ 456949 h 475469"/>
              <a:gd name="connsiteX4" fmla="*/ 242333 w 1010446"/>
              <a:gd name="connsiteY4" fmla="*/ 443641 h 475469"/>
              <a:gd name="connsiteX5" fmla="*/ 8764 w 1010446"/>
              <a:gd name="connsiteY5" fmla="*/ 272863 h 47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0446" h="475469">
                <a:moveTo>
                  <a:pt x="8764" y="272863"/>
                </a:moveTo>
                <a:cubicBezTo>
                  <a:pt x="53309" y="198923"/>
                  <a:pt x="232998" y="0"/>
                  <a:pt x="509605" y="0"/>
                </a:cubicBezTo>
                <a:cubicBezTo>
                  <a:pt x="786212" y="0"/>
                  <a:pt x="1010446" y="122165"/>
                  <a:pt x="1010446" y="272863"/>
                </a:cubicBezTo>
                <a:cubicBezTo>
                  <a:pt x="1010446" y="423561"/>
                  <a:pt x="832933" y="517263"/>
                  <a:pt x="722669" y="456949"/>
                </a:cubicBezTo>
                <a:cubicBezTo>
                  <a:pt x="612405" y="396635"/>
                  <a:pt x="387950" y="421056"/>
                  <a:pt x="242333" y="443641"/>
                </a:cubicBezTo>
                <a:cubicBezTo>
                  <a:pt x="96716" y="466226"/>
                  <a:pt x="-35781" y="346803"/>
                  <a:pt x="8764" y="272863"/>
                </a:cubicBezTo>
                <a:close/>
              </a:path>
            </a:pathLst>
          </a:custGeom>
          <a:gradFill flip="none" rotWithShape="1">
            <a:gsLst>
              <a:gs pos="5000">
                <a:schemeClr val="bg2">
                  <a:lumMod val="90000"/>
                  <a:alpha val="40000"/>
                </a:schemeClr>
              </a:gs>
              <a:gs pos="74000">
                <a:schemeClr val="bg1">
                  <a:alpha val="0"/>
                </a:schemeClr>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99" name="Glance"/>
          <p:cNvSpPr/>
          <p:nvPr/>
        </p:nvSpPr>
        <p:spPr>
          <a:xfrm rot="18000000">
            <a:off x="7391257" y="2252097"/>
            <a:ext cx="862774" cy="491238"/>
          </a:xfrm>
          <a:custGeom>
            <a:avLst/>
            <a:gdLst>
              <a:gd name="connsiteX0" fmla="*/ 0 w 1001681"/>
              <a:gd name="connsiteY0" fmla="*/ 272863 h 545726"/>
              <a:gd name="connsiteX1" fmla="*/ 500841 w 1001681"/>
              <a:gd name="connsiteY1" fmla="*/ 0 h 545726"/>
              <a:gd name="connsiteX2" fmla="*/ 1001682 w 1001681"/>
              <a:gd name="connsiteY2" fmla="*/ 272863 h 545726"/>
              <a:gd name="connsiteX3" fmla="*/ 500841 w 1001681"/>
              <a:gd name="connsiteY3" fmla="*/ 545726 h 545726"/>
              <a:gd name="connsiteX4" fmla="*/ 0 w 1001681"/>
              <a:gd name="connsiteY4" fmla="*/ 272863 h 545726"/>
              <a:gd name="connsiteX0" fmla="*/ 7 w 1001689"/>
              <a:gd name="connsiteY0" fmla="*/ 272863 h 363820"/>
              <a:gd name="connsiteX1" fmla="*/ 500848 w 1001689"/>
              <a:gd name="connsiteY1" fmla="*/ 0 h 363820"/>
              <a:gd name="connsiteX2" fmla="*/ 1001689 w 1001689"/>
              <a:gd name="connsiteY2" fmla="*/ 272863 h 363820"/>
              <a:gd name="connsiteX3" fmla="*/ 509725 w 1001689"/>
              <a:gd name="connsiteY3" fmla="*/ 341540 h 363820"/>
              <a:gd name="connsiteX4" fmla="*/ 7 w 1001689"/>
              <a:gd name="connsiteY4" fmla="*/ 272863 h 363820"/>
              <a:gd name="connsiteX0" fmla="*/ 7 w 1001689"/>
              <a:gd name="connsiteY0" fmla="*/ 272863 h 410634"/>
              <a:gd name="connsiteX1" fmla="*/ 500848 w 1001689"/>
              <a:gd name="connsiteY1" fmla="*/ 0 h 410634"/>
              <a:gd name="connsiteX2" fmla="*/ 1001689 w 1001689"/>
              <a:gd name="connsiteY2" fmla="*/ 272863 h 410634"/>
              <a:gd name="connsiteX3" fmla="*/ 509725 w 1001689"/>
              <a:gd name="connsiteY3" fmla="*/ 341540 h 410634"/>
              <a:gd name="connsiteX4" fmla="*/ 7 w 1001689"/>
              <a:gd name="connsiteY4" fmla="*/ 272863 h 410634"/>
              <a:gd name="connsiteX0" fmla="*/ 3266 w 1004960"/>
              <a:gd name="connsiteY0" fmla="*/ 272863 h 461767"/>
              <a:gd name="connsiteX1" fmla="*/ 504107 w 1004960"/>
              <a:gd name="connsiteY1" fmla="*/ 0 h 461767"/>
              <a:gd name="connsiteX2" fmla="*/ 1004948 w 1004960"/>
              <a:gd name="connsiteY2" fmla="*/ 272863 h 461767"/>
              <a:gd name="connsiteX3" fmla="*/ 717171 w 1004960"/>
              <a:gd name="connsiteY3" fmla="*/ 412561 h 461767"/>
              <a:gd name="connsiteX4" fmla="*/ 3266 w 1004960"/>
              <a:gd name="connsiteY4" fmla="*/ 272863 h 461767"/>
              <a:gd name="connsiteX0" fmla="*/ 5121 w 1006803"/>
              <a:gd name="connsiteY0" fmla="*/ 272863 h 413390"/>
              <a:gd name="connsiteX1" fmla="*/ 505962 w 1006803"/>
              <a:gd name="connsiteY1" fmla="*/ 0 h 413390"/>
              <a:gd name="connsiteX2" fmla="*/ 1006803 w 1006803"/>
              <a:gd name="connsiteY2" fmla="*/ 272863 h 413390"/>
              <a:gd name="connsiteX3" fmla="*/ 719026 w 1006803"/>
              <a:gd name="connsiteY3" fmla="*/ 412561 h 413390"/>
              <a:gd name="connsiteX4" fmla="*/ 274201 w 1006803"/>
              <a:gd name="connsiteY4" fmla="*/ 328232 h 413390"/>
              <a:gd name="connsiteX5" fmla="*/ 5121 w 1006803"/>
              <a:gd name="connsiteY5" fmla="*/ 272863 h 413390"/>
              <a:gd name="connsiteX0" fmla="*/ 7661 w 1009343"/>
              <a:gd name="connsiteY0" fmla="*/ 272863 h 452661"/>
              <a:gd name="connsiteX1" fmla="*/ 508502 w 1009343"/>
              <a:gd name="connsiteY1" fmla="*/ 0 h 452661"/>
              <a:gd name="connsiteX2" fmla="*/ 1009343 w 1009343"/>
              <a:gd name="connsiteY2" fmla="*/ 272863 h 452661"/>
              <a:gd name="connsiteX3" fmla="*/ 721566 w 1009343"/>
              <a:gd name="connsiteY3" fmla="*/ 412561 h 452661"/>
              <a:gd name="connsiteX4" fmla="*/ 241230 w 1009343"/>
              <a:gd name="connsiteY4" fmla="*/ 443641 h 452661"/>
              <a:gd name="connsiteX5" fmla="*/ 7661 w 1009343"/>
              <a:gd name="connsiteY5" fmla="*/ 272863 h 452661"/>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7662 w 1009344"/>
              <a:gd name="connsiteY0" fmla="*/ 272863 h 475469"/>
              <a:gd name="connsiteX1" fmla="*/ 508503 w 1009344"/>
              <a:gd name="connsiteY1" fmla="*/ 0 h 475469"/>
              <a:gd name="connsiteX2" fmla="*/ 1009344 w 1009344"/>
              <a:gd name="connsiteY2" fmla="*/ 272863 h 475469"/>
              <a:gd name="connsiteX3" fmla="*/ 721567 w 1009344"/>
              <a:gd name="connsiteY3" fmla="*/ 456949 h 475469"/>
              <a:gd name="connsiteX4" fmla="*/ 241231 w 1009344"/>
              <a:gd name="connsiteY4" fmla="*/ 443641 h 475469"/>
              <a:gd name="connsiteX5" fmla="*/ 7662 w 1009344"/>
              <a:gd name="connsiteY5" fmla="*/ 272863 h 475469"/>
              <a:gd name="connsiteX0" fmla="*/ 8764 w 1010446"/>
              <a:gd name="connsiteY0" fmla="*/ 272863 h 475469"/>
              <a:gd name="connsiteX1" fmla="*/ 509605 w 1010446"/>
              <a:gd name="connsiteY1" fmla="*/ 0 h 475469"/>
              <a:gd name="connsiteX2" fmla="*/ 1010446 w 1010446"/>
              <a:gd name="connsiteY2" fmla="*/ 272863 h 475469"/>
              <a:gd name="connsiteX3" fmla="*/ 722669 w 1010446"/>
              <a:gd name="connsiteY3" fmla="*/ 456949 h 475469"/>
              <a:gd name="connsiteX4" fmla="*/ 242333 w 1010446"/>
              <a:gd name="connsiteY4" fmla="*/ 443641 h 475469"/>
              <a:gd name="connsiteX5" fmla="*/ 8764 w 1010446"/>
              <a:gd name="connsiteY5" fmla="*/ 272863 h 47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0446" h="475469">
                <a:moveTo>
                  <a:pt x="8764" y="272863"/>
                </a:moveTo>
                <a:cubicBezTo>
                  <a:pt x="53309" y="198923"/>
                  <a:pt x="232998" y="0"/>
                  <a:pt x="509605" y="0"/>
                </a:cubicBezTo>
                <a:cubicBezTo>
                  <a:pt x="786212" y="0"/>
                  <a:pt x="1010446" y="122165"/>
                  <a:pt x="1010446" y="272863"/>
                </a:cubicBezTo>
                <a:cubicBezTo>
                  <a:pt x="1010446" y="423561"/>
                  <a:pt x="832933" y="517263"/>
                  <a:pt x="722669" y="456949"/>
                </a:cubicBezTo>
                <a:cubicBezTo>
                  <a:pt x="612405" y="396635"/>
                  <a:pt x="387950" y="421056"/>
                  <a:pt x="242333" y="443641"/>
                </a:cubicBezTo>
                <a:cubicBezTo>
                  <a:pt x="96716" y="466226"/>
                  <a:pt x="-35781" y="346803"/>
                  <a:pt x="8764" y="272863"/>
                </a:cubicBezTo>
                <a:close/>
              </a:path>
            </a:pathLst>
          </a:custGeom>
          <a:gradFill flip="none" rotWithShape="1">
            <a:gsLst>
              <a:gs pos="5000">
                <a:schemeClr val="bg2">
                  <a:lumMod val="90000"/>
                  <a:alpha val="40000"/>
                </a:schemeClr>
              </a:gs>
              <a:gs pos="74000">
                <a:schemeClr val="bg1">
                  <a:alpha val="0"/>
                </a:schemeClr>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00" name="Glance"/>
          <p:cNvSpPr/>
          <p:nvPr/>
        </p:nvSpPr>
        <p:spPr>
          <a:xfrm rot="21240000">
            <a:off x="7650010" y="2095737"/>
            <a:ext cx="643602" cy="333134"/>
          </a:xfrm>
          <a:custGeom>
            <a:avLst/>
            <a:gdLst>
              <a:gd name="connsiteX0" fmla="*/ 0 w 1001681"/>
              <a:gd name="connsiteY0" fmla="*/ 272863 h 545726"/>
              <a:gd name="connsiteX1" fmla="*/ 500841 w 1001681"/>
              <a:gd name="connsiteY1" fmla="*/ 0 h 545726"/>
              <a:gd name="connsiteX2" fmla="*/ 1001682 w 1001681"/>
              <a:gd name="connsiteY2" fmla="*/ 272863 h 545726"/>
              <a:gd name="connsiteX3" fmla="*/ 500841 w 1001681"/>
              <a:gd name="connsiteY3" fmla="*/ 545726 h 545726"/>
              <a:gd name="connsiteX4" fmla="*/ 0 w 1001681"/>
              <a:gd name="connsiteY4" fmla="*/ 272863 h 545726"/>
              <a:gd name="connsiteX0" fmla="*/ 7 w 1001689"/>
              <a:gd name="connsiteY0" fmla="*/ 272863 h 363820"/>
              <a:gd name="connsiteX1" fmla="*/ 500848 w 1001689"/>
              <a:gd name="connsiteY1" fmla="*/ 0 h 363820"/>
              <a:gd name="connsiteX2" fmla="*/ 1001689 w 1001689"/>
              <a:gd name="connsiteY2" fmla="*/ 272863 h 363820"/>
              <a:gd name="connsiteX3" fmla="*/ 509725 w 1001689"/>
              <a:gd name="connsiteY3" fmla="*/ 341540 h 363820"/>
              <a:gd name="connsiteX4" fmla="*/ 7 w 1001689"/>
              <a:gd name="connsiteY4" fmla="*/ 272863 h 363820"/>
              <a:gd name="connsiteX0" fmla="*/ 7 w 1001689"/>
              <a:gd name="connsiteY0" fmla="*/ 272863 h 410634"/>
              <a:gd name="connsiteX1" fmla="*/ 500848 w 1001689"/>
              <a:gd name="connsiteY1" fmla="*/ 0 h 410634"/>
              <a:gd name="connsiteX2" fmla="*/ 1001689 w 1001689"/>
              <a:gd name="connsiteY2" fmla="*/ 272863 h 410634"/>
              <a:gd name="connsiteX3" fmla="*/ 509725 w 1001689"/>
              <a:gd name="connsiteY3" fmla="*/ 341540 h 410634"/>
              <a:gd name="connsiteX4" fmla="*/ 7 w 1001689"/>
              <a:gd name="connsiteY4" fmla="*/ 272863 h 410634"/>
              <a:gd name="connsiteX0" fmla="*/ 3266 w 1004960"/>
              <a:gd name="connsiteY0" fmla="*/ 272863 h 461767"/>
              <a:gd name="connsiteX1" fmla="*/ 504107 w 1004960"/>
              <a:gd name="connsiteY1" fmla="*/ 0 h 461767"/>
              <a:gd name="connsiteX2" fmla="*/ 1004948 w 1004960"/>
              <a:gd name="connsiteY2" fmla="*/ 272863 h 461767"/>
              <a:gd name="connsiteX3" fmla="*/ 717171 w 1004960"/>
              <a:gd name="connsiteY3" fmla="*/ 412561 h 461767"/>
              <a:gd name="connsiteX4" fmla="*/ 3266 w 1004960"/>
              <a:gd name="connsiteY4" fmla="*/ 272863 h 461767"/>
              <a:gd name="connsiteX0" fmla="*/ 5121 w 1006803"/>
              <a:gd name="connsiteY0" fmla="*/ 272863 h 413390"/>
              <a:gd name="connsiteX1" fmla="*/ 505962 w 1006803"/>
              <a:gd name="connsiteY1" fmla="*/ 0 h 413390"/>
              <a:gd name="connsiteX2" fmla="*/ 1006803 w 1006803"/>
              <a:gd name="connsiteY2" fmla="*/ 272863 h 413390"/>
              <a:gd name="connsiteX3" fmla="*/ 719026 w 1006803"/>
              <a:gd name="connsiteY3" fmla="*/ 412561 h 413390"/>
              <a:gd name="connsiteX4" fmla="*/ 274201 w 1006803"/>
              <a:gd name="connsiteY4" fmla="*/ 328232 h 413390"/>
              <a:gd name="connsiteX5" fmla="*/ 5121 w 1006803"/>
              <a:gd name="connsiteY5" fmla="*/ 272863 h 413390"/>
              <a:gd name="connsiteX0" fmla="*/ 7661 w 1009343"/>
              <a:gd name="connsiteY0" fmla="*/ 272863 h 452661"/>
              <a:gd name="connsiteX1" fmla="*/ 508502 w 1009343"/>
              <a:gd name="connsiteY1" fmla="*/ 0 h 452661"/>
              <a:gd name="connsiteX2" fmla="*/ 1009343 w 1009343"/>
              <a:gd name="connsiteY2" fmla="*/ 272863 h 452661"/>
              <a:gd name="connsiteX3" fmla="*/ 721566 w 1009343"/>
              <a:gd name="connsiteY3" fmla="*/ 412561 h 452661"/>
              <a:gd name="connsiteX4" fmla="*/ 241230 w 1009343"/>
              <a:gd name="connsiteY4" fmla="*/ 443641 h 452661"/>
              <a:gd name="connsiteX5" fmla="*/ 7661 w 1009343"/>
              <a:gd name="connsiteY5" fmla="*/ 272863 h 452661"/>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10185 w 1011867"/>
              <a:gd name="connsiteY0" fmla="*/ 272863 h 455915"/>
              <a:gd name="connsiteX1" fmla="*/ 511026 w 1011867"/>
              <a:gd name="connsiteY1" fmla="*/ 0 h 455915"/>
              <a:gd name="connsiteX2" fmla="*/ 1011867 w 1011867"/>
              <a:gd name="connsiteY2" fmla="*/ 272863 h 455915"/>
              <a:gd name="connsiteX3" fmla="*/ 724090 w 1011867"/>
              <a:gd name="connsiteY3" fmla="*/ 412561 h 455915"/>
              <a:gd name="connsiteX4" fmla="*/ 243754 w 1011867"/>
              <a:gd name="connsiteY4" fmla="*/ 443641 h 455915"/>
              <a:gd name="connsiteX5" fmla="*/ 10185 w 1011867"/>
              <a:gd name="connsiteY5" fmla="*/ 272863 h 455915"/>
              <a:gd name="connsiteX0" fmla="*/ 7662 w 1009344"/>
              <a:gd name="connsiteY0" fmla="*/ 272863 h 475469"/>
              <a:gd name="connsiteX1" fmla="*/ 508503 w 1009344"/>
              <a:gd name="connsiteY1" fmla="*/ 0 h 475469"/>
              <a:gd name="connsiteX2" fmla="*/ 1009344 w 1009344"/>
              <a:gd name="connsiteY2" fmla="*/ 272863 h 475469"/>
              <a:gd name="connsiteX3" fmla="*/ 721567 w 1009344"/>
              <a:gd name="connsiteY3" fmla="*/ 456949 h 475469"/>
              <a:gd name="connsiteX4" fmla="*/ 241231 w 1009344"/>
              <a:gd name="connsiteY4" fmla="*/ 443641 h 475469"/>
              <a:gd name="connsiteX5" fmla="*/ 7662 w 1009344"/>
              <a:gd name="connsiteY5" fmla="*/ 272863 h 475469"/>
              <a:gd name="connsiteX0" fmla="*/ 8764 w 1010446"/>
              <a:gd name="connsiteY0" fmla="*/ 272863 h 475469"/>
              <a:gd name="connsiteX1" fmla="*/ 509605 w 1010446"/>
              <a:gd name="connsiteY1" fmla="*/ 0 h 475469"/>
              <a:gd name="connsiteX2" fmla="*/ 1010446 w 1010446"/>
              <a:gd name="connsiteY2" fmla="*/ 272863 h 475469"/>
              <a:gd name="connsiteX3" fmla="*/ 722669 w 1010446"/>
              <a:gd name="connsiteY3" fmla="*/ 456949 h 475469"/>
              <a:gd name="connsiteX4" fmla="*/ 242333 w 1010446"/>
              <a:gd name="connsiteY4" fmla="*/ 443641 h 475469"/>
              <a:gd name="connsiteX5" fmla="*/ 8764 w 1010446"/>
              <a:gd name="connsiteY5" fmla="*/ 272863 h 47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0446" h="475469">
                <a:moveTo>
                  <a:pt x="8764" y="272863"/>
                </a:moveTo>
                <a:cubicBezTo>
                  <a:pt x="53309" y="198923"/>
                  <a:pt x="232998" y="0"/>
                  <a:pt x="509605" y="0"/>
                </a:cubicBezTo>
                <a:cubicBezTo>
                  <a:pt x="786212" y="0"/>
                  <a:pt x="1010446" y="122165"/>
                  <a:pt x="1010446" y="272863"/>
                </a:cubicBezTo>
                <a:cubicBezTo>
                  <a:pt x="1010446" y="423561"/>
                  <a:pt x="832933" y="517263"/>
                  <a:pt x="722669" y="456949"/>
                </a:cubicBezTo>
                <a:cubicBezTo>
                  <a:pt x="612405" y="396635"/>
                  <a:pt x="387950" y="421056"/>
                  <a:pt x="242333" y="443641"/>
                </a:cubicBezTo>
                <a:cubicBezTo>
                  <a:pt x="96716" y="466226"/>
                  <a:pt x="-35781" y="346803"/>
                  <a:pt x="8764" y="272863"/>
                </a:cubicBezTo>
                <a:close/>
              </a:path>
            </a:pathLst>
          </a:custGeom>
          <a:gradFill flip="none" rotWithShape="1">
            <a:gsLst>
              <a:gs pos="42000">
                <a:schemeClr val="bg1"/>
              </a:gs>
              <a:gs pos="100000">
                <a:schemeClr val="bg1">
                  <a:alpha val="0"/>
                </a:schemeClr>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01" name="Gloeidraad"/>
          <p:cNvSpPr/>
          <p:nvPr/>
        </p:nvSpPr>
        <p:spPr>
          <a:xfrm>
            <a:off x="7930216" y="2935447"/>
            <a:ext cx="286002" cy="65700"/>
          </a:xfrm>
          <a:custGeom>
            <a:avLst/>
            <a:gdLst>
              <a:gd name="connsiteX0" fmla="*/ 0 w 337351"/>
              <a:gd name="connsiteY0" fmla="*/ 71021 h 97654"/>
              <a:gd name="connsiteX1" fmla="*/ 115410 w 337351"/>
              <a:gd name="connsiteY1" fmla="*/ 53266 h 97654"/>
              <a:gd name="connsiteX2" fmla="*/ 115410 w 337351"/>
              <a:gd name="connsiteY2" fmla="*/ 53266 h 97654"/>
              <a:gd name="connsiteX3" fmla="*/ 44388 w 337351"/>
              <a:gd name="connsiteY3" fmla="*/ 0 h 97654"/>
              <a:gd name="connsiteX4" fmla="*/ 97654 w 337351"/>
              <a:gd name="connsiteY4" fmla="*/ 97654 h 97654"/>
              <a:gd name="connsiteX5" fmla="*/ 248575 w 337351"/>
              <a:gd name="connsiteY5" fmla="*/ 53266 h 97654"/>
              <a:gd name="connsiteX6" fmla="*/ 301841 w 337351"/>
              <a:gd name="connsiteY6" fmla="*/ 0 h 97654"/>
              <a:gd name="connsiteX7" fmla="*/ 301841 w 337351"/>
              <a:gd name="connsiteY7" fmla="*/ 0 h 97654"/>
              <a:gd name="connsiteX8" fmla="*/ 239697 w 337351"/>
              <a:gd name="connsiteY8" fmla="*/ 79899 h 97654"/>
              <a:gd name="connsiteX9" fmla="*/ 337351 w 337351"/>
              <a:gd name="connsiteY9" fmla="*/ 79899 h 97654"/>
              <a:gd name="connsiteX0" fmla="*/ 0 w 337351"/>
              <a:gd name="connsiteY0" fmla="*/ 71741 h 98374"/>
              <a:gd name="connsiteX1" fmla="*/ 115410 w 337351"/>
              <a:gd name="connsiteY1" fmla="*/ 53986 h 98374"/>
              <a:gd name="connsiteX2" fmla="*/ 115410 w 337351"/>
              <a:gd name="connsiteY2" fmla="*/ 53986 h 98374"/>
              <a:gd name="connsiteX3" fmla="*/ 44388 w 337351"/>
              <a:gd name="connsiteY3" fmla="*/ 720 h 98374"/>
              <a:gd name="connsiteX4" fmla="*/ 97654 w 337351"/>
              <a:gd name="connsiteY4" fmla="*/ 98374 h 98374"/>
              <a:gd name="connsiteX5" fmla="*/ 248575 w 337351"/>
              <a:gd name="connsiteY5" fmla="*/ 53986 h 98374"/>
              <a:gd name="connsiteX6" fmla="*/ 301841 w 337351"/>
              <a:gd name="connsiteY6" fmla="*/ 720 h 98374"/>
              <a:gd name="connsiteX7" fmla="*/ 301841 w 337351"/>
              <a:gd name="connsiteY7" fmla="*/ 720 h 98374"/>
              <a:gd name="connsiteX8" fmla="*/ 239697 w 337351"/>
              <a:gd name="connsiteY8" fmla="*/ 80619 h 98374"/>
              <a:gd name="connsiteX9" fmla="*/ 337351 w 337351"/>
              <a:gd name="connsiteY9" fmla="*/ 80619 h 98374"/>
              <a:gd name="connsiteX0" fmla="*/ 0 w 337351"/>
              <a:gd name="connsiteY0" fmla="*/ 71741 h 98374"/>
              <a:gd name="connsiteX1" fmla="*/ 115410 w 337351"/>
              <a:gd name="connsiteY1" fmla="*/ 53986 h 98374"/>
              <a:gd name="connsiteX2" fmla="*/ 115410 w 337351"/>
              <a:gd name="connsiteY2" fmla="*/ 53986 h 98374"/>
              <a:gd name="connsiteX3" fmla="*/ 44388 w 337351"/>
              <a:gd name="connsiteY3" fmla="*/ 720 h 98374"/>
              <a:gd name="connsiteX4" fmla="*/ 97654 w 337351"/>
              <a:gd name="connsiteY4" fmla="*/ 98374 h 98374"/>
              <a:gd name="connsiteX5" fmla="*/ 248575 w 337351"/>
              <a:gd name="connsiteY5" fmla="*/ 53986 h 98374"/>
              <a:gd name="connsiteX6" fmla="*/ 301841 w 337351"/>
              <a:gd name="connsiteY6" fmla="*/ 720 h 98374"/>
              <a:gd name="connsiteX7" fmla="*/ 301841 w 337351"/>
              <a:gd name="connsiteY7" fmla="*/ 720 h 98374"/>
              <a:gd name="connsiteX8" fmla="*/ 239697 w 337351"/>
              <a:gd name="connsiteY8" fmla="*/ 80619 h 98374"/>
              <a:gd name="connsiteX9" fmla="*/ 337351 w 337351"/>
              <a:gd name="connsiteY9" fmla="*/ 80619 h 98374"/>
              <a:gd name="connsiteX0" fmla="*/ 0 w 337351"/>
              <a:gd name="connsiteY0" fmla="*/ 71741 h 80619"/>
              <a:gd name="connsiteX1" fmla="*/ 115410 w 337351"/>
              <a:gd name="connsiteY1" fmla="*/ 53986 h 80619"/>
              <a:gd name="connsiteX2" fmla="*/ 115410 w 337351"/>
              <a:gd name="connsiteY2" fmla="*/ 53986 h 80619"/>
              <a:gd name="connsiteX3" fmla="*/ 44388 w 337351"/>
              <a:gd name="connsiteY3" fmla="*/ 720 h 80619"/>
              <a:gd name="connsiteX4" fmla="*/ 90510 w 337351"/>
              <a:gd name="connsiteY4" fmla="*/ 65037 h 80619"/>
              <a:gd name="connsiteX5" fmla="*/ 248575 w 337351"/>
              <a:gd name="connsiteY5" fmla="*/ 53986 h 80619"/>
              <a:gd name="connsiteX6" fmla="*/ 301841 w 337351"/>
              <a:gd name="connsiteY6" fmla="*/ 720 h 80619"/>
              <a:gd name="connsiteX7" fmla="*/ 301841 w 337351"/>
              <a:gd name="connsiteY7" fmla="*/ 720 h 80619"/>
              <a:gd name="connsiteX8" fmla="*/ 239697 w 337351"/>
              <a:gd name="connsiteY8" fmla="*/ 80619 h 80619"/>
              <a:gd name="connsiteX9" fmla="*/ 337351 w 337351"/>
              <a:gd name="connsiteY9" fmla="*/ 80619 h 80619"/>
              <a:gd name="connsiteX0" fmla="*/ 0 w 337351"/>
              <a:gd name="connsiteY0" fmla="*/ 71021 h 79899"/>
              <a:gd name="connsiteX1" fmla="*/ 115410 w 337351"/>
              <a:gd name="connsiteY1" fmla="*/ 53266 h 79899"/>
              <a:gd name="connsiteX2" fmla="*/ 44388 w 337351"/>
              <a:gd name="connsiteY2" fmla="*/ 0 h 79899"/>
              <a:gd name="connsiteX3" fmla="*/ 90510 w 337351"/>
              <a:gd name="connsiteY3" fmla="*/ 64317 h 79899"/>
              <a:gd name="connsiteX4" fmla="*/ 248575 w 337351"/>
              <a:gd name="connsiteY4" fmla="*/ 53266 h 79899"/>
              <a:gd name="connsiteX5" fmla="*/ 301841 w 337351"/>
              <a:gd name="connsiteY5" fmla="*/ 0 h 79899"/>
              <a:gd name="connsiteX6" fmla="*/ 301841 w 337351"/>
              <a:gd name="connsiteY6" fmla="*/ 0 h 79899"/>
              <a:gd name="connsiteX7" fmla="*/ 239697 w 337351"/>
              <a:gd name="connsiteY7" fmla="*/ 79899 h 79899"/>
              <a:gd name="connsiteX8" fmla="*/ 337351 w 337351"/>
              <a:gd name="connsiteY8" fmla="*/ 79899 h 79899"/>
              <a:gd name="connsiteX0" fmla="*/ 0 w 337351"/>
              <a:gd name="connsiteY0" fmla="*/ 71021 h 79899"/>
              <a:gd name="connsiteX1" fmla="*/ 44388 w 337351"/>
              <a:gd name="connsiteY1" fmla="*/ 0 h 79899"/>
              <a:gd name="connsiteX2" fmla="*/ 90510 w 337351"/>
              <a:gd name="connsiteY2" fmla="*/ 64317 h 79899"/>
              <a:gd name="connsiteX3" fmla="*/ 248575 w 337351"/>
              <a:gd name="connsiteY3" fmla="*/ 53266 h 79899"/>
              <a:gd name="connsiteX4" fmla="*/ 301841 w 337351"/>
              <a:gd name="connsiteY4" fmla="*/ 0 h 79899"/>
              <a:gd name="connsiteX5" fmla="*/ 301841 w 337351"/>
              <a:gd name="connsiteY5" fmla="*/ 0 h 79899"/>
              <a:gd name="connsiteX6" fmla="*/ 239697 w 337351"/>
              <a:gd name="connsiteY6" fmla="*/ 79899 h 79899"/>
              <a:gd name="connsiteX7" fmla="*/ 337351 w 337351"/>
              <a:gd name="connsiteY7" fmla="*/ 79899 h 79899"/>
              <a:gd name="connsiteX0" fmla="*/ 0 w 337351"/>
              <a:gd name="connsiteY0" fmla="*/ 71021 h 79899"/>
              <a:gd name="connsiteX1" fmla="*/ 68201 w 337351"/>
              <a:gd name="connsiteY1" fmla="*/ 69057 h 79899"/>
              <a:gd name="connsiteX2" fmla="*/ 90510 w 337351"/>
              <a:gd name="connsiteY2" fmla="*/ 64317 h 79899"/>
              <a:gd name="connsiteX3" fmla="*/ 248575 w 337351"/>
              <a:gd name="connsiteY3" fmla="*/ 53266 h 79899"/>
              <a:gd name="connsiteX4" fmla="*/ 301841 w 337351"/>
              <a:gd name="connsiteY4" fmla="*/ 0 h 79899"/>
              <a:gd name="connsiteX5" fmla="*/ 301841 w 337351"/>
              <a:gd name="connsiteY5" fmla="*/ 0 h 79899"/>
              <a:gd name="connsiteX6" fmla="*/ 239697 w 337351"/>
              <a:gd name="connsiteY6" fmla="*/ 79899 h 79899"/>
              <a:gd name="connsiteX7" fmla="*/ 337351 w 337351"/>
              <a:gd name="connsiteY7" fmla="*/ 79899 h 79899"/>
              <a:gd name="connsiteX0" fmla="*/ 0 w 337351"/>
              <a:gd name="connsiteY0" fmla="*/ 71021 h 79899"/>
              <a:gd name="connsiteX1" fmla="*/ 68201 w 337351"/>
              <a:gd name="connsiteY1" fmla="*/ 69057 h 79899"/>
              <a:gd name="connsiteX2" fmla="*/ 52410 w 337351"/>
              <a:gd name="connsiteY2" fmla="*/ 2405 h 79899"/>
              <a:gd name="connsiteX3" fmla="*/ 248575 w 337351"/>
              <a:gd name="connsiteY3" fmla="*/ 53266 h 79899"/>
              <a:gd name="connsiteX4" fmla="*/ 301841 w 337351"/>
              <a:gd name="connsiteY4" fmla="*/ 0 h 79899"/>
              <a:gd name="connsiteX5" fmla="*/ 301841 w 337351"/>
              <a:gd name="connsiteY5" fmla="*/ 0 h 79899"/>
              <a:gd name="connsiteX6" fmla="*/ 239697 w 337351"/>
              <a:gd name="connsiteY6" fmla="*/ 79899 h 79899"/>
              <a:gd name="connsiteX7" fmla="*/ 337351 w 337351"/>
              <a:gd name="connsiteY7" fmla="*/ 79899 h 79899"/>
              <a:gd name="connsiteX0" fmla="*/ 0 w 337351"/>
              <a:gd name="connsiteY0" fmla="*/ 77759 h 86637"/>
              <a:gd name="connsiteX1" fmla="*/ 68201 w 337351"/>
              <a:gd name="connsiteY1" fmla="*/ 75795 h 86637"/>
              <a:gd name="connsiteX2" fmla="*/ 52410 w 337351"/>
              <a:gd name="connsiteY2" fmla="*/ 9143 h 86637"/>
              <a:gd name="connsiteX3" fmla="*/ 248575 w 337351"/>
              <a:gd name="connsiteY3" fmla="*/ 60004 h 86637"/>
              <a:gd name="connsiteX4" fmla="*/ 301841 w 337351"/>
              <a:gd name="connsiteY4" fmla="*/ 6738 h 86637"/>
              <a:gd name="connsiteX5" fmla="*/ 301841 w 337351"/>
              <a:gd name="connsiteY5" fmla="*/ 6738 h 86637"/>
              <a:gd name="connsiteX6" fmla="*/ 239697 w 337351"/>
              <a:gd name="connsiteY6" fmla="*/ 86637 h 86637"/>
              <a:gd name="connsiteX7" fmla="*/ 337351 w 337351"/>
              <a:gd name="connsiteY7" fmla="*/ 86637 h 86637"/>
              <a:gd name="connsiteX0" fmla="*/ 0 w 337351"/>
              <a:gd name="connsiteY0" fmla="*/ 71021 h 79899"/>
              <a:gd name="connsiteX1" fmla="*/ 52410 w 337351"/>
              <a:gd name="connsiteY1" fmla="*/ 2405 h 79899"/>
              <a:gd name="connsiteX2" fmla="*/ 248575 w 337351"/>
              <a:gd name="connsiteY2" fmla="*/ 53266 h 79899"/>
              <a:gd name="connsiteX3" fmla="*/ 301841 w 337351"/>
              <a:gd name="connsiteY3" fmla="*/ 0 h 79899"/>
              <a:gd name="connsiteX4" fmla="*/ 301841 w 337351"/>
              <a:gd name="connsiteY4" fmla="*/ 0 h 79899"/>
              <a:gd name="connsiteX5" fmla="*/ 239697 w 337351"/>
              <a:gd name="connsiteY5" fmla="*/ 79899 h 79899"/>
              <a:gd name="connsiteX6" fmla="*/ 337351 w 337351"/>
              <a:gd name="connsiteY6" fmla="*/ 79899 h 79899"/>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239697 w 337351"/>
              <a:gd name="connsiteY5" fmla="*/ 85907 h 85907"/>
              <a:gd name="connsiteX6" fmla="*/ 337351 w 337351"/>
              <a:gd name="connsiteY6"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337351 w 337351"/>
              <a:gd name="connsiteY5"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299853 w 337351"/>
              <a:gd name="connsiteY5" fmla="*/ 14863 h 85907"/>
              <a:gd name="connsiteX6" fmla="*/ 337351 w 337351"/>
              <a:gd name="connsiteY6"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01841 w 337351"/>
              <a:gd name="connsiteY4" fmla="*/ 6008 h 85907"/>
              <a:gd name="connsiteX5" fmla="*/ 337351 w 337351"/>
              <a:gd name="connsiteY5" fmla="*/ 85907 h 85907"/>
              <a:gd name="connsiteX0" fmla="*/ 0 w 337351"/>
              <a:gd name="connsiteY0" fmla="*/ 77029 h 85907"/>
              <a:gd name="connsiteX1" fmla="*/ 52410 w 337351"/>
              <a:gd name="connsiteY1" fmla="*/ 8413 h 85907"/>
              <a:gd name="connsiteX2" fmla="*/ 248575 w 337351"/>
              <a:gd name="connsiteY2" fmla="*/ 59274 h 85907"/>
              <a:gd name="connsiteX3" fmla="*/ 301841 w 337351"/>
              <a:gd name="connsiteY3" fmla="*/ 6008 h 85907"/>
              <a:gd name="connsiteX4" fmla="*/ 337351 w 337351"/>
              <a:gd name="connsiteY4" fmla="*/ 85907 h 85907"/>
              <a:gd name="connsiteX0" fmla="*/ 0 w 337351"/>
              <a:gd name="connsiteY0" fmla="*/ 77029 h 85907"/>
              <a:gd name="connsiteX1" fmla="*/ 52410 w 337351"/>
              <a:gd name="connsiteY1" fmla="*/ 8413 h 85907"/>
              <a:gd name="connsiteX2" fmla="*/ 248575 w 337351"/>
              <a:gd name="connsiteY2" fmla="*/ 59274 h 85907"/>
              <a:gd name="connsiteX3" fmla="*/ 337351 w 337351"/>
              <a:gd name="connsiteY3" fmla="*/ 85907 h 85907"/>
              <a:gd name="connsiteX0" fmla="*/ 0 w 337351"/>
              <a:gd name="connsiteY0" fmla="*/ 77029 h 85907"/>
              <a:gd name="connsiteX1" fmla="*/ 52410 w 337351"/>
              <a:gd name="connsiteY1" fmla="*/ 8413 h 85907"/>
              <a:gd name="connsiteX2" fmla="*/ 248575 w 337351"/>
              <a:gd name="connsiteY2" fmla="*/ 59274 h 85907"/>
              <a:gd name="connsiteX3" fmla="*/ 337351 w 337351"/>
              <a:gd name="connsiteY3" fmla="*/ 85907 h 85907"/>
              <a:gd name="connsiteX0" fmla="*/ 0 w 337351"/>
              <a:gd name="connsiteY0" fmla="*/ 72277 h 81155"/>
              <a:gd name="connsiteX1" fmla="*/ 52410 w 337351"/>
              <a:gd name="connsiteY1" fmla="*/ 3661 h 81155"/>
              <a:gd name="connsiteX2" fmla="*/ 279531 w 337351"/>
              <a:gd name="connsiteY2" fmla="*/ 23566 h 81155"/>
              <a:gd name="connsiteX3" fmla="*/ 337351 w 337351"/>
              <a:gd name="connsiteY3" fmla="*/ 81155 h 81155"/>
              <a:gd name="connsiteX0" fmla="*/ 0 w 337351"/>
              <a:gd name="connsiteY0" fmla="*/ 69308 h 78186"/>
              <a:gd name="connsiteX1" fmla="*/ 52410 w 337351"/>
              <a:gd name="connsiteY1" fmla="*/ 692 h 78186"/>
              <a:gd name="connsiteX2" fmla="*/ 279531 w 337351"/>
              <a:gd name="connsiteY2" fmla="*/ 20597 h 78186"/>
              <a:gd name="connsiteX3" fmla="*/ 337351 w 337351"/>
              <a:gd name="connsiteY3" fmla="*/ 78186 h 78186"/>
              <a:gd name="connsiteX0" fmla="*/ 0 w 337351"/>
              <a:gd name="connsiteY0" fmla="*/ 72135 h 81013"/>
              <a:gd name="connsiteX1" fmla="*/ 52410 w 337351"/>
              <a:gd name="connsiteY1" fmla="*/ 3519 h 81013"/>
              <a:gd name="connsiteX2" fmla="*/ 279531 w 337351"/>
              <a:gd name="connsiteY2" fmla="*/ 23424 h 81013"/>
              <a:gd name="connsiteX3" fmla="*/ 337351 w 337351"/>
              <a:gd name="connsiteY3" fmla="*/ 81013 h 81013"/>
              <a:gd name="connsiteX0" fmla="*/ 0 w 337351"/>
              <a:gd name="connsiteY0" fmla="*/ 72135 h 81013"/>
              <a:gd name="connsiteX1" fmla="*/ 52410 w 337351"/>
              <a:gd name="connsiteY1" fmla="*/ 3519 h 81013"/>
              <a:gd name="connsiteX2" fmla="*/ 159359 w 337351"/>
              <a:gd name="connsiteY2" fmla="*/ 33782 h 81013"/>
              <a:gd name="connsiteX3" fmla="*/ 279531 w 337351"/>
              <a:gd name="connsiteY3" fmla="*/ 23424 h 81013"/>
              <a:gd name="connsiteX4" fmla="*/ 337351 w 337351"/>
              <a:gd name="connsiteY4" fmla="*/ 81013 h 81013"/>
              <a:gd name="connsiteX0" fmla="*/ 0 w 337351"/>
              <a:gd name="connsiteY0" fmla="*/ 68671 h 77549"/>
              <a:gd name="connsiteX1" fmla="*/ 52410 w 337351"/>
              <a:gd name="connsiteY1" fmla="*/ 55 h 77549"/>
              <a:gd name="connsiteX2" fmla="*/ 154597 w 337351"/>
              <a:gd name="connsiteY2" fmla="*/ 56512 h 77549"/>
              <a:gd name="connsiteX3" fmla="*/ 279531 w 337351"/>
              <a:gd name="connsiteY3" fmla="*/ 19960 h 77549"/>
              <a:gd name="connsiteX4" fmla="*/ 337351 w 337351"/>
              <a:gd name="connsiteY4" fmla="*/ 77549 h 77549"/>
              <a:gd name="connsiteX0" fmla="*/ 0 w 337351"/>
              <a:gd name="connsiteY0" fmla="*/ 68667 h 77545"/>
              <a:gd name="connsiteX1" fmla="*/ 52410 w 337351"/>
              <a:gd name="connsiteY1" fmla="*/ 51 h 77545"/>
              <a:gd name="connsiteX2" fmla="*/ 154597 w 337351"/>
              <a:gd name="connsiteY2" fmla="*/ 56508 h 77545"/>
              <a:gd name="connsiteX3" fmla="*/ 279531 w 337351"/>
              <a:gd name="connsiteY3" fmla="*/ 19956 h 77545"/>
              <a:gd name="connsiteX4" fmla="*/ 337351 w 337351"/>
              <a:gd name="connsiteY4" fmla="*/ 77545 h 77545"/>
              <a:gd name="connsiteX0" fmla="*/ 0 w 337351"/>
              <a:gd name="connsiteY0" fmla="*/ 68667 h 77545"/>
              <a:gd name="connsiteX1" fmla="*/ 52410 w 337351"/>
              <a:gd name="connsiteY1" fmla="*/ 51 h 77545"/>
              <a:gd name="connsiteX2" fmla="*/ 154597 w 337351"/>
              <a:gd name="connsiteY2" fmla="*/ 56508 h 77545"/>
              <a:gd name="connsiteX3" fmla="*/ 279531 w 337351"/>
              <a:gd name="connsiteY3" fmla="*/ 19956 h 77545"/>
              <a:gd name="connsiteX4" fmla="*/ 337351 w 337351"/>
              <a:gd name="connsiteY4" fmla="*/ 77545 h 77545"/>
              <a:gd name="connsiteX0" fmla="*/ 0 w 337351"/>
              <a:gd name="connsiteY0" fmla="*/ 68618 h 77496"/>
              <a:gd name="connsiteX1" fmla="*/ 52410 w 337351"/>
              <a:gd name="connsiteY1" fmla="*/ 2 h 77496"/>
              <a:gd name="connsiteX2" fmla="*/ 154597 w 337351"/>
              <a:gd name="connsiteY2" fmla="*/ 56459 h 77496"/>
              <a:gd name="connsiteX3" fmla="*/ 279531 w 337351"/>
              <a:gd name="connsiteY3" fmla="*/ 19907 h 77496"/>
              <a:gd name="connsiteX4" fmla="*/ 337351 w 337351"/>
              <a:gd name="connsiteY4" fmla="*/ 77496 h 77496"/>
              <a:gd name="connsiteX0" fmla="*/ 0 w 337351"/>
              <a:gd name="connsiteY0" fmla="*/ 68618 h 77496"/>
              <a:gd name="connsiteX1" fmla="*/ 52410 w 337351"/>
              <a:gd name="connsiteY1" fmla="*/ 2 h 77496"/>
              <a:gd name="connsiteX2" fmla="*/ 154597 w 337351"/>
              <a:gd name="connsiteY2" fmla="*/ 56459 h 77496"/>
              <a:gd name="connsiteX3" fmla="*/ 270006 w 337351"/>
              <a:gd name="connsiteY3" fmla="*/ 8001 h 77496"/>
              <a:gd name="connsiteX4" fmla="*/ 337351 w 337351"/>
              <a:gd name="connsiteY4" fmla="*/ 77496 h 77496"/>
              <a:gd name="connsiteX0" fmla="*/ 0 w 337351"/>
              <a:gd name="connsiteY0" fmla="*/ 68618 h 77496"/>
              <a:gd name="connsiteX1" fmla="*/ 52410 w 337351"/>
              <a:gd name="connsiteY1" fmla="*/ 2 h 77496"/>
              <a:gd name="connsiteX2" fmla="*/ 154597 w 337351"/>
              <a:gd name="connsiteY2" fmla="*/ 56459 h 77496"/>
              <a:gd name="connsiteX3" fmla="*/ 270006 w 337351"/>
              <a:gd name="connsiteY3" fmla="*/ 8001 h 77496"/>
              <a:gd name="connsiteX4" fmla="*/ 337351 w 337351"/>
              <a:gd name="connsiteY4" fmla="*/ 77496 h 77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351" h="77496">
                <a:moveTo>
                  <a:pt x="0" y="68618"/>
                </a:moveTo>
                <a:cubicBezTo>
                  <a:pt x="10919" y="54323"/>
                  <a:pt x="124275" y="-353"/>
                  <a:pt x="52410" y="2"/>
                </a:cubicBezTo>
                <a:cubicBezTo>
                  <a:pt x="-19455" y="357"/>
                  <a:pt x="87375" y="55126"/>
                  <a:pt x="154597" y="56459"/>
                </a:cubicBezTo>
                <a:cubicBezTo>
                  <a:pt x="221819" y="57792"/>
                  <a:pt x="349084" y="6876"/>
                  <a:pt x="270006" y="8001"/>
                </a:cubicBezTo>
                <a:cubicBezTo>
                  <a:pt x="190928" y="9126"/>
                  <a:pt x="307759" y="68618"/>
                  <a:pt x="337351" y="77496"/>
                </a:cubicBezTo>
              </a:path>
            </a:pathLst>
          </a:custGeom>
          <a:noFill/>
          <a:ln w="57150" cap="rnd">
            <a:solidFill>
              <a:schemeClr val="bg1"/>
            </a:solidFill>
          </a:ln>
          <a:effectLst>
            <a:glow rad="546100">
              <a:schemeClr val="accent4">
                <a:alpha val="27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2" name="GLOW"/>
          <p:cNvSpPr/>
          <p:nvPr/>
        </p:nvSpPr>
        <p:spPr>
          <a:xfrm>
            <a:off x="7549914" y="2384633"/>
            <a:ext cx="1016934" cy="1252092"/>
          </a:xfrm>
          <a:custGeom>
            <a:avLst/>
            <a:gdLst>
              <a:gd name="connsiteX0" fmla="*/ 463138 w 1781299"/>
              <a:gd name="connsiteY0" fmla="*/ 2137558 h 2137558"/>
              <a:gd name="connsiteX1" fmla="*/ 308759 w 1781299"/>
              <a:gd name="connsiteY1" fmla="*/ 1662545 h 2137558"/>
              <a:gd name="connsiteX2" fmla="*/ 0 w 1781299"/>
              <a:gd name="connsiteY2" fmla="*/ 736270 h 2137558"/>
              <a:gd name="connsiteX3" fmla="*/ 843148 w 1781299"/>
              <a:gd name="connsiteY3" fmla="*/ 0 h 2137558"/>
              <a:gd name="connsiteX4" fmla="*/ 1781299 w 1781299"/>
              <a:gd name="connsiteY4" fmla="*/ 795647 h 2137558"/>
              <a:gd name="connsiteX5" fmla="*/ 1401288 w 1781299"/>
              <a:gd name="connsiteY5" fmla="*/ 1816925 h 2137558"/>
              <a:gd name="connsiteX6" fmla="*/ 1282535 w 1781299"/>
              <a:gd name="connsiteY6" fmla="*/ 2137558 h 2137558"/>
              <a:gd name="connsiteX7" fmla="*/ 463138 w 1781299"/>
              <a:gd name="connsiteY7" fmla="*/ 2137558 h 2137558"/>
              <a:gd name="connsiteX0" fmla="*/ 463138 w 1781299"/>
              <a:gd name="connsiteY0" fmla="*/ 2137712 h 2137712"/>
              <a:gd name="connsiteX1" fmla="*/ 308759 w 1781299"/>
              <a:gd name="connsiteY1" fmla="*/ 1662699 h 2137712"/>
              <a:gd name="connsiteX2" fmla="*/ 0 w 1781299"/>
              <a:gd name="connsiteY2" fmla="*/ 736424 h 2137712"/>
              <a:gd name="connsiteX3" fmla="*/ 843148 w 1781299"/>
              <a:gd name="connsiteY3" fmla="*/ 154 h 2137712"/>
              <a:gd name="connsiteX4" fmla="*/ 1781299 w 1781299"/>
              <a:gd name="connsiteY4" fmla="*/ 795801 h 2137712"/>
              <a:gd name="connsiteX5" fmla="*/ 1401288 w 1781299"/>
              <a:gd name="connsiteY5" fmla="*/ 1817079 h 2137712"/>
              <a:gd name="connsiteX6" fmla="*/ 1282535 w 1781299"/>
              <a:gd name="connsiteY6" fmla="*/ 2137712 h 2137712"/>
              <a:gd name="connsiteX7" fmla="*/ 463138 w 1781299"/>
              <a:gd name="connsiteY7" fmla="*/ 2137712 h 2137712"/>
              <a:gd name="connsiteX0" fmla="*/ 463138 w 1781299"/>
              <a:gd name="connsiteY0" fmla="*/ 2138480 h 2138480"/>
              <a:gd name="connsiteX1" fmla="*/ 308759 w 1781299"/>
              <a:gd name="connsiteY1" fmla="*/ 1663467 h 2138480"/>
              <a:gd name="connsiteX2" fmla="*/ 0 w 1781299"/>
              <a:gd name="connsiteY2" fmla="*/ 737192 h 2138480"/>
              <a:gd name="connsiteX3" fmla="*/ 843148 w 1781299"/>
              <a:gd name="connsiteY3" fmla="*/ 922 h 2138480"/>
              <a:gd name="connsiteX4" fmla="*/ 1781299 w 1781299"/>
              <a:gd name="connsiteY4" fmla="*/ 796569 h 2138480"/>
              <a:gd name="connsiteX5" fmla="*/ 1401288 w 1781299"/>
              <a:gd name="connsiteY5" fmla="*/ 1817847 h 2138480"/>
              <a:gd name="connsiteX6" fmla="*/ 1282535 w 1781299"/>
              <a:gd name="connsiteY6" fmla="*/ 2138480 h 2138480"/>
              <a:gd name="connsiteX7" fmla="*/ 463138 w 1781299"/>
              <a:gd name="connsiteY7" fmla="*/ 2138480 h 2138480"/>
              <a:gd name="connsiteX0" fmla="*/ 463138 w 1804633"/>
              <a:gd name="connsiteY0" fmla="*/ 2138548 h 2138548"/>
              <a:gd name="connsiteX1" fmla="*/ 308759 w 1804633"/>
              <a:gd name="connsiteY1" fmla="*/ 1663535 h 2138548"/>
              <a:gd name="connsiteX2" fmla="*/ 0 w 1804633"/>
              <a:gd name="connsiteY2" fmla="*/ 737260 h 2138548"/>
              <a:gd name="connsiteX3" fmla="*/ 843148 w 1804633"/>
              <a:gd name="connsiteY3" fmla="*/ 990 h 2138548"/>
              <a:gd name="connsiteX4" fmla="*/ 1781299 w 1804633"/>
              <a:gd name="connsiteY4" fmla="*/ 796637 h 2138548"/>
              <a:gd name="connsiteX5" fmla="*/ 1401288 w 1804633"/>
              <a:gd name="connsiteY5" fmla="*/ 1817915 h 2138548"/>
              <a:gd name="connsiteX6" fmla="*/ 1282535 w 1804633"/>
              <a:gd name="connsiteY6" fmla="*/ 2138548 h 2138548"/>
              <a:gd name="connsiteX7" fmla="*/ 463138 w 1804633"/>
              <a:gd name="connsiteY7" fmla="*/ 2138548 h 2138548"/>
              <a:gd name="connsiteX0" fmla="*/ 478631 w 1820126"/>
              <a:gd name="connsiteY0" fmla="*/ 2138548 h 2138548"/>
              <a:gd name="connsiteX1" fmla="*/ 324252 w 1820126"/>
              <a:gd name="connsiteY1" fmla="*/ 1663535 h 2138548"/>
              <a:gd name="connsiteX2" fmla="*/ 15493 w 1820126"/>
              <a:gd name="connsiteY2" fmla="*/ 737260 h 2138548"/>
              <a:gd name="connsiteX3" fmla="*/ 858641 w 1820126"/>
              <a:gd name="connsiteY3" fmla="*/ 990 h 2138548"/>
              <a:gd name="connsiteX4" fmla="*/ 1796792 w 1820126"/>
              <a:gd name="connsiteY4" fmla="*/ 796637 h 2138548"/>
              <a:gd name="connsiteX5" fmla="*/ 1416781 w 1820126"/>
              <a:gd name="connsiteY5" fmla="*/ 1817915 h 2138548"/>
              <a:gd name="connsiteX6" fmla="*/ 1298028 w 1820126"/>
              <a:gd name="connsiteY6" fmla="*/ 2138548 h 2138548"/>
              <a:gd name="connsiteX7" fmla="*/ 478631 w 1820126"/>
              <a:gd name="connsiteY7" fmla="*/ 2138548 h 213854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67067"/>
              <a:gd name="connsiteX1" fmla="*/ 324252 w 1820126"/>
              <a:gd name="connsiteY1" fmla="*/ 1663535 h 2167067"/>
              <a:gd name="connsiteX2" fmla="*/ 15493 w 1820126"/>
              <a:gd name="connsiteY2" fmla="*/ 737260 h 2167067"/>
              <a:gd name="connsiteX3" fmla="*/ 858641 w 1820126"/>
              <a:gd name="connsiteY3" fmla="*/ 990 h 2167067"/>
              <a:gd name="connsiteX4" fmla="*/ 1796792 w 1820126"/>
              <a:gd name="connsiteY4" fmla="*/ 796637 h 2167067"/>
              <a:gd name="connsiteX5" fmla="*/ 1416781 w 1820126"/>
              <a:gd name="connsiteY5" fmla="*/ 1817915 h 2167067"/>
              <a:gd name="connsiteX6" fmla="*/ 1298028 w 1820126"/>
              <a:gd name="connsiteY6" fmla="*/ 2138548 h 2167067"/>
              <a:gd name="connsiteX7" fmla="*/ 478631 w 1820126"/>
              <a:gd name="connsiteY7" fmla="*/ 2138548 h 2167067"/>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7731 w 1819226"/>
              <a:gd name="connsiteY0" fmla="*/ 2138548 h 2182754"/>
              <a:gd name="connsiteX1" fmla="*/ 334047 w 1819226"/>
              <a:gd name="connsiteY1" fmla="*/ 1636798 h 2182754"/>
              <a:gd name="connsiteX2" fmla="*/ 14593 w 1819226"/>
              <a:gd name="connsiteY2" fmla="*/ 737260 h 2182754"/>
              <a:gd name="connsiteX3" fmla="*/ 857741 w 1819226"/>
              <a:gd name="connsiteY3" fmla="*/ 990 h 2182754"/>
              <a:gd name="connsiteX4" fmla="*/ 1795892 w 1819226"/>
              <a:gd name="connsiteY4" fmla="*/ 796637 h 2182754"/>
              <a:gd name="connsiteX5" fmla="*/ 1415881 w 1819226"/>
              <a:gd name="connsiteY5" fmla="*/ 1817915 h 2182754"/>
              <a:gd name="connsiteX6" fmla="*/ 1297128 w 1819226"/>
              <a:gd name="connsiteY6" fmla="*/ 2138548 h 2182754"/>
              <a:gd name="connsiteX7" fmla="*/ 477731 w 1819226"/>
              <a:gd name="connsiteY7" fmla="*/ 2138548 h 2182754"/>
              <a:gd name="connsiteX0" fmla="*/ 463577 w 1805072"/>
              <a:gd name="connsiteY0" fmla="*/ 2138548 h 2182754"/>
              <a:gd name="connsiteX1" fmla="*/ 319893 w 1805072"/>
              <a:gd name="connsiteY1" fmla="*/ 1636798 h 2182754"/>
              <a:gd name="connsiteX2" fmla="*/ 439 w 1805072"/>
              <a:gd name="connsiteY2" fmla="*/ 737260 h 2182754"/>
              <a:gd name="connsiteX3" fmla="*/ 843587 w 1805072"/>
              <a:gd name="connsiteY3" fmla="*/ 990 h 2182754"/>
              <a:gd name="connsiteX4" fmla="*/ 1781738 w 1805072"/>
              <a:gd name="connsiteY4" fmla="*/ 796637 h 2182754"/>
              <a:gd name="connsiteX5" fmla="*/ 1401727 w 1805072"/>
              <a:gd name="connsiteY5" fmla="*/ 1817915 h 2182754"/>
              <a:gd name="connsiteX6" fmla="*/ 1282974 w 1805072"/>
              <a:gd name="connsiteY6" fmla="*/ 2138548 h 2182754"/>
              <a:gd name="connsiteX7" fmla="*/ 463577 w 1805072"/>
              <a:gd name="connsiteY7" fmla="*/ 2138548 h 2182754"/>
              <a:gd name="connsiteX0" fmla="*/ 479579 w 1821074"/>
              <a:gd name="connsiteY0" fmla="*/ 2138548 h 2182754"/>
              <a:gd name="connsiteX1" fmla="*/ 314505 w 1821074"/>
              <a:gd name="connsiteY1" fmla="*/ 1695619 h 2182754"/>
              <a:gd name="connsiteX2" fmla="*/ 16441 w 1821074"/>
              <a:gd name="connsiteY2" fmla="*/ 737260 h 2182754"/>
              <a:gd name="connsiteX3" fmla="*/ 859589 w 1821074"/>
              <a:gd name="connsiteY3" fmla="*/ 990 h 2182754"/>
              <a:gd name="connsiteX4" fmla="*/ 1797740 w 1821074"/>
              <a:gd name="connsiteY4" fmla="*/ 796637 h 2182754"/>
              <a:gd name="connsiteX5" fmla="*/ 1417729 w 1821074"/>
              <a:gd name="connsiteY5" fmla="*/ 1817915 h 2182754"/>
              <a:gd name="connsiteX6" fmla="*/ 1298976 w 1821074"/>
              <a:gd name="connsiteY6" fmla="*/ 2138548 h 2182754"/>
              <a:gd name="connsiteX7" fmla="*/ 479579 w 1821074"/>
              <a:gd name="connsiteY7" fmla="*/ 2138548 h 2182754"/>
              <a:gd name="connsiteX0" fmla="*/ 463493 w 1804988"/>
              <a:gd name="connsiteY0" fmla="*/ 2138548 h 2182754"/>
              <a:gd name="connsiteX1" fmla="*/ 298419 w 1804988"/>
              <a:gd name="connsiteY1" fmla="*/ 1695619 h 2182754"/>
              <a:gd name="connsiteX2" fmla="*/ 355 w 1804988"/>
              <a:gd name="connsiteY2" fmla="*/ 737260 h 2182754"/>
              <a:gd name="connsiteX3" fmla="*/ 843503 w 1804988"/>
              <a:gd name="connsiteY3" fmla="*/ 990 h 2182754"/>
              <a:gd name="connsiteX4" fmla="*/ 1781654 w 1804988"/>
              <a:gd name="connsiteY4" fmla="*/ 796637 h 2182754"/>
              <a:gd name="connsiteX5" fmla="*/ 1401643 w 1804988"/>
              <a:gd name="connsiteY5" fmla="*/ 1817915 h 2182754"/>
              <a:gd name="connsiteX6" fmla="*/ 1282890 w 1804988"/>
              <a:gd name="connsiteY6" fmla="*/ 2138548 h 2182754"/>
              <a:gd name="connsiteX7" fmla="*/ 463493 w 1804988"/>
              <a:gd name="connsiteY7" fmla="*/ 2138548 h 2182754"/>
              <a:gd name="connsiteX0" fmla="*/ 463493 w 1783109"/>
              <a:gd name="connsiteY0" fmla="*/ 2138691 h 2182897"/>
              <a:gd name="connsiteX1" fmla="*/ 298419 w 1783109"/>
              <a:gd name="connsiteY1" fmla="*/ 1695762 h 2182897"/>
              <a:gd name="connsiteX2" fmla="*/ 355 w 1783109"/>
              <a:gd name="connsiteY2" fmla="*/ 737403 h 2182897"/>
              <a:gd name="connsiteX3" fmla="*/ 843503 w 1783109"/>
              <a:gd name="connsiteY3" fmla="*/ 1133 h 2182897"/>
              <a:gd name="connsiteX4" fmla="*/ 1781654 w 1783109"/>
              <a:gd name="connsiteY4" fmla="*/ 796780 h 2182897"/>
              <a:gd name="connsiteX5" fmla="*/ 1401643 w 1783109"/>
              <a:gd name="connsiteY5" fmla="*/ 1818058 h 2182897"/>
              <a:gd name="connsiteX6" fmla="*/ 1282890 w 1783109"/>
              <a:gd name="connsiteY6" fmla="*/ 2138691 h 2182897"/>
              <a:gd name="connsiteX7" fmla="*/ 463493 w 1783109"/>
              <a:gd name="connsiteY7" fmla="*/ 2138691 h 2182897"/>
              <a:gd name="connsiteX0" fmla="*/ 463493 w 1760970"/>
              <a:gd name="connsiteY0" fmla="*/ 2138007 h 2182213"/>
              <a:gd name="connsiteX1" fmla="*/ 298419 w 1760970"/>
              <a:gd name="connsiteY1" fmla="*/ 1695078 h 2182213"/>
              <a:gd name="connsiteX2" fmla="*/ 355 w 1760970"/>
              <a:gd name="connsiteY2" fmla="*/ 736719 h 2182213"/>
              <a:gd name="connsiteX3" fmla="*/ 843503 w 1760970"/>
              <a:gd name="connsiteY3" fmla="*/ 449 h 2182213"/>
              <a:gd name="connsiteX4" fmla="*/ 1760264 w 1760970"/>
              <a:gd name="connsiteY4" fmla="*/ 817485 h 2182213"/>
              <a:gd name="connsiteX5" fmla="*/ 1401643 w 1760970"/>
              <a:gd name="connsiteY5" fmla="*/ 1817374 h 2182213"/>
              <a:gd name="connsiteX6" fmla="*/ 1282890 w 1760970"/>
              <a:gd name="connsiteY6" fmla="*/ 2138007 h 2182213"/>
              <a:gd name="connsiteX7" fmla="*/ 463493 w 1760970"/>
              <a:gd name="connsiteY7" fmla="*/ 2138007 h 2182213"/>
              <a:gd name="connsiteX0" fmla="*/ 463493 w 1760707"/>
              <a:gd name="connsiteY0" fmla="*/ 2138007 h 2182213"/>
              <a:gd name="connsiteX1" fmla="*/ 298419 w 1760707"/>
              <a:gd name="connsiteY1" fmla="*/ 1695078 h 2182213"/>
              <a:gd name="connsiteX2" fmla="*/ 355 w 1760707"/>
              <a:gd name="connsiteY2" fmla="*/ 736719 h 2182213"/>
              <a:gd name="connsiteX3" fmla="*/ 843503 w 1760707"/>
              <a:gd name="connsiteY3" fmla="*/ 449 h 2182213"/>
              <a:gd name="connsiteX4" fmla="*/ 1760264 w 1760707"/>
              <a:gd name="connsiteY4" fmla="*/ 817485 h 2182213"/>
              <a:gd name="connsiteX5" fmla="*/ 1401643 w 1760707"/>
              <a:gd name="connsiteY5" fmla="*/ 1817374 h 2182213"/>
              <a:gd name="connsiteX6" fmla="*/ 1282890 w 1760707"/>
              <a:gd name="connsiteY6" fmla="*/ 2138007 h 2182213"/>
              <a:gd name="connsiteX7" fmla="*/ 463493 w 1760707"/>
              <a:gd name="connsiteY7" fmla="*/ 2138007 h 2182213"/>
              <a:gd name="connsiteX0" fmla="*/ 463493 w 1760803"/>
              <a:gd name="connsiteY0" fmla="*/ 2138369 h 2182575"/>
              <a:gd name="connsiteX1" fmla="*/ 298419 w 1760803"/>
              <a:gd name="connsiteY1" fmla="*/ 1695440 h 2182575"/>
              <a:gd name="connsiteX2" fmla="*/ 355 w 1760803"/>
              <a:gd name="connsiteY2" fmla="*/ 737081 h 2182575"/>
              <a:gd name="connsiteX3" fmla="*/ 843503 w 1760803"/>
              <a:gd name="connsiteY3" fmla="*/ 811 h 2182575"/>
              <a:gd name="connsiteX4" fmla="*/ 1760264 w 1760803"/>
              <a:gd name="connsiteY4" fmla="*/ 817847 h 2182575"/>
              <a:gd name="connsiteX5" fmla="*/ 1401643 w 1760803"/>
              <a:gd name="connsiteY5" fmla="*/ 1817736 h 2182575"/>
              <a:gd name="connsiteX6" fmla="*/ 1282890 w 1760803"/>
              <a:gd name="connsiteY6" fmla="*/ 2138369 h 2182575"/>
              <a:gd name="connsiteX7" fmla="*/ 463493 w 1760803"/>
              <a:gd name="connsiteY7" fmla="*/ 2138369 h 2182575"/>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29 w 1760713"/>
              <a:gd name="connsiteY0" fmla="*/ 2137716 h 2181922"/>
              <a:gd name="connsiteX1" fmla="*/ 298355 w 1760713"/>
              <a:gd name="connsiteY1" fmla="*/ 1694787 h 2181922"/>
              <a:gd name="connsiteX2" fmla="*/ 291 w 1760713"/>
              <a:gd name="connsiteY2" fmla="*/ 736428 h 2181922"/>
              <a:gd name="connsiteX3" fmla="*/ 843439 w 1760713"/>
              <a:gd name="connsiteY3" fmla="*/ 158 h 2181922"/>
              <a:gd name="connsiteX4" fmla="*/ 1760200 w 1760713"/>
              <a:gd name="connsiteY4" fmla="*/ 817194 h 2181922"/>
              <a:gd name="connsiteX5" fmla="*/ 1401579 w 1760713"/>
              <a:gd name="connsiteY5" fmla="*/ 1817083 h 2181922"/>
              <a:gd name="connsiteX6" fmla="*/ 1282826 w 1760713"/>
              <a:gd name="connsiteY6" fmla="*/ 2137716 h 2181922"/>
              <a:gd name="connsiteX7" fmla="*/ 463429 w 176071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228"/>
              <a:gd name="connsiteY0" fmla="*/ 2137696 h 2181902"/>
              <a:gd name="connsiteX1" fmla="*/ 298365 w 1760228"/>
              <a:gd name="connsiteY1" fmla="*/ 1694767 h 2181902"/>
              <a:gd name="connsiteX2" fmla="*/ 301 w 1760228"/>
              <a:gd name="connsiteY2" fmla="*/ 736408 h 2181902"/>
              <a:gd name="connsiteX3" fmla="*/ 843449 w 1760228"/>
              <a:gd name="connsiteY3" fmla="*/ 138 h 2181902"/>
              <a:gd name="connsiteX4" fmla="*/ 1760210 w 1760228"/>
              <a:gd name="connsiteY4" fmla="*/ 817174 h 2181902"/>
              <a:gd name="connsiteX5" fmla="*/ 1401589 w 1760228"/>
              <a:gd name="connsiteY5" fmla="*/ 1817063 h 2181902"/>
              <a:gd name="connsiteX6" fmla="*/ 1282836 w 1760228"/>
              <a:gd name="connsiteY6" fmla="*/ 2137696 h 2181902"/>
              <a:gd name="connsiteX7" fmla="*/ 463439 w 1760228"/>
              <a:gd name="connsiteY7" fmla="*/ 2137696 h 2181902"/>
              <a:gd name="connsiteX0" fmla="*/ 463439 w 1760231"/>
              <a:gd name="connsiteY0" fmla="*/ 2137574 h 2181780"/>
              <a:gd name="connsiteX1" fmla="*/ 298365 w 1760231"/>
              <a:gd name="connsiteY1" fmla="*/ 1694645 h 2181780"/>
              <a:gd name="connsiteX2" fmla="*/ 301 w 1760231"/>
              <a:gd name="connsiteY2" fmla="*/ 736286 h 2181780"/>
              <a:gd name="connsiteX3" fmla="*/ 843449 w 1760231"/>
              <a:gd name="connsiteY3" fmla="*/ 16 h 2181780"/>
              <a:gd name="connsiteX4" fmla="*/ 1760210 w 1760231"/>
              <a:gd name="connsiteY4" fmla="*/ 817052 h 2181780"/>
              <a:gd name="connsiteX5" fmla="*/ 1401589 w 1760231"/>
              <a:gd name="connsiteY5" fmla="*/ 1816941 h 2181780"/>
              <a:gd name="connsiteX6" fmla="*/ 1282836 w 1760231"/>
              <a:gd name="connsiteY6" fmla="*/ 2137574 h 2181780"/>
              <a:gd name="connsiteX7" fmla="*/ 463439 w 1760231"/>
              <a:gd name="connsiteY7" fmla="*/ 2137574 h 2181780"/>
              <a:gd name="connsiteX0" fmla="*/ 463194 w 1759986"/>
              <a:gd name="connsiteY0" fmla="*/ 2137574 h 2181780"/>
              <a:gd name="connsiteX1" fmla="*/ 298120 w 1759986"/>
              <a:gd name="connsiteY1" fmla="*/ 1694645 h 2181780"/>
              <a:gd name="connsiteX2" fmla="*/ 56 w 1759986"/>
              <a:gd name="connsiteY2" fmla="*/ 736286 h 2181780"/>
              <a:gd name="connsiteX3" fmla="*/ 843204 w 1759986"/>
              <a:gd name="connsiteY3" fmla="*/ 16 h 2181780"/>
              <a:gd name="connsiteX4" fmla="*/ 1759965 w 1759986"/>
              <a:gd name="connsiteY4" fmla="*/ 817052 h 2181780"/>
              <a:gd name="connsiteX5" fmla="*/ 1401344 w 1759986"/>
              <a:gd name="connsiteY5" fmla="*/ 1816941 h 2181780"/>
              <a:gd name="connsiteX6" fmla="*/ 1282591 w 1759986"/>
              <a:gd name="connsiteY6" fmla="*/ 2137574 h 2181780"/>
              <a:gd name="connsiteX7" fmla="*/ 463194 w 1759986"/>
              <a:gd name="connsiteY7" fmla="*/ 2137574 h 2181780"/>
              <a:gd name="connsiteX0" fmla="*/ 473870 w 1770657"/>
              <a:gd name="connsiteY0" fmla="*/ 2137572 h 2181778"/>
              <a:gd name="connsiteX1" fmla="*/ 308796 w 1770657"/>
              <a:gd name="connsiteY1" fmla="*/ 1694643 h 2181778"/>
              <a:gd name="connsiteX2" fmla="*/ 38 w 1770657"/>
              <a:gd name="connsiteY2" fmla="*/ 800453 h 2181778"/>
              <a:gd name="connsiteX3" fmla="*/ 853880 w 1770657"/>
              <a:gd name="connsiteY3" fmla="*/ 14 h 2181778"/>
              <a:gd name="connsiteX4" fmla="*/ 1770641 w 1770657"/>
              <a:gd name="connsiteY4" fmla="*/ 817050 h 2181778"/>
              <a:gd name="connsiteX5" fmla="*/ 1412020 w 1770657"/>
              <a:gd name="connsiteY5" fmla="*/ 1816939 h 2181778"/>
              <a:gd name="connsiteX6" fmla="*/ 1293267 w 1770657"/>
              <a:gd name="connsiteY6" fmla="*/ 2137572 h 2181778"/>
              <a:gd name="connsiteX7" fmla="*/ 473870 w 1770657"/>
              <a:gd name="connsiteY7" fmla="*/ 2137572 h 2181778"/>
              <a:gd name="connsiteX0" fmla="*/ 473870 w 1770657"/>
              <a:gd name="connsiteY0" fmla="*/ 2137565 h 2181771"/>
              <a:gd name="connsiteX1" fmla="*/ 308796 w 1770657"/>
              <a:gd name="connsiteY1" fmla="*/ 1694636 h 2181771"/>
              <a:gd name="connsiteX2" fmla="*/ 38 w 1770657"/>
              <a:gd name="connsiteY2" fmla="*/ 800446 h 2181771"/>
              <a:gd name="connsiteX3" fmla="*/ 853880 w 1770657"/>
              <a:gd name="connsiteY3" fmla="*/ 7 h 2181771"/>
              <a:gd name="connsiteX4" fmla="*/ 1770641 w 1770657"/>
              <a:gd name="connsiteY4" fmla="*/ 811695 h 2181771"/>
              <a:gd name="connsiteX5" fmla="*/ 1412020 w 1770657"/>
              <a:gd name="connsiteY5" fmla="*/ 1816932 h 2181771"/>
              <a:gd name="connsiteX6" fmla="*/ 1293267 w 1770657"/>
              <a:gd name="connsiteY6" fmla="*/ 2137565 h 2181771"/>
              <a:gd name="connsiteX7" fmla="*/ 473870 w 1770657"/>
              <a:gd name="connsiteY7" fmla="*/ 2137565 h 2181771"/>
              <a:gd name="connsiteX0" fmla="*/ 473870 w 1788602"/>
              <a:gd name="connsiteY0" fmla="*/ 2137565 h 2181771"/>
              <a:gd name="connsiteX1" fmla="*/ 308796 w 1788602"/>
              <a:gd name="connsiteY1" fmla="*/ 1694636 h 2181771"/>
              <a:gd name="connsiteX2" fmla="*/ 38 w 1788602"/>
              <a:gd name="connsiteY2" fmla="*/ 800446 h 2181771"/>
              <a:gd name="connsiteX3" fmla="*/ 853880 w 1788602"/>
              <a:gd name="connsiteY3" fmla="*/ 7 h 2181771"/>
              <a:gd name="connsiteX4" fmla="*/ 1770641 w 1788602"/>
              <a:gd name="connsiteY4" fmla="*/ 811695 h 2181771"/>
              <a:gd name="connsiteX5" fmla="*/ 1449451 w 1788602"/>
              <a:gd name="connsiteY5" fmla="*/ 1747416 h 2181771"/>
              <a:gd name="connsiteX6" fmla="*/ 1293267 w 1788602"/>
              <a:gd name="connsiteY6" fmla="*/ 2137565 h 2181771"/>
              <a:gd name="connsiteX7" fmla="*/ 473870 w 1788602"/>
              <a:gd name="connsiteY7" fmla="*/ 2137565 h 2181771"/>
              <a:gd name="connsiteX0" fmla="*/ 473870 w 1771028"/>
              <a:gd name="connsiteY0" fmla="*/ 2137565 h 2181771"/>
              <a:gd name="connsiteX1" fmla="*/ 308796 w 1771028"/>
              <a:gd name="connsiteY1" fmla="*/ 1694636 h 2181771"/>
              <a:gd name="connsiteX2" fmla="*/ 38 w 1771028"/>
              <a:gd name="connsiteY2" fmla="*/ 800446 h 2181771"/>
              <a:gd name="connsiteX3" fmla="*/ 853880 w 1771028"/>
              <a:gd name="connsiteY3" fmla="*/ 7 h 2181771"/>
              <a:gd name="connsiteX4" fmla="*/ 1770641 w 1771028"/>
              <a:gd name="connsiteY4" fmla="*/ 811695 h 2181771"/>
              <a:gd name="connsiteX5" fmla="*/ 1449451 w 1771028"/>
              <a:gd name="connsiteY5" fmla="*/ 1747416 h 2181771"/>
              <a:gd name="connsiteX6" fmla="*/ 1293267 w 1771028"/>
              <a:gd name="connsiteY6" fmla="*/ 2137565 h 2181771"/>
              <a:gd name="connsiteX7" fmla="*/ 473870 w 1771028"/>
              <a:gd name="connsiteY7" fmla="*/ 2137565 h 2181771"/>
              <a:gd name="connsiteX0" fmla="*/ 474410 w 1771568"/>
              <a:gd name="connsiteY0" fmla="*/ 2137565 h 2181771"/>
              <a:gd name="connsiteX1" fmla="*/ 309336 w 1771568"/>
              <a:gd name="connsiteY1" fmla="*/ 1694636 h 2181771"/>
              <a:gd name="connsiteX2" fmla="*/ 578 w 1771568"/>
              <a:gd name="connsiteY2" fmla="*/ 800446 h 2181771"/>
              <a:gd name="connsiteX3" fmla="*/ 854420 w 1771568"/>
              <a:gd name="connsiteY3" fmla="*/ 7 h 2181771"/>
              <a:gd name="connsiteX4" fmla="*/ 1771181 w 1771568"/>
              <a:gd name="connsiteY4" fmla="*/ 811695 h 2181771"/>
              <a:gd name="connsiteX5" fmla="*/ 1449991 w 1771568"/>
              <a:gd name="connsiteY5" fmla="*/ 1747416 h 2181771"/>
              <a:gd name="connsiteX6" fmla="*/ 1293807 w 1771568"/>
              <a:gd name="connsiteY6" fmla="*/ 2137565 h 2181771"/>
              <a:gd name="connsiteX7" fmla="*/ 474410 w 1771568"/>
              <a:gd name="connsiteY7" fmla="*/ 2137565 h 2181771"/>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2287" h="2182119">
                <a:moveTo>
                  <a:pt x="474866" y="2137913"/>
                </a:moveTo>
                <a:cubicBezTo>
                  <a:pt x="375280" y="2118606"/>
                  <a:pt x="356680" y="1917837"/>
                  <a:pt x="309792" y="1694984"/>
                </a:cubicBezTo>
                <a:cubicBezTo>
                  <a:pt x="262904" y="1472131"/>
                  <a:pt x="22481" y="1206221"/>
                  <a:pt x="1034" y="800794"/>
                </a:cubicBezTo>
                <a:cubicBezTo>
                  <a:pt x="-20413" y="395367"/>
                  <a:pt x="292407" y="14522"/>
                  <a:pt x="854876" y="355"/>
                </a:cubicBezTo>
                <a:cubicBezTo>
                  <a:pt x="1417345" y="-13812"/>
                  <a:pt x="1790017" y="397818"/>
                  <a:pt x="1771637" y="812043"/>
                </a:cubicBezTo>
                <a:cubicBezTo>
                  <a:pt x="1753257" y="1226268"/>
                  <a:pt x="1476535" y="1532134"/>
                  <a:pt x="1450447" y="1747764"/>
                </a:cubicBezTo>
                <a:cubicBezTo>
                  <a:pt x="1424359" y="1963394"/>
                  <a:pt x="1360583" y="2127288"/>
                  <a:pt x="1294263" y="2137913"/>
                </a:cubicBezTo>
                <a:cubicBezTo>
                  <a:pt x="1037173" y="2202081"/>
                  <a:pt x="646398" y="2191386"/>
                  <a:pt x="474866" y="2137913"/>
                </a:cubicBezTo>
                <a:close/>
              </a:path>
            </a:pathLst>
          </a:custGeom>
          <a:gradFill flip="none" rotWithShape="1">
            <a:gsLst>
              <a:gs pos="0">
                <a:schemeClr val="bg1"/>
              </a:gs>
              <a:gs pos="100000">
                <a:schemeClr val="accent4">
                  <a:lumMod val="40000"/>
                  <a:lumOff val="60000"/>
                  <a:shade val="100000"/>
                  <a:satMod val="115000"/>
                </a:schemeClr>
              </a:gs>
            </a:gsLst>
            <a:path path="circle">
              <a:fillToRect l="50000" t="50000" r="50000" b="50000"/>
            </a:path>
            <a:tileRect/>
          </a:gradFill>
          <a:ln w="9525">
            <a:noFill/>
          </a:ln>
          <a:effectLst>
            <a:glow rad="266700">
              <a:schemeClr val="bg1">
                <a:alpha val="20000"/>
              </a:schemeClr>
            </a:glow>
            <a:outerShdw blurRad="304800" sx="99000" sy="99000" algn="ctr" rotWithShape="0">
              <a:schemeClr val="accent4">
                <a:lumMod val="40000"/>
                <a:lumOff val="60000"/>
                <a:alpha val="59000"/>
              </a:scheme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03" name="WHITE GLOW"/>
          <p:cNvSpPr/>
          <p:nvPr/>
        </p:nvSpPr>
        <p:spPr>
          <a:xfrm>
            <a:off x="7499068" y="2087249"/>
            <a:ext cx="1118628" cy="1476654"/>
          </a:xfrm>
          <a:custGeom>
            <a:avLst/>
            <a:gdLst>
              <a:gd name="connsiteX0" fmla="*/ 463138 w 1781299"/>
              <a:gd name="connsiteY0" fmla="*/ 2137558 h 2137558"/>
              <a:gd name="connsiteX1" fmla="*/ 308759 w 1781299"/>
              <a:gd name="connsiteY1" fmla="*/ 1662545 h 2137558"/>
              <a:gd name="connsiteX2" fmla="*/ 0 w 1781299"/>
              <a:gd name="connsiteY2" fmla="*/ 736270 h 2137558"/>
              <a:gd name="connsiteX3" fmla="*/ 843148 w 1781299"/>
              <a:gd name="connsiteY3" fmla="*/ 0 h 2137558"/>
              <a:gd name="connsiteX4" fmla="*/ 1781299 w 1781299"/>
              <a:gd name="connsiteY4" fmla="*/ 795647 h 2137558"/>
              <a:gd name="connsiteX5" fmla="*/ 1401288 w 1781299"/>
              <a:gd name="connsiteY5" fmla="*/ 1816925 h 2137558"/>
              <a:gd name="connsiteX6" fmla="*/ 1282535 w 1781299"/>
              <a:gd name="connsiteY6" fmla="*/ 2137558 h 2137558"/>
              <a:gd name="connsiteX7" fmla="*/ 463138 w 1781299"/>
              <a:gd name="connsiteY7" fmla="*/ 2137558 h 2137558"/>
              <a:gd name="connsiteX0" fmla="*/ 463138 w 1781299"/>
              <a:gd name="connsiteY0" fmla="*/ 2137712 h 2137712"/>
              <a:gd name="connsiteX1" fmla="*/ 308759 w 1781299"/>
              <a:gd name="connsiteY1" fmla="*/ 1662699 h 2137712"/>
              <a:gd name="connsiteX2" fmla="*/ 0 w 1781299"/>
              <a:gd name="connsiteY2" fmla="*/ 736424 h 2137712"/>
              <a:gd name="connsiteX3" fmla="*/ 843148 w 1781299"/>
              <a:gd name="connsiteY3" fmla="*/ 154 h 2137712"/>
              <a:gd name="connsiteX4" fmla="*/ 1781299 w 1781299"/>
              <a:gd name="connsiteY4" fmla="*/ 795801 h 2137712"/>
              <a:gd name="connsiteX5" fmla="*/ 1401288 w 1781299"/>
              <a:gd name="connsiteY5" fmla="*/ 1817079 h 2137712"/>
              <a:gd name="connsiteX6" fmla="*/ 1282535 w 1781299"/>
              <a:gd name="connsiteY6" fmla="*/ 2137712 h 2137712"/>
              <a:gd name="connsiteX7" fmla="*/ 463138 w 1781299"/>
              <a:gd name="connsiteY7" fmla="*/ 2137712 h 2137712"/>
              <a:gd name="connsiteX0" fmla="*/ 463138 w 1781299"/>
              <a:gd name="connsiteY0" fmla="*/ 2138480 h 2138480"/>
              <a:gd name="connsiteX1" fmla="*/ 308759 w 1781299"/>
              <a:gd name="connsiteY1" fmla="*/ 1663467 h 2138480"/>
              <a:gd name="connsiteX2" fmla="*/ 0 w 1781299"/>
              <a:gd name="connsiteY2" fmla="*/ 737192 h 2138480"/>
              <a:gd name="connsiteX3" fmla="*/ 843148 w 1781299"/>
              <a:gd name="connsiteY3" fmla="*/ 922 h 2138480"/>
              <a:gd name="connsiteX4" fmla="*/ 1781299 w 1781299"/>
              <a:gd name="connsiteY4" fmla="*/ 796569 h 2138480"/>
              <a:gd name="connsiteX5" fmla="*/ 1401288 w 1781299"/>
              <a:gd name="connsiteY5" fmla="*/ 1817847 h 2138480"/>
              <a:gd name="connsiteX6" fmla="*/ 1282535 w 1781299"/>
              <a:gd name="connsiteY6" fmla="*/ 2138480 h 2138480"/>
              <a:gd name="connsiteX7" fmla="*/ 463138 w 1781299"/>
              <a:gd name="connsiteY7" fmla="*/ 2138480 h 2138480"/>
              <a:gd name="connsiteX0" fmla="*/ 463138 w 1804633"/>
              <a:gd name="connsiteY0" fmla="*/ 2138548 h 2138548"/>
              <a:gd name="connsiteX1" fmla="*/ 308759 w 1804633"/>
              <a:gd name="connsiteY1" fmla="*/ 1663535 h 2138548"/>
              <a:gd name="connsiteX2" fmla="*/ 0 w 1804633"/>
              <a:gd name="connsiteY2" fmla="*/ 737260 h 2138548"/>
              <a:gd name="connsiteX3" fmla="*/ 843148 w 1804633"/>
              <a:gd name="connsiteY3" fmla="*/ 990 h 2138548"/>
              <a:gd name="connsiteX4" fmla="*/ 1781299 w 1804633"/>
              <a:gd name="connsiteY4" fmla="*/ 796637 h 2138548"/>
              <a:gd name="connsiteX5" fmla="*/ 1401288 w 1804633"/>
              <a:gd name="connsiteY5" fmla="*/ 1817915 h 2138548"/>
              <a:gd name="connsiteX6" fmla="*/ 1282535 w 1804633"/>
              <a:gd name="connsiteY6" fmla="*/ 2138548 h 2138548"/>
              <a:gd name="connsiteX7" fmla="*/ 463138 w 1804633"/>
              <a:gd name="connsiteY7" fmla="*/ 2138548 h 2138548"/>
              <a:gd name="connsiteX0" fmla="*/ 478631 w 1820126"/>
              <a:gd name="connsiteY0" fmla="*/ 2138548 h 2138548"/>
              <a:gd name="connsiteX1" fmla="*/ 324252 w 1820126"/>
              <a:gd name="connsiteY1" fmla="*/ 1663535 h 2138548"/>
              <a:gd name="connsiteX2" fmla="*/ 15493 w 1820126"/>
              <a:gd name="connsiteY2" fmla="*/ 737260 h 2138548"/>
              <a:gd name="connsiteX3" fmla="*/ 858641 w 1820126"/>
              <a:gd name="connsiteY3" fmla="*/ 990 h 2138548"/>
              <a:gd name="connsiteX4" fmla="*/ 1796792 w 1820126"/>
              <a:gd name="connsiteY4" fmla="*/ 796637 h 2138548"/>
              <a:gd name="connsiteX5" fmla="*/ 1416781 w 1820126"/>
              <a:gd name="connsiteY5" fmla="*/ 1817915 h 2138548"/>
              <a:gd name="connsiteX6" fmla="*/ 1298028 w 1820126"/>
              <a:gd name="connsiteY6" fmla="*/ 2138548 h 2138548"/>
              <a:gd name="connsiteX7" fmla="*/ 478631 w 1820126"/>
              <a:gd name="connsiteY7" fmla="*/ 2138548 h 213854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38558"/>
              <a:gd name="connsiteX1" fmla="*/ 324252 w 1820126"/>
              <a:gd name="connsiteY1" fmla="*/ 1663535 h 2138558"/>
              <a:gd name="connsiteX2" fmla="*/ 15493 w 1820126"/>
              <a:gd name="connsiteY2" fmla="*/ 737260 h 2138558"/>
              <a:gd name="connsiteX3" fmla="*/ 858641 w 1820126"/>
              <a:gd name="connsiteY3" fmla="*/ 990 h 2138558"/>
              <a:gd name="connsiteX4" fmla="*/ 1796792 w 1820126"/>
              <a:gd name="connsiteY4" fmla="*/ 796637 h 2138558"/>
              <a:gd name="connsiteX5" fmla="*/ 1416781 w 1820126"/>
              <a:gd name="connsiteY5" fmla="*/ 1817915 h 2138558"/>
              <a:gd name="connsiteX6" fmla="*/ 1298028 w 1820126"/>
              <a:gd name="connsiteY6" fmla="*/ 2138548 h 2138558"/>
              <a:gd name="connsiteX7" fmla="*/ 478631 w 1820126"/>
              <a:gd name="connsiteY7" fmla="*/ 2138548 h 2138558"/>
              <a:gd name="connsiteX0" fmla="*/ 478631 w 1820126"/>
              <a:gd name="connsiteY0" fmla="*/ 2138548 h 2167067"/>
              <a:gd name="connsiteX1" fmla="*/ 324252 w 1820126"/>
              <a:gd name="connsiteY1" fmla="*/ 1663535 h 2167067"/>
              <a:gd name="connsiteX2" fmla="*/ 15493 w 1820126"/>
              <a:gd name="connsiteY2" fmla="*/ 737260 h 2167067"/>
              <a:gd name="connsiteX3" fmla="*/ 858641 w 1820126"/>
              <a:gd name="connsiteY3" fmla="*/ 990 h 2167067"/>
              <a:gd name="connsiteX4" fmla="*/ 1796792 w 1820126"/>
              <a:gd name="connsiteY4" fmla="*/ 796637 h 2167067"/>
              <a:gd name="connsiteX5" fmla="*/ 1416781 w 1820126"/>
              <a:gd name="connsiteY5" fmla="*/ 1817915 h 2167067"/>
              <a:gd name="connsiteX6" fmla="*/ 1298028 w 1820126"/>
              <a:gd name="connsiteY6" fmla="*/ 2138548 h 2167067"/>
              <a:gd name="connsiteX7" fmla="*/ 478631 w 1820126"/>
              <a:gd name="connsiteY7" fmla="*/ 2138548 h 2167067"/>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8631 w 1820126"/>
              <a:gd name="connsiteY0" fmla="*/ 2138548 h 2182754"/>
              <a:gd name="connsiteX1" fmla="*/ 324252 w 1820126"/>
              <a:gd name="connsiteY1" fmla="*/ 1663535 h 2182754"/>
              <a:gd name="connsiteX2" fmla="*/ 15493 w 1820126"/>
              <a:gd name="connsiteY2" fmla="*/ 737260 h 2182754"/>
              <a:gd name="connsiteX3" fmla="*/ 858641 w 1820126"/>
              <a:gd name="connsiteY3" fmla="*/ 990 h 2182754"/>
              <a:gd name="connsiteX4" fmla="*/ 1796792 w 1820126"/>
              <a:gd name="connsiteY4" fmla="*/ 796637 h 2182754"/>
              <a:gd name="connsiteX5" fmla="*/ 1416781 w 1820126"/>
              <a:gd name="connsiteY5" fmla="*/ 1817915 h 2182754"/>
              <a:gd name="connsiteX6" fmla="*/ 1298028 w 1820126"/>
              <a:gd name="connsiteY6" fmla="*/ 2138548 h 2182754"/>
              <a:gd name="connsiteX7" fmla="*/ 478631 w 1820126"/>
              <a:gd name="connsiteY7" fmla="*/ 2138548 h 2182754"/>
              <a:gd name="connsiteX0" fmla="*/ 477731 w 1819226"/>
              <a:gd name="connsiteY0" fmla="*/ 2138548 h 2182754"/>
              <a:gd name="connsiteX1" fmla="*/ 334047 w 1819226"/>
              <a:gd name="connsiteY1" fmla="*/ 1636798 h 2182754"/>
              <a:gd name="connsiteX2" fmla="*/ 14593 w 1819226"/>
              <a:gd name="connsiteY2" fmla="*/ 737260 h 2182754"/>
              <a:gd name="connsiteX3" fmla="*/ 857741 w 1819226"/>
              <a:gd name="connsiteY3" fmla="*/ 990 h 2182754"/>
              <a:gd name="connsiteX4" fmla="*/ 1795892 w 1819226"/>
              <a:gd name="connsiteY4" fmla="*/ 796637 h 2182754"/>
              <a:gd name="connsiteX5" fmla="*/ 1415881 w 1819226"/>
              <a:gd name="connsiteY5" fmla="*/ 1817915 h 2182754"/>
              <a:gd name="connsiteX6" fmla="*/ 1297128 w 1819226"/>
              <a:gd name="connsiteY6" fmla="*/ 2138548 h 2182754"/>
              <a:gd name="connsiteX7" fmla="*/ 477731 w 1819226"/>
              <a:gd name="connsiteY7" fmla="*/ 2138548 h 2182754"/>
              <a:gd name="connsiteX0" fmla="*/ 463577 w 1805072"/>
              <a:gd name="connsiteY0" fmla="*/ 2138548 h 2182754"/>
              <a:gd name="connsiteX1" fmla="*/ 319893 w 1805072"/>
              <a:gd name="connsiteY1" fmla="*/ 1636798 h 2182754"/>
              <a:gd name="connsiteX2" fmla="*/ 439 w 1805072"/>
              <a:gd name="connsiteY2" fmla="*/ 737260 h 2182754"/>
              <a:gd name="connsiteX3" fmla="*/ 843587 w 1805072"/>
              <a:gd name="connsiteY3" fmla="*/ 990 h 2182754"/>
              <a:gd name="connsiteX4" fmla="*/ 1781738 w 1805072"/>
              <a:gd name="connsiteY4" fmla="*/ 796637 h 2182754"/>
              <a:gd name="connsiteX5" fmla="*/ 1401727 w 1805072"/>
              <a:gd name="connsiteY5" fmla="*/ 1817915 h 2182754"/>
              <a:gd name="connsiteX6" fmla="*/ 1282974 w 1805072"/>
              <a:gd name="connsiteY6" fmla="*/ 2138548 h 2182754"/>
              <a:gd name="connsiteX7" fmla="*/ 463577 w 1805072"/>
              <a:gd name="connsiteY7" fmla="*/ 2138548 h 2182754"/>
              <a:gd name="connsiteX0" fmla="*/ 479579 w 1821074"/>
              <a:gd name="connsiteY0" fmla="*/ 2138548 h 2182754"/>
              <a:gd name="connsiteX1" fmla="*/ 314505 w 1821074"/>
              <a:gd name="connsiteY1" fmla="*/ 1695619 h 2182754"/>
              <a:gd name="connsiteX2" fmla="*/ 16441 w 1821074"/>
              <a:gd name="connsiteY2" fmla="*/ 737260 h 2182754"/>
              <a:gd name="connsiteX3" fmla="*/ 859589 w 1821074"/>
              <a:gd name="connsiteY3" fmla="*/ 990 h 2182754"/>
              <a:gd name="connsiteX4" fmla="*/ 1797740 w 1821074"/>
              <a:gd name="connsiteY4" fmla="*/ 796637 h 2182754"/>
              <a:gd name="connsiteX5" fmla="*/ 1417729 w 1821074"/>
              <a:gd name="connsiteY5" fmla="*/ 1817915 h 2182754"/>
              <a:gd name="connsiteX6" fmla="*/ 1298976 w 1821074"/>
              <a:gd name="connsiteY6" fmla="*/ 2138548 h 2182754"/>
              <a:gd name="connsiteX7" fmla="*/ 479579 w 1821074"/>
              <a:gd name="connsiteY7" fmla="*/ 2138548 h 2182754"/>
              <a:gd name="connsiteX0" fmla="*/ 463493 w 1804988"/>
              <a:gd name="connsiteY0" fmla="*/ 2138548 h 2182754"/>
              <a:gd name="connsiteX1" fmla="*/ 298419 w 1804988"/>
              <a:gd name="connsiteY1" fmla="*/ 1695619 h 2182754"/>
              <a:gd name="connsiteX2" fmla="*/ 355 w 1804988"/>
              <a:gd name="connsiteY2" fmla="*/ 737260 h 2182754"/>
              <a:gd name="connsiteX3" fmla="*/ 843503 w 1804988"/>
              <a:gd name="connsiteY3" fmla="*/ 990 h 2182754"/>
              <a:gd name="connsiteX4" fmla="*/ 1781654 w 1804988"/>
              <a:gd name="connsiteY4" fmla="*/ 796637 h 2182754"/>
              <a:gd name="connsiteX5" fmla="*/ 1401643 w 1804988"/>
              <a:gd name="connsiteY5" fmla="*/ 1817915 h 2182754"/>
              <a:gd name="connsiteX6" fmla="*/ 1282890 w 1804988"/>
              <a:gd name="connsiteY6" fmla="*/ 2138548 h 2182754"/>
              <a:gd name="connsiteX7" fmla="*/ 463493 w 1804988"/>
              <a:gd name="connsiteY7" fmla="*/ 2138548 h 2182754"/>
              <a:gd name="connsiteX0" fmla="*/ 463493 w 1783109"/>
              <a:gd name="connsiteY0" fmla="*/ 2138691 h 2182897"/>
              <a:gd name="connsiteX1" fmla="*/ 298419 w 1783109"/>
              <a:gd name="connsiteY1" fmla="*/ 1695762 h 2182897"/>
              <a:gd name="connsiteX2" fmla="*/ 355 w 1783109"/>
              <a:gd name="connsiteY2" fmla="*/ 737403 h 2182897"/>
              <a:gd name="connsiteX3" fmla="*/ 843503 w 1783109"/>
              <a:gd name="connsiteY3" fmla="*/ 1133 h 2182897"/>
              <a:gd name="connsiteX4" fmla="*/ 1781654 w 1783109"/>
              <a:gd name="connsiteY4" fmla="*/ 796780 h 2182897"/>
              <a:gd name="connsiteX5" fmla="*/ 1401643 w 1783109"/>
              <a:gd name="connsiteY5" fmla="*/ 1818058 h 2182897"/>
              <a:gd name="connsiteX6" fmla="*/ 1282890 w 1783109"/>
              <a:gd name="connsiteY6" fmla="*/ 2138691 h 2182897"/>
              <a:gd name="connsiteX7" fmla="*/ 463493 w 1783109"/>
              <a:gd name="connsiteY7" fmla="*/ 2138691 h 2182897"/>
              <a:gd name="connsiteX0" fmla="*/ 463493 w 1760970"/>
              <a:gd name="connsiteY0" fmla="*/ 2138007 h 2182213"/>
              <a:gd name="connsiteX1" fmla="*/ 298419 w 1760970"/>
              <a:gd name="connsiteY1" fmla="*/ 1695078 h 2182213"/>
              <a:gd name="connsiteX2" fmla="*/ 355 w 1760970"/>
              <a:gd name="connsiteY2" fmla="*/ 736719 h 2182213"/>
              <a:gd name="connsiteX3" fmla="*/ 843503 w 1760970"/>
              <a:gd name="connsiteY3" fmla="*/ 449 h 2182213"/>
              <a:gd name="connsiteX4" fmla="*/ 1760264 w 1760970"/>
              <a:gd name="connsiteY4" fmla="*/ 817485 h 2182213"/>
              <a:gd name="connsiteX5" fmla="*/ 1401643 w 1760970"/>
              <a:gd name="connsiteY5" fmla="*/ 1817374 h 2182213"/>
              <a:gd name="connsiteX6" fmla="*/ 1282890 w 1760970"/>
              <a:gd name="connsiteY6" fmla="*/ 2138007 h 2182213"/>
              <a:gd name="connsiteX7" fmla="*/ 463493 w 1760970"/>
              <a:gd name="connsiteY7" fmla="*/ 2138007 h 2182213"/>
              <a:gd name="connsiteX0" fmla="*/ 463493 w 1760707"/>
              <a:gd name="connsiteY0" fmla="*/ 2138007 h 2182213"/>
              <a:gd name="connsiteX1" fmla="*/ 298419 w 1760707"/>
              <a:gd name="connsiteY1" fmla="*/ 1695078 h 2182213"/>
              <a:gd name="connsiteX2" fmla="*/ 355 w 1760707"/>
              <a:gd name="connsiteY2" fmla="*/ 736719 h 2182213"/>
              <a:gd name="connsiteX3" fmla="*/ 843503 w 1760707"/>
              <a:gd name="connsiteY3" fmla="*/ 449 h 2182213"/>
              <a:gd name="connsiteX4" fmla="*/ 1760264 w 1760707"/>
              <a:gd name="connsiteY4" fmla="*/ 817485 h 2182213"/>
              <a:gd name="connsiteX5" fmla="*/ 1401643 w 1760707"/>
              <a:gd name="connsiteY5" fmla="*/ 1817374 h 2182213"/>
              <a:gd name="connsiteX6" fmla="*/ 1282890 w 1760707"/>
              <a:gd name="connsiteY6" fmla="*/ 2138007 h 2182213"/>
              <a:gd name="connsiteX7" fmla="*/ 463493 w 1760707"/>
              <a:gd name="connsiteY7" fmla="*/ 2138007 h 2182213"/>
              <a:gd name="connsiteX0" fmla="*/ 463493 w 1760803"/>
              <a:gd name="connsiteY0" fmla="*/ 2138369 h 2182575"/>
              <a:gd name="connsiteX1" fmla="*/ 298419 w 1760803"/>
              <a:gd name="connsiteY1" fmla="*/ 1695440 h 2182575"/>
              <a:gd name="connsiteX2" fmla="*/ 355 w 1760803"/>
              <a:gd name="connsiteY2" fmla="*/ 737081 h 2182575"/>
              <a:gd name="connsiteX3" fmla="*/ 843503 w 1760803"/>
              <a:gd name="connsiteY3" fmla="*/ 811 h 2182575"/>
              <a:gd name="connsiteX4" fmla="*/ 1760264 w 1760803"/>
              <a:gd name="connsiteY4" fmla="*/ 817847 h 2182575"/>
              <a:gd name="connsiteX5" fmla="*/ 1401643 w 1760803"/>
              <a:gd name="connsiteY5" fmla="*/ 1817736 h 2182575"/>
              <a:gd name="connsiteX6" fmla="*/ 1282890 w 1760803"/>
              <a:gd name="connsiteY6" fmla="*/ 2138369 h 2182575"/>
              <a:gd name="connsiteX7" fmla="*/ 463493 w 1760803"/>
              <a:gd name="connsiteY7" fmla="*/ 2138369 h 2182575"/>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93 w 1760777"/>
              <a:gd name="connsiteY0" fmla="*/ 2137716 h 2181922"/>
              <a:gd name="connsiteX1" fmla="*/ 298419 w 1760777"/>
              <a:gd name="connsiteY1" fmla="*/ 1694787 h 2181922"/>
              <a:gd name="connsiteX2" fmla="*/ 355 w 1760777"/>
              <a:gd name="connsiteY2" fmla="*/ 736428 h 2181922"/>
              <a:gd name="connsiteX3" fmla="*/ 843503 w 1760777"/>
              <a:gd name="connsiteY3" fmla="*/ 158 h 2181922"/>
              <a:gd name="connsiteX4" fmla="*/ 1760264 w 1760777"/>
              <a:gd name="connsiteY4" fmla="*/ 817194 h 2181922"/>
              <a:gd name="connsiteX5" fmla="*/ 1401643 w 1760777"/>
              <a:gd name="connsiteY5" fmla="*/ 1817083 h 2181922"/>
              <a:gd name="connsiteX6" fmla="*/ 1282890 w 1760777"/>
              <a:gd name="connsiteY6" fmla="*/ 2137716 h 2181922"/>
              <a:gd name="connsiteX7" fmla="*/ 463493 w 1760777"/>
              <a:gd name="connsiteY7" fmla="*/ 2137716 h 2181922"/>
              <a:gd name="connsiteX0" fmla="*/ 463429 w 1760713"/>
              <a:gd name="connsiteY0" fmla="*/ 2137716 h 2181922"/>
              <a:gd name="connsiteX1" fmla="*/ 298355 w 1760713"/>
              <a:gd name="connsiteY1" fmla="*/ 1694787 h 2181922"/>
              <a:gd name="connsiteX2" fmla="*/ 291 w 1760713"/>
              <a:gd name="connsiteY2" fmla="*/ 736428 h 2181922"/>
              <a:gd name="connsiteX3" fmla="*/ 843439 w 1760713"/>
              <a:gd name="connsiteY3" fmla="*/ 158 h 2181922"/>
              <a:gd name="connsiteX4" fmla="*/ 1760200 w 1760713"/>
              <a:gd name="connsiteY4" fmla="*/ 817194 h 2181922"/>
              <a:gd name="connsiteX5" fmla="*/ 1401579 w 1760713"/>
              <a:gd name="connsiteY5" fmla="*/ 1817083 h 2181922"/>
              <a:gd name="connsiteX6" fmla="*/ 1282826 w 1760713"/>
              <a:gd name="connsiteY6" fmla="*/ 2137716 h 2181922"/>
              <a:gd name="connsiteX7" fmla="*/ 463429 w 176071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723"/>
              <a:gd name="connsiteY0" fmla="*/ 2137716 h 2181922"/>
              <a:gd name="connsiteX1" fmla="*/ 298365 w 1760723"/>
              <a:gd name="connsiteY1" fmla="*/ 1694787 h 2181922"/>
              <a:gd name="connsiteX2" fmla="*/ 301 w 1760723"/>
              <a:gd name="connsiteY2" fmla="*/ 736428 h 2181922"/>
              <a:gd name="connsiteX3" fmla="*/ 843449 w 1760723"/>
              <a:gd name="connsiteY3" fmla="*/ 158 h 2181922"/>
              <a:gd name="connsiteX4" fmla="*/ 1760210 w 1760723"/>
              <a:gd name="connsiteY4" fmla="*/ 817194 h 2181922"/>
              <a:gd name="connsiteX5" fmla="*/ 1401589 w 1760723"/>
              <a:gd name="connsiteY5" fmla="*/ 1817083 h 2181922"/>
              <a:gd name="connsiteX6" fmla="*/ 1282836 w 1760723"/>
              <a:gd name="connsiteY6" fmla="*/ 2137716 h 2181922"/>
              <a:gd name="connsiteX7" fmla="*/ 463439 w 1760723"/>
              <a:gd name="connsiteY7" fmla="*/ 2137716 h 2181922"/>
              <a:gd name="connsiteX0" fmla="*/ 463439 w 1760228"/>
              <a:gd name="connsiteY0" fmla="*/ 2137696 h 2181902"/>
              <a:gd name="connsiteX1" fmla="*/ 298365 w 1760228"/>
              <a:gd name="connsiteY1" fmla="*/ 1694767 h 2181902"/>
              <a:gd name="connsiteX2" fmla="*/ 301 w 1760228"/>
              <a:gd name="connsiteY2" fmla="*/ 736408 h 2181902"/>
              <a:gd name="connsiteX3" fmla="*/ 843449 w 1760228"/>
              <a:gd name="connsiteY3" fmla="*/ 138 h 2181902"/>
              <a:gd name="connsiteX4" fmla="*/ 1760210 w 1760228"/>
              <a:gd name="connsiteY4" fmla="*/ 817174 h 2181902"/>
              <a:gd name="connsiteX5" fmla="*/ 1401589 w 1760228"/>
              <a:gd name="connsiteY5" fmla="*/ 1817063 h 2181902"/>
              <a:gd name="connsiteX6" fmla="*/ 1282836 w 1760228"/>
              <a:gd name="connsiteY6" fmla="*/ 2137696 h 2181902"/>
              <a:gd name="connsiteX7" fmla="*/ 463439 w 1760228"/>
              <a:gd name="connsiteY7" fmla="*/ 2137696 h 2181902"/>
              <a:gd name="connsiteX0" fmla="*/ 463439 w 1760231"/>
              <a:gd name="connsiteY0" fmla="*/ 2137574 h 2181780"/>
              <a:gd name="connsiteX1" fmla="*/ 298365 w 1760231"/>
              <a:gd name="connsiteY1" fmla="*/ 1694645 h 2181780"/>
              <a:gd name="connsiteX2" fmla="*/ 301 w 1760231"/>
              <a:gd name="connsiteY2" fmla="*/ 736286 h 2181780"/>
              <a:gd name="connsiteX3" fmla="*/ 843449 w 1760231"/>
              <a:gd name="connsiteY3" fmla="*/ 16 h 2181780"/>
              <a:gd name="connsiteX4" fmla="*/ 1760210 w 1760231"/>
              <a:gd name="connsiteY4" fmla="*/ 817052 h 2181780"/>
              <a:gd name="connsiteX5" fmla="*/ 1401589 w 1760231"/>
              <a:gd name="connsiteY5" fmla="*/ 1816941 h 2181780"/>
              <a:gd name="connsiteX6" fmla="*/ 1282836 w 1760231"/>
              <a:gd name="connsiteY6" fmla="*/ 2137574 h 2181780"/>
              <a:gd name="connsiteX7" fmla="*/ 463439 w 1760231"/>
              <a:gd name="connsiteY7" fmla="*/ 2137574 h 2181780"/>
              <a:gd name="connsiteX0" fmla="*/ 463194 w 1759986"/>
              <a:gd name="connsiteY0" fmla="*/ 2137574 h 2181780"/>
              <a:gd name="connsiteX1" fmla="*/ 298120 w 1759986"/>
              <a:gd name="connsiteY1" fmla="*/ 1694645 h 2181780"/>
              <a:gd name="connsiteX2" fmla="*/ 56 w 1759986"/>
              <a:gd name="connsiteY2" fmla="*/ 736286 h 2181780"/>
              <a:gd name="connsiteX3" fmla="*/ 843204 w 1759986"/>
              <a:gd name="connsiteY3" fmla="*/ 16 h 2181780"/>
              <a:gd name="connsiteX4" fmla="*/ 1759965 w 1759986"/>
              <a:gd name="connsiteY4" fmla="*/ 817052 h 2181780"/>
              <a:gd name="connsiteX5" fmla="*/ 1401344 w 1759986"/>
              <a:gd name="connsiteY5" fmla="*/ 1816941 h 2181780"/>
              <a:gd name="connsiteX6" fmla="*/ 1282591 w 1759986"/>
              <a:gd name="connsiteY6" fmla="*/ 2137574 h 2181780"/>
              <a:gd name="connsiteX7" fmla="*/ 463194 w 1759986"/>
              <a:gd name="connsiteY7" fmla="*/ 2137574 h 2181780"/>
              <a:gd name="connsiteX0" fmla="*/ 473870 w 1770657"/>
              <a:gd name="connsiteY0" fmla="*/ 2137572 h 2181778"/>
              <a:gd name="connsiteX1" fmla="*/ 308796 w 1770657"/>
              <a:gd name="connsiteY1" fmla="*/ 1694643 h 2181778"/>
              <a:gd name="connsiteX2" fmla="*/ 38 w 1770657"/>
              <a:gd name="connsiteY2" fmla="*/ 800453 h 2181778"/>
              <a:gd name="connsiteX3" fmla="*/ 853880 w 1770657"/>
              <a:gd name="connsiteY3" fmla="*/ 14 h 2181778"/>
              <a:gd name="connsiteX4" fmla="*/ 1770641 w 1770657"/>
              <a:gd name="connsiteY4" fmla="*/ 817050 h 2181778"/>
              <a:gd name="connsiteX5" fmla="*/ 1412020 w 1770657"/>
              <a:gd name="connsiteY5" fmla="*/ 1816939 h 2181778"/>
              <a:gd name="connsiteX6" fmla="*/ 1293267 w 1770657"/>
              <a:gd name="connsiteY6" fmla="*/ 2137572 h 2181778"/>
              <a:gd name="connsiteX7" fmla="*/ 473870 w 1770657"/>
              <a:gd name="connsiteY7" fmla="*/ 2137572 h 2181778"/>
              <a:gd name="connsiteX0" fmla="*/ 473870 w 1770657"/>
              <a:gd name="connsiteY0" fmla="*/ 2137565 h 2181771"/>
              <a:gd name="connsiteX1" fmla="*/ 308796 w 1770657"/>
              <a:gd name="connsiteY1" fmla="*/ 1694636 h 2181771"/>
              <a:gd name="connsiteX2" fmla="*/ 38 w 1770657"/>
              <a:gd name="connsiteY2" fmla="*/ 800446 h 2181771"/>
              <a:gd name="connsiteX3" fmla="*/ 853880 w 1770657"/>
              <a:gd name="connsiteY3" fmla="*/ 7 h 2181771"/>
              <a:gd name="connsiteX4" fmla="*/ 1770641 w 1770657"/>
              <a:gd name="connsiteY4" fmla="*/ 811695 h 2181771"/>
              <a:gd name="connsiteX5" fmla="*/ 1412020 w 1770657"/>
              <a:gd name="connsiteY5" fmla="*/ 1816932 h 2181771"/>
              <a:gd name="connsiteX6" fmla="*/ 1293267 w 1770657"/>
              <a:gd name="connsiteY6" fmla="*/ 2137565 h 2181771"/>
              <a:gd name="connsiteX7" fmla="*/ 473870 w 1770657"/>
              <a:gd name="connsiteY7" fmla="*/ 2137565 h 2181771"/>
              <a:gd name="connsiteX0" fmla="*/ 473870 w 1788602"/>
              <a:gd name="connsiteY0" fmla="*/ 2137565 h 2181771"/>
              <a:gd name="connsiteX1" fmla="*/ 308796 w 1788602"/>
              <a:gd name="connsiteY1" fmla="*/ 1694636 h 2181771"/>
              <a:gd name="connsiteX2" fmla="*/ 38 w 1788602"/>
              <a:gd name="connsiteY2" fmla="*/ 800446 h 2181771"/>
              <a:gd name="connsiteX3" fmla="*/ 853880 w 1788602"/>
              <a:gd name="connsiteY3" fmla="*/ 7 h 2181771"/>
              <a:gd name="connsiteX4" fmla="*/ 1770641 w 1788602"/>
              <a:gd name="connsiteY4" fmla="*/ 811695 h 2181771"/>
              <a:gd name="connsiteX5" fmla="*/ 1449451 w 1788602"/>
              <a:gd name="connsiteY5" fmla="*/ 1747416 h 2181771"/>
              <a:gd name="connsiteX6" fmla="*/ 1293267 w 1788602"/>
              <a:gd name="connsiteY6" fmla="*/ 2137565 h 2181771"/>
              <a:gd name="connsiteX7" fmla="*/ 473870 w 1788602"/>
              <a:gd name="connsiteY7" fmla="*/ 2137565 h 2181771"/>
              <a:gd name="connsiteX0" fmla="*/ 473870 w 1771028"/>
              <a:gd name="connsiteY0" fmla="*/ 2137565 h 2181771"/>
              <a:gd name="connsiteX1" fmla="*/ 308796 w 1771028"/>
              <a:gd name="connsiteY1" fmla="*/ 1694636 h 2181771"/>
              <a:gd name="connsiteX2" fmla="*/ 38 w 1771028"/>
              <a:gd name="connsiteY2" fmla="*/ 800446 h 2181771"/>
              <a:gd name="connsiteX3" fmla="*/ 853880 w 1771028"/>
              <a:gd name="connsiteY3" fmla="*/ 7 h 2181771"/>
              <a:gd name="connsiteX4" fmla="*/ 1770641 w 1771028"/>
              <a:gd name="connsiteY4" fmla="*/ 811695 h 2181771"/>
              <a:gd name="connsiteX5" fmla="*/ 1449451 w 1771028"/>
              <a:gd name="connsiteY5" fmla="*/ 1747416 h 2181771"/>
              <a:gd name="connsiteX6" fmla="*/ 1293267 w 1771028"/>
              <a:gd name="connsiteY6" fmla="*/ 2137565 h 2181771"/>
              <a:gd name="connsiteX7" fmla="*/ 473870 w 1771028"/>
              <a:gd name="connsiteY7" fmla="*/ 2137565 h 2181771"/>
              <a:gd name="connsiteX0" fmla="*/ 474410 w 1771568"/>
              <a:gd name="connsiteY0" fmla="*/ 2137565 h 2181771"/>
              <a:gd name="connsiteX1" fmla="*/ 309336 w 1771568"/>
              <a:gd name="connsiteY1" fmla="*/ 1694636 h 2181771"/>
              <a:gd name="connsiteX2" fmla="*/ 578 w 1771568"/>
              <a:gd name="connsiteY2" fmla="*/ 800446 h 2181771"/>
              <a:gd name="connsiteX3" fmla="*/ 854420 w 1771568"/>
              <a:gd name="connsiteY3" fmla="*/ 7 h 2181771"/>
              <a:gd name="connsiteX4" fmla="*/ 1771181 w 1771568"/>
              <a:gd name="connsiteY4" fmla="*/ 811695 h 2181771"/>
              <a:gd name="connsiteX5" fmla="*/ 1449991 w 1771568"/>
              <a:gd name="connsiteY5" fmla="*/ 1747416 h 2181771"/>
              <a:gd name="connsiteX6" fmla="*/ 1293807 w 1771568"/>
              <a:gd name="connsiteY6" fmla="*/ 2137565 h 2181771"/>
              <a:gd name="connsiteX7" fmla="*/ 474410 w 1771568"/>
              <a:gd name="connsiteY7" fmla="*/ 2137565 h 2181771"/>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 name="connsiteX0" fmla="*/ 474866 w 1772287"/>
              <a:gd name="connsiteY0" fmla="*/ 2137913 h 2182119"/>
              <a:gd name="connsiteX1" fmla="*/ 309792 w 1772287"/>
              <a:gd name="connsiteY1" fmla="*/ 1694984 h 2182119"/>
              <a:gd name="connsiteX2" fmla="*/ 1034 w 1772287"/>
              <a:gd name="connsiteY2" fmla="*/ 800794 h 2182119"/>
              <a:gd name="connsiteX3" fmla="*/ 854876 w 1772287"/>
              <a:gd name="connsiteY3" fmla="*/ 355 h 2182119"/>
              <a:gd name="connsiteX4" fmla="*/ 1771637 w 1772287"/>
              <a:gd name="connsiteY4" fmla="*/ 812043 h 2182119"/>
              <a:gd name="connsiteX5" fmla="*/ 1450447 w 1772287"/>
              <a:gd name="connsiteY5" fmla="*/ 1747764 h 2182119"/>
              <a:gd name="connsiteX6" fmla="*/ 1294263 w 1772287"/>
              <a:gd name="connsiteY6" fmla="*/ 2137913 h 2182119"/>
              <a:gd name="connsiteX7" fmla="*/ 474866 w 1772287"/>
              <a:gd name="connsiteY7" fmla="*/ 2137913 h 218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2287" h="2182119">
                <a:moveTo>
                  <a:pt x="474866" y="2137913"/>
                </a:moveTo>
                <a:cubicBezTo>
                  <a:pt x="375280" y="2118606"/>
                  <a:pt x="356680" y="1917837"/>
                  <a:pt x="309792" y="1694984"/>
                </a:cubicBezTo>
                <a:cubicBezTo>
                  <a:pt x="262904" y="1472131"/>
                  <a:pt x="22481" y="1206221"/>
                  <a:pt x="1034" y="800794"/>
                </a:cubicBezTo>
                <a:cubicBezTo>
                  <a:pt x="-20413" y="395367"/>
                  <a:pt x="292407" y="14522"/>
                  <a:pt x="854876" y="355"/>
                </a:cubicBezTo>
                <a:cubicBezTo>
                  <a:pt x="1417345" y="-13812"/>
                  <a:pt x="1790017" y="397818"/>
                  <a:pt x="1771637" y="812043"/>
                </a:cubicBezTo>
                <a:cubicBezTo>
                  <a:pt x="1753257" y="1226268"/>
                  <a:pt x="1476535" y="1532134"/>
                  <a:pt x="1450447" y="1747764"/>
                </a:cubicBezTo>
                <a:cubicBezTo>
                  <a:pt x="1424359" y="1963394"/>
                  <a:pt x="1360583" y="2127288"/>
                  <a:pt x="1294263" y="2137913"/>
                </a:cubicBezTo>
                <a:cubicBezTo>
                  <a:pt x="1037173" y="2202081"/>
                  <a:pt x="646398" y="2191386"/>
                  <a:pt x="474866" y="2137913"/>
                </a:cubicBezTo>
                <a:close/>
              </a:path>
            </a:pathLst>
          </a:custGeom>
          <a:solidFill>
            <a:srgbClr val="FFFFFF"/>
          </a:solidFill>
          <a:ln>
            <a:noFill/>
          </a:ln>
          <a:effectLst>
            <a:outerShdw blurRad="3175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4" name="Glance"/>
          <p:cNvSpPr/>
          <p:nvPr/>
        </p:nvSpPr>
        <p:spPr>
          <a:xfrm rot="3240000">
            <a:off x="8273120" y="2260948"/>
            <a:ext cx="319016" cy="188046"/>
          </a:xfrm>
          <a:prstGeom prst="ellipse">
            <a:avLst/>
          </a:prstGeom>
          <a:gradFill flip="none" rotWithShape="1">
            <a:gsLst>
              <a:gs pos="42000">
                <a:schemeClr val="bg1"/>
              </a:gs>
              <a:gs pos="100000">
                <a:schemeClr val="bg1">
                  <a:alpha val="0"/>
                </a:schemeClr>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pic>
        <p:nvPicPr>
          <p:cNvPr id="2" name="Picture 2" descr="Hans Hutter">
            <a:extLst>
              <a:ext uri="{FF2B5EF4-FFF2-40B4-BE49-F238E27FC236}">
                <a16:creationId xmlns:a16="http://schemas.microsoft.com/office/drawing/2014/main" id="{20415475-79D5-F0A0-A1FF-EDF2678825B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8705" y="3560044"/>
            <a:ext cx="1558687" cy="1456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43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ppt_w</p:attrName>
                                        </p:attrNameLst>
                                      </p:cBhvr>
                                      <p:tavLst>
                                        <p:tav tm="0">
                                          <p:val>
                                            <p:fltVal val="0"/>
                                          </p:val>
                                        </p:tav>
                                        <p:tav tm="100000">
                                          <p:val>
                                            <p:strVal val="#ppt_w"/>
                                          </p:val>
                                        </p:tav>
                                      </p:tavLst>
                                    </p:anim>
                                    <p:anim calcmode="lin" valueType="num">
                                      <p:cBhvr>
                                        <p:cTn id="8" dur="250" fill="hold"/>
                                        <p:tgtEl>
                                          <p:spTgt spid="12"/>
                                        </p:tgtEl>
                                        <p:attrNameLst>
                                          <p:attrName>ppt_h</p:attrName>
                                        </p:attrNameLst>
                                      </p:cBhvr>
                                      <p:tavLst>
                                        <p:tav tm="0">
                                          <p:val>
                                            <p:fltVal val="0"/>
                                          </p:val>
                                        </p:tav>
                                        <p:tav tm="100000">
                                          <p:val>
                                            <p:strVal val="#ppt_h"/>
                                          </p:val>
                                        </p:tav>
                                      </p:tavLst>
                                    </p:anim>
                                    <p:animEffect transition="in" filter="fade">
                                      <p:cBhvr>
                                        <p:cTn id="9" dur="250"/>
                                        <p:tgtEl>
                                          <p:spTgt spid="12"/>
                                        </p:tgtEl>
                                      </p:cBhvr>
                                    </p:animEffect>
                                  </p:childTnLst>
                                </p:cTn>
                              </p:par>
                            </p:childTnLst>
                          </p:cTn>
                        </p:par>
                        <p:par>
                          <p:cTn id="10" fill="hold">
                            <p:stCondLst>
                              <p:cond delay="250"/>
                            </p:stCondLst>
                            <p:childTnLst>
                              <p:par>
                                <p:cTn id="11" presetID="53" presetClass="entr" presetSubtype="16"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250" fill="hold"/>
                                        <p:tgtEl>
                                          <p:spTgt spid="25"/>
                                        </p:tgtEl>
                                        <p:attrNameLst>
                                          <p:attrName>ppt_w</p:attrName>
                                        </p:attrNameLst>
                                      </p:cBhvr>
                                      <p:tavLst>
                                        <p:tav tm="0">
                                          <p:val>
                                            <p:fltVal val="0"/>
                                          </p:val>
                                        </p:tav>
                                        <p:tav tm="100000">
                                          <p:val>
                                            <p:strVal val="#ppt_w"/>
                                          </p:val>
                                        </p:tav>
                                      </p:tavLst>
                                    </p:anim>
                                    <p:anim calcmode="lin" valueType="num">
                                      <p:cBhvr>
                                        <p:cTn id="14" dur="250" fill="hold"/>
                                        <p:tgtEl>
                                          <p:spTgt spid="25"/>
                                        </p:tgtEl>
                                        <p:attrNameLst>
                                          <p:attrName>ppt_h</p:attrName>
                                        </p:attrNameLst>
                                      </p:cBhvr>
                                      <p:tavLst>
                                        <p:tav tm="0">
                                          <p:val>
                                            <p:fltVal val="0"/>
                                          </p:val>
                                        </p:tav>
                                        <p:tav tm="100000">
                                          <p:val>
                                            <p:strVal val="#ppt_h"/>
                                          </p:val>
                                        </p:tav>
                                      </p:tavLst>
                                    </p:anim>
                                    <p:animEffect transition="in" filter="fade">
                                      <p:cBhvr>
                                        <p:cTn id="15" dur="250"/>
                                        <p:tgtEl>
                                          <p:spTgt spid="25"/>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fade">
                                      <p:cBhvr>
                                        <p:cTn id="23" dur="1000"/>
                                        <p:tgtEl>
                                          <p:spTgt spid="101"/>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500"/>
                                        <p:tgtEl>
                                          <p:spTgt spid="10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7"/>
                                        </p:tgtEl>
                                        <p:attrNameLst>
                                          <p:attrName>style.visibility</p:attrName>
                                        </p:attrNameLst>
                                      </p:cBhvr>
                                      <p:to>
                                        <p:strVal val="visible"/>
                                      </p:to>
                                    </p:set>
                                    <p:animEffect transition="in" filter="fade">
                                      <p:cBhvr>
                                        <p:cTn id="30" dur="1500"/>
                                        <p:tgtEl>
                                          <p:spTgt spid="7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3"/>
                                        </p:tgtEl>
                                        <p:attrNameLst>
                                          <p:attrName>style.visibility</p:attrName>
                                        </p:attrNameLst>
                                      </p:cBhvr>
                                      <p:to>
                                        <p:strVal val="visible"/>
                                      </p:to>
                                    </p:set>
                                    <p:animEffect transition="in" filter="fade">
                                      <p:cBhvr>
                                        <p:cTn id="33" dur="1500"/>
                                        <p:tgtEl>
                                          <p:spTgt spid="10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5"/>
                                        </p:tgtEl>
                                        <p:attrNameLst>
                                          <p:attrName>style.visibility</p:attrName>
                                        </p:attrNameLst>
                                      </p:cBhvr>
                                      <p:to>
                                        <p:strVal val="visible"/>
                                      </p:to>
                                    </p:set>
                                    <p:animEffect transition="in" filter="fade">
                                      <p:cBhvr>
                                        <p:cTn id="36" dur="1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35"/>
                    </p:tgtEl>
                  </p:cond>
                </p:stCondLst>
                <p:endSync evt="end" delay="0">
                  <p:rtn val="all"/>
                </p:endSync>
                <p:childTnLst>
                  <p:par>
                    <p:cTn id="38" fill="hold">
                      <p:stCondLst>
                        <p:cond delay="0"/>
                      </p:stCondLst>
                      <p:childTnLst>
                        <p:par>
                          <p:cTn id="39" fill="hold">
                            <p:stCondLst>
                              <p:cond delay="0"/>
                            </p:stCondLst>
                            <p:childTnLst>
                              <p:par>
                                <p:cTn id="40" presetID="35" presetClass="path" presetSubtype="0" decel="100000" fill="hold" grpId="2" nodeType="withEffect">
                                  <p:stCondLst>
                                    <p:cond delay="0"/>
                                  </p:stCondLst>
                                  <p:childTnLst>
                                    <p:animMotion origin="layout" path="M -3.15282E-6 0 L -0.23626 0 " pathEditMode="relative" rAng="0" ptsTypes="AA">
                                      <p:cBhvr>
                                        <p:cTn id="41" dur="1000" fill="hold"/>
                                        <p:tgtEl>
                                          <p:spTgt spid="17"/>
                                        </p:tgtEl>
                                        <p:attrNameLst>
                                          <p:attrName>ppt_x</p:attrName>
                                          <p:attrName>ppt_y</p:attrName>
                                        </p:attrNameLst>
                                      </p:cBhvr>
                                      <p:rCtr x="-11820" y="0"/>
                                    </p:animMotion>
                                  </p:childTnLst>
                                </p:cTn>
                              </p:par>
                              <p:par>
                                <p:cTn id="42" presetID="35" presetClass="path" presetSubtype="0" decel="100000" fill="hold" grpId="0" nodeType="withEffect">
                                  <p:stCondLst>
                                    <p:cond delay="0"/>
                                  </p:stCondLst>
                                  <p:childTnLst>
                                    <p:animMotion origin="layout" path="M -3.15282E-6 0 L -0.23626 0 " pathEditMode="relative" rAng="0" ptsTypes="AA">
                                      <p:cBhvr>
                                        <p:cTn id="43" dur="1000" fill="hold"/>
                                        <p:tgtEl>
                                          <p:spTgt spid="16"/>
                                        </p:tgtEl>
                                        <p:attrNameLst>
                                          <p:attrName>ppt_x</p:attrName>
                                          <p:attrName>ppt_y</p:attrName>
                                        </p:attrNameLst>
                                      </p:cBhvr>
                                      <p:rCtr x="-11820" y="0"/>
                                    </p:animMotion>
                                  </p:childTnLst>
                                </p:cTn>
                              </p:par>
                              <p:par>
                                <p:cTn id="44" presetID="35" presetClass="path" presetSubtype="0" decel="100000" fill="hold" grpId="1" nodeType="withEffect">
                                  <p:stCondLst>
                                    <p:cond delay="0"/>
                                  </p:stCondLst>
                                  <p:childTnLst>
                                    <p:animMotion origin="layout" path="M -9.5548E-7 0 L -0.23288 0 " pathEditMode="relative" rAng="0" ptsTypes="AA">
                                      <p:cBhvr>
                                        <p:cTn id="45" dur="1000" fill="hold"/>
                                        <p:tgtEl>
                                          <p:spTgt spid="18"/>
                                        </p:tgtEl>
                                        <p:attrNameLst>
                                          <p:attrName>ppt_x</p:attrName>
                                          <p:attrName>ppt_y</p:attrName>
                                        </p:attrNameLst>
                                      </p:cBhvr>
                                      <p:rCtr x="-11651" y="0"/>
                                    </p:animMotion>
                                  </p:childTnLst>
                                </p:cTn>
                              </p:par>
                              <p:par>
                                <p:cTn id="46" presetID="8" presetClass="emph" presetSubtype="0" accel="49000" decel="51000" fill="hold" nodeType="withEffect">
                                  <p:stCondLst>
                                    <p:cond delay="0"/>
                                  </p:stCondLst>
                                  <p:childTnLst>
                                    <p:animRot by="-10800000">
                                      <p:cBhvr>
                                        <p:cTn id="47" dur="750" fill="hold"/>
                                        <p:tgtEl>
                                          <p:spTgt spid="32"/>
                                        </p:tgtEl>
                                        <p:attrNameLst>
                                          <p:attrName>r</p:attrName>
                                        </p:attrNameLst>
                                      </p:cBhvr>
                                    </p:animRot>
                                  </p:childTnLst>
                                </p:cTn>
                              </p:par>
                              <p:par>
                                <p:cTn id="48" presetID="6" presetClass="emph" presetSubtype="0" accel="100000" fill="hold" grpId="0" nodeType="withEffect">
                                  <p:stCondLst>
                                    <p:cond delay="0"/>
                                  </p:stCondLst>
                                  <p:childTnLst>
                                    <p:animScale>
                                      <p:cBhvr>
                                        <p:cTn id="49" dur="1000" fill="hold"/>
                                        <p:tgtEl>
                                          <p:spTgt spid="17"/>
                                        </p:tgtEl>
                                      </p:cBhvr>
                                      <p:by x="100000" y="110000"/>
                                    </p:animScale>
                                  </p:childTnLst>
                                </p:cTn>
                              </p:par>
                              <p:par>
                                <p:cTn id="50" presetID="19" presetClass="emph" presetSubtype="0" fill="hold" grpId="1" nodeType="withEffect">
                                  <p:stCondLst>
                                    <p:cond delay="0"/>
                                  </p:stCondLst>
                                  <p:childTnLst>
                                    <p:animClr clrSpc="rgb" dir="cw">
                                      <p:cBhvr override="childStyle">
                                        <p:cTn id="51" dur="1000" fill="hold"/>
                                        <p:tgtEl>
                                          <p:spTgt spid="17"/>
                                        </p:tgtEl>
                                        <p:attrNameLst>
                                          <p:attrName>style.color</p:attrName>
                                        </p:attrNameLst>
                                      </p:cBhvr>
                                      <p:to>
                                        <a:srgbClr val="E05206"/>
                                      </p:to>
                                    </p:animClr>
                                    <p:animClr clrSpc="rgb" dir="cw">
                                      <p:cBhvr>
                                        <p:cTn id="52" dur="1000" fill="hold"/>
                                        <p:tgtEl>
                                          <p:spTgt spid="17"/>
                                        </p:tgtEl>
                                        <p:attrNameLst>
                                          <p:attrName>fillcolor</p:attrName>
                                        </p:attrNameLst>
                                      </p:cBhvr>
                                      <p:to>
                                        <a:srgbClr val="E05206"/>
                                      </p:to>
                                    </p:animClr>
                                    <p:set>
                                      <p:cBhvr>
                                        <p:cTn id="53" dur="1000" fill="hold"/>
                                        <p:tgtEl>
                                          <p:spTgt spid="17"/>
                                        </p:tgtEl>
                                        <p:attrNameLst>
                                          <p:attrName>fill.type</p:attrName>
                                        </p:attrNameLst>
                                      </p:cBhvr>
                                      <p:to>
                                        <p:strVal val="solid"/>
                                      </p:to>
                                    </p:set>
                                    <p:set>
                                      <p:cBhvr>
                                        <p:cTn id="54" dur="1000" fill="hold"/>
                                        <p:tgtEl>
                                          <p:spTgt spid="17"/>
                                        </p:tgtEl>
                                        <p:attrNameLst>
                                          <p:attrName>fill.on</p:attrName>
                                        </p:attrNameLst>
                                      </p:cBhvr>
                                      <p:to>
                                        <p:strVal val="true"/>
                                      </p:to>
                                    </p:set>
                                  </p:childTnLst>
                                </p:cTn>
                              </p:par>
                              <p:par>
                                <p:cTn id="55" presetID="6" presetClass="emph" presetSubtype="0" accel="100000" fill="hold" grpId="0" nodeType="withEffect">
                                  <p:stCondLst>
                                    <p:cond delay="0"/>
                                  </p:stCondLst>
                                  <p:childTnLst>
                                    <p:animScale>
                                      <p:cBhvr>
                                        <p:cTn id="56" dur="1000" fill="hold"/>
                                        <p:tgtEl>
                                          <p:spTgt spid="18"/>
                                        </p:tgtEl>
                                      </p:cBhvr>
                                      <p:by x="100000" y="110000"/>
                                    </p:animScale>
                                  </p:childTnLst>
                                </p:cTn>
                              </p:par>
                              <p:par>
                                <p:cTn id="57" presetID="35" presetClass="path" presetSubtype="0" decel="100000" fill="hold" grpId="0" nodeType="withEffect">
                                  <p:stCondLst>
                                    <p:cond delay="100"/>
                                  </p:stCondLst>
                                  <p:childTnLst>
                                    <p:animMotion origin="layout" path="M -3.15282E-6 0 L -0.23626 0 " pathEditMode="relative" rAng="0" ptsTypes="AA">
                                      <p:cBhvr>
                                        <p:cTn id="58" dur="750" fill="hold"/>
                                        <p:tgtEl>
                                          <p:spTgt spid="19"/>
                                        </p:tgtEl>
                                        <p:attrNameLst>
                                          <p:attrName>ppt_x</p:attrName>
                                          <p:attrName>ppt_y</p:attrName>
                                        </p:attrNameLst>
                                      </p:cBhvr>
                                      <p:rCtr x="-11820" y="0"/>
                                    </p:animMotion>
                                  </p:childTnLst>
                                </p:cTn>
                              </p:par>
                              <p:par>
                                <p:cTn id="59" presetID="35" presetClass="path" presetSubtype="0" decel="100000" fill="hold" grpId="0" nodeType="withEffect">
                                  <p:stCondLst>
                                    <p:cond delay="200"/>
                                  </p:stCondLst>
                                  <p:childTnLst>
                                    <p:animMotion origin="layout" path="M -3.15282E-6 0 L -0.23626 0 " pathEditMode="relative" rAng="0" ptsTypes="AA">
                                      <p:cBhvr>
                                        <p:cTn id="60" dur="750" fill="hold"/>
                                        <p:tgtEl>
                                          <p:spTgt spid="20"/>
                                        </p:tgtEl>
                                        <p:attrNameLst>
                                          <p:attrName>ppt_x</p:attrName>
                                          <p:attrName>ppt_y</p:attrName>
                                        </p:attrNameLst>
                                      </p:cBhvr>
                                      <p:rCtr x="-11820" y="0"/>
                                    </p:animMotion>
                                  </p:childTnLst>
                                </p:cTn>
                              </p:par>
                              <p:par>
                                <p:cTn id="61" presetID="35" presetClass="path" presetSubtype="0" decel="100000" fill="hold" grpId="0" nodeType="withEffect">
                                  <p:stCondLst>
                                    <p:cond delay="400"/>
                                  </p:stCondLst>
                                  <p:childTnLst>
                                    <p:animMotion origin="layout" path="M -3.15282E-6 0 L -0.23626 0 " pathEditMode="relative" rAng="0" ptsTypes="AA">
                                      <p:cBhvr>
                                        <p:cTn id="62" dur="750" fill="hold"/>
                                        <p:tgtEl>
                                          <p:spTgt spid="21"/>
                                        </p:tgtEl>
                                        <p:attrNameLst>
                                          <p:attrName>ppt_x</p:attrName>
                                          <p:attrName>ppt_y</p:attrName>
                                        </p:attrNameLst>
                                      </p:cBhvr>
                                      <p:rCtr x="-11820" y="0"/>
                                    </p:animMotion>
                                  </p:childTnLst>
                                </p:cTn>
                              </p:par>
                              <p:par>
                                <p:cTn id="63" presetID="35" presetClass="path" presetSubtype="0" decel="100000" fill="hold" grpId="0" nodeType="withEffect">
                                  <p:stCondLst>
                                    <p:cond delay="500"/>
                                  </p:stCondLst>
                                  <p:childTnLst>
                                    <p:animMotion origin="layout" path="M -3.15282E-6 0 L -0.23626 0 " pathEditMode="relative" rAng="0" ptsTypes="AA">
                                      <p:cBhvr>
                                        <p:cTn id="64" dur="750" fill="hold"/>
                                        <p:tgtEl>
                                          <p:spTgt spid="22"/>
                                        </p:tgtEl>
                                        <p:attrNameLst>
                                          <p:attrName>ppt_x</p:attrName>
                                          <p:attrName>ppt_y</p:attrName>
                                        </p:attrNameLst>
                                      </p:cBhvr>
                                      <p:rCtr x="-11820" y="0"/>
                                    </p:animMotion>
                                  </p:childTnLst>
                                </p:cTn>
                              </p:par>
                              <p:par>
                                <p:cTn id="65" presetID="35" presetClass="path" presetSubtype="0" decel="100000" fill="hold" grpId="0" nodeType="withEffect">
                                  <p:stCondLst>
                                    <p:cond delay="600"/>
                                  </p:stCondLst>
                                  <p:childTnLst>
                                    <p:animMotion origin="layout" path="M -3.15282E-6 0 L -0.23626 0 " pathEditMode="relative" rAng="0" ptsTypes="AA">
                                      <p:cBhvr>
                                        <p:cTn id="66" dur="750" fill="hold"/>
                                        <p:tgtEl>
                                          <p:spTgt spid="23"/>
                                        </p:tgtEl>
                                        <p:attrNameLst>
                                          <p:attrName>ppt_x</p:attrName>
                                          <p:attrName>ppt_y</p:attrName>
                                        </p:attrNameLst>
                                      </p:cBhvr>
                                      <p:rCtr x="-11820" y="0"/>
                                    </p:animMotion>
                                  </p:childTnLst>
                                </p:cTn>
                              </p:par>
                              <p:par>
                                <p:cTn id="67" presetID="35" presetClass="path" presetSubtype="0" decel="100000" fill="hold" grpId="0" nodeType="withEffect">
                                  <p:stCondLst>
                                    <p:cond delay="700"/>
                                  </p:stCondLst>
                                  <p:childTnLst>
                                    <p:animMotion origin="layout" path="M -3.15282E-6 0 L -0.23626 0 " pathEditMode="relative" rAng="0" ptsTypes="AA">
                                      <p:cBhvr>
                                        <p:cTn id="68" dur="750" fill="hold"/>
                                        <p:tgtEl>
                                          <p:spTgt spid="24"/>
                                        </p:tgtEl>
                                        <p:attrNameLst>
                                          <p:attrName>ppt_x</p:attrName>
                                          <p:attrName>ppt_y</p:attrName>
                                        </p:attrNameLst>
                                      </p:cBhvr>
                                      <p:rCtr x="-11820" y="0"/>
                                    </p:animMotion>
                                  </p:childTnLst>
                                </p:cTn>
                              </p:par>
                              <p:par>
                                <p:cTn id="69" presetID="35" presetClass="path" presetSubtype="0" decel="100000" fill="hold" grpId="0" nodeType="withEffect">
                                  <p:stCondLst>
                                    <p:cond delay="800"/>
                                  </p:stCondLst>
                                  <p:childTnLst>
                                    <p:animMotion origin="layout" path="M -3.15282E-6 0 L -0.23626 0 " pathEditMode="relative" rAng="0" ptsTypes="AA">
                                      <p:cBhvr>
                                        <p:cTn id="70" dur="750" fill="hold"/>
                                        <p:tgtEl>
                                          <p:spTgt spid="29"/>
                                        </p:tgtEl>
                                        <p:attrNameLst>
                                          <p:attrName>ppt_x</p:attrName>
                                          <p:attrName>ppt_y</p:attrName>
                                        </p:attrNameLst>
                                      </p:cBhvr>
                                      <p:rCtr x="-11820" y="0"/>
                                    </p:animMotion>
                                  </p:childTnLst>
                                </p:cTn>
                              </p:par>
                              <p:par>
                                <p:cTn id="71" presetID="35" presetClass="path" presetSubtype="0" decel="100000" fill="hold" grpId="0" nodeType="withEffect">
                                  <p:stCondLst>
                                    <p:cond delay="900"/>
                                  </p:stCondLst>
                                  <p:childTnLst>
                                    <p:animMotion origin="layout" path="M -3.15282E-6 0 L -0.23626 0 " pathEditMode="relative" rAng="0" ptsTypes="AA">
                                      <p:cBhvr>
                                        <p:cTn id="72" dur="750" fill="hold"/>
                                        <p:tgtEl>
                                          <p:spTgt spid="30"/>
                                        </p:tgtEl>
                                        <p:attrNameLst>
                                          <p:attrName>ppt_x</p:attrName>
                                          <p:attrName>ppt_y</p:attrName>
                                        </p:attrNameLst>
                                      </p:cBhvr>
                                      <p:rCtr x="-11820" y="0"/>
                                    </p:animMotion>
                                  </p:childTnLst>
                                </p:cTn>
                              </p:par>
                              <p:par>
                                <p:cTn id="73" presetID="35" presetClass="path" presetSubtype="0" decel="100000" fill="hold" grpId="0" nodeType="withEffect">
                                  <p:stCondLst>
                                    <p:cond delay="1000"/>
                                  </p:stCondLst>
                                  <p:childTnLst>
                                    <p:animMotion origin="layout" path="M -3.15282E-6 0 L -0.23626 0 " pathEditMode="relative" rAng="0" ptsTypes="AA">
                                      <p:cBhvr>
                                        <p:cTn id="74" dur="750" fill="hold"/>
                                        <p:tgtEl>
                                          <p:spTgt spid="31"/>
                                        </p:tgtEl>
                                        <p:attrNameLst>
                                          <p:attrName>ppt_x</p:attrName>
                                          <p:attrName>ppt_y</p:attrName>
                                        </p:attrNameLst>
                                      </p:cBhvr>
                                      <p:rCtr x="-11820" y="0"/>
                                    </p:animMotion>
                                  </p:childTnLst>
                                </p:cTn>
                              </p:par>
                            </p:childTnLst>
                          </p:cTn>
                        </p:par>
                      </p:childTnLst>
                    </p:cTn>
                  </p:par>
                  <p:par>
                    <p:cTn id="75" fill="hold">
                      <p:stCondLst>
                        <p:cond delay="indefinite"/>
                      </p:stCondLst>
                      <p:childTnLst>
                        <p:par>
                          <p:cTn id="76" fill="hold">
                            <p:stCondLst>
                              <p:cond delay="0"/>
                            </p:stCondLst>
                            <p:childTnLst>
                              <p:par>
                                <p:cTn id="77" presetID="63" presetClass="path" presetSubtype="0" accel="100000" fill="hold" grpId="3" nodeType="clickEffect">
                                  <p:stCondLst>
                                    <p:cond delay="500"/>
                                  </p:stCondLst>
                                  <p:childTnLst>
                                    <p:animMotion origin="layout" path="M -0.23626 0 L -0.00013 0 " pathEditMode="relative" rAng="0" ptsTypes="AA">
                                      <p:cBhvr>
                                        <p:cTn id="78" dur="750" fill="hold"/>
                                        <p:tgtEl>
                                          <p:spTgt spid="17"/>
                                        </p:tgtEl>
                                        <p:attrNameLst>
                                          <p:attrName>ppt_x</p:attrName>
                                          <p:attrName>ppt_y</p:attrName>
                                        </p:attrNameLst>
                                      </p:cBhvr>
                                      <p:rCtr x="11807" y="0"/>
                                    </p:animMotion>
                                  </p:childTnLst>
                                </p:cTn>
                              </p:par>
                              <p:par>
                                <p:cTn id="79" presetID="63" presetClass="path" presetSubtype="0" accel="100000" fill="hold" grpId="1" nodeType="withEffect">
                                  <p:stCondLst>
                                    <p:cond delay="500"/>
                                  </p:stCondLst>
                                  <p:childTnLst>
                                    <p:animMotion origin="layout" path="M -0.23626 0 L -0.00013 0 " pathEditMode="relative" rAng="0" ptsTypes="AA">
                                      <p:cBhvr>
                                        <p:cTn id="80" dur="750" fill="hold"/>
                                        <p:tgtEl>
                                          <p:spTgt spid="16"/>
                                        </p:tgtEl>
                                        <p:attrNameLst>
                                          <p:attrName>ppt_x</p:attrName>
                                          <p:attrName>ppt_y</p:attrName>
                                        </p:attrNameLst>
                                      </p:cBhvr>
                                      <p:rCtr x="11807" y="0"/>
                                    </p:animMotion>
                                  </p:childTnLst>
                                </p:cTn>
                              </p:par>
                              <p:par>
                                <p:cTn id="81" presetID="63" presetClass="path" presetSubtype="0" accel="100000" fill="hold" grpId="2" nodeType="withEffect">
                                  <p:stCondLst>
                                    <p:cond delay="500"/>
                                  </p:stCondLst>
                                  <p:childTnLst>
                                    <p:animMotion origin="layout" path="M -0.23288 0 L -0.0026 0 " pathEditMode="relative" rAng="0" ptsTypes="AA">
                                      <p:cBhvr>
                                        <p:cTn id="82" dur="750" fill="hold"/>
                                        <p:tgtEl>
                                          <p:spTgt spid="18"/>
                                        </p:tgtEl>
                                        <p:attrNameLst>
                                          <p:attrName>ppt_x</p:attrName>
                                          <p:attrName>ppt_y</p:attrName>
                                        </p:attrNameLst>
                                      </p:cBhvr>
                                      <p:rCtr x="11507" y="0"/>
                                    </p:animMotion>
                                  </p:childTnLst>
                                </p:cTn>
                              </p:par>
                              <p:par>
                                <p:cTn id="83" presetID="8" presetClass="emph" presetSubtype="0" accel="49333" decel="46667" fill="hold" nodeType="withEffect">
                                  <p:stCondLst>
                                    <p:cond delay="500"/>
                                  </p:stCondLst>
                                  <p:childTnLst>
                                    <p:animRot by="10800000">
                                      <p:cBhvr>
                                        <p:cTn id="84" dur="750" fill="hold"/>
                                        <p:tgtEl>
                                          <p:spTgt spid="32"/>
                                        </p:tgtEl>
                                        <p:attrNameLst>
                                          <p:attrName>r</p:attrName>
                                        </p:attrNameLst>
                                      </p:cBhvr>
                                    </p:animRot>
                                  </p:childTnLst>
                                </p:cTn>
                              </p:par>
                              <p:par>
                                <p:cTn id="85" presetID="19" presetClass="emph" presetSubtype="0" fill="hold" grpId="5" nodeType="withEffect">
                                  <p:stCondLst>
                                    <p:cond delay="500"/>
                                  </p:stCondLst>
                                  <p:childTnLst>
                                    <p:animClr clrSpc="rgb" dir="cw">
                                      <p:cBhvr override="childStyle">
                                        <p:cTn id="86" dur="750" fill="hold"/>
                                        <p:tgtEl>
                                          <p:spTgt spid="17"/>
                                        </p:tgtEl>
                                        <p:attrNameLst>
                                          <p:attrName>style.color</p:attrName>
                                        </p:attrNameLst>
                                      </p:cBhvr>
                                      <p:to>
                                        <a:srgbClr val="702902"/>
                                      </p:to>
                                    </p:animClr>
                                    <p:animClr clrSpc="rgb" dir="cw">
                                      <p:cBhvr>
                                        <p:cTn id="87" dur="750" fill="hold"/>
                                        <p:tgtEl>
                                          <p:spTgt spid="17"/>
                                        </p:tgtEl>
                                        <p:attrNameLst>
                                          <p:attrName>fillcolor</p:attrName>
                                        </p:attrNameLst>
                                      </p:cBhvr>
                                      <p:to>
                                        <a:srgbClr val="702902"/>
                                      </p:to>
                                    </p:animClr>
                                    <p:set>
                                      <p:cBhvr>
                                        <p:cTn id="88" dur="750" fill="hold"/>
                                        <p:tgtEl>
                                          <p:spTgt spid="17"/>
                                        </p:tgtEl>
                                        <p:attrNameLst>
                                          <p:attrName>fill.type</p:attrName>
                                        </p:attrNameLst>
                                      </p:cBhvr>
                                      <p:to>
                                        <p:strVal val="solid"/>
                                      </p:to>
                                    </p:set>
                                    <p:set>
                                      <p:cBhvr>
                                        <p:cTn id="89" dur="750" fill="hold"/>
                                        <p:tgtEl>
                                          <p:spTgt spid="17"/>
                                        </p:tgtEl>
                                        <p:attrNameLst>
                                          <p:attrName>fill.on</p:attrName>
                                        </p:attrNameLst>
                                      </p:cBhvr>
                                      <p:to>
                                        <p:strVal val="true"/>
                                      </p:to>
                                    </p:set>
                                  </p:childTnLst>
                                </p:cTn>
                              </p:par>
                              <p:par>
                                <p:cTn id="90" presetID="6" presetClass="emph" presetSubtype="0" accel="100000" fill="hold" grpId="4" nodeType="withEffect">
                                  <p:stCondLst>
                                    <p:cond delay="0"/>
                                  </p:stCondLst>
                                  <p:childTnLst>
                                    <p:animScale>
                                      <p:cBhvr>
                                        <p:cTn id="91" dur="750" fill="hold"/>
                                        <p:tgtEl>
                                          <p:spTgt spid="17"/>
                                        </p:tgtEl>
                                      </p:cBhvr>
                                      <p:by x="100000" y="93000"/>
                                    </p:animScale>
                                  </p:childTnLst>
                                </p:cTn>
                              </p:par>
                              <p:par>
                                <p:cTn id="92" presetID="6" presetClass="emph" presetSubtype="0" accel="100000" fill="hold" grpId="3" nodeType="withEffect">
                                  <p:stCondLst>
                                    <p:cond delay="0"/>
                                  </p:stCondLst>
                                  <p:childTnLst>
                                    <p:animScale>
                                      <p:cBhvr>
                                        <p:cTn id="93" dur="750" fill="hold"/>
                                        <p:tgtEl>
                                          <p:spTgt spid="18"/>
                                        </p:tgtEl>
                                      </p:cBhvr>
                                      <p:by x="100000" y="93000"/>
                                    </p:animScale>
                                  </p:childTnLst>
                                </p:cTn>
                              </p:par>
                              <p:par>
                                <p:cTn id="94" presetID="63" presetClass="path" presetSubtype="0" accel="100000" fill="hold" grpId="1" nodeType="withEffect">
                                  <p:stCondLst>
                                    <p:cond delay="0"/>
                                  </p:stCondLst>
                                  <p:childTnLst>
                                    <p:animMotion origin="layout" path="M -0.23626 0 L -0.00013 0 " pathEditMode="relative" rAng="0" ptsTypes="AA">
                                      <p:cBhvr>
                                        <p:cTn id="95" dur="750" fill="hold"/>
                                        <p:tgtEl>
                                          <p:spTgt spid="19"/>
                                        </p:tgtEl>
                                        <p:attrNameLst>
                                          <p:attrName>ppt_x</p:attrName>
                                          <p:attrName>ppt_y</p:attrName>
                                        </p:attrNameLst>
                                      </p:cBhvr>
                                      <p:rCtr x="11807" y="0"/>
                                    </p:animMotion>
                                  </p:childTnLst>
                                </p:cTn>
                              </p:par>
                              <p:par>
                                <p:cTn id="96" presetID="63" presetClass="path" presetSubtype="0" accel="100000" fill="hold" grpId="1" nodeType="withEffect">
                                  <p:stCondLst>
                                    <p:cond delay="50"/>
                                  </p:stCondLst>
                                  <p:childTnLst>
                                    <p:animMotion origin="layout" path="M -0.23626 0 L -0.00013 0 " pathEditMode="relative" rAng="0" ptsTypes="AA">
                                      <p:cBhvr>
                                        <p:cTn id="97" dur="750" fill="hold"/>
                                        <p:tgtEl>
                                          <p:spTgt spid="20"/>
                                        </p:tgtEl>
                                        <p:attrNameLst>
                                          <p:attrName>ppt_x</p:attrName>
                                          <p:attrName>ppt_y</p:attrName>
                                        </p:attrNameLst>
                                      </p:cBhvr>
                                      <p:rCtr x="11807" y="0"/>
                                    </p:animMotion>
                                  </p:childTnLst>
                                </p:cTn>
                              </p:par>
                              <p:par>
                                <p:cTn id="98" presetID="63" presetClass="path" presetSubtype="0" accel="100000" fill="hold" grpId="1" nodeType="withEffect">
                                  <p:stCondLst>
                                    <p:cond delay="100"/>
                                  </p:stCondLst>
                                  <p:childTnLst>
                                    <p:animMotion origin="layout" path="M -0.23626 0 L -0.00013 0 " pathEditMode="relative" rAng="0" ptsTypes="AA">
                                      <p:cBhvr>
                                        <p:cTn id="99" dur="750" fill="hold"/>
                                        <p:tgtEl>
                                          <p:spTgt spid="21"/>
                                        </p:tgtEl>
                                        <p:attrNameLst>
                                          <p:attrName>ppt_x</p:attrName>
                                          <p:attrName>ppt_y</p:attrName>
                                        </p:attrNameLst>
                                      </p:cBhvr>
                                      <p:rCtr x="11807" y="0"/>
                                    </p:animMotion>
                                  </p:childTnLst>
                                </p:cTn>
                              </p:par>
                              <p:par>
                                <p:cTn id="100" presetID="63" presetClass="path" presetSubtype="0" accel="100000" fill="hold" grpId="1" nodeType="withEffect">
                                  <p:stCondLst>
                                    <p:cond delay="150"/>
                                  </p:stCondLst>
                                  <p:childTnLst>
                                    <p:animMotion origin="layout" path="M -0.23626 0 L -0.00013 0 " pathEditMode="relative" rAng="0" ptsTypes="AA">
                                      <p:cBhvr>
                                        <p:cTn id="101" dur="750" fill="hold"/>
                                        <p:tgtEl>
                                          <p:spTgt spid="22"/>
                                        </p:tgtEl>
                                        <p:attrNameLst>
                                          <p:attrName>ppt_x</p:attrName>
                                          <p:attrName>ppt_y</p:attrName>
                                        </p:attrNameLst>
                                      </p:cBhvr>
                                      <p:rCtr x="11807" y="0"/>
                                    </p:animMotion>
                                  </p:childTnLst>
                                </p:cTn>
                              </p:par>
                              <p:par>
                                <p:cTn id="102" presetID="63" presetClass="path" presetSubtype="0" accel="100000" fill="hold" grpId="1" nodeType="withEffect">
                                  <p:stCondLst>
                                    <p:cond delay="200"/>
                                  </p:stCondLst>
                                  <p:childTnLst>
                                    <p:animMotion origin="layout" path="M -0.23626 0 L -0.00013 0 " pathEditMode="relative" rAng="0" ptsTypes="AA">
                                      <p:cBhvr>
                                        <p:cTn id="103" dur="750" fill="hold"/>
                                        <p:tgtEl>
                                          <p:spTgt spid="23"/>
                                        </p:tgtEl>
                                        <p:attrNameLst>
                                          <p:attrName>ppt_x</p:attrName>
                                          <p:attrName>ppt_y</p:attrName>
                                        </p:attrNameLst>
                                      </p:cBhvr>
                                      <p:rCtr x="11807" y="0"/>
                                    </p:animMotion>
                                  </p:childTnLst>
                                </p:cTn>
                              </p:par>
                              <p:par>
                                <p:cTn id="104" presetID="63" presetClass="path" presetSubtype="0" accel="100000" fill="hold" grpId="1" nodeType="withEffect">
                                  <p:stCondLst>
                                    <p:cond delay="250"/>
                                  </p:stCondLst>
                                  <p:childTnLst>
                                    <p:animMotion origin="layout" path="M -0.23626 0 L -0.00013 0 " pathEditMode="relative" rAng="0" ptsTypes="AA">
                                      <p:cBhvr>
                                        <p:cTn id="105" dur="750" fill="hold"/>
                                        <p:tgtEl>
                                          <p:spTgt spid="24"/>
                                        </p:tgtEl>
                                        <p:attrNameLst>
                                          <p:attrName>ppt_x</p:attrName>
                                          <p:attrName>ppt_y</p:attrName>
                                        </p:attrNameLst>
                                      </p:cBhvr>
                                      <p:rCtr x="11807" y="0"/>
                                    </p:animMotion>
                                  </p:childTnLst>
                                </p:cTn>
                              </p:par>
                              <p:par>
                                <p:cTn id="106" presetID="63" presetClass="path" presetSubtype="0" accel="100000" fill="hold" grpId="1" nodeType="withEffect">
                                  <p:stCondLst>
                                    <p:cond delay="300"/>
                                  </p:stCondLst>
                                  <p:childTnLst>
                                    <p:animMotion origin="layout" path="M -0.23626 0 L -0.00013 0 " pathEditMode="relative" rAng="0" ptsTypes="AA">
                                      <p:cBhvr>
                                        <p:cTn id="107" dur="750" fill="hold"/>
                                        <p:tgtEl>
                                          <p:spTgt spid="29"/>
                                        </p:tgtEl>
                                        <p:attrNameLst>
                                          <p:attrName>ppt_x</p:attrName>
                                          <p:attrName>ppt_y</p:attrName>
                                        </p:attrNameLst>
                                      </p:cBhvr>
                                      <p:rCtr x="11807" y="0"/>
                                    </p:animMotion>
                                  </p:childTnLst>
                                </p:cTn>
                              </p:par>
                              <p:par>
                                <p:cTn id="108" presetID="63" presetClass="path" presetSubtype="0" accel="100000" fill="hold" grpId="1" nodeType="withEffect">
                                  <p:stCondLst>
                                    <p:cond delay="350"/>
                                  </p:stCondLst>
                                  <p:childTnLst>
                                    <p:animMotion origin="layout" path="M -0.23626 0 L -0.00013 0 " pathEditMode="relative" rAng="0" ptsTypes="AA">
                                      <p:cBhvr>
                                        <p:cTn id="109" dur="750" fill="hold"/>
                                        <p:tgtEl>
                                          <p:spTgt spid="30"/>
                                        </p:tgtEl>
                                        <p:attrNameLst>
                                          <p:attrName>ppt_x</p:attrName>
                                          <p:attrName>ppt_y</p:attrName>
                                        </p:attrNameLst>
                                      </p:cBhvr>
                                      <p:rCtr x="11807" y="0"/>
                                    </p:animMotion>
                                  </p:childTnLst>
                                </p:cTn>
                              </p:par>
                              <p:par>
                                <p:cTn id="110" presetID="63" presetClass="path" presetSubtype="0" accel="100000" fill="hold" grpId="1" nodeType="withEffect">
                                  <p:stCondLst>
                                    <p:cond delay="400"/>
                                  </p:stCondLst>
                                  <p:childTnLst>
                                    <p:animMotion origin="layout" path="M -0.23626 0 L -0.00013 0 " pathEditMode="relative" rAng="0" ptsTypes="AA">
                                      <p:cBhvr>
                                        <p:cTn id="111" dur="750" fill="hold"/>
                                        <p:tgtEl>
                                          <p:spTgt spid="31"/>
                                        </p:tgtEl>
                                        <p:attrNameLst>
                                          <p:attrName>ppt_x</p:attrName>
                                          <p:attrName>ppt_y</p:attrName>
                                        </p:attrNameLst>
                                      </p:cBhvr>
                                      <p:rCtr x="11807" y="0"/>
                                    </p:animMotion>
                                  </p:childTnLst>
                                </p:cTn>
                              </p:par>
                            </p:childTnLst>
                          </p:cTn>
                        </p:par>
                      </p:childTnLst>
                    </p:cTn>
                  </p:par>
                </p:childTnLst>
              </p:cTn>
              <p:nextCondLst>
                <p:cond evt="onClick" delay="0">
                  <p:tgtEl>
                    <p:spTgt spid="35"/>
                  </p:tgtEl>
                </p:cond>
              </p:nextCondLst>
            </p:seq>
          </p:childTnLst>
        </p:cTn>
      </p:par>
    </p:tnLst>
    <p:bldLst>
      <p:bldP spid="195" grpId="0" animBg="1"/>
      <p:bldP spid="37" grpId="0" animBg="1"/>
      <p:bldP spid="38" grpId="0" animBg="1"/>
      <p:bldP spid="16" grpId="0" animBg="1"/>
      <p:bldP spid="16" grpId="1" animBg="1"/>
      <p:bldP spid="17" grpId="0" animBg="1"/>
      <p:bldP spid="17" grpId="1" animBg="1"/>
      <p:bldP spid="17" grpId="2" animBg="1"/>
      <p:bldP spid="17" grpId="3" animBg="1"/>
      <p:bldP spid="17" grpId="4" animBg="1"/>
      <p:bldP spid="17" grpId="5" animBg="1"/>
      <p:bldP spid="18" grpId="0" animBg="1"/>
      <p:bldP spid="18" grpId="1" animBg="1"/>
      <p:bldP spid="18" grpId="2" animBg="1"/>
      <p:bldP spid="18" grpId="3"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9" grpId="0" animBg="1"/>
      <p:bldP spid="29" grpId="1" animBg="1"/>
      <p:bldP spid="30" grpId="0" animBg="1"/>
      <p:bldP spid="30" grpId="1" animBg="1"/>
      <p:bldP spid="31" grpId="0" animBg="1"/>
      <p:bldP spid="31" grpId="1" animBg="1"/>
      <p:bldP spid="77" grpId="0" animBg="1"/>
      <p:bldP spid="101" grpId="0" animBg="1"/>
      <p:bldP spid="102" grpId="0" animBg="1"/>
      <p:bldP spid="10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4"/>
          </p:nvPr>
        </p:nvSpPr>
        <p:spPr/>
        <p:txBody>
          <a:bodyPr/>
          <a:lstStyle/>
          <a:p>
            <a:endParaRPr lang="nl-NL"/>
          </a:p>
        </p:txBody>
      </p:sp>
      <p:sp>
        <p:nvSpPr>
          <p:cNvPr id="3" name="Tijdelijke aanduiding voor tekst 2"/>
          <p:cNvSpPr>
            <a:spLocks noGrp="1"/>
          </p:cNvSpPr>
          <p:nvPr>
            <p:ph type="body" sz="quarter" idx="15"/>
          </p:nvPr>
        </p:nvSpPr>
        <p:spPr/>
        <p:txBody>
          <a:bodyPr/>
          <a:lstStyle/>
          <a:p>
            <a:endParaRPr lang="nl-NL"/>
          </a:p>
        </p:txBody>
      </p:sp>
      <p:sp>
        <p:nvSpPr>
          <p:cNvPr id="4" name="Tijdelijke aanduiding voor verticale tekst 3"/>
          <p:cNvSpPr>
            <a:spLocks noGrp="1"/>
          </p:cNvSpPr>
          <p:nvPr>
            <p:ph type="body" orient="vert" idx="1"/>
          </p:nvPr>
        </p:nvSpPr>
        <p:spPr/>
        <p:txBody>
          <a:bodyPr/>
          <a:lstStyle/>
          <a:p>
            <a:r>
              <a:rPr lang="nl-NL" dirty="0" err="1"/>
              <a:t>Wordmarks</a:t>
            </a:r>
            <a:r>
              <a:rPr lang="nl-NL" dirty="0"/>
              <a:t> in special </a:t>
            </a:r>
            <a:r>
              <a:rPr lang="nl-NL" dirty="0" err="1"/>
              <a:t>writing</a:t>
            </a:r>
            <a:r>
              <a:rPr lang="nl-NL" dirty="0"/>
              <a:t>: </a:t>
            </a:r>
          </a:p>
          <a:p>
            <a:endParaRPr lang="nl-NL" dirty="0"/>
          </a:p>
          <a:p>
            <a:endParaRPr lang="nl-NL" dirty="0"/>
          </a:p>
          <a:p>
            <a:endParaRPr lang="nl-NL" dirty="0"/>
          </a:p>
          <a:p>
            <a:r>
              <a:rPr lang="nl-NL" dirty="0"/>
              <a:t>					           </a:t>
            </a:r>
            <a:r>
              <a:rPr lang="nl-NL" i="1" dirty="0"/>
              <a:t>Colour(</a:t>
            </a:r>
            <a:r>
              <a:rPr lang="nl-NL" i="1" dirty="0" err="1"/>
              <a:t>combinations</a:t>
            </a:r>
            <a:r>
              <a:rPr lang="nl-NL" i="1" dirty="0"/>
              <a:t>)</a:t>
            </a:r>
            <a:r>
              <a:rPr lang="nl-NL" dirty="0"/>
              <a:t>: </a:t>
            </a:r>
          </a:p>
          <a:p>
            <a:endParaRPr lang="nl-NL" dirty="0"/>
          </a:p>
          <a:p>
            <a:endParaRPr lang="nl-NL" dirty="0"/>
          </a:p>
          <a:p>
            <a:r>
              <a:rPr lang="nl-NL" i="1" dirty="0" err="1"/>
              <a:t>Shapes</a:t>
            </a:r>
            <a:r>
              <a:rPr lang="nl-NL" i="1" dirty="0"/>
              <a:t> (of </a:t>
            </a:r>
            <a:r>
              <a:rPr lang="nl-NL" i="1" dirty="0" err="1"/>
              <a:t>packaging</a:t>
            </a:r>
            <a:r>
              <a:rPr lang="nl-NL" i="1" dirty="0"/>
              <a:t>)</a:t>
            </a:r>
            <a:r>
              <a:rPr lang="nl-NL" dirty="0"/>
              <a:t>:</a:t>
            </a:r>
          </a:p>
        </p:txBody>
      </p:sp>
      <p:sp>
        <p:nvSpPr>
          <p:cNvPr id="5" name="Titel 4"/>
          <p:cNvSpPr>
            <a:spLocks noGrp="1"/>
          </p:cNvSpPr>
          <p:nvPr>
            <p:ph type="title"/>
          </p:nvPr>
        </p:nvSpPr>
        <p:spPr/>
        <p:txBody>
          <a:bodyPr/>
          <a:lstStyle/>
          <a:p>
            <a:r>
              <a:rPr lang="nl-NL" dirty="0"/>
              <a:t>..but </a:t>
            </a:r>
            <a:r>
              <a:rPr lang="nl-NL" dirty="0" err="1"/>
              <a:t>also</a:t>
            </a:r>
            <a:r>
              <a:rPr lang="nl-NL" dirty="0"/>
              <a:t>:</a:t>
            </a:r>
          </a:p>
        </p:txBody>
      </p:sp>
      <p:pic>
        <p:nvPicPr>
          <p:cNvPr id="6" name="Afbeelding 5"/>
          <p:cNvPicPr>
            <a:picLocks noChangeAspect="1"/>
          </p:cNvPicPr>
          <p:nvPr/>
        </p:nvPicPr>
        <p:blipFill>
          <a:blip r:embed="rId3"/>
          <a:stretch>
            <a:fillRect/>
          </a:stretch>
        </p:blipFill>
        <p:spPr>
          <a:xfrm>
            <a:off x="3938935" y="667847"/>
            <a:ext cx="2724260" cy="813494"/>
          </a:xfrm>
          <a:prstGeom prst="rect">
            <a:avLst/>
          </a:prstGeom>
        </p:spPr>
      </p:pic>
      <p:pic>
        <p:nvPicPr>
          <p:cNvPr id="10" name="Afbeelding 9"/>
          <p:cNvPicPr>
            <a:picLocks noChangeAspect="1"/>
          </p:cNvPicPr>
          <p:nvPr/>
        </p:nvPicPr>
        <p:blipFill>
          <a:blip r:embed="rId4"/>
          <a:stretch>
            <a:fillRect/>
          </a:stretch>
        </p:blipFill>
        <p:spPr>
          <a:xfrm>
            <a:off x="4655540" y="3260148"/>
            <a:ext cx="1291049" cy="2286556"/>
          </a:xfrm>
          <a:prstGeom prst="rect">
            <a:avLst/>
          </a:prstGeom>
        </p:spPr>
      </p:pic>
      <p:pic>
        <p:nvPicPr>
          <p:cNvPr id="11" name="Afbeelding 10"/>
          <p:cNvPicPr>
            <a:picLocks noChangeAspect="1"/>
          </p:cNvPicPr>
          <p:nvPr/>
        </p:nvPicPr>
        <p:blipFill>
          <a:blip r:embed="rId5"/>
          <a:stretch>
            <a:fillRect/>
          </a:stretch>
        </p:blipFill>
        <p:spPr>
          <a:xfrm>
            <a:off x="3641147" y="2006478"/>
            <a:ext cx="856967" cy="3397260"/>
          </a:xfrm>
          <a:prstGeom prst="rect">
            <a:avLst/>
          </a:prstGeom>
        </p:spPr>
      </p:pic>
      <p:pic>
        <p:nvPicPr>
          <p:cNvPr id="12" name="Afbeelding 11"/>
          <p:cNvPicPr>
            <a:picLocks noChangeAspect="1"/>
          </p:cNvPicPr>
          <p:nvPr/>
        </p:nvPicPr>
        <p:blipFill>
          <a:blip r:embed="rId6"/>
          <a:stretch>
            <a:fillRect/>
          </a:stretch>
        </p:blipFill>
        <p:spPr>
          <a:xfrm>
            <a:off x="7260847" y="615069"/>
            <a:ext cx="2900681" cy="1013702"/>
          </a:xfrm>
          <a:prstGeom prst="rect">
            <a:avLst/>
          </a:prstGeom>
        </p:spPr>
      </p:pic>
      <p:pic>
        <p:nvPicPr>
          <p:cNvPr id="13" name="Afbeelding 12"/>
          <p:cNvPicPr>
            <a:picLocks noChangeAspect="1"/>
          </p:cNvPicPr>
          <p:nvPr/>
        </p:nvPicPr>
        <p:blipFill>
          <a:blip r:embed="rId7"/>
          <a:stretch>
            <a:fillRect/>
          </a:stretch>
        </p:blipFill>
        <p:spPr>
          <a:xfrm>
            <a:off x="602343" y="2239719"/>
            <a:ext cx="2632476" cy="1864337"/>
          </a:xfrm>
          <a:prstGeom prst="rect">
            <a:avLst/>
          </a:prstGeom>
        </p:spPr>
      </p:pic>
      <p:pic>
        <p:nvPicPr>
          <p:cNvPr id="7" name="Afbeelding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33336" y="2296062"/>
            <a:ext cx="1728192" cy="1696293"/>
          </a:xfrm>
          <a:prstGeom prst="rect">
            <a:avLst/>
          </a:prstGeom>
        </p:spPr>
      </p:pic>
      <p:pic>
        <p:nvPicPr>
          <p:cNvPr id="14" name="Afbeelding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54715" y="1938375"/>
            <a:ext cx="907099" cy="2643547"/>
          </a:xfrm>
          <a:prstGeom prst="rect">
            <a:avLst/>
          </a:prstGeom>
        </p:spPr>
      </p:pic>
    </p:spTree>
    <p:extLst>
      <p:ext uri="{BB962C8B-B14F-4D97-AF65-F5344CB8AC3E}">
        <p14:creationId xmlns:p14="http://schemas.microsoft.com/office/powerpoint/2010/main" val="79930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tekst 7"/>
          <p:cNvSpPr>
            <a:spLocks noGrp="1"/>
          </p:cNvSpPr>
          <p:nvPr>
            <p:ph type="body" sz="quarter" idx="14"/>
          </p:nvPr>
        </p:nvSpPr>
        <p:spPr/>
        <p:txBody>
          <a:bodyPr/>
          <a:lstStyle/>
          <a:p>
            <a:endParaRPr lang="nl-NL"/>
          </a:p>
        </p:txBody>
      </p:sp>
      <p:sp>
        <p:nvSpPr>
          <p:cNvPr id="9" name="Tijdelijke aanduiding voor tekst 8"/>
          <p:cNvSpPr>
            <a:spLocks noGrp="1"/>
          </p:cNvSpPr>
          <p:nvPr>
            <p:ph type="body" sz="quarter" idx="15"/>
          </p:nvPr>
        </p:nvSpPr>
        <p:spPr/>
        <p:txBody>
          <a:bodyPr/>
          <a:lstStyle/>
          <a:p>
            <a:endParaRPr lang="nl-NL"/>
          </a:p>
        </p:txBody>
      </p:sp>
      <p:sp>
        <p:nvSpPr>
          <p:cNvPr id="4" name="Tijdelijke aanduiding voor verticale tekst 3"/>
          <p:cNvSpPr>
            <a:spLocks noGrp="1"/>
          </p:cNvSpPr>
          <p:nvPr>
            <p:ph type="body" orient="vert" idx="1"/>
          </p:nvPr>
        </p:nvSpPr>
        <p:spPr/>
        <p:txBody>
          <a:bodyPr/>
          <a:lstStyle/>
          <a:p>
            <a:pPr>
              <a:lnSpc>
                <a:spcPct val="110000"/>
              </a:lnSpc>
            </a:pPr>
            <a:r>
              <a:rPr lang="en-US" dirty="0"/>
              <a:t>‘[…] </a:t>
            </a:r>
            <a:r>
              <a:rPr lang="en-US" i="1" u="sng" dirty="0"/>
              <a:t>the appearance </a:t>
            </a:r>
            <a:r>
              <a:rPr lang="en-US" i="1" dirty="0"/>
              <a:t>of the whole or a part of a product resulting from the features of, in particular, the lines, contours, </a:t>
            </a:r>
            <a:r>
              <a:rPr lang="en-US" i="1" dirty="0" err="1"/>
              <a:t>colours</a:t>
            </a:r>
            <a:r>
              <a:rPr lang="en-US" i="1" dirty="0"/>
              <a:t>, shape, texture and/or materials of the product itself and/or its ornamentation</a:t>
            </a:r>
            <a:r>
              <a:rPr lang="en-US" dirty="0"/>
              <a:t>;’</a:t>
            </a:r>
            <a:endParaRPr lang="en-US" b="1" dirty="0"/>
          </a:p>
          <a:p>
            <a:endParaRPr lang="nl-NL" dirty="0"/>
          </a:p>
        </p:txBody>
      </p:sp>
      <p:sp>
        <p:nvSpPr>
          <p:cNvPr id="5" name="Titel 4"/>
          <p:cNvSpPr>
            <a:spLocks noGrp="1"/>
          </p:cNvSpPr>
          <p:nvPr>
            <p:ph type="title"/>
          </p:nvPr>
        </p:nvSpPr>
        <p:spPr/>
        <p:txBody>
          <a:bodyPr/>
          <a:lstStyle/>
          <a:p>
            <a:pPr>
              <a:buSzPct val="125000"/>
            </a:pPr>
            <a:r>
              <a:rPr lang="nl-NL" dirty="0"/>
              <a:t>Designs</a:t>
            </a:r>
            <a:br>
              <a:rPr lang="nl-NL" dirty="0"/>
            </a:br>
            <a:br>
              <a:rPr lang="nl-NL" dirty="0"/>
            </a:br>
            <a:br>
              <a:rPr lang="nl-NL" sz="1800" b="0" dirty="0">
                <a:solidFill>
                  <a:schemeClr val="tx1"/>
                </a:solidFill>
              </a:rPr>
            </a:br>
            <a:br>
              <a:rPr lang="nl-NL" sz="1800" b="0" dirty="0">
                <a:solidFill>
                  <a:schemeClr val="tx1"/>
                </a:solidFill>
              </a:rPr>
            </a:br>
            <a:r>
              <a:rPr lang="nl-NL" sz="1800" b="0" dirty="0">
                <a:solidFill>
                  <a:schemeClr val="tx1"/>
                </a:solidFill>
              </a:rPr>
              <a:t>    </a:t>
            </a:r>
            <a:br>
              <a:rPr lang="nl-NL" sz="1800" dirty="0">
                <a:solidFill>
                  <a:schemeClr val="tx1"/>
                </a:solidFill>
              </a:rPr>
            </a:br>
            <a:br>
              <a:rPr lang="nl-NL" sz="2000" dirty="0"/>
            </a:br>
            <a:endParaRPr lang="nl-NL" sz="2000" dirty="0"/>
          </a:p>
        </p:txBody>
      </p:sp>
      <p:sp>
        <p:nvSpPr>
          <p:cNvPr id="14" name="Titel 4"/>
          <p:cNvSpPr txBox="1">
            <a:spLocks/>
          </p:cNvSpPr>
          <p:nvPr/>
        </p:nvSpPr>
        <p:spPr>
          <a:xfrm>
            <a:off x="363671" y="5264472"/>
            <a:ext cx="11160000" cy="533219"/>
          </a:xfrm>
          <a:prstGeom prst="rect">
            <a:avLst/>
          </a:prstGeom>
        </p:spPr>
        <p:txBody>
          <a:bodyPr vert="horz" lIns="0" tIns="0" rIns="0" bIns="0" rtlCol="0" anchor="t">
            <a:noAutofit/>
          </a:bodyPr>
          <a:lstStyle>
            <a:lvl1pPr algn="l" defTabSz="914400" rtl="0" eaLnBrk="1" latinLnBrk="0" hangingPunct="1">
              <a:spcBef>
                <a:spcPct val="0"/>
              </a:spcBef>
              <a:buNone/>
              <a:defRPr sz="2800" b="1" kern="1200" baseline="0">
                <a:solidFill>
                  <a:schemeClr val="tx2"/>
                </a:solidFill>
                <a:latin typeface="+mj-lt"/>
                <a:ea typeface="+mj-ea"/>
                <a:cs typeface="+mj-cs"/>
              </a:defRPr>
            </a:lvl1pPr>
          </a:lstStyle>
          <a:p>
            <a:r>
              <a:rPr lang="nl-NL" sz="1800" dirty="0" err="1">
                <a:solidFill>
                  <a:schemeClr val="tx1"/>
                </a:solidFill>
              </a:rPr>
              <a:t>Duration</a:t>
            </a:r>
            <a:r>
              <a:rPr lang="nl-NL" sz="1800" dirty="0">
                <a:solidFill>
                  <a:schemeClr val="tx1"/>
                </a:solidFill>
              </a:rPr>
              <a:t>: </a:t>
            </a:r>
            <a:r>
              <a:rPr lang="nl-NL" sz="1800" b="0" dirty="0">
                <a:solidFill>
                  <a:schemeClr val="tx1"/>
                </a:solidFill>
              </a:rPr>
              <a:t>Up </a:t>
            </a:r>
            <a:r>
              <a:rPr lang="nl-NL" sz="1800" b="0" dirty="0" err="1">
                <a:solidFill>
                  <a:schemeClr val="tx1"/>
                </a:solidFill>
              </a:rPr>
              <a:t>to</a:t>
            </a:r>
            <a:r>
              <a:rPr lang="nl-NL" sz="1800" b="0" dirty="0">
                <a:solidFill>
                  <a:schemeClr val="tx1"/>
                </a:solidFill>
              </a:rPr>
              <a:t> 25 </a:t>
            </a:r>
            <a:r>
              <a:rPr lang="nl-NL" sz="1800" b="0" dirty="0" err="1">
                <a:solidFill>
                  <a:schemeClr val="tx1"/>
                </a:solidFill>
              </a:rPr>
              <a:t>years</a:t>
            </a:r>
            <a:endParaRPr lang="nl-NL" sz="1800" dirty="0">
              <a:solidFill>
                <a:schemeClr val="tx1"/>
              </a:solidFill>
            </a:endParaRPr>
          </a:p>
        </p:txBody>
      </p:sp>
      <p:pic>
        <p:nvPicPr>
          <p:cNvPr id="2" name="Afbeelding 1"/>
          <p:cNvPicPr>
            <a:picLocks noChangeAspect="1"/>
          </p:cNvPicPr>
          <p:nvPr/>
        </p:nvPicPr>
        <p:blipFill rotWithShape="1">
          <a:blip r:embed="rId3" cstate="print">
            <a:extLst>
              <a:ext uri="{28A0092B-C50C-407E-A947-70E740481C1C}">
                <a14:useLocalDpi xmlns:a14="http://schemas.microsoft.com/office/drawing/2010/main" val="0"/>
              </a:ext>
            </a:extLst>
          </a:blip>
          <a:srcRect t="23263" r="8232"/>
          <a:stretch/>
        </p:blipFill>
        <p:spPr>
          <a:xfrm>
            <a:off x="400710" y="1988840"/>
            <a:ext cx="3743950" cy="1761017"/>
          </a:xfrm>
          <a:prstGeom prst="rect">
            <a:avLst/>
          </a:prstGeom>
        </p:spPr>
      </p:pic>
      <p:pic>
        <p:nvPicPr>
          <p:cNvPr id="3" name="Afbeelding 2"/>
          <p:cNvPicPr>
            <a:picLocks noChangeAspect="1"/>
          </p:cNvPicPr>
          <p:nvPr/>
        </p:nvPicPr>
        <p:blipFill rotWithShape="1">
          <a:blip r:embed="rId4" cstate="print">
            <a:extLst>
              <a:ext uri="{28A0092B-C50C-407E-A947-70E740481C1C}">
                <a14:useLocalDpi xmlns:a14="http://schemas.microsoft.com/office/drawing/2010/main" val="0"/>
              </a:ext>
            </a:extLst>
          </a:blip>
          <a:srcRect l="35301" t="17450" b="23750"/>
          <a:stretch/>
        </p:blipFill>
        <p:spPr>
          <a:xfrm>
            <a:off x="4353299" y="3500361"/>
            <a:ext cx="1937069" cy="1760409"/>
          </a:xfrm>
          <a:prstGeom prst="rect">
            <a:avLst/>
          </a:prstGeom>
        </p:spPr>
      </p:pic>
      <p:pic>
        <p:nvPicPr>
          <p:cNvPr id="10"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9743" y="2271271"/>
            <a:ext cx="1735463" cy="1412775"/>
          </a:xfrm>
          <a:prstGeom prst="rect">
            <a:avLst/>
          </a:prstGeom>
        </p:spPr>
      </p:pic>
      <p:pic>
        <p:nvPicPr>
          <p:cNvPr id="12" name="Afbeelding 11"/>
          <p:cNvPicPr>
            <a:picLocks noChangeAspect="1"/>
          </p:cNvPicPr>
          <p:nvPr/>
        </p:nvPicPr>
        <p:blipFill rotWithShape="1">
          <a:blip r:embed="rId6" cstate="print">
            <a:extLst>
              <a:ext uri="{28A0092B-C50C-407E-A947-70E740481C1C}">
                <a14:useLocalDpi xmlns:a14="http://schemas.microsoft.com/office/drawing/2010/main" val="0"/>
              </a:ext>
            </a:extLst>
          </a:blip>
          <a:srcRect l="48621"/>
          <a:stretch/>
        </p:blipFill>
        <p:spPr>
          <a:xfrm>
            <a:off x="9728487" y="2271271"/>
            <a:ext cx="1950688" cy="1103401"/>
          </a:xfrm>
          <a:prstGeom prst="rect">
            <a:avLst/>
          </a:prstGeom>
        </p:spPr>
      </p:pic>
      <p:pic>
        <p:nvPicPr>
          <p:cNvPr id="15" name="Afbeelding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025255" y="4077072"/>
            <a:ext cx="1953212" cy="1301124"/>
          </a:xfrm>
          <a:prstGeom prst="rect">
            <a:avLst/>
          </a:prstGeom>
        </p:spPr>
      </p:pic>
    </p:spTree>
    <p:extLst>
      <p:ext uri="{BB962C8B-B14F-4D97-AF65-F5344CB8AC3E}">
        <p14:creationId xmlns:p14="http://schemas.microsoft.com/office/powerpoint/2010/main" val="252101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24ae9e9ddf04f8d4b2dcc92b4fa68d5ad5c826"/>
</p:tagLst>
</file>

<file path=ppt/theme/theme1.xml><?xml version="1.0" encoding="utf-8"?>
<a:theme xmlns:a="http://schemas.openxmlformats.org/drawingml/2006/main" name="NLO - EPTA PowerPoint template">
  <a:themeElements>
    <a:clrScheme name="NLO Kleuren">
      <a:dk1>
        <a:sysClr val="windowText" lastClr="000000"/>
      </a:dk1>
      <a:lt1>
        <a:sysClr val="window" lastClr="FFFFFF"/>
      </a:lt1>
      <a:dk2>
        <a:srgbClr val="E05206"/>
      </a:dk2>
      <a:lt2>
        <a:srgbClr val="8B8D8E"/>
      </a:lt2>
      <a:accent1>
        <a:srgbClr val="E3A417"/>
      </a:accent1>
      <a:accent2>
        <a:srgbClr val="E05206"/>
      </a:accent2>
      <a:accent3>
        <a:srgbClr val="772700"/>
      </a:accent3>
      <a:accent4>
        <a:srgbClr val="D6D1CE"/>
      </a:accent4>
      <a:accent5>
        <a:srgbClr val="C1B500"/>
      </a:accent5>
      <a:accent6>
        <a:srgbClr val="708123"/>
      </a:accent6>
      <a:hlink>
        <a:srgbClr val="E05206"/>
      </a:hlink>
      <a:folHlink>
        <a:srgbClr val="4D0D00"/>
      </a:folHlink>
    </a:clrScheme>
    <a:fontScheme name="NLO Fonts">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e2" id="{020511C5-1F45-4011-957B-529152EF4D02}" vid="{64FE26A9-5027-40C2-8933-E6AC888B20E9}"/>
    </a:ext>
  </a:extLst>
</a:theme>
</file>

<file path=ppt/theme/theme2.xml><?xml version="1.0" encoding="utf-8"?>
<a:theme xmlns:a="http://schemas.openxmlformats.org/drawingml/2006/main" name="NLO - Shieldmark PowerPoint template">
  <a:themeElements>
    <a:clrScheme name="NLO Kleuren">
      <a:dk1>
        <a:sysClr val="windowText" lastClr="000000"/>
      </a:dk1>
      <a:lt1>
        <a:sysClr val="window" lastClr="FFFFFF"/>
      </a:lt1>
      <a:dk2>
        <a:srgbClr val="E05206"/>
      </a:dk2>
      <a:lt2>
        <a:srgbClr val="8B8D8E"/>
      </a:lt2>
      <a:accent1>
        <a:srgbClr val="E3A417"/>
      </a:accent1>
      <a:accent2>
        <a:srgbClr val="E05206"/>
      </a:accent2>
      <a:accent3>
        <a:srgbClr val="772700"/>
      </a:accent3>
      <a:accent4>
        <a:srgbClr val="D6D1CE"/>
      </a:accent4>
      <a:accent5>
        <a:srgbClr val="C1B500"/>
      </a:accent5>
      <a:accent6>
        <a:srgbClr val="708123"/>
      </a:accent6>
      <a:hlink>
        <a:srgbClr val="E05206"/>
      </a:hlink>
      <a:folHlink>
        <a:srgbClr val="4D0D00"/>
      </a:folHlink>
    </a:clrScheme>
    <a:fontScheme name="NLO Fonts">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e2" id="{020511C5-1F45-4011-957B-529152EF4D02}" vid="{396FEFC4-9B89-45BD-AB1A-535D070BE2B7}"/>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1177</TotalTime>
  <Words>3399</Words>
  <Application>Microsoft Office PowerPoint</Application>
  <PresentationFormat>Aangepast</PresentationFormat>
  <Paragraphs>618</Paragraphs>
  <Slides>72</Slides>
  <Notes>6</Notes>
  <HiddenSlides>0</HiddenSlides>
  <MMClips>0</MMClips>
  <ScaleCrop>false</ScaleCrop>
  <HeadingPairs>
    <vt:vector size="8" baseType="variant">
      <vt:variant>
        <vt:lpstr>Gebruikte lettertypen</vt:lpstr>
      </vt:variant>
      <vt:variant>
        <vt:i4>7</vt:i4>
      </vt:variant>
      <vt:variant>
        <vt:lpstr>Thema</vt:lpstr>
      </vt:variant>
      <vt:variant>
        <vt:i4>2</vt:i4>
      </vt:variant>
      <vt:variant>
        <vt:lpstr>Diatitels</vt:lpstr>
      </vt:variant>
      <vt:variant>
        <vt:i4>72</vt:i4>
      </vt:variant>
      <vt:variant>
        <vt:lpstr>Aangepaste voorstellingen</vt:lpstr>
      </vt:variant>
      <vt:variant>
        <vt:i4>1</vt:i4>
      </vt:variant>
    </vt:vector>
  </HeadingPairs>
  <TitlesOfParts>
    <vt:vector size="82" baseType="lpstr">
      <vt:lpstr>Arial</vt:lpstr>
      <vt:lpstr>Arial Narrow</vt:lpstr>
      <vt:lpstr>Calibri</vt:lpstr>
      <vt:lpstr>Gill Sans MT</vt:lpstr>
      <vt:lpstr>Times</vt:lpstr>
      <vt:lpstr>Times New Roman</vt:lpstr>
      <vt:lpstr>Wingdings</vt:lpstr>
      <vt:lpstr>NLO - EPTA PowerPoint template</vt:lpstr>
      <vt:lpstr>NLO - Shieldmark PowerPoint template</vt:lpstr>
      <vt:lpstr>KIVI lecture</vt:lpstr>
      <vt:lpstr>Content</vt:lpstr>
      <vt:lpstr>Introduction to Intellectual property rights</vt:lpstr>
      <vt:lpstr>Principle and Exception</vt:lpstr>
      <vt:lpstr>What is Intellectual Property ?</vt:lpstr>
      <vt:lpstr>IP rights</vt:lpstr>
      <vt:lpstr>Trademarks</vt:lpstr>
      <vt:lpstr>..but also:</vt:lpstr>
      <vt:lpstr>Designs          </vt:lpstr>
      <vt:lpstr>Copyright</vt:lpstr>
      <vt:lpstr>Patent</vt:lpstr>
      <vt:lpstr>Example</vt:lpstr>
      <vt:lpstr>Example</vt:lpstr>
      <vt:lpstr>Introduction to Patents  What is a patent?</vt:lpstr>
      <vt:lpstr>What is a patent?</vt:lpstr>
      <vt:lpstr>Why would one want a patent  </vt:lpstr>
      <vt:lpstr>Not a license to operate </vt:lpstr>
      <vt:lpstr>Introduction to Patents  What is patentable?</vt:lpstr>
      <vt:lpstr>What is patentable?</vt:lpstr>
      <vt:lpstr>What is patentable? </vt:lpstr>
      <vt:lpstr>Excluded from patentability</vt:lpstr>
      <vt:lpstr>Discoveries  </vt:lpstr>
      <vt:lpstr>Scientific theories   </vt:lpstr>
      <vt:lpstr>Mathematical methods  </vt:lpstr>
      <vt:lpstr>Aesthetic creations  </vt:lpstr>
      <vt:lpstr>Performing mental acts, playing games or doing business   </vt:lpstr>
      <vt:lpstr>Program for computers  </vt:lpstr>
      <vt:lpstr>Presentation of information  </vt:lpstr>
      <vt:lpstr>What is patentable? </vt:lpstr>
      <vt:lpstr>Novelty and Inventive step </vt:lpstr>
      <vt:lpstr>Industrial applicability</vt:lpstr>
      <vt:lpstr>Additionally:</vt:lpstr>
      <vt:lpstr>Introduction to Patents  Novelty</vt:lpstr>
      <vt:lpstr>Novelty</vt:lpstr>
      <vt:lpstr>Made available</vt:lpstr>
      <vt:lpstr>Example</vt:lpstr>
      <vt:lpstr>Example</vt:lpstr>
      <vt:lpstr>Selection invention</vt:lpstr>
      <vt:lpstr>Introduction to Patents  Inventive step</vt:lpstr>
      <vt:lpstr>Inventive step</vt:lpstr>
      <vt:lpstr>Inventive step: Problem-solution approach</vt:lpstr>
      <vt:lpstr>Example</vt:lpstr>
      <vt:lpstr>Example</vt:lpstr>
      <vt:lpstr>Selection invention</vt:lpstr>
      <vt:lpstr>Would not could</vt:lpstr>
      <vt:lpstr>Surprising effect</vt:lpstr>
      <vt:lpstr>Patent granting procedures</vt:lpstr>
      <vt:lpstr>Obtaining an international portfolio</vt:lpstr>
      <vt:lpstr>PowerPoint-presentatie</vt:lpstr>
      <vt:lpstr>PowerPoint-presentatie</vt:lpstr>
      <vt:lpstr>Patent granting procedure</vt:lpstr>
      <vt:lpstr>Patent granting procedures  Europe</vt:lpstr>
      <vt:lpstr>A European Patent Application</vt:lpstr>
      <vt:lpstr>PowerPoint-presentatie</vt:lpstr>
      <vt:lpstr>PowerPoint-presentatie</vt:lpstr>
      <vt:lpstr>Unitary patent, status September 1, 2022</vt:lpstr>
      <vt:lpstr>Patent granting procedures  Netherlands</vt:lpstr>
      <vt:lpstr>Important aspects of Dutch patent practice </vt:lpstr>
      <vt:lpstr>Choices for obtaining patent protection in NL</vt:lpstr>
      <vt:lpstr>Choices: direct Dutch procedure</vt:lpstr>
      <vt:lpstr>Notes on NL patent law</vt:lpstr>
      <vt:lpstr>When do we file a Dutch patent application?</vt:lpstr>
      <vt:lpstr>Choices: EP/PCT route</vt:lpstr>
      <vt:lpstr>Extent of protection</vt:lpstr>
      <vt:lpstr>Extent of Protection</vt:lpstr>
      <vt:lpstr>Extent of Protection – Protocol on Article 69 EPC</vt:lpstr>
      <vt:lpstr>Infringement</vt:lpstr>
      <vt:lpstr>Infringement – NL patent</vt:lpstr>
      <vt:lpstr>When to apply for a patent?</vt:lpstr>
      <vt:lpstr>Reasons to apply for a patent yes/no</vt:lpstr>
      <vt:lpstr>Do you become rich when you have a patent?</vt:lpstr>
      <vt:lpstr>Thank you for your attention. Are there any questions?</vt:lpstr>
      <vt:lpstr>Onderbreking - Pauze</vt:lpstr>
    </vt:vector>
  </TitlesOfParts>
  <Company>NLO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Brigou, Ben</dc:creator>
  <cp:lastModifiedBy>Kempen van, Rob</cp:lastModifiedBy>
  <cp:revision>382</cp:revision>
  <dcterms:created xsi:type="dcterms:W3CDTF">2018-07-24T14:30:29Z</dcterms:created>
  <dcterms:modified xsi:type="dcterms:W3CDTF">2023-03-28T09:28:02Z</dcterms:modified>
</cp:coreProperties>
</file>