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8"/>
  </p:notesMasterIdLst>
  <p:handoutMasterIdLst>
    <p:handoutMasterId r:id="rId49"/>
  </p:handoutMasterIdLst>
  <p:sldIdLst>
    <p:sldId id="346" r:id="rId5"/>
    <p:sldId id="257" r:id="rId6"/>
    <p:sldId id="411" r:id="rId7"/>
    <p:sldId id="395" r:id="rId8"/>
    <p:sldId id="401" r:id="rId9"/>
    <p:sldId id="361" r:id="rId10"/>
    <p:sldId id="406" r:id="rId11"/>
    <p:sldId id="405" r:id="rId12"/>
    <p:sldId id="403" r:id="rId13"/>
    <p:sldId id="413" r:id="rId14"/>
    <p:sldId id="366" r:id="rId15"/>
    <p:sldId id="306" r:id="rId16"/>
    <p:sldId id="394" r:id="rId17"/>
    <p:sldId id="368" r:id="rId18"/>
    <p:sldId id="369" r:id="rId19"/>
    <p:sldId id="370" r:id="rId20"/>
    <p:sldId id="371" r:id="rId21"/>
    <p:sldId id="372" r:id="rId22"/>
    <p:sldId id="374" r:id="rId23"/>
    <p:sldId id="396" r:id="rId24"/>
    <p:sldId id="375" r:id="rId25"/>
    <p:sldId id="376" r:id="rId26"/>
    <p:sldId id="379" r:id="rId27"/>
    <p:sldId id="377" r:id="rId28"/>
    <p:sldId id="304" r:id="rId29"/>
    <p:sldId id="384" r:id="rId30"/>
    <p:sldId id="386" r:id="rId31"/>
    <p:sldId id="388" r:id="rId32"/>
    <p:sldId id="402" r:id="rId33"/>
    <p:sldId id="409" r:id="rId34"/>
    <p:sldId id="398" r:id="rId35"/>
    <p:sldId id="390" r:id="rId36"/>
    <p:sldId id="389" r:id="rId37"/>
    <p:sldId id="391" r:id="rId38"/>
    <p:sldId id="392" r:id="rId39"/>
    <p:sldId id="393" r:id="rId40"/>
    <p:sldId id="407" r:id="rId41"/>
    <p:sldId id="412" r:id="rId42"/>
    <p:sldId id="399" r:id="rId43"/>
    <p:sldId id="408" r:id="rId44"/>
    <p:sldId id="404" r:id="rId45"/>
    <p:sldId id="410" r:id="rId46"/>
    <p:sldId id="281" r:id="rId47"/>
  </p:sldIdLst>
  <p:sldSz cx="9144000" cy="5143500" type="screen16x9"/>
  <p:notesSz cx="6858000" cy="9144000"/>
  <p:defaultTex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9DD4"/>
    <a:srgbClr val="FFFFFF"/>
    <a:srgbClr val="4D4E4E"/>
    <a:srgbClr val="28B4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55ADE6-9882-4FFC-A8CC-6E1A7553F3C6}" v="485" dt="2023-11-14T07:28:32.3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54" autoAdjust="0"/>
    <p:restoredTop sz="96612"/>
  </p:normalViewPr>
  <p:slideViewPr>
    <p:cSldViewPr snapToGrid="0">
      <p:cViewPr varScale="1">
        <p:scale>
          <a:sx n="142" d="100"/>
          <a:sy n="142" d="100"/>
        </p:scale>
        <p:origin x="1500" y="114"/>
      </p:cViewPr>
      <p:guideLst>
        <p:guide orient="horz" pos="1620"/>
        <p:guide pos="2880"/>
      </p:guideLst>
    </p:cSldViewPr>
  </p:slideViewPr>
  <p:notesTextViewPr>
    <p:cViewPr>
      <p:scale>
        <a:sx n="3" d="2"/>
        <a:sy n="3" d="2"/>
      </p:scale>
      <p:origin x="0" y="0"/>
    </p:cViewPr>
  </p:notesTextViewPr>
  <p:notesViewPr>
    <p:cSldViewPr snapToGrid="0" showGuides="1">
      <p:cViewPr>
        <p:scale>
          <a:sx n="100" d="100"/>
          <a:sy n="100" d="100"/>
        </p:scale>
        <p:origin x="3618"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ttiau, Maurice" userId="40518ebb-800d-4301-afd3-ff04aaf6abc2" providerId="ADAL" clId="{B855ADE6-9882-4FFC-A8CC-6E1A7553F3C6}"/>
    <pc:docChg chg="undo redo custSel addSld delSld modSld sldOrd">
      <pc:chgData name="Bottiau, Maurice" userId="40518ebb-800d-4301-afd3-ff04aaf6abc2" providerId="ADAL" clId="{B855ADE6-9882-4FFC-A8CC-6E1A7553F3C6}" dt="2023-11-14T07:28:32.358" v="2438"/>
      <pc:docMkLst>
        <pc:docMk/>
      </pc:docMkLst>
      <pc:sldChg chg="addSp delSp modSp mod">
        <pc:chgData name="Bottiau, Maurice" userId="40518ebb-800d-4301-afd3-ff04aaf6abc2" providerId="ADAL" clId="{B855ADE6-9882-4FFC-A8CC-6E1A7553F3C6}" dt="2023-11-14T06:59:20.677" v="2121" actId="403"/>
        <pc:sldMkLst>
          <pc:docMk/>
          <pc:sldMk cId="1815853670" sldId="257"/>
        </pc:sldMkLst>
        <pc:spChg chg="mod">
          <ac:chgData name="Bottiau, Maurice" userId="40518ebb-800d-4301-afd3-ff04aaf6abc2" providerId="ADAL" clId="{B855ADE6-9882-4FFC-A8CC-6E1A7553F3C6}" dt="2023-11-13T08:55:42.430" v="209" actId="20577"/>
          <ac:spMkLst>
            <pc:docMk/>
            <pc:sldMk cId="1815853670" sldId="257"/>
            <ac:spMk id="2" creationId="{00000000-0000-0000-0000-000000000000}"/>
          </ac:spMkLst>
        </pc:spChg>
        <pc:spChg chg="del mod">
          <ac:chgData name="Bottiau, Maurice" userId="40518ebb-800d-4301-afd3-ff04aaf6abc2" providerId="ADAL" clId="{B855ADE6-9882-4FFC-A8CC-6E1A7553F3C6}" dt="2023-11-14T06:59:00.848" v="2115" actId="478"/>
          <ac:spMkLst>
            <pc:docMk/>
            <pc:sldMk cId="1815853670" sldId="257"/>
            <ac:spMk id="3" creationId="{00000000-0000-0000-0000-000000000000}"/>
          </ac:spMkLst>
        </pc:spChg>
        <pc:spChg chg="mod">
          <ac:chgData name="Bottiau, Maurice" userId="40518ebb-800d-4301-afd3-ff04aaf6abc2" providerId="ADAL" clId="{B855ADE6-9882-4FFC-A8CC-6E1A7553F3C6}" dt="2023-11-14T06:59:20.677" v="2121" actId="403"/>
          <ac:spMkLst>
            <pc:docMk/>
            <pc:sldMk cId="1815853670" sldId="257"/>
            <ac:spMk id="7" creationId="{00000000-0000-0000-0000-000000000000}"/>
          </ac:spMkLst>
        </pc:spChg>
        <pc:spChg chg="add del mod">
          <ac:chgData name="Bottiau, Maurice" userId="40518ebb-800d-4301-afd3-ff04aaf6abc2" providerId="ADAL" clId="{B855ADE6-9882-4FFC-A8CC-6E1A7553F3C6}" dt="2023-11-14T06:59:04.913" v="2116" actId="478"/>
          <ac:spMkLst>
            <pc:docMk/>
            <pc:sldMk cId="1815853670" sldId="257"/>
            <ac:spMk id="9" creationId="{59C080C6-65E9-54BC-3814-53F0507FF213}"/>
          </ac:spMkLst>
        </pc:spChg>
      </pc:sldChg>
      <pc:sldChg chg="modSp mod">
        <pc:chgData name="Bottiau, Maurice" userId="40518ebb-800d-4301-afd3-ff04aaf6abc2" providerId="ADAL" clId="{B855ADE6-9882-4FFC-A8CC-6E1A7553F3C6}" dt="2023-11-13T09:38:58.785" v="899" actId="20577"/>
        <pc:sldMkLst>
          <pc:docMk/>
          <pc:sldMk cId="1559927986" sldId="281"/>
        </pc:sldMkLst>
        <pc:spChg chg="mod">
          <ac:chgData name="Bottiau, Maurice" userId="40518ebb-800d-4301-afd3-ff04aaf6abc2" providerId="ADAL" clId="{B855ADE6-9882-4FFC-A8CC-6E1A7553F3C6}" dt="2023-11-13T09:38:58.785" v="899" actId="20577"/>
          <ac:spMkLst>
            <pc:docMk/>
            <pc:sldMk cId="1559927986" sldId="281"/>
            <ac:spMk id="12" creationId="{00000000-0000-0000-0000-000000000000}"/>
          </ac:spMkLst>
        </pc:spChg>
      </pc:sldChg>
      <pc:sldChg chg="addSp modSp mod modClrScheme modAnim chgLayout">
        <pc:chgData name="Bottiau, Maurice" userId="40518ebb-800d-4301-afd3-ff04aaf6abc2" providerId="ADAL" clId="{B855ADE6-9882-4FFC-A8CC-6E1A7553F3C6}" dt="2023-11-14T07:08:17.842" v="2197" actId="1076"/>
        <pc:sldMkLst>
          <pc:docMk/>
          <pc:sldMk cId="804024907" sldId="304"/>
        </pc:sldMkLst>
        <pc:spChg chg="mod ord">
          <ac:chgData name="Bottiau, Maurice" userId="40518ebb-800d-4301-afd3-ff04aaf6abc2" providerId="ADAL" clId="{B855ADE6-9882-4FFC-A8CC-6E1A7553F3C6}" dt="2023-11-14T07:06:40.295" v="2139" actId="700"/>
          <ac:spMkLst>
            <pc:docMk/>
            <pc:sldMk cId="804024907" sldId="304"/>
            <ac:spMk id="2" creationId="{00000000-0000-0000-0000-000000000000}"/>
          </ac:spMkLst>
        </pc:spChg>
        <pc:spChg chg="mod ord">
          <ac:chgData name="Bottiau, Maurice" userId="40518ebb-800d-4301-afd3-ff04aaf6abc2" providerId="ADAL" clId="{B855ADE6-9882-4FFC-A8CC-6E1A7553F3C6}" dt="2023-11-14T07:08:17.842" v="2197" actId="1076"/>
          <ac:spMkLst>
            <pc:docMk/>
            <pc:sldMk cId="804024907" sldId="304"/>
            <ac:spMk id="3" creationId="{00000000-0000-0000-0000-000000000000}"/>
          </ac:spMkLst>
        </pc:spChg>
        <pc:spChg chg="add mod ord">
          <ac:chgData name="Bottiau, Maurice" userId="40518ebb-800d-4301-afd3-ff04aaf6abc2" providerId="ADAL" clId="{B855ADE6-9882-4FFC-A8CC-6E1A7553F3C6}" dt="2023-11-14T07:06:54.851" v="2187" actId="20577"/>
          <ac:spMkLst>
            <pc:docMk/>
            <pc:sldMk cId="804024907" sldId="304"/>
            <ac:spMk id="4" creationId="{33692451-95B9-A50D-74FC-54B87A9D86F5}"/>
          </ac:spMkLst>
        </pc:spChg>
        <pc:spChg chg="add mod ord">
          <ac:chgData name="Bottiau, Maurice" userId="40518ebb-800d-4301-afd3-ff04aaf6abc2" providerId="ADAL" clId="{B855ADE6-9882-4FFC-A8CC-6E1A7553F3C6}" dt="2023-11-14T07:06:40.295" v="2139" actId="700"/>
          <ac:spMkLst>
            <pc:docMk/>
            <pc:sldMk cId="804024907" sldId="304"/>
            <ac:spMk id="5" creationId="{0F4CC644-C30A-5704-4873-A11514C25A54}"/>
          </ac:spMkLst>
        </pc:spChg>
        <pc:spChg chg="mod">
          <ac:chgData name="Bottiau, Maurice" userId="40518ebb-800d-4301-afd3-ff04aaf6abc2" providerId="ADAL" clId="{B855ADE6-9882-4FFC-A8CC-6E1A7553F3C6}" dt="2023-11-14T07:07:30.173" v="2190" actId="207"/>
          <ac:spMkLst>
            <pc:docMk/>
            <pc:sldMk cId="804024907" sldId="304"/>
            <ac:spMk id="11" creationId="{00000000-0000-0000-0000-000000000000}"/>
          </ac:spMkLst>
        </pc:spChg>
      </pc:sldChg>
      <pc:sldChg chg="modSp mod">
        <pc:chgData name="Bottiau, Maurice" userId="40518ebb-800d-4301-afd3-ff04aaf6abc2" providerId="ADAL" clId="{B855ADE6-9882-4FFC-A8CC-6E1A7553F3C6}" dt="2023-11-13T11:23:05.112" v="2045" actId="1076"/>
        <pc:sldMkLst>
          <pc:docMk/>
          <pc:sldMk cId="1008456103" sldId="361"/>
        </pc:sldMkLst>
        <pc:spChg chg="mod">
          <ac:chgData name="Bottiau, Maurice" userId="40518ebb-800d-4301-afd3-ff04aaf6abc2" providerId="ADAL" clId="{B855ADE6-9882-4FFC-A8CC-6E1A7553F3C6}" dt="2023-11-13T11:23:05.112" v="2045" actId="1076"/>
          <ac:spMkLst>
            <pc:docMk/>
            <pc:sldMk cId="1008456103" sldId="361"/>
            <ac:spMk id="3" creationId="{00000000-0000-0000-0000-000000000000}"/>
          </ac:spMkLst>
        </pc:spChg>
        <pc:picChg chg="mod">
          <ac:chgData name="Bottiau, Maurice" userId="40518ebb-800d-4301-afd3-ff04aaf6abc2" providerId="ADAL" clId="{B855ADE6-9882-4FFC-A8CC-6E1A7553F3C6}" dt="2023-11-13T08:48:15.544" v="91" actId="1076"/>
          <ac:picMkLst>
            <pc:docMk/>
            <pc:sldMk cId="1008456103" sldId="361"/>
            <ac:picMk id="8" creationId="{63107674-BE9E-7E46-51CC-BEEE68ACA0F4}"/>
          </ac:picMkLst>
        </pc:picChg>
      </pc:sldChg>
      <pc:sldChg chg="addSp modSp mod modAnim">
        <pc:chgData name="Bottiau, Maurice" userId="40518ebb-800d-4301-afd3-ff04aaf6abc2" providerId="ADAL" clId="{B855ADE6-9882-4FFC-A8CC-6E1A7553F3C6}" dt="2023-11-14T07:28:32.358" v="2438"/>
        <pc:sldMkLst>
          <pc:docMk/>
          <pc:sldMk cId="2841196327" sldId="366"/>
        </pc:sldMkLst>
        <pc:spChg chg="mod">
          <ac:chgData name="Bottiau, Maurice" userId="40518ebb-800d-4301-afd3-ff04aaf6abc2" providerId="ADAL" clId="{B855ADE6-9882-4FFC-A8CC-6E1A7553F3C6}" dt="2023-11-14T07:27:53.897" v="2430" actId="14100"/>
          <ac:spMkLst>
            <pc:docMk/>
            <pc:sldMk cId="2841196327" sldId="366"/>
            <ac:spMk id="8" creationId="{00000000-0000-0000-0000-000000000000}"/>
          </ac:spMkLst>
        </pc:spChg>
        <pc:picChg chg="add mod">
          <ac:chgData name="Bottiau, Maurice" userId="40518ebb-800d-4301-afd3-ff04aaf6abc2" providerId="ADAL" clId="{B855ADE6-9882-4FFC-A8CC-6E1A7553F3C6}" dt="2023-11-14T07:28:02.584" v="2431" actId="1076"/>
          <ac:picMkLst>
            <pc:docMk/>
            <pc:sldMk cId="2841196327" sldId="366"/>
            <ac:picMk id="2050" creationId="{680C85B9-1888-DB9E-A968-1D64143BEAAB}"/>
          </ac:picMkLst>
        </pc:picChg>
      </pc:sldChg>
      <pc:sldChg chg="addSp modSp mod">
        <pc:chgData name="Bottiau, Maurice" userId="40518ebb-800d-4301-afd3-ff04aaf6abc2" providerId="ADAL" clId="{B855ADE6-9882-4FFC-A8CC-6E1A7553F3C6}" dt="2023-11-14T07:03:13.718" v="2131"/>
        <pc:sldMkLst>
          <pc:docMk/>
          <pc:sldMk cId="641406288" sldId="368"/>
        </pc:sldMkLst>
        <pc:spChg chg="mod">
          <ac:chgData name="Bottiau, Maurice" userId="40518ebb-800d-4301-afd3-ff04aaf6abc2" providerId="ADAL" clId="{B855ADE6-9882-4FFC-A8CC-6E1A7553F3C6}" dt="2023-11-13T08:56:39.766" v="220" actId="20577"/>
          <ac:spMkLst>
            <pc:docMk/>
            <pc:sldMk cId="641406288" sldId="368"/>
            <ac:spMk id="2" creationId="{00000000-0000-0000-0000-000000000000}"/>
          </ac:spMkLst>
        </pc:spChg>
        <pc:spChg chg="mod">
          <ac:chgData name="Bottiau, Maurice" userId="40518ebb-800d-4301-afd3-ff04aaf6abc2" providerId="ADAL" clId="{B855ADE6-9882-4FFC-A8CC-6E1A7553F3C6}" dt="2023-11-13T19:18:23.763" v="2075" actId="404"/>
          <ac:spMkLst>
            <pc:docMk/>
            <pc:sldMk cId="641406288" sldId="368"/>
            <ac:spMk id="3" creationId="{00000000-0000-0000-0000-000000000000}"/>
          </ac:spMkLst>
        </pc:spChg>
        <pc:picChg chg="add mod">
          <ac:chgData name="Bottiau, Maurice" userId="40518ebb-800d-4301-afd3-ff04aaf6abc2" providerId="ADAL" clId="{B855ADE6-9882-4FFC-A8CC-6E1A7553F3C6}" dt="2023-11-14T07:03:13.718" v="2131"/>
          <ac:picMkLst>
            <pc:docMk/>
            <pc:sldMk cId="641406288" sldId="368"/>
            <ac:picMk id="1026" creationId="{E6CBFD72-2EDF-2122-C7EE-C232069B8D71}"/>
          </ac:picMkLst>
        </pc:picChg>
      </pc:sldChg>
      <pc:sldChg chg="modSp mod">
        <pc:chgData name="Bottiau, Maurice" userId="40518ebb-800d-4301-afd3-ff04aaf6abc2" providerId="ADAL" clId="{B855ADE6-9882-4FFC-A8CC-6E1A7553F3C6}" dt="2023-11-13T09:51:21.476" v="1191" actId="20577"/>
        <pc:sldMkLst>
          <pc:docMk/>
          <pc:sldMk cId="481723045" sldId="370"/>
        </pc:sldMkLst>
        <pc:spChg chg="mod">
          <ac:chgData name="Bottiau, Maurice" userId="40518ebb-800d-4301-afd3-ff04aaf6abc2" providerId="ADAL" clId="{B855ADE6-9882-4FFC-A8CC-6E1A7553F3C6}" dt="2023-11-13T08:59:17.194" v="255" actId="20577"/>
          <ac:spMkLst>
            <pc:docMk/>
            <pc:sldMk cId="481723045" sldId="370"/>
            <ac:spMk id="6" creationId="{00000000-0000-0000-0000-000000000000}"/>
          </ac:spMkLst>
        </pc:spChg>
        <pc:spChg chg="mod">
          <ac:chgData name="Bottiau, Maurice" userId="40518ebb-800d-4301-afd3-ff04aaf6abc2" providerId="ADAL" clId="{B855ADE6-9882-4FFC-A8CC-6E1A7553F3C6}" dt="2023-11-13T09:51:21.476" v="1191" actId="20577"/>
          <ac:spMkLst>
            <pc:docMk/>
            <pc:sldMk cId="481723045" sldId="370"/>
            <ac:spMk id="7" creationId="{00000000-0000-0000-0000-000000000000}"/>
          </ac:spMkLst>
        </pc:spChg>
        <pc:spChg chg="mod">
          <ac:chgData name="Bottiau, Maurice" userId="40518ebb-800d-4301-afd3-ff04aaf6abc2" providerId="ADAL" clId="{B855ADE6-9882-4FFC-A8CC-6E1A7553F3C6}" dt="2023-11-13T09:50:28.170" v="1144" actId="13926"/>
          <ac:spMkLst>
            <pc:docMk/>
            <pc:sldMk cId="481723045" sldId="370"/>
            <ac:spMk id="8" creationId="{00000000-0000-0000-0000-000000000000}"/>
          </ac:spMkLst>
        </pc:spChg>
      </pc:sldChg>
      <pc:sldChg chg="modSp mod">
        <pc:chgData name="Bottiau, Maurice" userId="40518ebb-800d-4301-afd3-ff04aaf6abc2" providerId="ADAL" clId="{B855ADE6-9882-4FFC-A8CC-6E1A7553F3C6}" dt="2023-11-13T09:51:43.468" v="1193" actId="20577"/>
        <pc:sldMkLst>
          <pc:docMk/>
          <pc:sldMk cId="2900124985" sldId="371"/>
        </pc:sldMkLst>
        <pc:spChg chg="mod">
          <ac:chgData name="Bottiau, Maurice" userId="40518ebb-800d-4301-afd3-ff04aaf6abc2" providerId="ADAL" clId="{B855ADE6-9882-4FFC-A8CC-6E1A7553F3C6}" dt="2023-11-13T09:01:56.696" v="298" actId="20577"/>
          <ac:spMkLst>
            <pc:docMk/>
            <pc:sldMk cId="2900124985" sldId="371"/>
            <ac:spMk id="2" creationId="{00000000-0000-0000-0000-000000000000}"/>
          </ac:spMkLst>
        </pc:spChg>
        <pc:spChg chg="mod">
          <ac:chgData name="Bottiau, Maurice" userId="40518ebb-800d-4301-afd3-ff04aaf6abc2" providerId="ADAL" clId="{B855ADE6-9882-4FFC-A8CC-6E1A7553F3C6}" dt="2023-11-13T09:51:43.468" v="1193" actId="20577"/>
          <ac:spMkLst>
            <pc:docMk/>
            <pc:sldMk cId="2900124985" sldId="371"/>
            <ac:spMk id="3" creationId="{00000000-0000-0000-0000-000000000000}"/>
          </ac:spMkLst>
        </pc:spChg>
        <pc:spChg chg="mod">
          <ac:chgData name="Bottiau, Maurice" userId="40518ebb-800d-4301-afd3-ff04aaf6abc2" providerId="ADAL" clId="{B855ADE6-9882-4FFC-A8CC-6E1A7553F3C6}" dt="2023-11-13T09:02:21.610" v="300" actId="20577"/>
          <ac:spMkLst>
            <pc:docMk/>
            <pc:sldMk cId="2900124985" sldId="371"/>
            <ac:spMk id="6" creationId="{00000000-0000-0000-0000-000000000000}"/>
          </ac:spMkLst>
        </pc:spChg>
      </pc:sldChg>
      <pc:sldChg chg="modSp mod">
        <pc:chgData name="Bottiau, Maurice" userId="40518ebb-800d-4301-afd3-ff04aaf6abc2" providerId="ADAL" clId="{B855ADE6-9882-4FFC-A8CC-6E1A7553F3C6}" dt="2023-11-13T09:52:22.658" v="1195" actId="20577"/>
        <pc:sldMkLst>
          <pc:docMk/>
          <pc:sldMk cId="2077061989" sldId="372"/>
        </pc:sldMkLst>
        <pc:spChg chg="mod">
          <ac:chgData name="Bottiau, Maurice" userId="40518ebb-800d-4301-afd3-ff04aaf6abc2" providerId="ADAL" clId="{B855ADE6-9882-4FFC-A8CC-6E1A7553F3C6}" dt="2023-11-13T09:04:52.364" v="343" actId="20577"/>
          <ac:spMkLst>
            <pc:docMk/>
            <pc:sldMk cId="2077061989" sldId="372"/>
            <ac:spMk id="2" creationId="{00000000-0000-0000-0000-000000000000}"/>
          </ac:spMkLst>
        </pc:spChg>
        <pc:spChg chg="mod">
          <ac:chgData name="Bottiau, Maurice" userId="40518ebb-800d-4301-afd3-ff04aaf6abc2" providerId="ADAL" clId="{B855ADE6-9882-4FFC-A8CC-6E1A7553F3C6}" dt="2023-11-13T09:52:22.658" v="1195" actId="20577"/>
          <ac:spMkLst>
            <pc:docMk/>
            <pc:sldMk cId="2077061989" sldId="372"/>
            <ac:spMk id="11" creationId="{00000000-0000-0000-0000-000000000000}"/>
          </ac:spMkLst>
        </pc:spChg>
        <pc:picChg chg="mod">
          <ac:chgData name="Bottiau, Maurice" userId="40518ebb-800d-4301-afd3-ff04aaf6abc2" providerId="ADAL" clId="{B855ADE6-9882-4FFC-A8CC-6E1A7553F3C6}" dt="2023-11-13T09:06:15.277" v="357" actId="1076"/>
          <ac:picMkLst>
            <pc:docMk/>
            <pc:sldMk cId="2077061989" sldId="372"/>
            <ac:picMk id="9" creationId="{00000000-0000-0000-0000-000000000000}"/>
          </ac:picMkLst>
        </pc:picChg>
        <pc:picChg chg="mod">
          <ac:chgData name="Bottiau, Maurice" userId="40518ebb-800d-4301-afd3-ff04aaf6abc2" providerId="ADAL" clId="{B855ADE6-9882-4FFC-A8CC-6E1A7553F3C6}" dt="2023-11-13T09:04:59.077" v="344" actId="1076"/>
          <ac:picMkLst>
            <pc:docMk/>
            <pc:sldMk cId="2077061989" sldId="372"/>
            <ac:picMk id="12" creationId="{00000000-0000-0000-0000-000000000000}"/>
          </ac:picMkLst>
        </pc:picChg>
      </pc:sldChg>
      <pc:sldChg chg="modSp mod">
        <pc:chgData name="Bottiau, Maurice" userId="40518ebb-800d-4301-afd3-ff04aaf6abc2" providerId="ADAL" clId="{B855ADE6-9882-4FFC-A8CC-6E1A7553F3C6}" dt="2023-11-13T09:08:52.423" v="418" actId="20577"/>
        <pc:sldMkLst>
          <pc:docMk/>
          <pc:sldMk cId="281781283" sldId="374"/>
        </pc:sldMkLst>
        <pc:spChg chg="mod">
          <ac:chgData name="Bottiau, Maurice" userId="40518ebb-800d-4301-afd3-ff04aaf6abc2" providerId="ADAL" clId="{B855ADE6-9882-4FFC-A8CC-6E1A7553F3C6}" dt="2023-11-13T09:06:50.456" v="372"/>
          <ac:spMkLst>
            <pc:docMk/>
            <pc:sldMk cId="281781283" sldId="374"/>
            <ac:spMk id="2" creationId="{00000000-0000-0000-0000-000000000000}"/>
          </ac:spMkLst>
        </pc:spChg>
        <pc:spChg chg="mod">
          <ac:chgData name="Bottiau, Maurice" userId="40518ebb-800d-4301-afd3-ff04aaf6abc2" providerId="ADAL" clId="{B855ADE6-9882-4FFC-A8CC-6E1A7553F3C6}" dt="2023-11-13T09:07:49.301" v="392" actId="20577"/>
          <ac:spMkLst>
            <pc:docMk/>
            <pc:sldMk cId="281781283" sldId="374"/>
            <ac:spMk id="3" creationId="{00000000-0000-0000-0000-000000000000}"/>
          </ac:spMkLst>
        </pc:spChg>
        <pc:spChg chg="mod">
          <ac:chgData name="Bottiau, Maurice" userId="40518ebb-800d-4301-afd3-ff04aaf6abc2" providerId="ADAL" clId="{B855ADE6-9882-4FFC-A8CC-6E1A7553F3C6}" dt="2023-11-13T09:08:52.423" v="418" actId="20577"/>
          <ac:spMkLst>
            <pc:docMk/>
            <pc:sldMk cId="281781283" sldId="374"/>
            <ac:spMk id="6" creationId="{00000000-0000-0000-0000-000000000000}"/>
          </ac:spMkLst>
        </pc:spChg>
        <pc:picChg chg="mod">
          <ac:chgData name="Bottiau, Maurice" userId="40518ebb-800d-4301-afd3-ff04aaf6abc2" providerId="ADAL" clId="{B855ADE6-9882-4FFC-A8CC-6E1A7553F3C6}" dt="2023-11-13T09:07:06.861" v="375" actId="1076"/>
          <ac:picMkLst>
            <pc:docMk/>
            <pc:sldMk cId="281781283" sldId="374"/>
            <ac:picMk id="8" creationId="{00000000-0000-0000-0000-000000000000}"/>
          </ac:picMkLst>
        </pc:picChg>
      </pc:sldChg>
      <pc:sldChg chg="modSp mod">
        <pc:chgData name="Bottiau, Maurice" userId="40518ebb-800d-4301-afd3-ff04aaf6abc2" providerId="ADAL" clId="{B855ADE6-9882-4FFC-A8CC-6E1A7553F3C6}" dt="2023-11-13T09:09:51.549" v="426" actId="1076"/>
        <pc:sldMkLst>
          <pc:docMk/>
          <pc:sldMk cId="2839990491" sldId="375"/>
        </pc:sldMkLst>
        <pc:spChg chg="mod">
          <ac:chgData name="Bottiau, Maurice" userId="40518ebb-800d-4301-afd3-ff04aaf6abc2" providerId="ADAL" clId="{B855ADE6-9882-4FFC-A8CC-6E1A7553F3C6}" dt="2023-11-13T09:09:51.549" v="426" actId="1076"/>
          <ac:spMkLst>
            <pc:docMk/>
            <pc:sldMk cId="2839990491" sldId="375"/>
            <ac:spMk id="2" creationId="{00000000-0000-0000-0000-000000000000}"/>
          </ac:spMkLst>
        </pc:spChg>
        <pc:spChg chg="mod">
          <ac:chgData name="Bottiau, Maurice" userId="40518ebb-800d-4301-afd3-ff04aaf6abc2" providerId="ADAL" clId="{B855ADE6-9882-4FFC-A8CC-6E1A7553F3C6}" dt="2023-11-13T09:09:37.885" v="424" actId="14100"/>
          <ac:spMkLst>
            <pc:docMk/>
            <pc:sldMk cId="2839990491" sldId="375"/>
            <ac:spMk id="6" creationId="{00000000-0000-0000-0000-000000000000}"/>
          </ac:spMkLst>
        </pc:spChg>
      </pc:sldChg>
      <pc:sldChg chg="modSp mod">
        <pc:chgData name="Bottiau, Maurice" userId="40518ebb-800d-4301-afd3-ff04aaf6abc2" providerId="ADAL" clId="{B855ADE6-9882-4FFC-A8CC-6E1A7553F3C6}" dt="2023-11-13T09:53:35.886" v="1198" actId="20577"/>
        <pc:sldMkLst>
          <pc:docMk/>
          <pc:sldMk cId="3861263195" sldId="376"/>
        </pc:sldMkLst>
        <pc:spChg chg="mod">
          <ac:chgData name="Bottiau, Maurice" userId="40518ebb-800d-4301-afd3-ff04aaf6abc2" providerId="ADAL" clId="{B855ADE6-9882-4FFC-A8CC-6E1A7553F3C6}" dt="2023-11-13T09:53:35.886" v="1198" actId="20577"/>
          <ac:spMkLst>
            <pc:docMk/>
            <pc:sldMk cId="3861263195" sldId="376"/>
            <ac:spMk id="3" creationId="{00000000-0000-0000-0000-000000000000}"/>
          </ac:spMkLst>
        </pc:spChg>
        <pc:spChg chg="mod">
          <ac:chgData name="Bottiau, Maurice" userId="40518ebb-800d-4301-afd3-ff04aaf6abc2" providerId="ADAL" clId="{B855ADE6-9882-4FFC-A8CC-6E1A7553F3C6}" dt="2023-11-13T09:10:56.419" v="436" actId="20577"/>
          <ac:spMkLst>
            <pc:docMk/>
            <pc:sldMk cId="3861263195" sldId="376"/>
            <ac:spMk id="6" creationId="{00000000-0000-0000-0000-000000000000}"/>
          </ac:spMkLst>
        </pc:spChg>
        <pc:picChg chg="mod">
          <ac:chgData name="Bottiau, Maurice" userId="40518ebb-800d-4301-afd3-ff04aaf6abc2" providerId="ADAL" clId="{B855ADE6-9882-4FFC-A8CC-6E1A7553F3C6}" dt="2023-11-13T09:11:39.829" v="439" actId="1076"/>
          <ac:picMkLst>
            <pc:docMk/>
            <pc:sldMk cId="3861263195" sldId="376"/>
            <ac:picMk id="8" creationId="{00000000-0000-0000-0000-000000000000}"/>
          </ac:picMkLst>
        </pc:picChg>
      </pc:sldChg>
      <pc:sldChg chg="addSp modSp mod">
        <pc:chgData name="Bottiau, Maurice" userId="40518ebb-800d-4301-afd3-ff04aaf6abc2" providerId="ADAL" clId="{B855ADE6-9882-4FFC-A8CC-6E1A7553F3C6}" dt="2023-11-14T07:05:42.650" v="2137" actId="14100"/>
        <pc:sldMkLst>
          <pc:docMk/>
          <pc:sldMk cId="1563786991" sldId="379"/>
        </pc:sldMkLst>
        <pc:spChg chg="mod">
          <ac:chgData name="Bottiau, Maurice" userId="40518ebb-800d-4301-afd3-ff04aaf6abc2" providerId="ADAL" clId="{B855ADE6-9882-4FFC-A8CC-6E1A7553F3C6}" dt="2023-11-13T09:12:06.517" v="456" actId="20577"/>
          <ac:spMkLst>
            <pc:docMk/>
            <pc:sldMk cId="1563786991" sldId="379"/>
            <ac:spMk id="2" creationId="{00000000-0000-0000-0000-000000000000}"/>
          </ac:spMkLst>
        </pc:spChg>
        <pc:spChg chg="mod">
          <ac:chgData name="Bottiau, Maurice" userId="40518ebb-800d-4301-afd3-ff04aaf6abc2" providerId="ADAL" clId="{B855ADE6-9882-4FFC-A8CC-6E1A7553F3C6}" dt="2023-11-14T07:05:42.650" v="2137" actId="14100"/>
          <ac:spMkLst>
            <pc:docMk/>
            <pc:sldMk cId="1563786991" sldId="379"/>
            <ac:spMk id="3" creationId="{00000000-0000-0000-0000-000000000000}"/>
          </ac:spMkLst>
        </pc:spChg>
        <pc:picChg chg="add mod">
          <ac:chgData name="Bottiau, Maurice" userId="40518ebb-800d-4301-afd3-ff04aaf6abc2" providerId="ADAL" clId="{B855ADE6-9882-4FFC-A8CC-6E1A7553F3C6}" dt="2023-11-14T07:05:29.843" v="2136"/>
          <ac:picMkLst>
            <pc:docMk/>
            <pc:sldMk cId="1563786991" sldId="379"/>
            <ac:picMk id="3074" creationId="{D3613782-C658-9F36-7069-DAA751F6A695}"/>
          </ac:picMkLst>
        </pc:picChg>
      </pc:sldChg>
      <pc:sldChg chg="modSp mod">
        <pc:chgData name="Bottiau, Maurice" userId="40518ebb-800d-4301-afd3-ff04aaf6abc2" providerId="ADAL" clId="{B855ADE6-9882-4FFC-A8CC-6E1A7553F3C6}" dt="2023-11-13T19:22:41.307" v="2091" actId="207"/>
        <pc:sldMkLst>
          <pc:docMk/>
          <pc:sldMk cId="1976732277" sldId="384"/>
        </pc:sldMkLst>
        <pc:spChg chg="mod">
          <ac:chgData name="Bottiau, Maurice" userId="40518ebb-800d-4301-afd3-ff04aaf6abc2" providerId="ADAL" clId="{B855ADE6-9882-4FFC-A8CC-6E1A7553F3C6}" dt="2023-11-13T19:22:41.307" v="2091" actId="207"/>
          <ac:spMkLst>
            <pc:docMk/>
            <pc:sldMk cId="1976732277" sldId="384"/>
            <ac:spMk id="11" creationId="{00000000-0000-0000-0000-000000000000}"/>
          </ac:spMkLst>
        </pc:spChg>
      </pc:sldChg>
      <pc:sldChg chg="modSp mod">
        <pc:chgData name="Bottiau, Maurice" userId="40518ebb-800d-4301-afd3-ff04aaf6abc2" providerId="ADAL" clId="{B855ADE6-9882-4FFC-A8CC-6E1A7553F3C6}" dt="2023-11-13T09:17:43.389" v="545" actId="14100"/>
        <pc:sldMkLst>
          <pc:docMk/>
          <pc:sldMk cId="1291596301" sldId="386"/>
        </pc:sldMkLst>
        <pc:spChg chg="mod">
          <ac:chgData name="Bottiau, Maurice" userId="40518ebb-800d-4301-afd3-ff04aaf6abc2" providerId="ADAL" clId="{B855ADE6-9882-4FFC-A8CC-6E1A7553F3C6}" dt="2023-11-13T09:17:31.333" v="543" actId="1076"/>
          <ac:spMkLst>
            <pc:docMk/>
            <pc:sldMk cId="1291596301" sldId="386"/>
            <ac:spMk id="7" creationId="{00000000-0000-0000-0000-000000000000}"/>
          </ac:spMkLst>
        </pc:spChg>
        <pc:picChg chg="mod">
          <ac:chgData name="Bottiau, Maurice" userId="40518ebb-800d-4301-afd3-ff04aaf6abc2" providerId="ADAL" clId="{B855ADE6-9882-4FFC-A8CC-6E1A7553F3C6}" dt="2023-11-13T09:17:43.389" v="545" actId="14100"/>
          <ac:picMkLst>
            <pc:docMk/>
            <pc:sldMk cId="1291596301" sldId="386"/>
            <ac:picMk id="10" creationId="{00000000-0000-0000-0000-000000000000}"/>
          </ac:picMkLst>
        </pc:picChg>
      </pc:sldChg>
      <pc:sldChg chg="modSp mod">
        <pc:chgData name="Bottiau, Maurice" userId="40518ebb-800d-4301-afd3-ff04aaf6abc2" providerId="ADAL" clId="{B855ADE6-9882-4FFC-A8CC-6E1A7553F3C6}" dt="2023-11-13T09:18:53.524" v="562" actId="20577"/>
        <pc:sldMkLst>
          <pc:docMk/>
          <pc:sldMk cId="1139848296" sldId="388"/>
        </pc:sldMkLst>
        <pc:spChg chg="mod">
          <ac:chgData name="Bottiau, Maurice" userId="40518ebb-800d-4301-afd3-ff04aaf6abc2" providerId="ADAL" clId="{B855ADE6-9882-4FFC-A8CC-6E1A7553F3C6}" dt="2023-11-13T09:17:50.141" v="547" actId="20577"/>
          <ac:spMkLst>
            <pc:docMk/>
            <pc:sldMk cId="1139848296" sldId="388"/>
            <ac:spMk id="9" creationId="{00000000-0000-0000-0000-000000000000}"/>
          </ac:spMkLst>
        </pc:spChg>
        <pc:spChg chg="mod">
          <ac:chgData name="Bottiau, Maurice" userId="40518ebb-800d-4301-afd3-ff04aaf6abc2" providerId="ADAL" clId="{B855ADE6-9882-4FFC-A8CC-6E1A7553F3C6}" dt="2023-11-13T09:18:01.720" v="551" actId="20577"/>
          <ac:spMkLst>
            <pc:docMk/>
            <pc:sldMk cId="1139848296" sldId="388"/>
            <ac:spMk id="10" creationId="{00000000-0000-0000-0000-000000000000}"/>
          </ac:spMkLst>
        </pc:spChg>
        <pc:spChg chg="mod">
          <ac:chgData name="Bottiau, Maurice" userId="40518ebb-800d-4301-afd3-ff04aaf6abc2" providerId="ADAL" clId="{B855ADE6-9882-4FFC-A8CC-6E1A7553F3C6}" dt="2023-11-13T09:18:53.524" v="562" actId="20577"/>
          <ac:spMkLst>
            <pc:docMk/>
            <pc:sldMk cId="1139848296" sldId="388"/>
            <ac:spMk id="12" creationId="{00000000-0000-0000-0000-000000000000}"/>
          </ac:spMkLst>
        </pc:spChg>
      </pc:sldChg>
      <pc:sldChg chg="modSp mod">
        <pc:chgData name="Bottiau, Maurice" userId="40518ebb-800d-4301-afd3-ff04aaf6abc2" providerId="ADAL" clId="{B855ADE6-9882-4FFC-A8CC-6E1A7553F3C6}" dt="2023-11-14T07:11:51.875" v="2209" actId="20577"/>
        <pc:sldMkLst>
          <pc:docMk/>
          <pc:sldMk cId="495219598" sldId="389"/>
        </pc:sldMkLst>
        <pc:spChg chg="mod">
          <ac:chgData name="Bottiau, Maurice" userId="40518ebb-800d-4301-afd3-ff04aaf6abc2" providerId="ADAL" clId="{B855ADE6-9882-4FFC-A8CC-6E1A7553F3C6}" dt="2023-11-13T11:01:45.321" v="1852" actId="20577"/>
          <ac:spMkLst>
            <pc:docMk/>
            <pc:sldMk cId="495219598" sldId="389"/>
            <ac:spMk id="3" creationId="{00000000-0000-0000-0000-000000000000}"/>
          </ac:spMkLst>
        </pc:spChg>
        <pc:spChg chg="mod">
          <ac:chgData name="Bottiau, Maurice" userId="40518ebb-800d-4301-afd3-ff04aaf6abc2" providerId="ADAL" clId="{B855ADE6-9882-4FFC-A8CC-6E1A7553F3C6}" dt="2023-11-14T07:11:51.875" v="2209" actId="20577"/>
          <ac:spMkLst>
            <pc:docMk/>
            <pc:sldMk cId="495219598" sldId="389"/>
            <ac:spMk id="6" creationId="{00000000-0000-0000-0000-000000000000}"/>
          </ac:spMkLst>
        </pc:spChg>
      </pc:sldChg>
      <pc:sldChg chg="modSp mod ord modAnim">
        <pc:chgData name="Bottiau, Maurice" userId="40518ebb-800d-4301-afd3-ff04aaf6abc2" providerId="ADAL" clId="{B855ADE6-9882-4FFC-A8CC-6E1A7553F3C6}" dt="2023-11-14T07:12:40.768" v="2215"/>
        <pc:sldMkLst>
          <pc:docMk/>
          <pc:sldMk cId="3201441524" sldId="390"/>
        </pc:sldMkLst>
        <pc:spChg chg="mod">
          <ac:chgData name="Bottiau, Maurice" userId="40518ebb-800d-4301-afd3-ff04aaf6abc2" providerId="ADAL" clId="{B855ADE6-9882-4FFC-A8CC-6E1A7553F3C6}" dt="2023-11-13T09:26:05.941" v="688" actId="1076"/>
          <ac:spMkLst>
            <pc:docMk/>
            <pc:sldMk cId="3201441524" sldId="390"/>
            <ac:spMk id="3" creationId="{00000000-0000-0000-0000-000000000000}"/>
          </ac:spMkLst>
        </pc:spChg>
        <pc:spChg chg="mod">
          <ac:chgData name="Bottiau, Maurice" userId="40518ebb-800d-4301-afd3-ff04aaf6abc2" providerId="ADAL" clId="{B855ADE6-9882-4FFC-A8CC-6E1A7553F3C6}" dt="2023-11-14T07:11:47.368" v="2208" actId="20577"/>
          <ac:spMkLst>
            <pc:docMk/>
            <pc:sldMk cId="3201441524" sldId="390"/>
            <ac:spMk id="6" creationId="{00000000-0000-0000-0000-000000000000}"/>
          </ac:spMkLst>
        </pc:spChg>
        <pc:spChg chg="mod">
          <ac:chgData name="Bottiau, Maurice" userId="40518ebb-800d-4301-afd3-ff04aaf6abc2" providerId="ADAL" clId="{B855ADE6-9882-4FFC-A8CC-6E1A7553F3C6}" dt="2023-11-13T09:24:43.084" v="628" actId="1076"/>
          <ac:spMkLst>
            <pc:docMk/>
            <pc:sldMk cId="3201441524" sldId="390"/>
            <ac:spMk id="8" creationId="{00000000-0000-0000-0000-000000000000}"/>
          </ac:spMkLst>
        </pc:spChg>
      </pc:sldChg>
      <pc:sldChg chg="modSp mod">
        <pc:chgData name="Bottiau, Maurice" userId="40518ebb-800d-4301-afd3-ff04aaf6abc2" providerId="ADAL" clId="{B855ADE6-9882-4FFC-A8CC-6E1A7553F3C6}" dt="2023-11-13T11:02:22.119" v="1857" actId="20577"/>
        <pc:sldMkLst>
          <pc:docMk/>
          <pc:sldMk cId="2901782160" sldId="391"/>
        </pc:sldMkLst>
        <pc:spChg chg="mod">
          <ac:chgData name="Bottiau, Maurice" userId="40518ebb-800d-4301-afd3-ff04aaf6abc2" providerId="ADAL" clId="{B855ADE6-9882-4FFC-A8CC-6E1A7553F3C6}" dt="2023-11-13T11:02:22.119" v="1857" actId="20577"/>
          <ac:spMkLst>
            <pc:docMk/>
            <pc:sldMk cId="2901782160" sldId="391"/>
            <ac:spMk id="3" creationId="{00000000-0000-0000-0000-000000000000}"/>
          </ac:spMkLst>
        </pc:spChg>
        <pc:spChg chg="mod">
          <ac:chgData name="Bottiau, Maurice" userId="40518ebb-800d-4301-afd3-ff04aaf6abc2" providerId="ADAL" clId="{B855ADE6-9882-4FFC-A8CC-6E1A7553F3C6}" dt="2023-11-13T09:26:33.797" v="691" actId="1076"/>
          <ac:spMkLst>
            <pc:docMk/>
            <pc:sldMk cId="2901782160" sldId="391"/>
            <ac:spMk id="6" creationId="{00000000-0000-0000-0000-000000000000}"/>
          </ac:spMkLst>
        </pc:spChg>
      </pc:sldChg>
      <pc:sldChg chg="addSp delSp modSp mod">
        <pc:chgData name="Bottiau, Maurice" userId="40518ebb-800d-4301-afd3-ff04aaf6abc2" providerId="ADAL" clId="{B855ADE6-9882-4FFC-A8CC-6E1A7553F3C6}" dt="2023-11-13T09:30:06.463" v="727"/>
        <pc:sldMkLst>
          <pc:docMk/>
          <pc:sldMk cId="3201122182" sldId="392"/>
        </pc:sldMkLst>
        <pc:spChg chg="mod">
          <ac:chgData name="Bottiau, Maurice" userId="40518ebb-800d-4301-afd3-ff04aaf6abc2" providerId="ADAL" clId="{B855ADE6-9882-4FFC-A8CC-6E1A7553F3C6}" dt="2023-11-13T09:28:49.140" v="717" actId="1076"/>
          <ac:spMkLst>
            <pc:docMk/>
            <pc:sldMk cId="3201122182" sldId="392"/>
            <ac:spMk id="2" creationId="{00000000-0000-0000-0000-000000000000}"/>
          </ac:spMkLst>
        </pc:spChg>
        <pc:spChg chg="add del mod">
          <ac:chgData name="Bottiau, Maurice" userId="40518ebb-800d-4301-afd3-ff04aaf6abc2" providerId="ADAL" clId="{B855ADE6-9882-4FFC-A8CC-6E1A7553F3C6}" dt="2023-11-13T09:29:25.054" v="721" actId="478"/>
          <ac:spMkLst>
            <pc:docMk/>
            <pc:sldMk cId="3201122182" sldId="392"/>
            <ac:spMk id="3" creationId="{A3DB3783-D4CA-918B-D5C6-6B19578BD60F}"/>
          </ac:spMkLst>
        </pc:spChg>
        <pc:spChg chg="mod">
          <ac:chgData name="Bottiau, Maurice" userId="40518ebb-800d-4301-afd3-ff04aaf6abc2" providerId="ADAL" clId="{B855ADE6-9882-4FFC-A8CC-6E1A7553F3C6}" dt="2023-11-13T09:28:52.716" v="718" actId="1076"/>
          <ac:spMkLst>
            <pc:docMk/>
            <pc:sldMk cId="3201122182" sldId="392"/>
            <ac:spMk id="6" creationId="{00000000-0000-0000-0000-000000000000}"/>
          </ac:spMkLst>
        </pc:spChg>
        <pc:spChg chg="mod">
          <ac:chgData name="Bottiau, Maurice" userId="40518ebb-800d-4301-afd3-ff04aaf6abc2" providerId="ADAL" clId="{B855ADE6-9882-4FFC-A8CC-6E1A7553F3C6}" dt="2023-11-13T09:30:06.463" v="727"/>
          <ac:spMkLst>
            <pc:docMk/>
            <pc:sldMk cId="3201122182" sldId="392"/>
            <ac:spMk id="9" creationId="{00000000-0000-0000-0000-000000000000}"/>
          </ac:spMkLst>
        </pc:spChg>
      </pc:sldChg>
      <pc:sldChg chg="modSp mod">
        <pc:chgData name="Bottiau, Maurice" userId="40518ebb-800d-4301-afd3-ff04aaf6abc2" providerId="ADAL" clId="{B855ADE6-9882-4FFC-A8CC-6E1A7553F3C6}" dt="2023-11-14T07:13:54.107" v="2238" actId="20577"/>
        <pc:sldMkLst>
          <pc:docMk/>
          <pc:sldMk cId="1567161355" sldId="393"/>
        </pc:sldMkLst>
        <pc:spChg chg="mod">
          <ac:chgData name="Bottiau, Maurice" userId="40518ebb-800d-4301-afd3-ff04aaf6abc2" providerId="ADAL" clId="{B855ADE6-9882-4FFC-A8CC-6E1A7553F3C6}" dt="2023-11-13T09:30:33.332" v="729" actId="1076"/>
          <ac:spMkLst>
            <pc:docMk/>
            <pc:sldMk cId="1567161355" sldId="393"/>
            <ac:spMk id="2" creationId="{00000000-0000-0000-0000-000000000000}"/>
          </ac:spMkLst>
        </pc:spChg>
        <pc:spChg chg="mod">
          <ac:chgData name="Bottiau, Maurice" userId="40518ebb-800d-4301-afd3-ff04aaf6abc2" providerId="ADAL" clId="{B855ADE6-9882-4FFC-A8CC-6E1A7553F3C6}" dt="2023-11-13T10:45:50.978" v="1450" actId="1076"/>
          <ac:spMkLst>
            <pc:docMk/>
            <pc:sldMk cId="1567161355" sldId="393"/>
            <ac:spMk id="3" creationId="{00000000-0000-0000-0000-000000000000}"/>
          </ac:spMkLst>
        </pc:spChg>
        <pc:spChg chg="mod">
          <ac:chgData name="Bottiau, Maurice" userId="40518ebb-800d-4301-afd3-ff04aaf6abc2" providerId="ADAL" clId="{B855ADE6-9882-4FFC-A8CC-6E1A7553F3C6}" dt="2023-11-14T07:13:54.107" v="2238" actId="20577"/>
          <ac:spMkLst>
            <pc:docMk/>
            <pc:sldMk cId="1567161355" sldId="393"/>
            <ac:spMk id="6" creationId="{00000000-0000-0000-0000-000000000000}"/>
          </ac:spMkLst>
        </pc:spChg>
      </pc:sldChg>
      <pc:sldChg chg="modSp mod">
        <pc:chgData name="Bottiau, Maurice" userId="40518ebb-800d-4301-afd3-ff04aaf6abc2" providerId="ADAL" clId="{B855ADE6-9882-4FFC-A8CC-6E1A7553F3C6}" dt="2023-11-13T19:14:39.166" v="2069" actId="207"/>
        <pc:sldMkLst>
          <pc:docMk/>
          <pc:sldMk cId="3322046246" sldId="394"/>
        </pc:sldMkLst>
        <pc:spChg chg="mod">
          <ac:chgData name="Bottiau, Maurice" userId="40518ebb-800d-4301-afd3-ff04aaf6abc2" providerId="ADAL" clId="{B855ADE6-9882-4FFC-A8CC-6E1A7553F3C6}" dt="2023-11-13T19:14:39.166" v="2069" actId="207"/>
          <ac:spMkLst>
            <pc:docMk/>
            <pc:sldMk cId="3322046246" sldId="394"/>
            <ac:spMk id="9" creationId="{00000000-0000-0000-0000-000000000000}"/>
          </ac:spMkLst>
        </pc:spChg>
      </pc:sldChg>
      <pc:sldChg chg="modSp mod">
        <pc:chgData name="Bottiau, Maurice" userId="40518ebb-800d-4301-afd3-ff04aaf6abc2" providerId="ADAL" clId="{B855ADE6-9882-4FFC-A8CC-6E1A7553F3C6}" dt="2023-11-13T19:11:41.761" v="2049" actId="207"/>
        <pc:sldMkLst>
          <pc:docMk/>
          <pc:sldMk cId="915275827" sldId="395"/>
        </pc:sldMkLst>
        <pc:spChg chg="mod">
          <ac:chgData name="Bottiau, Maurice" userId="40518ebb-800d-4301-afd3-ff04aaf6abc2" providerId="ADAL" clId="{B855ADE6-9882-4FFC-A8CC-6E1A7553F3C6}" dt="2023-11-13T19:11:41.761" v="2049" actId="207"/>
          <ac:spMkLst>
            <pc:docMk/>
            <pc:sldMk cId="915275827" sldId="395"/>
            <ac:spMk id="9" creationId="{00000000-0000-0000-0000-000000000000}"/>
          </ac:spMkLst>
        </pc:spChg>
      </pc:sldChg>
      <pc:sldChg chg="modSp mod">
        <pc:chgData name="Bottiau, Maurice" userId="40518ebb-800d-4301-afd3-ff04aaf6abc2" providerId="ADAL" clId="{B855ADE6-9882-4FFC-A8CC-6E1A7553F3C6}" dt="2023-11-13T09:09:56.365" v="427" actId="1076"/>
        <pc:sldMkLst>
          <pc:docMk/>
          <pc:sldMk cId="2913103199" sldId="396"/>
        </pc:sldMkLst>
        <pc:spChg chg="mod">
          <ac:chgData name="Bottiau, Maurice" userId="40518ebb-800d-4301-afd3-ff04aaf6abc2" providerId="ADAL" clId="{B855ADE6-9882-4FFC-A8CC-6E1A7553F3C6}" dt="2023-11-13T09:09:56.365" v="427" actId="1076"/>
          <ac:spMkLst>
            <pc:docMk/>
            <pc:sldMk cId="2913103199" sldId="396"/>
            <ac:spMk id="2" creationId="{00000000-0000-0000-0000-000000000000}"/>
          </ac:spMkLst>
        </pc:spChg>
        <pc:spChg chg="mod">
          <ac:chgData name="Bottiau, Maurice" userId="40518ebb-800d-4301-afd3-ff04aaf6abc2" providerId="ADAL" clId="{B855ADE6-9882-4FFC-A8CC-6E1A7553F3C6}" dt="2023-11-13T09:09:15.341" v="421" actId="14100"/>
          <ac:spMkLst>
            <pc:docMk/>
            <pc:sldMk cId="2913103199" sldId="396"/>
            <ac:spMk id="6" creationId="{00000000-0000-0000-0000-000000000000}"/>
          </ac:spMkLst>
        </pc:spChg>
      </pc:sldChg>
      <pc:sldChg chg="modSp mod">
        <pc:chgData name="Bottiau, Maurice" userId="40518ebb-800d-4301-afd3-ff04aaf6abc2" providerId="ADAL" clId="{B855ADE6-9882-4FFC-A8CC-6E1A7553F3C6}" dt="2023-11-13T19:22:52.164" v="2092" actId="207"/>
        <pc:sldMkLst>
          <pc:docMk/>
          <pc:sldMk cId="2881927990" sldId="398"/>
        </pc:sldMkLst>
        <pc:spChg chg="mod">
          <ac:chgData name="Bottiau, Maurice" userId="40518ebb-800d-4301-afd3-ff04aaf6abc2" providerId="ADAL" clId="{B855ADE6-9882-4FFC-A8CC-6E1A7553F3C6}" dt="2023-11-13T19:22:52.164" v="2092" actId="207"/>
          <ac:spMkLst>
            <pc:docMk/>
            <pc:sldMk cId="2881927990" sldId="398"/>
            <ac:spMk id="9" creationId="{00000000-0000-0000-0000-000000000000}"/>
          </ac:spMkLst>
        </pc:spChg>
      </pc:sldChg>
      <pc:sldChg chg="modSp mod modAnim">
        <pc:chgData name="Bottiau, Maurice" userId="40518ebb-800d-4301-afd3-ff04aaf6abc2" providerId="ADAL" clId="{B855ADE6-9882-4FFC-A8CC-6E1A7553F3C6}" dt="2023-11-14T07:16:36.828" v="2282"/>
        <pc:sldMkLst>
          <pc:docMk/>
          <pc:sldMk cId="3690741796" sldId="399"/>
        </pc:sldMkLst>
        <pc:spChg chg="mod">
          <ac:chgData name="Bottiau, Maurice" userId="40518ebb-800d-4301-afd3-ff04aaf6abc2" providerId="ADAL" clId="{B855ADE6-9882-4FFC-A8CC-6E1A7553F3C6}" dt="2023-11-13T10:11:12.915" v="1348" actId="1076"/>
          <ac:spMkLst>
            <pc:docMk/>
            <pc:sldMk cId="3690741796" sldId="399"/>
            <ac:spMk id="2" creationId="{00000000-0000-0000-0000-000000000000}"/>
          </ac:spMkLst>
        </pc:spChg>
        <pc:spChg chg="mod">
          <ac:chgData name="Bottiau, Maurice" userId="40518ebb-800d-4301-afd3-ff04aaf6abc2" providerId="ADAL" clId="{B855ADE6-9882-4FFC-A8CC-6E1A7553F3C6}" dt="2023-11-13T11:06:18.065" v="1892" actId="20577"/>
          <ac:spMkLst>
            <pc:docMk/>
            <pc:sldMk cId="3690741796" sldId="399"/>
            <ac:spMk id="3" creationId="{00000000-0000-0000-0000-000000000000}"/>
          </ac:spMkLst>
        </pc:spChg>
        <pc:spChg chg="mod">
          <ac:chgData name="Bottiau, Maurice" userId="40518ebb-800d-4301-afd3-ff04aaf6abc2" providerId="ADAL" clId="{B855ADE6-9882-4FFC-A8CC-6E1A7553F3C6}" dt="2023-11-13T10:11:17.451" v="1349" actId="1076"/>
          <ac:spMkLst>
            <pc:docMk/>
            <pc:sldMk cId="3690741796" sldId="399"/>
            <ac:spMk id="6" creationId="{00000000-0000-0000-0000-000000000000}"/>
          </ac:spMkLst>
        </pc:spChg>
      </pc:sldChg>
      <pc:sldChg chg="modSp mod modNotesTx">
        <pc:chgData name="Bottiau, Maurice" userId="40518ebb-800d-4301-afd3-ff04aaf6abc2" providerId="ADAL" clId="{B855ADE6-9882-4FFC-A8CC-6E1A7553F3C6}" dt="2023-11-13T11:22:48.120" v="2044" actId="1076"/>
        <pc:sldMkLst>
          <pc:docMk/>
          <pc:sldMk cId="2514425946" sldId="401"/>
        </pc:sldMkLst>
        <pc:spChg chg="mod">
          <ac:chgData name="Bottiau, Maurice" userId="40518ebb-800d-4301-afd3-ff04aaf6abc2" providerId="ADAL" clId="{B855ADE6-9882-4FFC-A8CC-6E1A7553F3C6}" dt="2023-11-13T11:22:48.120" v="2044" actId="1076"/>
          <ac:spMkLst>
            <pc:docMk/>
            <pc:sldMk cId="2514425946" sldId="401"/>
            <ac:spMk id="8" creationId="{74E9354E-38FF-8572-9C76-076AA9D4F90D}"/>
          </ac:spMkLst>
        </pc:spChg>
        <pc:spChg chg="mod">
          <ac:chgData name="Bottiau, Maurice" userId="40518ebb-800d-4301-afd3-ff04aaf6abc2" providerId="ADAL" clId="{B855ADE6-9882-4FFC-A8CC-6E1A7553F3C6}" dt="2023-11-13T09:41:47.389" v="979" actId="20577"/>
          <ac:spMkLst>
            <pc:docMk/>
            <pc:sldMk cId="2514425946" sldId="401"/>
            <ac:spMk id="9" creationId="{E9487435-29B9-0F84-6814-3BBEF3B10F8E}"/>
          </ac:spMkLst>
        </pc:spChg>
        <pc:spChg chg="mod">
          <ac:chgData name="Bottiau, Maurice" userId="40518ebb-800d-4301-afd3-ff04aaf6abc2" providerId="ADAL" clId="{B855ADE6-9882-4FFC-A8CC-6E1A7553F3C6}" dt="2023-11-13T08:46:41.624" v="90" actId="1076"/>
          <ac:spMkLst>
            <pc:docMk/>
            <pc:sldMk cId="2514425946" sldId="401"/>
            <ac:spMk id="12" creationId="{7268C117-AC88-96BC-C251-D85837E6524C}"/>
          </ac:spMkLst>
        </pc:spChg>
        <pc:spChg chg="mod">
          <ac:chgData name="Bottiau, Maurice" userId="40518ebb-800d-4301-afd3-ff04aaf6abc2" providerId="ADAL" clId="{B855ADE6-9882-4FFC-A8CC-6E1A7553F3C6}" dt="2023-11-13T11:22:10.890" v="2042" actId="20577"/>
          <ac:spMkLst>
            <pc:docMk/>
            <pc:sldMk cId="2514425946" sldId="401"/>
            <ac:spMk id="13" creationId="{C579F5FC-D961-8362-F784-ED24E5DA5920}"/>
          </ac:spMkLst>
        </pc:spChg>
      </pc:sldChg>
      <pc:sldChg chg="addSp modSp mod">
        <pc:chgData name="Bottiau, Maurice" userId="40518ebb-800d-4301-afd3-ff04aaf6abc2" providerId="ADAL" clId="{B855ADE6-9882-4FFC-A8CC-6E1A7553F3C6}" dt="2023-11-13T11:00:27.461" v="1774" actId="20577"/>
        <pc:sldMkLst>
          <pc:docMk/>
          <pc:sldMk cId="2787563059" sldId="402"/>
        </pc:sldMkLst>
        <pc:spChg chg="mod">
          <ac:chgData name="Bottiau, Maurice" userId="40518ebb-800d-4301-afd3-ff04aaf6abc2" providerId="ADAL" clId="{B855ADE6-9882-4FFC-A8CC-6E1A7553F3C6}" dt="2023-11-13T10:03:33.811" v="1341" actId="1076"/>
          <ac:spMkLst>
            <pc:docMk/>
            <pc:sldMk cId="2787563059" sldId="402"/>
            <ac:spMk id="8" creationId="{8BF85223-22EE-97D8-CC70-91E4ADABA843}"/>
          </ac:spMkLst>
        </pc:spChg>
        <pc:spChg chg="mod">
          <ac:chgData name="Bottiau, Maurice" userId="40518ebb-800d-4301-afd3-ff04aaf6abc2" providerId="ADAL" clId="{B855ADE6-9882-4FFC-A8CC-6E1A7553F3C6}" dt="2023-11-13T10:59:18.963" v="1721"/>
          <ac:spMkLst>
            <pc:docMk/>
            <pc:sldMk cId="2787563059" sldId="402"/>
            <ac:spMk id="9" creationId="{CF490B12-7531-FD94-6208-D3EA2FEBE7D0}"/>
          </ac:spMkLst>
        </pc:spChg>
        <pc:spChg chg="mod">
          <ac:chgData name="Bottiau, Maurice" userId="40518ebb-800d-4301-afd3-ff04aaf6abc2" providerId="ADAL" clId="{B855ADE6-9882-4FFC-A8CC-6E1A7553F3C6}" dt="2023-11-13T11:00:27.461" v="1774" actId="20577"/>
          <ac:spMkLst>
            <pc:docMk/>
            <pc:sldMk cId="2787563059" sldId="402"/>
            <ac:spMk id="10" creationId="{10B7EADB-055F-7E79-2719-AC46D54E97DF}"/>
          </ac:spMkLst>
        </pc:spChg>
        <pc:picChg chg="add mod ord">
          <ac:chgData name="Bottiau, Maurice" userId="40518ebb-800d-4301-afd3-ff04aaf6abc2" providerId="ADAL" clId="{B855ADE6-9882-4FFC-A8CC-6E1A7553F3C6}" dt="2023-11-13T10:01:10.910" v="1269" actId="167"/>
          <ac:picMkLst>
            <pc:docMk/>
            <pc:sldMk cId="2787563059" sldId="402"/>
            <ac:picMk id="2" creationId="{8C913A12-165E-880C-0694-5921AB59B264}"/>
          </ac:picMkLst>
        </pc:picChg>
      </pc:sldChg>
      <pc:sldChg chg="addSp modSp mod modAnim">
        <pc:chgData name="Bottiau, Maurice" userId="40518ebb-800d-4301-afd3-ff04aaf6abc2" providerId="ADAL" clId="{B855ADE6-9882-4FFC-A8CC-6E1A7553F3C6}" dt="2023-11-14T07:21:41.658" v="2326" actId="1076"/>
        <pc:sldMkLst>
          <pc:docMk/>
          <pc:sldMk cId="4103812226" sldId="403"/>
        </pc:sldMkLst>
        <pc:spChg chg="mod">
          <ac:chgData name="Bottiau, Maurice" userId="40518ebb-800d-4301-afd3-ff04aaf6abc2" providerId="ADAL" clId="{B855ADE6-9882-4FFC-A8CC-6E1A7553F3C6}" dt="2023-11-13T19:14:19.433" v="2068" actId="20577"/>
          <ac:spMkLst>
            <pc:docMk/>
            <pc:sldMk cId="4103812226" sldId="403"/>
            <ac:spMk id="6" creationId="{CF804831-57B5-652D-FC96-CDFB63F773DF}"/>
          </ac:spMkLst>
        </pc:spChg>
        <pc:spChg chg="mod">
          <ac:chgData name="Bottiau, Maurice" userId="40518ebb-800d-4301-afd3-ff04aaf6abc2" providerId="ADAL" clId="{B855ADE6-9882-4FFC-A8CC-6E1A7553F3C6}" dt="2023-11-14T07:21:39.482" v="2325" actId="14100"/>
          <ac:spMkLst>
            <pc:docMk/>
            <pc:sldMk cId="4103812226" sldId="403"/>
            <ac:spMk id="8" creationId="{13D7E8B3-B783-9946-5163-5786A0A6D0A2}"/>
          </ac:spMkLst>
        </pc:spChg>
        <pc:spChg chg="mod">
          <ac:chgData name="Bottiau, Maurice" userId="40518ebb-800d-4301-afd3-ff04aaf6abc2" providerId="ADAL" clId="{B855ADE6-9882-4FFC-A8CC-6E1A7553F3C6}" dt="2023-11-14T07:21:41.658" v="2326" actId="1076"/>
          <ac:spMkLst>
            <pc:docMk/>
            <pc:sldMk cId="4103812226" sldId="403"/>
            <ac:spMk id="10" creationId="{975388BD-3C45-EB2C-278F-7B4BF91406F7}"/>
          </ac:spMkLst>
        </pc:spChg>
        <pc:picChg chg="add mod ord">
          <ac:chgData name="Bottiau, Maurice" userId="40518ebb-800d-4301-afd3-ff04aaf6abc2" providerId="ADAL" clId="{B855ADE6-9882-4FFC-A8CC-6E1A7553F3C6}" dt="2023-11-14T07:21:07.970" v="2310" actId="167"/>
          <ac:picMkLst>
            <pc:docMk/>
            <pc:sldMk cId="4103812226" sldId="403"/>
            <ac:picMk id="3" creationId="{2E2967A1-1CBA-6264-C187-518DED5083C5}"/>
          </ac:picMkLst>
        </pc:picChg>
      </pc:sldChg>
      <pc:sldChg chg="modSp mod modAnim">
        <pc:chgData name="Bottiau, Maurice" userId="40518ebb-800d-4301-afd3-ff04aaf6abc2" providerId="ADAL" clId="{B855ADE6-9882-4FFC-A8CC-6E1A7553F3C6}" dt="2023-11-14T07:17:05.770" v="2285"/>
        <pc:sldMkLst>
          <pc:docMk/>
          <pc:sldMk cId="438931236" sldId="404"/>
        </pc:sldMkLst>
        <pc:spChg chg="mod">
          <ac:chgData name="Bottiau, Maurice" userId="40518ebb-800d-4301-afd3-ff04aaf6abc2" providerId="ADAL" clId="{B855ADE6-9882-4FFC-A8CC-6E1A7553F3C6}" dt="2023-11-13T09:38:38.522" v="878" actId="20577"/>
          <ac:spMkLst>
            <pc:docMk/>
            <pc:sldMk cId="438931236" sldId="404"/>
            <ac:spMk id="2" creationId="{00000000-0000-0000-0000-000000000000}"/>
          </ac:spMkLst>
        </pc:spChg>
        <pc:spChg chg="mod">
          <ac:chgData name="Bottiau, Maurice" userId="40518ebb-800d-4301-afd3-ff04aaf6abc2" providerId="ADAL" clId="{B855ADE6-9882-4FFC-A8CC-6E1A7553F3C6}" dt="2023-11-13T10:12:35.930" v="1389" actId="20577"/>
          <ac:spMkLst>
            <pc:docMk/>
            <pc:sldMk cId="438931236" sldId="404"/>
            <ac:spMk id="3" creationId="{00000000-0000-0000-0000-000000000000}"/>
          </ac:spMkLst>
        </pc:spChg>
        <pc:spChg chg="mod">
          <ac:chgData name="Bottiau, Maurice" userId="40518ebb-800d-4301-afd3-ff04aaf6abc2" providerId="ADAL" clId="{B855ADE6-9882-4FFC-A8CC-6E1A7553F3C6}" dt="2023-11-14T07:16:13.725" v="2278" actId="20577"/>
          <ac:spMkLst>
            <pc:docMk/>
            <pc:sldMk cId="438931236" sldId="404"/>
            <ac:spMk id="6" creationId="{00000000-0000-0000-0000-000000000000}"/>
          </ac:spMkLst>
        </pc:spChg>
      </pc:sldChg>
      <pc:sldChg chg="addSp delSp modSp mod">
        <pc:chgData name="Bottiau, Maurice" userId="40518ebb-800d-4301-afd3-ff04aaf6abc2" providerId="ADAL" clId="{B855ADE6-9882-4FFC-A8CC-6E1A7553F3C6}" dt="2023-11-13T10:54:39.083" v="1714" actId="478"/>
        <pc:sldMkLst>
          <pc:docMk/>
          <pc:sldMk cId="3393057409" sldId="405"/>
        </pc:sldMkLst>
        <pc:spChg chg="mod">
          <ac:chgData name="Bottiau, Maurice" userId="40518ebb-800d-4301-afd3-ff04aaf6abc2" providerId="ADAL" clId="{B855ADE6-9882-4FFC-A8CC-6E1A7553F3C6}" dt="2023-11-13T09:45:00.396" v="1042" actId="20577"/>
          <ac:spMkLst>
            <pc:docMk/>
            <pc:sldMk cId="3393057409" sldId="405"/>
            <ac:spMk id="3" creationId="{34317522-DAE0-716C-E755-3B3669ADC1E8}"/>
          </ac:spMkLst>
        </pc:spChg>
        <pc:spChg chg="add del mod">
          <ac:chgData name="Bottiau, Maurice" userId="40518ebb-800d-4301-afd3-ff04aaf6abc2" providerId="ADAL" clId="{B855ADE6-9882-4FFC-A8CC-6E1A7553F3C6}" dt="2023-11-13T10:54:39.083" v="1714" actId="478"/>
          <ac:spMkLst>
            <pc:docMk/>
            <pc:sldMk cId="3393057409" sldId="405"/>
            <ac:spMk id="9" creationId="{A26A5109-7D4C-D707-BED4-D247CF884294}"/>
          </ac:spMkLst>
        </pc:spChg>
      </pc:sldChg>
      <pc:sldChg chg="addSp modSp mod">
        <pc:chgData name="Bottiau, Maurice" userId="40518ebb-800d-4301-afd3-ff04aaf6abc2" providerId="ADAL" clId="{B855ADE6-9882-4FFC-A8CC-6E1A7553F3C6}" dt="2023-11-13T19:13:27.547" v="2057" actId="1076"/>
        <pc:sldMkLst>
          <pc:docMk/>
          <pc:sldMk cId="199576016" sldId="406"/>
        </pc:sldMkLst>
        <pc:spChg chg="mod">
          <ac:chgData name="Bottiau, Maurice" userId="40518ebb-800d-4301-afd3-ff04aaf6abc2" providerId="ADAL" clId="{B855ADE6-9882-4FFC-A8CC-6E1A7553F3C6}" dt="2023-11-13T19:13:07.140" v="2056" actId="14100"/>
          <ac:spMkLst>
            <pc:docMk/>
            <pc:sldMk cId="199576016" sldId="406"/>
            <ac:spMk id="3" creationId="{00000000-0000-0000-0000-000000000000}"/>
          </ac:spMkLst>
        </pc:spChg>
        <pc:picChg chg="add mod">
          <ac:chgData name="Bottiau, Maurice" userId="40518ebb-800d-4301-afd3-ff04aaf6abc2" providerId="ADAL" clId="{B855ADE6-9882-4FFC-A8CC-6E1A7553F3C6}" dt="2023-11-13T19:13:27.547" v="2057" actId="1076"/>
          <ac:picMkLst>
            <pc:docMk/>
            <pc:sldMk cId="199576016" sldId="406"/>
            <ac:picMk id="8" creationId="{FBEB73A6-5D45-212D-8C0D-97354B7B3945}"/>
          </ac:picMkLst>
        </pc:picChg>
      </pc:sldChg>
      <pc:sldChg chg="modSp add mod modAnim">
        <pc:chgData name="Bottiau, Maurice" userId="40518ebb-800d-4301-afd3-ff04aaf6abc2" providerId="ADAL" clId="{B855ADE6-9882-4FFC-A8CC-6E1A7553F3C6}" dt="2023-11-14T07:14:22.841" v="2243"/>
        <pc:sldMkLst>
          <pc:docMk/>
          <pc:sldMk cId="3420321660" sldId="407"/>
        </pc:sldMkLst>
        <pc:spChg chg="mod">
          <ac:chgData name="Bottiau, Maurice" userId="40518ebb-800d-4301-afd3-ff04aaf6abc2" providerId="ADAL" clId="{B855ADE6-9882-4FFC-A8CC-6E1A7553F3C6}" dt="2023-11-14T07:14:12.945" v="2241" actId="14100"/>
          <ac:spMkLst>
            <pc:docMk/>
            <pc:sldMk cId="3420321660" sldId="407"/>
            <ac:spMk id="3" creationId="{00000000-0000-0000-0000-000000000000}"/>
          </ac:spMkLst>
        </pc:spChg>
        <pc:spChg chg="mod">
          <ac:chgData name="Bottiau, Maurice" userId="40518ebb-800d-4301-afd3-ff04aaf6abc2" providerId="ADAL" clId="{B855ADE6-9882-4FFC-A8CC-6E1A7553F3C6}" dt="2023-11-14T07:14:09.290" v="2240" actId="1076"/>
          <ac:spMkLst>
            <pc:docMk/>
            <pc:sldMk cId="3420321660" sldId="407"/>
            <ac:spMk id="6" creationId="{00000000-0000-0000-0000-000000000000}"/>
          </ac:spMkLst>
        </pc:spChg>
      </pc:sldChg>
      <pc:sldChg chg="addSp delSp modSp new mod ord modClrScheme chgLayout">
        <pc:chgData name="Bottiau, Maurice" userId="40518ebb-800d-4301-afd3-ff04aaf6abc2" providerId="ADAL" clId="{B855ADE6-9882-4FFC-A8CC-6E1A7553F3C6}" dt="2023-11-14T07:15:42.625" v="2258" actId="1076"/>
        <pc:sldMkLst>
          <pc:docMk/>
          <pc:sldMk cId="1497541596" sldId="408"/>
        </pc:sldMkLst>
        <pc:spChg chg="del">
          <ac:chgData name="Bottiau, Maurice" userId="40518ebb-800d-4301-afd3-ff04aaf6abc2" providerId="ADAL" clId="{B855ADE6-9882-4FFC-A8CC-6E1A7553F3C6}" dt="2023-11-13T10:51:02.414" v="1707" actId="700"/>
          <ac:spMkLst>
            <pc:docMk/>
            <pc:sldMk cId="1497541596" sldId="408"/>
            <ac:spMk id="2" creationId="{A70D6C44-C84A-06F7-6BAE-B5F08842237D}"/>
          </ac:spMkLst>
        </pc:spChg>
        <pc:spChg chg="del mod ord">
          <ac:chgData name="Bottiau, Maurice" userId="40518ebb-800d-4301-afd3-ff04aaf6abc2" providerId="ADAL" clId="{B855ADE6-9882-4FFC-A8CC-6E1A7553F3C6}" dt="2023-11-13T10:51:02.414" v="1707" actId="700"/>
          <ac:spMkLst>
            <pc:docMk/>
            <pc:sldMk cId="1497541596" sldId="408"/>
            <ac:spMk id="3" creationId="{A6BC55E3-2E28-FDEA-48CC-B6544C0A3B29}"/>
          </ac:spMkLst>
        </pc:spChg>
        <pc:spChg chg="mod ord">
          <ac:chgData name="Bottiau, Maurice" userId="40518ebb-800d-4301-afd3-ff04aaf6abc2" providerId="ADAL" clId="{B855ADE6-9882-4FFC-A8CC-6E1A7553F3C6}" dt="2023-11-13T10:51:02.414" v="1707" actId="700"/>
          <ac:spMkLst>
            <pc:docMk/>
            <pc:sldMk cId="1497541596" sldId="408"/>
            <ac:spMk id="4" creationId="{2E8E2331-FFDC-2F26-A640-C2B6BE57CA31}"/>
          </ac:spMkLst>
        </pc:spChg>
        <pc:spChg chg="mod ord">
          <ac:chgData name="Bottiau, Maurice" userId="40518ebb-800d-4301-afd3-ff04aaf6abc2" providerId="ADAL" clId="{B855ADE6-9882-4FFC-A8CC-6E1A7553F3C6}" dt="2023-11-13T10:51:02.414" v="1707" actId="700"/>
          <ac:spMkLst>
            <pc:docMk/>
            <pc:sldMk cId="1497541596" sldId="408"/>
            <ac:spMk id="5" creationId="{67A422EF-13D2-9C7D-E932-8DC545DC52D6}"/>
          </ac:spMkLst>
        </pc:spChg>
        <pc:spChg chg="del">
          <ac:chgData name="Bottiau, Maurice" userId="40518ebb-800d-4301-afd3-ff04aaf6abc2" providerId="ADAL" clId="{B855ADE6-9882-4FFC-A8CC-6E1A7553F3C6}" dt="2023-11-13T10:51:02.414" v="1707" actId="700"/>
          <ac:spMkLst>
            <pc:docMk/>
            <pc:sldMk cId="1497541596" sldId="408"/>
            <ac:spMk id="6" creationId="{1B970A31-7CB5-979D-E99F-20293C3609C9}"/>
          </ac:spMkLst>
        </pc:spChg>
        <pc:spChg chg="del">
          <ac:chgData name="Bottiau, Maurice" userId="40518ebb-800d-4301-afd3-ff04aaf6abc2" providerId="ADAL" clId="{B855ADE6-9882-4FFC-A8CC-6E1A7553F3C6}" dt="2023-11-13T10:51:02.414" v="1707" actId="700"/>
          <ac:spMkLst>
            <pc:docMk/>
            <pc:sldMk cId="1497541596" sldId="408"/>
            <ac:spMk id="7" creationId="{1683475B-D053-8217-FCE6-F7BEEC541F6D}"/>
          </ac:spMkLst>
        </pc:spChg>
        <pc:spChg chg="add del mod ord">
          <ac:chgData name="Bottiau, Maurice" userId="40518ebb-800d-4301-afd3-ff04aaf6abc2" providerId="ADAL" clId="{B855ADE6-9882-4FFC-A8CC-6E1A7553F3C6}" dt="2023-11-13T11:05:27.182" v="1885" actId="478"/>
          <ac:spMkLst>
            <pc:docMk/>
            <pc:sldMk cId="1497541596" sldId="408"/>
            <ac:spMk id="8" creationId="{C445D485-FF78-F214-330E-D8A4F389EA6F}"/>
          </ac:spMkLst>
        </pc:spChg>
        <pc:spChg chg="add mod">
          <ac:chgData name="Bottiau, Maurice" userId="40518ebb-800d-4301-afd3-ff04aaf6abc2" providerId="ADAL" clId="{B855ADE6-9882-4FFC-A8CC-6E1A7553F3C6}" dt="2023-11-14T07:15:42.625" v="2258" actId="1076"/>
          <ac:spMkLst>
            <pc:docMk/>
            <pc:sldMk cId="1497541596" sldId="408"/>
            <ac:spMk id="10" creationId="{FA072A50-FB68-0D2A-C8E7-0E58EE75DB43}"/>
          </ac:spMkLst>
        </pc:spChg>
      </pc:sldChg>
      <pc:sldChg chg="addSp modSp add mod">
        <pc:chgData name="Bottiau, Maurice" userId="40518ebb-800d-4301-afd3-ff04aaf6abc2" providerId="ADAL" clId="{B855ADE6-9882-4FFC-A8CC-6E1A7553F3C6}" dt="2023-11-14T07:10:13.601" v="2205" actId="1076"/>
        <pc:sldMkLst>
          <pc:docMk/>
          <pc:sldMk cId="1088764193" sldId="409"/>
        </pc:sldMkLst>
        <pc:spChg chg="mod">
          <ac:chgData name="Bottiau, Maurice" userId="40518ebb-800d-4301-afd3-ff04aaf6abc2" providerId="ADAL" clId="{B855ADE6-9882-4FFC-A8CC-6E1A7553F3C6}" dt="2023-11-14T07:10:13.601" v="2205" actId="1076"/>
          <ac:spMkLst>
            <pc:docMk/>
            <pc:sldMk cId="1088764193" sldId="409"/>
            <ac:spMk id="9" creationId="{9714BDD7-E7A3-5271-A5A9-3922C71FB367}"/>
          </ac:spMkLst>
        </pc:spChg>
        <pc:spChg chg="mod">
          <ac:chgData name="Bottiau, Maurice" userId="40518ebb-800d-4301-afd3-ff04aaf6abc2" providerId="ADAL" clId="{B855ADE6-9882-4FFC-A8CC-6E1A7553F3C6}" dt="2023-11-13T11:00:21.845" v="1769" actId="20577"/>
          <ac:spMkLst>
            <pc:docMk/>
            <pc:sldMk cId="1088764193" sldId="409"/>
            <ac:spMk id="10" creationId="{D8054D73-62A6-8938-FFA6-4A13AC0E0D10}"/>
          </ac:spMkLst>
        </pc:spChg>
        <pc:picChg chg="add mod">
          <ac:chgData name="Bottiau, Maurice" userId="40518ebb-800d-4301-afd3-ff04aaf6abc2" providerId="ADAL" clId="{B855ADE6-9882-4FFC-A8CC-6E1A7553F3C6}" dt="2023-11-14T07:10:03.201" v="2204" actId="14100"/>
          <ac:picMkLst>
            <pc:docMk/>
            <pc:sldMk cId="1088764193" sldId="409"/>
            <ac:picMk id="4098" creationId="{2DEF79E3-39DD-4FD9-9069-11F97048BB73}"/>
          </ac:picMkLst>
        </pc:picChg>
      </pc:sldChg>
      <pc:sldChg chg="new del">
        <pc:chgData name="Bottiau, Maurice" userId="40518ebb-800d-4301-afd3-ff04aaf6abc2" providerId="ADAL" clId="{B855ADE6-9882-4FFC-A8CC-6E1A7553F3C6}" dt="2023-11-13T10:57:11.883" v="1716" actId="680"/>
        <pc:sldMkLst>
          <pc:docMk/>
          <pc:sldMk cId="3814211950" sldId="409"/>
        </pc:sldMkLst>
      </pc:sldChg>
      <pc:sldChg chg="addSp delSp modSp new mod modClrScheme chgLayout">
        <pc:chgData name="Bottiau, Maurice" userId="40518ebb-800d-4301-afd3-ff04aaf6abc2" providerId="ADAL" clId="{B855ADE6-9882-4FFC-A8CC-6E1A7553F3C6}" dt="2023-11-14T07:18:54.907" v="2304" actId="20577"/>
        <pc:sldMkLst>
          <pc:docMk/>
          <pc:sldMk cId="3496065017" sldId="410"/>
        </pc:sldMkLst>
        <pc:spChg chg="del">
          <ac:chgData name="Bottiau, Maurice" userId="40518ebb-800d-4301-afd3-ff04aaf6abc2" providerId="ADAL" clId="{B855ADE6-9882-4FFC-A8CC-6E1A7553F3C6}" dt="2023-11-13T11:09:34.252" v="1894" actId="700"/>
          <ac:spMkLst>
            <pc:docMk/>
            <pc:sldMk cId="3496065017" sldId="410"/>
            <ac:spMk id="2" creationId="{5C694947-DA99-8FEB-13A3-760D6F552906}"/>
          </ac:spMkLst>
        </pc:spChg>
        <pc:spChg chg="del">
          <ac:chgData name="Bottiau, Maurice" userId="40518ebb-800d-4301-afd3-ff04aaf6abc2" providerId="ADAL" clId="{B855ADE6-9882-4FFC-A8CC-6E1A7553F3C6}" dt="2023-11-13T11:09:34.252" v="1894" actId="700"/>
          <ac:spMkLst>
            <pc:docMk/>
            <pc:sldMk cId="3496065017" sldId="410"/>
            <ac:spMk id="3" creationId="{277F4F22-FD21-B4C1-6DE6-8F87A9FEF9EC}"/>
          </ac:spMkLst>
        </pc:spChg>
        <pc:spChg chg="mod ord">
          <ac:chgData name="Bottiau, Maurice" userId="40518ebb-800d-4301-afd3-ff04aaf6abc2" providerId="ADAL" clId="{B855ADE6-9882-4FFC-A8CC-6E1A7553F3C6}" dt="2023-11-13T11:09:34.252" v="1894" actId="700"/>
          <ac:spMkLst>
            <pc:docMk/>
            <pc:sldMk cId="3496065017" sldId="410"/>
            <ac:spMk id="4" creationId="{83031BEB-BA38-C566-3AE2-4E05CF4C1732}"/>
          </ac:spMkLst>
        </pc:spChg>
        <pc:spChg chg="mod ord">
          <ac:chgData name="Bottiau, Maurice" userId="40518ebb-800d-4301-afd3-ff04aaf6abc2" providerId="ADAL" clId="{B855ADE6-9882-4FFC-A8CC-6E1A7553F3C6}" dt="2023-11-13T11:09:34.252" v="1894" actId="700"/>
          <ac:spMkLst>
            <pc:docMk/>
            <pc:sldMk cId="3496065017" sldId="410"/>
            <ac:spMk id="5" creationId="{20F2FE14-B42E-1CD1-23F6-8C08D37AE5A3}"/>
          </ac:spMkLst>
        </pc:spChg>
        <pc:spChg chg="del">
          <ac:chgData name="Bottiau, Maurice" userId="40518ebb-800d-4301-afd3-ff04aaf6abc2" providerId="ADAL" clId="{B855ADE6-9882-4FFC-A8CC-6E1A7553F3C6}" dt="2023-11-13T11:09:34.252" v="1894" actId="700"/>
          <ac:spMkLst>
            <pc:docMk/>
            <pc:sldMk cId="3496065017" sldId="410"/>
            <ac:spMk id="6" creationId="{955264E6-4C04-CD2C-E091-73C295A0E6FD}"/>
          </ac:spMkLst>
        </pc:spChg>
        <pc:spChg chg="del">
          <ac:chgData name="Bottiau, Maurice" userId="40518ebb-800d-4301-afd3-ff04aaf6abc2" providerId="ADAL" clId="{B855ADE6-9882-4FFC-A8CC-6E1A7553F3C6}" dt="2023-11-13T11:09:34.252" v="1894" actId="700"/>
          <ac:spMkLst>
            <pc:docMk/>
            <pc:sldMk cId="3496065017" sldId="410"/>
            <ac:spMk id="7" creationId="{870F2D39-039C-136E-2E07-760D1406F56C}"/>
          </ac:spMkLst>
        </pc:spChg>
        <pc:spChg chg="add mod">
          <ac:chgData name="Bottiau, Maurice" userId="40518ebb-800d-4301-afd3-ff04aaf6abc2" providerId="ADAL" clId="{B855ADE6-9882-4FFC-A8CC-6E1A7553F3C6}" dt="2023-11-14T07:18:54.907" v="2304" actId="20577"/>
          <ac:spMkLst>
            <pc:docMk/>
            <pc:sldMk cId="3496065017" sldId="410"/>
            <ac:spMk id="9" creationId="{4F89AF59-D0F1-6023-36CC-092D1F68DB2D}"/>
          </ac:spMkLst>
        </pc:spChg>
      </pc:sldChg>
      <pc:sldChg chg="add modTransition modAnim">
        <pc:chgData name="Bottiau, Maurice" userId="40518ebb-800d-4301-afd3-ff04aaf6abc2" providerId="ADAL" clId="{B855ADE6-9882-4FFC-A8CC-6E1A7553F3C6}" dt="2023-11-14T07:00:30.403" v="2126"/>
        <pc:sldMkLst>
          <pc:docMk/>
          <pc:sldMk cId="3129732967" sldId="411"/>
        </pc:sldMkLst>
      </pc:sldChg>
      <pc:sldChg chg="addSp delSp modSp add mod">
        <pc:chgData name="Bottiau, Maurice" userId="40518ebb-800d-4301-afd3-ff04aaf6abc2" providerId="ADAL" clId="{B855ADE6-9882-4FFC-A8CC-6E1A7553F3C6}" dt="2023-11-14T07:15:11.899" v="2256" actId="20577"/>
        <pc:sldMkLst>
          <pc:docMk/>
          <pc:sldMk cId="744804297" sldId="412"/>
        </pc:sldMkLst>
        <pc:spChg chg="add mod">
          <ac:chgData name="Bottiau, Maurice" userId="40518ebb-800d-4301-afd3-ff04aaf6abc2" providerId="ADAL" clId="{B855ADE6-9882-4FFC-A8CC-6E1A7553F3C6}" dt="2023-11-14T07:15:05.356" v="2255" actId="478"/>
          <ac:spMkLst>
            <pc:docMk/>
            <pc:sldMk cId="744804297" sldId="412"/>
            <ac:spMk id="3" creationId="{24B5A423-CD5F-2993-B466-615778657118}"/>
          </ac:spMkLst>
        </pc:spChg>
        <pc:spChg chg="mod">
          <ac:chgData name="Bottiau, Maurice" userId="40518ebb-800d-4301-afd3-ff04aaf6abc2" providerId="ADAL" clId="{B855ADE6-9882-4FFC-A8CC-6E1A7553F3C6}" dt="2023-11-14T07:15:11.899" v="2256" actId="20577"/>
          <ac:spMkLst>
            <pc:docMk/>
            <pc:sldMk cId="744804297" sldId="412"/>
            <ac:spMk id="8" creationId="{00000000-0000-0000-0000-000000000000}"/>
          </ac:spMkLst>
        </pc:spChg>
        <pc:spChg chg="del">
          <ac:chgData name="Bottiau, Maurice" userId="40518ebb-800d-4301-afd3-ff04aaf6abc2" providerId="ADAL" clId="{B855ADE6-9882-4FFC-A8CC-6E1A7553F3C6}" dt="2023-11-14T07:15:05.356" v="2255" actId="478"/>
          <ac:spMkLst>
            <pc:docMk/>
            <pc:sldMk cId="744804297" sldId="412"/>
            <ac:spMk id="9" creationId="{00000000-0000-0000-0000-000000000000}"/>
          </ac:spMkLst>
        </pc:spChg>
      </pc:sldChg>
      <pc:sldChg chg="addSp delSp modSp add mod delAnim modAnim">
        <pc:chgData name="Bottiau, Maurice" userId="40518ebb-800d-4301-afd3-ff04aaf6abc2" providerId="ADAL" clId="{B855ADE6-9882-4FFC-A8CC-6E1A7553F3C6}" dt="2023-11-14T07:26:50.764" v="2418"/>
        <pc:sldMkLst>
          <pc:docMk/>
          <pc:sldMk cId="1821891632" sldId="413"/>
        </pc:sldMkLst>
        <pc:spChg chg="mod">
          <ac:chgData name="Bottiau, Maurice" userId="40518ebb-800d-4301-afd3-ff04aaf6abc2" providerId="ADAL" clId="{B855ADE6-9882-4FFC-A8CC-6E1A7553F3C6}" dt="2023-11-14T07:25:56.977" v="2408" actId="14100"/>
          <ac:spMkLst>
            <pc:docMk/>
            <pc:sldMk cId="1821891632" sldId="413"/>
            <ac:spMk id="8" creationId="{13D7E8B3-B783-9946-5163-5786A0A6D0A2}"/>
          </ac:spMkLst>
        </pc:spChg>
        <pc:spChg chg="del">
          <ac:chgData name="Bottiau, Maurice" userId="40518ebb-800d-4301-afd3-ff04aaf6abc2" providerId="ADAL" clId="{B855ADE6-9882-4FFC-A8CC-6E1A7553F3C6}" dt="2023-11-14T07:21:55.658" v="2329" actId="478"/>
          <ac:spMkLst>
            <pc:docMk/>
            <pc:sldMk cId="1821891632" sldId="413"/>
            <ac:spMk id="10" creationId="{975388BD-3C45-EB2C-278F-7B4BF91406F7}"/>
          </ac:spMkLst>
        </pc:spChg>
        <pc:picChg chg="add mod">
          <ac:chgData name="Bottiau, Maurice" userId="40518ebb-800d-4301-afd3-ff04aaf6abc2" providerId="ADAL" clId="{B855ADE6-9882-4FFC-A8CC-6E1A7553F3C6}" dt="2023-11-14T07:25:50.135" v="2406" actId="1076"/>
          <ac:picMkLst>
            <pc:docMk/>
            <pc:sldMk cId="1821891632" sldId="413"/>
            <ac:picMk id="5122" creationId="{E71789C4-EA62-4D51-7896-F860DE0C285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635D47-4587-3B49-BDAE-4618B7757A66}" type="datetimeFigureOut">
              <a:rPr lang="en-US" smtClean="0"/>
              <a:t>11/13/2023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96EDFE-4238-A747-A197-7BDB190CB835}" type="slidenum">
              <a:rPr lang="en-US" smtClean="0"/>
              <a:t>‹#›</a:t>
            </a:fld>
            <a:endParaRPr lang="en-US"/>
          </a:p>
        </p:txBody>
      </p:sp>
    </p:spTree>
    <p:extLst>
      <p:ext uri="{BB962C8B-B14F-4D97-AF65-F5344CB8AC3E}">
        <p14:creationId xmlns:p14="http://schemas.microsoft.com/office/powerpoint/2010/main" val="4934004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693738" y="7943850"/>
            <a:ext cx="2971800" cy="215444"/>
          </a:xfrm>
          <a:prstGeom prst="rect">
            <a:avLst/>
          </a:prstGeom>
        </p:spPr>
        <p:txBody>
          <a:bodyPr vert="horz" lIns="91440" tIns="45720" rIns="91440" bIns="45720" rtlCol="0">
            <a:spAutoFit/>
          </a:bodyPr>
          <a:lstStyle>
            <a:lvl1pPr algn="l">
              <a:defRPr sz="800">
                <a:solidFill>
                  <a:schemeClr val="tx1">
                    <a:lumMod val="50000"/>
                    <a:lumOff val="50000"/>
                  </a:schemeClr>
                </a:solidFill>
              </a:defRPr>
            </a:lvl1pPr>
          </a:lstStyle>
          <a:p>
            <a:fld id="{A9C0B9AC-3020-A84A-96CB-B3704544EC13}" type="datetimeFigureOut">
              <a:rPr lang="en-US" smtClean="0"/>
              <a:pPr/>
              <a:t>11/13/2023</a:t>
            </a:fld>
            <a:endParaRPr lang="en-US"/>
          </a:p>
        </p:txBody>
      </p:sp>
      <p:sp>
        <p:nvSpPr>
          <p:cNvPr id="4" name="Slide Image Placeholder 3"/>
          <p:cNvSpPr>
            <a:spLocks noGrp="1" noRot="1" noChangeAspect="1"/>
          </p:cNvSpPr>
          <p:nvPr>
            <p:ph type="sldImg" idx="2"/>
          </p:nvPr>
        </p:nvSpPr>
        <p:spPr>
          <a:xfrm>
            <a:off x="685800" y="514350"/>
            <a:ext cx="5486400" cy="3086100"/>
          </a:xfrm>
          <a:prstGeom prst="rect">
            <a:avLst/>
          </a:prstGeom>
          <a:noFill/>
          <a:ln w="12700">
            <a:solidFill>
              <a:schemeClr val="tx2"/>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771900"/>
            <a:ext cx="5486400" cy="3600450"/>
          </a:xfrm>
          <a:prstGeom prst="rect">
            <a:avLst/>
          </a:prstGeom>
        </p:spPr>
        <p:txBody>
          <a:bodyPr vert="horz" lIns="91440" tIns="45720" rIns="91440" bIns="45720" rtlCol="0"/>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6" name="Footer Placeholder 5"/>
          <p:cNvSpPr>
            <a:spLocks noGrp="1"/>
          </p:cNvSpPr>
          <p:nvPr>
            <p:ph type="ftr" sz="quarter" idx="4"/>
          </p:nvPr>
        </p:nvSpPr>
        <p:spPr>
          <a:xfrm>
            <a:off x="693020" y="7655013"/>
            <a:ext cx="5496024" cy="215444"/>
          </a:xfrm>
          <a:prstGeom prst="rect">
            <a:avLst/>
          </a:prstGeom>
        </p:spPr>
        <p:txBody>
          <a:bodyPr vert="horz" wrap="square" lIns="91440" tIns="45720" rIns="91440" bIns="45720" rtlCol="0" anchor="b">
            <a:spAutoFit/>
          </a:bodyPr>
          <a:lstStyle>
            <a:lvl1pPr algn="ctr">
              <a:defRPr sz="800">
                <a:solidFill>
                  <a:schemeClr val="accent1"/>
                </a:solidFill>
              </a:defRPr>
            </a:lvl1pPr>
          </a:lstStyle>
          <a:p>
            <a:endParaRPr lang="en-US"/>
          </a:p>
        </p:txBody>
      </p:sp>
      <p:sp>
        <p:nvSpPr>
          <p:cNvPr id="7" name="Slide Number Placeholder 6"/>
          <p:cNvSpPr>
            <a:spLocks noGrp="1"/>
          </p:cNvSpPr>
          <p:nvPr>
            <p:ph type="sldNum" sz="quarter" idx="5"/>
          </p:nvPr>
        </p:nvSpPr>
        <p:spPr>
          <a:xfrm>
            <a:off x="4949291" y="7933844"/>
            <a:ext cx="1226619" cy="215444"/>
          </a:xfrm>
          <a:prstGeom prst="rect">
            <a:avLst/>
          </a:prstGeom>
        </p:spPr>
        <p:txBody>
          <a:bodyPr vert="horz" wrap="square" lIns="91440" tIns="45720" rIns="91440" bIns="45720" rtlCol="0" anchor="b">
            <a:spAutoFit/>
          </a:bodyPr>
          <a:lstStyle>
            <a:lvl1pPr algn="r">
              <a:defRPr sz="800">
                <a:solidFill>
                  <a:schemeClr val="tx1">
                    <a:lumMod val="50000"/>
                    <a:lumOff val="50000"/>
                  </a:schemeClr>
                </a:solidFill>
              </a:defRPr>
            </a:lvl1pPr>
          </a:lstStyle>
          <a:p>
            <a:fld id="{E1B80435-990E-5D47-B9C1-EBFFFEDD238E}" type="slidenum">
              <a:rPr lang="en-US" smtClean="0"/>
              <a:pPr/>
              <a:t>‹#›</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0097" y="8467725"/>
            <a:ext cx="1281206" cy="261366"/>
          </a:xfrm>
          <a:prstGeom prst="rect">
            <a:avLst/>
          </a:prstGeom>
        </p:spPr>
      </p:pic>
    </p:spTree>
    <p:extLst>
      <p:ext uri="{BB962C8B-B14F-4D97-AF65-F5344CB8AC3E}">
        <p14:creationId xmlns:p14="http://schemas.microsoft.com/office/powerpoint/2010/main" val="482683395"/>
      </p:ext>
    </p:extLst>
  </p:cSld>
  <p:clrMap bg1="lt1" tx1="dk1" bg2="lt2" tx2="dk2" accent1="accent1" accent2="accent2" accent3="accent3" accent4="accent4" accent5="accent5" accent6="accent6" hlink="hlink" folHlink="folHlink"/>
  <p:notesStyle>
    <a:lvl1pPr marL="171450" indent="-171450" algn="l" defTabSz="685783" rtl="0" eaLnBrk="1" latinLnBrk="0" hangingPunct="1">
      <a:buClr>
        <a:schemeClr val="accent1"/>
      </a:buClr>
      <a:buFont typeface="Wingdings" panose="05000000000000000000" pitchFamily="2" charset="2"/>
      <a:buChar char="§"/>
      <a:defRPr sz="900" kern="1200">
        <a:solidFill>
          <a:schemeClr val="tx1"/>
        </a:solidFill>
        <a:latin typeface="+mn-lt"/>
        <a:ea typeface="+mn-ea"/>
        <a:cs typeface="+mn-cs"/>
      </a:defRPr>
    </a:lvl1pPr>
    <a:lvl2pPr marL="514342" indent="-171450" algn="l" defTabSz="685783" rtl="0" eaLnBrk="1" latinLnBrk="0" hangingPunct="1">
      <a:buClr>
        <a:schemeClr val="accent2"/>
      </a:buClr>
      <a:buFont typeface="Wingdings" panose="05000000000000000000" pitchFamily="2" charset="2"/>
      <a:buChar char="§"/>
      <a:defRPr sz="900" kern="1200">
        <a:solidFill>
          <a:schemeClr val="tx1"/>
        </a:solidFill>
        <a:latin typeface="+mn-lt"/>
        <a:ea typeface="+mn-ea"/>
        <a:cs typeface="+mn-cs"/>
      </a:defRPr>
    </a:lvl2pPr>
    <a:lvl3pPr marL="857233" indent="-171450" algn="l" defTabSz="685783" rtl="0" eaLnBrk="1" latinLnBrk="0" hangingPunct="1">
      <a:buClr>
        <a:schemeClr val="accent3"/>
      </a:buClr>
      <a:buFont typeface="Wingdings" panose="05000000000000000000" pitchFamily="2" charset="2"/>
      <a:buChar char="§"/>
      <a:defRPr sz="900" kern="1200">
        <a:solidFill>
          <a:schemeClr val="tx1"/>
        </a:solidFill>
        <a:latin typeface="+mn-lt"/>
        <a:ea typeface="+mn-ea"/>
        <a:cs typeface="+mn-cs"/>
      </a:defRPr>
    </a:lvl3pPr>
    <a:lvl4pPr marL="1200125" indent="-171450" algn="l" defTabSz="685783" rtl="0" eaLnBrk="1" latinLnBrk="0" hangingPunct="1">
      <a:buClr>
        <a:schemeClr val="accent3"/>
      </a:buClr>
      <a:buFont typeface="Wingdings" panose="05000000000000000000" pitchFamily="2" charset="2"/>
      <a:buChar char="§"/>
      <a:defRPr sz="900" kern="1200">
        <a:solidFill>
          <a:schemeClr val="tx1"/>
        </a:solidFill>
        <a:latin typeface="+mn-lt"/>
        <a:ea typeface="+mn-ea"/>
        <a:cs typeface="+mn-cs"/>
      </a:defRPr>
    </a:lvl4pPr>
    <a:lvl5pPr marL="1543016" indent="-171450" algn="l" defTabSz="685783" rtl="0" eaLnBrk="1" latinLnBrk="0" hangingPunct="1">
      <a:buClr>
        <a:schemeClr val="accent3"/>
      </a:buClr>
      <a:buFont typeface="Wingdings" panose="05000000000000000000" pitchFamily="2" charset="2"/>
      <a:buChar char="§"/>
      <a:defRPr sz="900" kern="1200">
        <a:solidFill>
          <a:schemeClr val="tx1"/>
        </a:solidFill>
        <a:latin typeface="+mn-lt"/>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E1B80435-990E-5D47-B9C1-EBFFFEDD238E}" type="slidenum">
              <a:rPr lang="en-US" smtClean="0"/>
              <a:pPr/>
              <a:t>5</a:t>
            </a:fld>
            <a:endParaRPr lang="en-US"/>
          </a:p>
        </p:txBody>
      </p:sp>
    </p:spTree>
    <p:extLst>
      <p:ext uri="{BB962C8B-B14F-4D97-AF65-F5344CB8AC3E}">
        <p14:creationId xmlns:p14="http://schemas.microsoft.com/office/powerpoint/2010/main" val="501914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E1B80435-990E-5D47-B9C1-EBFFFEDD238E}" type="slidenum">
              <a:rPr lang="en-US" smtClean="0"/>
              <a:pPr/>
              <a:t>29</a:t>
            </a:fld>
            <a:endParaRPr lang="en-US"/>
          </a:p>
        </p:txBody>
      </p:sp>
    </p:spTree>
    <p:extLst>
      <p:ext uri="{BB962C8B-B14F-4D97-AF65-F5344CB8AC3E}">
        <p14:creationId xmlns:p14="http://schemas.microsoft.com/office/powerpoint/2010/main" val="2092271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E1B80435-990E-5D47-B9C1-EBFFFEDD238E}" type="slidenum">
              <a:rPr lang="en-US" smtClean="0"/>
              <a:pPr/>
              <a:t>30</a:t>
            </a:fld>
            <a:endParaRPr lang="en-US"/>
          </a:p>
        </p:txBody>
      </p:sp>
    </p:spTree>
    <p:extLst>
      <p:ext uri="{BB962C8B-B14F-4D97-AF65-F5344CB8AC3E}">
        <p14:creationId xmlns:p14="http://schemas.microsoft.com/office/powerpoint/2010/main" val="10739720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jpeg"/><Relationship Id="rId15" Type="http://schemas.openxmlformats.org/officeDocument/2006/relationships/image" Target="../media/image2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4.png"/><Relationship Id="rId4" Type="http://schemas.openxmlformats.org/officeDocument/2006/relationships/image" Target="../media/image2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mepage">
    <p:spTree>
      <p:nvGrpSpPr>
        <p:cNvPr id="1" name=""/>
        <p:cNvGrpSpPr/>
        <p:nvPr/>
      </p:nvGrpSpPr>
      <p:grpSpPr>
        <a:xfrm>
          <a:off x="0" y="0"/>
          <a:ext cx="0" cy="0"/>
          <a:chOff x="0" y="0"/>
          <a:chExt cx="0" cy="0"/>
        </a:xfrm>
      </p:grpSpPr>
      <p:grpSp>
        <p:nvGrpSpPr>
          <p:cNvPr id="2" name="Group 1"/>
          <p:cNvGrpSpPr/>
          <p:nvPr userDrawn="1"/>
        </p:nvGrpSpPr>
        <p:grpSpPr>
          <a:xfrm>
            <a:off x="0" y="0"/>
            <a:ext cx="9144000" cy="5143500"/>
            <a:chOff x="0" y="0"/>
            <a:chExt cx="9144000" cy="514350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pic>
          <p:nvPicPr>
            <p:cNvPr id="24" name="Picture 2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01436" y="3880909"/>
              <a:ext cx="964026" cy="472373"/>
            </a:xfrm>
            <a:prstGeom prst="roundRect">
              <a:avLst>
                <a:gd name="adj" fmla="val 15147"/>
              </a:avLst>
            </a:prstGeom>
            <a:solidFill>
              <a:srgbClr val="FFFFFF">
                <a:shade val="85000"/>
              </a:srgbClr>
            </a:solidFill>
            <a:ln>
              <a:noFill/>
            </a:ln>
            <a:effectLst/>
          </p:spPr>
        </p:pic>
        <p:pic>
          <p:nvPicPr>
            <p:cNvPr id="25" name="Picture 2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372092" y="3889730"/>
              <a:ext cx="928022" cy="454731"/>
            </a:xfrm>
            <a:prstGeom prst="roundRect">
              <a:avLst>
                <a:gd name="adj" fmla="val 13831"/>
              </a:avLst>
            </a:prstGeom>
            <a:solidFill>
              <a:srgbClr val="FFFFFF">
                <a:shade val="85000"/>
              </a:srgbClr>
            </a:solidFill>
            <a:ln>
              <a:noFill/>
            </a:ln>
            <a:effectLst/>
          </p:spPr>
        </p:pic>
        <p:pic>
          <p:nvPicPr>
            <p:cNvPr id="26" name="Picture 25"/>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548072" y="3889730"/>
              <a:ext cx="741410" cy="454731"/>
            </a:xfrm>
            <a:prstGeom prst="roundRect">
              <a:avLst>
                <a:gd name="adj" fmla="val 11736"/>
              </a:avLst>
            </a:prstGeom>
            <a:solidFill>
              <a:srgbClr val="FFFFFF">
                <a:shade val="85000"/>
              </a:srgbClr>
            </a:solidFill>
            <a:ln>
              <a:noFill/>
            </a:ln>
            <a:effectLst/>
          </p:spPr>
        </p:pic>
        <p:sp>
          <p:nvSpPr>
            <p:cNvPr id="27" name="TextBox 26"/>
            <p:cNvSpPr txBox="1"/>
            <p:nvPr/>
          </p:nvSpPr>
          <p:spPr>
            <a:xfrm>
              <a:off x="486016" y="1635527"/>
              <a:ext cx="4284765" cy="622644"/>
            </a:xfrm>
            <a:prstGeom prst="rect">
              <a:avLst/>
            </a:prstGeom>
            <a:noFill/>
          </p:spPr>
          <p:txBody>
            <a:bodyPr wrap="square" lIns="0" tIns="0" rIns="0" bIns="0" rtlCol="0" anchor="ctr" anchorCtr="0">
              <a:noAutofit/>
            </a:bodyPr>
            <a:lstStyle/>
            <a:p>
              <a:pPr marL="0" marR="0" lvl="0" indent="0" algn="l" defTabSz="685783" rtl="0" eaLnBrk="1" fontAlgn="auto" latinLnBrk="0" hangingPunct="1">
                <a:lnSpc>
                  <a:spcPts val="5000"/>
                </a:lnSpc>
                <a:spcBef>
                  <a:spcPts val="60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panose="020B0604020202020204"/>
                  <a:ea typeface="+mn-ea"/>
                  <a:cs typeface="+mn-cs"/>
                </a:rPr>
                <a:t>SOLID FUTURE</a:t>
              </a:r>
            </a:p>
          </p:txBody>
        </p:sp>
        <p:sp>
          <p:nvSpPr>
            <p:cNvPr id="28" name="TextBox 27"/>
            <p:cNvSpPr txBox="1"/>
            <p:nvPr/>
          </p:nvSpPr>
          <p:spPr>
            <a:xfrm>
              <a:off x="519735" y="2585389"/>
              <a:ext cx="3328696" cy="994492"/>
            </a:xfrm>
            <a:prstGeom prst="rect">
              <a:avLst/>
            </a:prstGeom>
            <a:noFill/>
          </p:spPr>
          <p:txBody>
            <a:bodyPr wrap="square" lIns="0" tIns="0" rIns="0" bIns="0" rtlCol="0" anchor="ctr" anchorCtr="0">
              <a:noAutofit/>
            </a:bodyPr>
            <a:lstStyle/>
            <a:p>
              <a:pPr marL="0" marR="0" lvl="0" indent="0" algn="l" defTabSz="685783" rtl="0" eaLnBrk="1" fontAlgn="auto" latinLnBrk="0" hangingPunct="1">
                <a:lnSpc>
                  <a:spcPts val="1800"/>
                </a:lnSpc>
                <a:spcBef>
                  <a:spcPts val="1800"/>
                </a:spcBef>
                <a:spcAft>
                  <a:spcPts val="0"/>
                </a:spcAft>
                <a:buClrTx/>
                <a:buSzTx/>
                <a:buFontTx/>
                <a:buNone/>
                <a:tabLst/>
                <a:defRPr/>
              </a:pPr>
              <a:r>
                <a:rPr kumimoji="0" lang="en-IE" sz="1800" b="0" i="0" u="none" strike="noStrike" kern="1200" cap="none" spc="0" normalizeH="0" baseline="0" noProof="0" dirty="0">
                  <a:ln>
                    <a:noFill/>
                  </a:ln>
                  <a:solidFill>
                    <a:srgbClr val="FFFFFF"/>
                  </a:solidFill>
                  <a:effectLst/>
                  <a:uLnTx/>
                  <a:uFillTx/>
                  <a:latin typeface="Arial" panose="020B0604020202020204"/>
                  <a:ea typeface="+mn-ea"/>
                  <a:cs typeface="+mn-cs"/>
                </a:rPr>
                <a:t>More than </a:t>
              </a:r>
              <a:r>
                <a:rPr kumimoji="0" lang="en-US" sz="3200" b="0" i="0" u="none" strike="noStrike" kern="1200" cap="none" spc="0" normalizeH="0" baseline="0" noProof="0" dirty="0">
                  <a:ln>
                    <a:noFill/>
                  </a:ln>
                  <a:solidFill>
                    <a:srgbClr val="EA2839"/>
                  </a:solidFill>
                  <a:effectLst/>
                  <a:uLnTx/>
                  <a:uFillTx/>
                  <a:latin typeface="Arial" panose="020B0604020202020204"/>
                  <a:ea typeface="+mn-ea"/>
                  <a:cs typeface="+mn-cs"/>
                </a:rPr>
                <a:t>107 years</a:t>
              </a:r>
            </a:p>
            <a:p>
              <a:pPr marL="0" marR="0" lvl="0" indent="0" algn="l" defTabSz="685783" rtl="0" eaLnBrk="1" fontAlgn="auto" latinLnBrk="0" hangingPunct="1">
                <a:lnSpc>
                  <a:spcPts val="18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of international experience </a:t>
              </a:r>
              <a:r>
                <a:rPr kumimoji="0" lang="en-IE" sz="1800" b="0" i="0" u="none" strike="noStrike" kern="1200" cap="none" spc="0" normalizeH="0" baseline="0" noProof="0" dirty="0">
                  <a:ln>
                    <a:noFill/>
                  </a:ln>
                  <a:solidFill>
                    <a:srgbClr val="FFFFFF"/>
                  </a:solidFill>
                  <a:effectLst/>
                  <a:uLnTx/>
                  <a:uFillTx/>
                  <a:latin typeface="Arial" panose="020B0604020202020204"/>
                  <a:ea typeface="+mn-ea"/>
                  <a:cs typeface="+mn-cs"/>
                </a:rPr>
                <a:t>in foundation solutions</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a:t>
              </a:r>
            </a:p>
          </p:txBody>
        </p:sp>
        <p:sp>
          <p:nvSpPr>
            <p:cNvPr id="29" name="TextBox 28"/>
            <p:cNvSpPr txBox="1"/>
            <p:nvPr/>
          </p:nvSpPr>
          <p:spPr>
            <a:xfrm>
              <a:off x="496058" y="1221732"/>
              <a:ext cx="3901190" cy="668071"/>
            </a:xfrm>
            <a:prstGeom prst="rect">
              <a:avLst/>
            </a:prstGeom>
            <a:noFill/>
          </p:spPr>
          <p:txBody>
            <a:bodyPr wrap="square" lIns="0" tIns="0" rIns="0" bIns="0" rtlCol="0" anchor="ctr" anchorCtr="0">
              <a:noAutofit/>
            </a:bodyPr>
            <a:lstStyle/>
            <a:p>
              <a:pPr marL="0" marR="0" lvl="0" indent="0" algn="l" defTabSz="685783" rtl="0" eaLnBrk="1" fontAlgn="auto" latinLnBrk="0" hangingPunct="1">
                <a:lnSpc>
                  <a:spcPts val="3000"/>
                </a:lnSpc>
                <a:spcBef>
                  <a:spcPts val="60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rPr>
                <a:t>Strong Foundations</a:t>
              </a:r>
            </a:p>
          </p:txBody>
        </p:sp>
      </p:grpSp>
    </p:spTree>
    <p:extLst>
      <p:ext uri="{BB962C8B-B14F-4D97-AF65-F5344CB8AC3E}">
        <p14:creationId xmlns:p14="http://schemas.microsoft.com/office/powerpoint/2010/main" val="765666820"/>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2"/>
            <a:ext cx="9144000" cy="5142356"/>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5142356"/>
          </a:xfrm>
          <a:prstGeom prst="rect">
            <a:avLst/>
          </a:prstGeom>
        </p:spPr>
      </p:pic>
      <p:sp>
        <p:nvSpPr>
          <p:cNvPr id="7" name="Title 1"/>
          <p:cNvSpPr>
            <a:spLocks noGrp="1"/>
          </p:cNvSpPr>
          <p:nvPr>
            <p:ph type="ctrTitle"/>
          </p:nvPr>
        </p:nvSpPr>
        <p:spPr>
          <a:xfrm>
            <a:off x="199553" y="1159914"/>
            <a:ext cx="5503416" cy="424732"/>
          </a:xfrm>
          <a:prstGeom prst="rect">
            <a:avLst/>
          </a:prstGeom>
        </p:spPr>
        <p:txBody>
          <a:bodyPr wrap="square" lIns="0" anchor="b">
            <a:spAutoFit/>
          </a:bodyPr>
          <a:lstStyle>
            <a:lvl1pPr algn="l">
              <a:defRPr sz="2400" b="1">
                <a:solidFill>
                  <a:schemeClr val="bg1"/>
                </a:solidFill>
              </a:defRPr>
            </a:lvl1pPr>
          </a:lstStyle>
          <a:p>
            <a:r>
              <a:rPr lang="en-US" dirty="0"/>
              <a:t>Click to edit Master title style</a:t>
            </a:r>
          </a:p>
        </p:txBody>
      </p:sp>
      <p:sp>
        <p:nvSpPr>
          <p:cNvPr id="8" name="Subtitle 2"/>
          <p:cNvSpPr>
            <a:spLocks noGrp="1"/>
          </p:cNvSpPr>
          <p:nvPr>
            <p:ph type="subTitle" idx="1"/>
          </p:nvPr>
        </p:nvSpPr>
        <p:spPr>
          <a:xfrm>
            <a:off x="199553" y="1486538"/>
            <a:ext cx="5503416" cy="341632"/>
          </a:xfrm>
          <a:prstGeom prst="rect">
            <a:avLst/>
          </a:prstGeom>
        </p:spPr>
        <p:txBody>
          <a:bodyPr wrap="square" lIns="0">
            <a:spAutoFit/>
          </a:bodyPr>
          <a:lstStyle>
            <a:lvl1pPr marL="0" indent="0" algn="l">
              <a:buNone/>
              <a:defRPr sz="18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
        <p:nvSpPr>
          <p:cNvPr id="6" name="Slide Number Placeholder 4"/>
          <p:cNvSpPr>
            <a:spLocks noGrp="1"/>
          </p:cNvSpPr>
          <p:nvPr>
            <p:ph type="sldNum" sz="quarter" idx="12"/>
          </p:nvPr>
        </p:nvSpPr>
        <p:spPr>
          <a:xfrm>
            <a:off x="8807825" y="4846422"/>
            <a:ext cx="272303" cy="196208"/>
          </a:xfrm>
        </p:spPr>
        <p:txBody>
          <a:bodyPr/>
          <a:lstStyle>
            <a:lvl1pPr>
              <a:defRPr>
                <a:solidFill>
                  <a:schemeClr val="bg1"/>
                </a:solidFill>
              </a:defRPr>
            </a:lvl1pPr>
          </a:lstStyle>
          <a:p>
            <a:fld id="{0FDFE2F2-D9B1-44B0-9401-A982F5CBFF59}" type="slidenum">
              <a:rPr lang="en-US" smtClean="0"/>
              <a:pPr/>
              <a:t>‹#›</a:t>
            </a:fld>
            <a:endParaRPr lang="en-US"/>
          </a:p>
        </p:txBody>
      </p:sp>
      <p:pic>
        <p:nvPicPr>
          <p:cNvPr id="10" name="Picture 9"/>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7783240" y="4785043"/>
            <a:ext cx="1019232" cy="265280"/>
          </a:xfrm>
          <a:prstGeom prst="rect">
            <a:avLst/>
          </a:prstGeom>
          <a:noFill/>
        </p:spPr>
      </p:pic>
    </p:spTree>
    <p:extLst>
      <p:ext uri="{BB962C8B-B14F-4D97-AF65-F5344CB8AC3E}">
        <p14:creationId xmlns:p14="http://schemas.microsoft.com/office/powerpoint/2010/main" val="151689990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19" name="Rectangle 18"/>
          <p:cNvSpPr/>
          <p:nvPr userDrawn="1"/>
        </p:nvSpPr>
        <p:spPr>
          <a:xfrm>
            <a:off x="1510235" y="0"/>
            <a:ext cx="7633765" cy="4654591"/>
          </a:xfrm>
          <a:prstGeom prst="rect">
            <a:avLst/>
          </a:prstGeom>
          <a:gradFill flip="none" rotWithShape="1">
            <a:gsLst>
              <a:gs pos="0">
                <a:srgbClr val="CACAD4"/>
              </a:gs>
              <a:gs pos="100000">
                <a:srgbClr val="FFFFFF"/>
              </a:gs>
              <a:gs pos="72000">
                <a:srgbClr val="E8EFF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Date Placeholder 1"/>
          <p:cNvSpPr>
            <a:spLocks noGrp="1"/>
          </p:cNvSpPr>
          <p:nvPr>
            <p:ph type="dt" sz="half" idx="10"/>
          </p:nvPr>
        </p:nvSpPr>
        <p:spPr/>
        <p:txBody>
          <a:bodyPr/>
          <a:lstStyle/>
          <a:p>
            <a:fld id="{FE1B25A4-4AFE-44DD-A7D1-2F932ECFABCE}" type="datetime2">
              <a:rPr lang="en-US" smtClean="0"/>
              <a:t>Monday, November 13, 2023</a:t>
            </a:fld>
            <a:endParaRPr lang="en-US"/>
          </a:p>
        </p:txBody>
      </p:sp>
      <p:sp>
        <p:nvSpPr>
          <p:cNvPr id="4" name="Slide Number Placeholder 3"/>
          <p:cNvSpPr>
            <a:spLocks noGrp="1"/>
          </p:cNvSpPr>
          <p:nvPr>
            <p:ph type="sldNum" sz="quarter" idx="12"/>
          </p:nvPr>
        </p:nvSpPr>
        <p:spPr/>
        <p:txBody>
          <a:bodyPr/>
          <a:lstStyle/>
          <a:p>
            <a:fld id="{0FDFE2F2-D9B1-44B0-9401-A982F5CBFF59}" type="slidenum">
              <a:rPr lang="en-US" smtClean="0"/>
              <a:t>‹#›</a:t>
            </a:fld>
            <a:endParaRPr lang="en-US"/>
          </a:p>
        </p:txBody>
      </p:sp>
      <p:sp>
        <p:nvSpPr>
          <p:cNvPr id="6" name="Title 5"/>
          <p:cNvSpPr>
            <a:spLocks noGrp="1"/>
          </p:cNvSpPr>
          <p:nvPr>
            <p:ph type="title" hasCustomPrompt="1"/>
          </p:nvPr>
        </p:nvSpPr>
        <p:spPr>
          <a:xfrm>
            <a:off x="1769066" y="1818472"/>
            <a:ext cx="6991755" cy="559812"/>
          </a:xfrm>
          <a:prstGeom prst="rect">
            <a:avLst/>
          </a:prstGeom>
        </p:spPr>
        <p:txBody>
          <a:bodyPr/>
          <a:lstStyle>
            <a:lvl1pPr algn="ctr">
              <a:defRPr sz="4000" baseline="0">
                <a:solidFill>
                  <a:schemeClr val="accent2"/>
                </a:solidFill>
              </a:defRPr>
            </a:lvl1pPr>
          </a:lstStyle>
          <a:p>
            <a:r>
              <a:rPr lang="en-US" dirty="0" err="1"/>
              <a:t>Mr</a:t>
            </a:r>
            <a:r>
              <a:rPr lang="en-US" dirty="0"/>
              <a:t> / </a:t>
            </a:r>
            <a:r>
              <a:rPr lang="en-US" dirty="0" err="1"/>
              <a:t>Mrs</a:t>
            </a:r>
            <a:r>
              <a:rPr lang="en-US" dirty="0"/>
              <a:t> …</a:t>
            </a:r>
            <a:endParaRPr lang="nl-BE" dirty="0"/>
          </a:p>
        </p:txBody>
      </p:sp>
      <p:sp>
        <p:nvSpPr>
          <p:cNvPr id="7" name="Title 1"/>
          <p:cNvSpPr txBox="1">
            <a:spLocks/>
          </p:cNvSpPr>
          <p:nvPr userDrawn="1"/>
        </p:nvSpPr>
        <p:spPr>
          <a:xfrm>
            <a:off x="3357578" y="1532240"/>
            <a:ext cx="3814730" cy="286232"/>
          </a:xfrm>
          <a:prstGeom prst="rect">
            <a:avLst/>
          </a:prstGeom>
        </p:spPr>
        <p:txBody>
          <a:bodyPr vert="horz" wrap="square" lIns="0" tIns="45720" rIns="91440" bIns="45720" rtlCol="0" anchor="ctr" anchorCtr="0">
            <a:spAutoFit/>
          </a:bodyPr>
          <a:lstStyle>
            <a:lvl1pPr algn="l" defTabSz="685783" rtl="0" eaLnBrk="1" latinLnBrk="0" hangingPunct="1">
              <a:lnSpc>
                <a:spcPct val="90000"/>
              </a:lnSpc>
              <a:spcBef>
                <a:spcPct val="0"/>
              </a:spcBef>
              <a:buNone/>
              <a:defRPr sz="2100" b="1" kern="1200">
                <a:solidFill>
                  <a:schemeClr val="accent1"/>
                </a:solidFill>
                <a:latin typeface="+mj-lt"/>
                <a:ea typeface="+mj-ea"/>
                <a:cs typeface="+mj-cs"/>
              </a:defRPr>
            </a:lvl1pPr>
          </a:lstStyle>
          <a:p>
            <a:pPr algn="ctr"/>
            <a:r>
              <a:rPr lang="en-US" sz="1400" b="0" dirty="0">
                <a:solidFill>
                  <a:schemeClr val="tx1"/>
                </a:solidFill>
                <a:latin typeface="Arial Narrow" panose="020B0606020202030204" pitchFamily="34" charset="0"/>
              </a:rPr>
              <a:t>We are honored to welcome</a:t>
            </a:r>
            <a:endParaRPr lang="en-US" sz="2400" b="0" dirty="0">
              <a:solidFill>
                <a:schemeClr val="accent2"/>
              </a:solidFill>
              <a:latin typeface="Arial Narrow" panose="020B0606020202030204" pitchFamily="34" charset="0"/>
            </a:endParaRPr>
          </a:p>
        </p:txBody>
      </p:sp>
      <p:sp>
        <p:nvSpPr>
          <p:cNvPr id="13" name="Title 1"/>
          <p:cNvSpPr txBox="1">
            <a:spLocks/>
          </p:cNvSpPr>
          <p:nvPr userDrawn="1"/>
        </p:nvSpPr>
        <p:spPr>
          <a:xfrm>
            <a:off x="3357578" y="3683614"/>
            <a:ext cx="3814730" cy="286232"/>
          </a:xfrm>
          <a:prstGeom prst="rect">
            <a:avLst/>
          </a:prstGeom>
        </p:spPr>
        <p:txBody>
          <a:bodyPr vert="horz" wrap="square" lIns="0" tIns="45720" rIns="91440" bIns="45720" rtlCol="0" anchor="ctr" anchorCtr="0">
            <a:spAutoFit/>
          </a:bodyPr>
          <a:lstStyle>
            <a:lvl1pPr algn="l" defTabSz="685783" rtl="0" eaLnBrk="1" latinLnBrk="0" hangingPunct="1">
              <a:lnSpc>
                <a:spcPct val="90000"/>
              </a:lnSpc>
              <a:spcBef>
                <a:spcPct val="0"/>
              </a:spcBef>
              <a:buNone/>
              <a:defRPr sz="2100" b="1" kern="1200">
                <a:solidFill>
                  <a:schemeClr val="accent1"/>
                </a:solidFill>
                <a:latin typeface="+mj-lt"/>
                <a:ea typeface="+mj-ea"/>
                <a:cs typeface="+mj-cs"/>
              </a:defRPr>
            </a:lvl1pPr>
          </a:lstStyle>
          <a:p>
            <a:pPr algn="ctr"/>
            <a:r>
              <a:rPr lang="en-US" sz="1400" b="0" dirty="0">
                <a:solidFill>
                  <a:schemeClr val="tx1"/>
                </a:solidFill>
                <a:latin typeface="Arial Narrow" panose="020B0606020202030204" pitchFamily="34" charset="0"/>
              </a:rPr>
              <a:t>From</a:t>
            </a:r>
            <a:endParaRPr lang="en-US" sz="2400" b="0" dirty="0">
              <a:solidFill>
                <a:schemeClr val="accent2"/>
              </a:solidFill>
              <a:latin typeface="Arial Narrow" panose="020B0606020202030204" pitchFamily="34" charset="0"/>
            </a:endParaRPr>
          </a:p>
        </p:txBody>
      </p:sp>
      <p:sp>
        <p:nvSpPr>
          <p:cNvPr id="24" name="Text Placeholder 23"/>
          <p:cNvSpPr>
            <a:spLocks noGrp="1"/>
          </p:cNvSpPr>
          <p:nvPr>
            <p:ph type="body" sz="quarter" idx="15" hasCustomPrompt="1"/>
          </p:nvPr>
        </p:nvSpPr>
        <p:spPr>
          <a:xfrm>
            <a:off x="1757362" y="3900488"/>
            <a:ext cx="7015163" cy="271462"/>
          </a:xfrm>
          <a:prstGeom prst="rect">
            <a:avLst/>
          </a:prstGeom>
        </p:spPr>
        <p:txBody>
          <a:bodyPr>
            <a:noAutofit/>
          </a:bodyPr>
          <a:lstStyle>
            <a:lvl1pPr marL="0" indent="0" algn="ctr">
              <a:buFontTx/>
              <a:buNone/>
              <a:defRPr sz="1400" b="1">
                <a:solidFill>
                  <a:schemeClr val="tx1"/>
                </a:solidFill>
                <a:latin typeface="Arial Narrow" panose="020B0606020202030204" pitchFamily="34" charset="0"/>
              </a:defRPr>
            </a:lvl1pPr>
          </a:lstStyle>
          <a:p>
            <a:pPr lvl="0"/>
            <a:r>
              <a:rPr lang="en-US" dirty="0"/>
              <a:t>Company Name</a:t>
            </a:r>
          </a:p>
        </p:txBody>
      </p:sp>
      <p:sp>
        <p:nvSpPr>
          <p:cNvPr id="26" name="Text Placeholder 25"/>
          <p:cNvSpPr>
            <a:spLocks noGrp="1"/>
          </p:cNvSpPr>
          <p:nvPr>
            <p:ph type="body" sz="quarter" idx="16" hasCustomPrompt="1"/>
          </p:nvPr>
        </p:nvSpPr>
        <p:spPr>
          <a:xfrm>
            <a:off x="1750219" y="4122738"/>
            <a:ext cx="7029450" cy="284956"/>
          </a:xfrm>
          <a:prstGeom prst="rect">
            <a:avLst/>
          </a:prstGeom>
        </p:spPr>
        <p:txBody>
          <a:bodyPr anchor="t" anchorCtr="0">
            <a:noAutofit/>
          </a:bodyPr>
          <a:lstStyle>
            <a:lvl1pPr marL="0" indent="0" algn="ctr">
              <a:buFontTx/>
              <a:buNone/>
              <a:defRPr sz="1400" i="1">
                <a:solidFill>
                  <a:schemeClr val="tx1"/>
                </a:solidFill>
                <a:latin typeface="Arial Narrow" panose="020B0606020202030204" pitchFamily="34" charset="0"/>
              </a:defRPr>
            </a:lvl1pPr>
          </a:lstStyle>
          <a:p>
            <a:pPr lvl="0"/>
            <a:r>
              <a:rPr lang="en-US" dirty="0"/>
              <a:t>Date</a:t>
            </a:r>
            <a:endParaRPr lang="nl-BE" dirty="0"/>
          </a:p>
        </p:txBody>
      </p:sp>
      <p:sp>
        <p:nvSpPr>
          <p:cNvPr id="14" name="TextBox 13"/>
          <p:cNvSpPr txBox="1"/>
          <p:nvPr userDrawn="1"/>
        </p:nvSpPr>
        <p:spPr>
          <a:xfrm>
            <a:off x="0" y="914400"/>
            <a:ext cx="1485135" cy="215444"/>
          </a:xfrm>
          <a:prstGeom prst="rect">
            <a:avLst/>
          </a:prstGeom>
          <a:noFill/>
        </p:spPr>
        <p:txBody>
          <a:bodyPr wrap="square" rtlCol="0">
            <a:spAutoFit/>
          </a:bodyPr>
          <a:lstStyle/>
          <a:p>
            <a:pPr algn="ctr"/>
            <a:r>
              <a:rPr lang="en-US" sz="800" b="1" dirty="0">
                <a:solidFill>
                  <a:srgbClr val="FFFFFF"/>
                </a:solidFill>
                <a:ea typeface="Arial Narrow" charset="0"/>
                <a:cs typeface="Arial Narrow" charset="0"/>
              </a:rPr>
              <a:t>FOUNDATIONS</a:t>
            </a:r>
          </a:p>
        </p:txBody>
      </p:sp>
      <p:sp>
        <p:nvSpPr>
          <p:cNvPr id="15" name="Text Placeholder 11"/>
          <p:cNvSpPr>
            <a:spLocks noGrp="1"/>
          </p:cNvSpPr>
          <p:nvPr>
            <p:ph type="body" sz="quarter" idx="14" hasCustomPrompt="1"/>
          </p:nvPr>
        </p:nvSpPr>
        <p:spPr>
          <a:xfrm>
            <a:off x="1962150" y="4846638"/>
            <a:ext cx="3133725" cy="195262"/>
          </a:xfrm>
          <a:prstGeom prst="rect">
            <a:avLst/>
          </a:prstGeom>
        </p:spPr>
        <p:txBody>
          <a:bodyPr>
            <a:noAutofit/>
          </a:bodyPr>
          <a:lstStyle>
            <a:lvl1pPr marL="0" indent="0">
              <a:buNone/>
              <a:defRPr sz="680">
                <a:solidFill>
                  <a:srgbClr val="4D4E4E"/>
                </a:solidFill>
              </a:defRPr>
            </a:lvl1pPr>
            <a:lvl2pPr marL="342891" indent="0">
              <a:buNone/>
              <a:defRPr sz="680">
                <a:solidFill>
                  <a:schemeClr val="bg1"/>
                </a:solidFill>
              </a:defRPr>
            </a:lvl2pPr>
            <a:lvl3pPr marL="685782" indent="0">
              <a:buNone/>
              <a:defRPr sz="680">
                <a:solidFill>
                  <a:schemeClr val="bg1"/>
                </a:solidFill>
              </a:defRPr>
            </a:lvl3pPr>
            <a:lvl4pPr marL="1028674" indent="0">
              <a:buNone/>
              <a:defRPr sz="680">
                <a:solidFill>
                  <a:schemeClr val="bg1"/>
                </a:solidFill>
              </a:defRPr>
            </a:lvl4pPr>
            <a:lvl5pPr marL="1371566" indent="0">
              <a:buNone/>
              <a:defRPr sz="680">
                <a:solidFill>
                  <a:schemeClr val="bg1"/>
                </a:solidFill>
              </a:defRPr>
            </a:lvl5pPr>
          </a:lstStyle>
          <a:p>
            <a:pPr lvl="0"/>
            <a:r>
              <a:rPr lang="en-US" dirty="0"/>
              <a:t>Your footer is placed here </a:t>
            </a:r>
            <a:endParaRPr lang="nl-BE" dirty="0"/>
          </a:p>
        </p:txBody>
      </p:sp>
      <p:grpSp>
        <p:nvGrpSpPr>
          <p:cNvPr id="3" name="Group 2"/>
          <p:cNvGrpSpPr/>
          <p:nvPr userDrawn="1"/>
        </p:nvGrpSpPr>
        <p:grpSpPr>
          <a:xfrm>
            <a:off x="-2826" y="0"/>
            <a:ext cx="1485135" cy="4652412"/>
            <a:chOff x="0" y="0"/>
            <a:chExt cx="1485135" cy="4652412"/>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1132676"/>
              <a:ext cx="1485134" cy="3519736"/>
            </a:xfrm>
            <a:prstGeom prst="rect">
              <a:avLst/>
            </a:prstGeom>
          </p:spPr>
        </p:pic>
        <p:sp>
          <p:nvSpPr>
            <p:cNvPr id="17" name="Rectangle 16"/>
            <p:cNvSpPr/>
            <p:nvPr userDrawn="1"/>
          </p:nvSpPr>
          <p:spPr>
            <a:xfrm>
              <a:off x="0" y="0"/>
              <a:ext cx="1485134" cy="1132676"/>
            </a:xfrm>
            <a:prstGeom prst="rect">
              <a:avLst/>
            </a:prstGeom>
            <a:solidFill>
              <a:srgbClr val="019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883" y="79806"/>
              <a:ext cx="943367" cy="954373"/>
            </a:xfrm>
            <a:prstGeom prst="rect">
              <a:avLst/>
            </a:prstGeom>
          </p:spPr>
        </p:pic>
      </p:grpSp>
    </p:spTree>
    <p:extLst>
      <p:ext uri="{BB962C8B-B14F-4D97-AF65-F5344CB8AC3E}">
        <p14:creationId xmlns:p14="http://schemas.microsoft.com/office/powerpoint/2010/main" val="2242322739"/>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E4BC265-A0C6-48F0-BDFA-A92027B325C6}" type="slidenum">
              <a:rPr/>
              <a:pPr/>
              <a:t>‹#›</a:t>
            </a:fld>
            <a:endParaRPr/>
          </a:p>
        </p:txBody>
      </p:sp>
      <p:sp>
        <p:nvSpPr>
          <p:cNvPr id="8" name="Title 1"/>
          <p:cNvSpPr>
            <a:spLocks noGrp="1"/>
          </p:cNvSpPr>
          <p:nvPr>
            <p:ph type="title"/>
          </p:nvPr>
        </p:nvSpPr>
        <p:spPr>
          <a:xfrm>
            <a:off x="722313" y="2571750"/>
            <a:ext cx="7772401" cy="492314"/>
          </a:xfrm>
          <a:prstGeom prst="rect">
            <a:avLst/>
          </a:prstGeom>
        </p:spPr>
        <p:txBody>
          <a:bodyPr anchor="t"/>
          <a:lstStyle>
            <a:lvl1pPr algn="l">
              <a:defRPr sz="2888" b="1" cap="all">
                <a:solidFill>
                  <a:srgbClr val="082881"/>
                </a:solidFill>
              </a:defRPr>
            </a:lvl1pPr>
          </a:lstStyle>
          <a:p>
            <a:r>
              <a:rPr lang="en-US" dirty="0"/>
              <a:t>Click to edit Master title style</a:t>
            </a:r>
            <a:endParaRPr lang="en-GB" dirty="0"/>
          </a:p>
        </p:txBody>
      </p:sp>
      <p:sp>
        <p:nvSpPr>
          <p:cNvPr id="9" name="Text Placeholder 2"/>
          <p:cNvSpPr>
            <a:spLocks noGrp="1"/>
          </p:cNvSpPr>
          <p:nvPr>
            <p:ph type="body" idx="1" hasCustomPrompt="1"/>
          </p:nvPr>
        </p:nvSpPr>
        <p:spPr>
          <a:xfrm>
            <a:off x="1031408" y="3383908"/>
            <a:ext cx="7470989" cy="785086"/>
          </a:xfrm>
          <a:prstGeom prst="rect">
            <a:avLst/>
          </a:prstGeom>
        </p:spPr>
        <p:txBody>
          <a:bodyPr anchor="t">
            <a:normAutofit/>
          </a:bodyPr>
          <a:lstStyle>
            <a:lvl1pPr marL="0" indent="0">
              <a:buNone/>
              <a:defRPr sz="2250" b="1">
                <a:solidFill>
                  <a:schemeClr val="tx2">
                    <a:lumMod val="60000"/>
                    <a:lumOff val="40000"/>
                  </a:schemeClr>
                </a:solidFill>
              </a:defRPr>
            </a:lvl1pPr>
            <a:lvl2pPr marL="329810" indent="0">
              <a:buNone/>
              <a:defRPr sz="1275">
                <a:solidFill>
                  <a:schemeClr val="tx1">
                    <a:tint val="75000"/>
                  </a:schemeClr>
                </a:solidFill>
              </a:defRPr>
            </a:lvl2pPr>
            <a:lvl3pPr marL="659619" indent="0">
              <a:buNone/>
              <a:defRPr sz="1163">
                <a:solidFill>
                  <a:schemeClr val="tx1">
                    <a:tint val="75000"/>
                  </a:schemeClr>
                </a:solidFill>
              </a:defRPr>
            </a:lvl3pPr>
            <a:lvl4pPr marL="989428" indent="0">
              <a:buNone/>
              <a:defRPr sz="1013">
                <a:solidFill>
                  <a:schemeClr val="tx1">
                    <a:tint val="75000"/>
                  </a:schemeClr>
                </a:solidFill>
              </a:defRPr>
            </a:lvl4pPr>
            <a:lvl5pPr marL="1319237" indent="0">
              <a:buNone/>
              <a:defRPr sz="1013">
                <a:solidFill>
                  <a:schemeClr val="tx1">
                    <a:tint val="75000"/>
                  </a:schemeClr>
                </a:solidFill>
              </a:defRPr>
            </a:lvl5pPr>
            <a:lvl6pPr marL="1649047" indent="0">
              <a:buNone/>
              <a:defRPr sz="1013">
                <a:solidFill>
                  <a:schemeClr val="tx1">
                    <a:tint val="75000"/>
                  </a:schemeClr>
                </a:solidFill>
              </a:defRPr>
            </a:lvl6pPr>
            <a:lvl7pPr marL="1978856" indent="0">
              <a:buNone/>
              <a:defRPr sz="1013">
                <a:solidFill>
                  <a:schemeClr val="tx1">
                    <a:tint val="75000"/>
                  </a:schemeClr>
                </a:solidFill>
              </a:defRPr>
            </a:lvl7pPr>
            <a:lvl8pPr marL="2308665" indent="0">
              <a:buNone/>
              <a:defRPr sz="1013">
                <a:solidFill>
                  <a:schemeClr val="tx1">
                    <a:tint val="75000"/>
                  </a:schemeClr>
                </a:solidFill>
              </a:defRPr>
            </a:lvl8pPr>
            <a:lvl9pPr marL="2638473" indent="0">
              <a:buNone/>
              <a:defRPr sz="1013">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13041884"/>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vider">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56B20979-5863-4441-98EF-3C452FE5AF64}" type="datetime2">
              <a:rPr lang="en-US" smtClean="0">
                <a:solidFill>
                  <a:srgbClr val="FFFFFF"/>
                </a:solidFill>
              </a:rPr>
              <a:t>Monday, November 13, 2023</a:t>
            </a:fld>
            <a:endParaRPr lang="en-US">
              <a:solidFill>
                <a:srgbClr val="FFFFFF"/>
              </a:solidFill>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0FDFE2F2-D9B1-44B0-9401-A982F5CBFF59}" type="slidenum">
              <a:rPr lang="en-US" smtClean="0">
                <a:solidFill>
                  <a:srgbClr val="FFFFFF"/>
                </a:solidFill>
              </a:rPr>
              <a:pPr/>
              <a:t>‹#›</a:t>
            </a:fld>
            <a:endParaRPr lang="en-US">
              <a:solidFill>
                <a:srgbClr val="FFFFFF"/>
              </a:solidFill>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439303" y="4757287"/>
            <a:ext cx="1270535" cy="332072"/>
          </a:xfrm>
          <a:prstGeom prst="rect">
            <a:avLst/>
          </a:prstGeom>
        </p:spPr>
      </p:pic>
    </p:spTree>
    <p:extLst>
      <p:ext uri="{BB962C8B-B14F-4D97-AF65-F5344CB8AC3E}">
        <p14:creationId xmlns:p14="http://schemas.microsoft.com/office/powerpoint/2010/main" val="423131846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0" y="0"/>
            <a:ext cx="5918948" cy="5143500"/>
          </a:xfrm>
          <a:effectLst/>
        </p:spPr>
        <p:txBody>
          <a:bodyPr rtlCol="0">
            <a:normAutofit/>
          </a:bodyPr>
          <a:lstStyle>
            <a:lvl1pPr marL="0" indent="0">
              <a:buNone/>
              <a:defRPr sz="1575">
                <a:ln>
                  <a:noFill/>
                </a:ln>
                <a:solidFill>
                  <a:schemeClr val="bg1">
                    <a:lumMod val="85000"/>
                  </a:schemeClr>
                </a:solidFill>
              </a:defRPr>
            </a:lvl1pPr>
          </a:lstStyle>
          <a:p>
            <a:pPr lvl="0"/>
            <a:endParaRPr lang="en-US" noProof="0" dirty="0"/>
          </a:p>
        </p:txBody>
      </p:sp>
    </p:spTree>
    <p:extLst>
      <p:ext uri="{BB962C8B-B14F-4D97-AF65-F5344CB8AC3E}">
        <p14:creationId xmlns:p14="http://schemas.microsoft.com/office/powerpoint/2010/main" val="276742505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86435" y="1978533"/>
            <a:ext cx="3203828" cy="2326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1978533"/>
            <a:ext cx="3202685" cy="2326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smtClean="0"/>
              <a:t>11/13/2023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412005704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Homepage2">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805779" y="3268494"/>
            <a:ext cx="1338222" cy="1867862"/>
          </a:xfrm>
          <a:prstGeom prst="rect">
            <a:avLst/>
          </a:prstGeom>
        </p:spPr>
      </p:pic>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5638099" y="-23746"/>
            <a:ext cx="2630301" cy="1720494"/>
          </a:xfrm>
          <a:prstGeom prst="rect">
            <a:avLst/>
          </a:prstGeom>
        </p:spPr>
      </p:pic>
      <p:pic>
        <p:nvPicPr>
          <p:cNvPr id="9" name="Picture 8"/>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3132298" y="-11767"/>
            <a:ext cx="2850204" cy="1714108"/>
          </a:xfrm>
          <a:prstGeom prst="rect">
            <a:avLst/>
          </a:prstGeom>
        </p:spPr>
      </p:pic>
      <p:pic>
        <p:nvPicPr>
          <p:cNvPr id="42" name="Picture 41"/>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0" y="3709886"/>
            <a:ext cx="2548647" cy="1433614"/>
          </a:xfrm>
          <a:prstGeom prst="rect">
            <a:avLst/>
          </a:prstGeom>
        </p:spPr>
      </p:pic>
      <p:sp>
        <p:nvSpPr>
          <p:cNvPr id="11" name="Rectangle 10"/>
          <p:cNvSpPr/>
          <p:nvPr userDrawn="1"/>
        </p:nvSpPr>
        <p:spPr>
          <a:xfrm>
            <a:off x="0" y="1695450"/>
            <a:ext cx="4933950" cy="2009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itle 1"/>
          <p:cNvSpPr>
            <a:spLocks noGrp="1"/>
          </p:cNvSpPr>
          <p:nvPr>
            <p:ph type="ctrTitle" hasCustomPrompt="1"/>
          </p:nvPr>
        </p:nvSpPr>
        <p:spPr>
          <a:xfrm>
            <a:off x="289260" y="1973499"/>
            <a:ext cx="4406565" cy="978729"/>
          </a:xfrm>
        </p:spPr>
        <p:txBody>
          <a:bodyPr vert="horz" wrap="square" lIns="0" tIns="45720" rIns="91440" bIns="45720" rtlCol="0" anchor="ctr" anchorCtr="0">
            <a:spAutoFit/>
          </a:bodyPr>
          <a:lstStyle>
            <a:lvl1pPr>
              <a:defRPr lang="en-US" sz="3200" b="1" dirty="0">
                <a:latin typeface="Arial Narrow" panose="020B0606020202030204" pitchFamily="34" charset="0"/>
              </a:defRPr>
            </a:lvl1pPr>
          </a:lstStyle>
          <a:p>
            <a:pPr lvl="0"/>
            <a:r>
              <a:rPr lang="en-US" dirty="0"/>
              <a:t>Strong foundations,</a:t>
            </a:r>
            <a:br>
              <a:rPr lang="en-US" dirty="0"/>
            </a:br>
            <a:r>
              <a:rPr lang="en-US" dirty="0"/>
              <a:t>Solid future</a:t>
            </a:r>
          </a:p>
        </p:txBody>
      </p:sp>
      <p:sp>
        <p:nvSpPr>
          <p:cNvPr id="25" name="Rectangle 24"/>
          <p:cNvSpPr/>
          <p:nvPr userDrawn="1"/>
        </p:nvSpPr>
        <p:spPr>
          <a:xfrm>
            <a:off x="4103688" y="1695450"/>
            <a:ext cx="2783772" cy="2019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Title 1"/>
          <p:cNvSpPr txBox="1">
            <a:spLocks/>
          </p:cNvSpPr>
          <p:nvPr userDrawn="1"/>
        </p:nvSpPr>
        <p:spPr>
          <a:xfrm>
            <a:off x="4174037" y="1864725"/>
            <a:ext cx="2588276" cy="1671227"/>
          </a:xfrm>
          <a:prstGeom prst="rect">
            <a:avLst/>
          </a:prstGeom>
        </p:spPr>
        <p:txBody>
          <a:bodyPr vert="horz" wrap="square" lIns="0" tIns="45720" rIns="91440" bIns="45720" rtlCol="0" anchor="ctr" anchorCtr="0">
            <a:spAutoFit/>
          </a:bodyPr>
          <a:lstStyle>
            <a:lvl1pPr algn="l" defTabSz="685783" rtl="0" eaLnBrk="1" latinLnBrk="0" hangingPunct="1">
              <a:lnSpc>
                <a:spcPct val="90000"/>
              </a:lnSpc>
              <a:spcBef>
                <a:spcPct val="0"/>
              </a:spcBef>
              <a:buNone/>
              <a:defRPr sz="2100" b="1" kern="1200">
                <a:solidFill>
                  <a:schemeClr val="accent1"/>
                </a:solidFill>
                <a:latin typeface="+mj-lt"/>
                <a:ea typeface="+mj-ea"/>
                <a:cs typeface="+mj-cs"/>
              </a:defRPr>
            </a:lvl1pPr>
          </a:lstStyle>
          <a:p>
            <a:pPr algn="ctr"/>
            <a:r>
              <a:rPr lang="en-US" sz="2100" b="0" dirty="0">
                <a:solidFill>
                  <a:schemeClr val="bg1"/>
                </a:solidFill>
                <a:latin typeface="Arial Narrow" panose="020B0606020202030204" pitchFamily="34" charset="0"/>
              </a:rPr>
              <a:t>More than</a:t>
            </a:r>
            <a:r>
              <a:rPr lang="en-US" sz="3600" b="0" dirty="0">
                <a:solidFill>
                  <a:schemeClr val="bg1"/>
                </a:solidFill>
                <a:latin typeface="Arial Narrow" panose="020B0606020202030204" pitchFamily="34" charset="0"/>
              </a:rPr>
              <a:t> </a:t>
            </a:r>
          </a:p>
          <a:p>
            <a:pPr algn="ctr"/>
            <a:r>
              <a:rPr lang="en-US" sz="3600" b="0" dirty="0">
                <a:solidFill>
                  <a:schemeClr val="bg1"/>
                </a:solidFill>
                <a:latin typeface="Arial Narrow" panose="020B0606020202030204" pitchFamily="34" charset="0"/>
              </a:rPr>
              <a:t>107 years </a:t>
            </a:r>
            <a:r>
              <a:rPr lang="en-US" b="0" dirty="0">
                <a:solidFill>
                  <a:schemeClr val="bg1"/>
                </a:solidFill>
                <a:latin typeface="Arial Narrow" panose="020B0606020202030204" pitchFamily="34" charset="0"/>
              </a:rPr>
              <a:t>of international</a:t>
            </a:r>
            <a:r>
              <a:rPr lang="en-US" b="0" baseline="0" dirty="0">
                <a:solidFill>
                  <a:schemeClr val="bg1"/>
                </a:solidFill>
                <a:latin typeface="Arial Narrow" panose="020B0606020202030204" pitchFamily="34" charset="0"/>
              </a:rPr>
              <a:t> experience in </a:t>
            </a:r>
            <a:r>
              <a:rPr lang="en-US" b="0" dirty="0">
                <a:solidFill>
                  <a:schemeClr val="bg1"/>
                </a:solidFill>
                <a:latin typeface="Arial Narrow" panose="020B0606020202030204" pitchFamily="34" charset="0"/>
              </a:rPr>
              <a:t>foundation solutions</a:t>
            </a:r>
          </a:p>
        </p:txBody>
      </p:sp>
      <p:pic>
        <p:nvPicPr>
          <p:cNvPr id="23" name="Picture 22"/>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289260" y="3035030"/>
            <a:ext cx="1931266" cy="500922"/>
          </a:xfrm>
          <a:prstGeom prst="rect">
            <a:avLst/>
          </a:prstGeom>
        </p:spPr>
      </p:pic>
      <p:pic>
        <p:nvPicPr>
          <p:cNvPr id="31" name="Picture 30"/>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159766" y="3809930"/>
            <a:ext cx="743296" cy="364214"/>
          </a:xfrm>
          <a:prstGeom prst="roundRect">
            <a:avLst>
              <a:gd name="adj" fmla="val 15147"/>
            </a:avLst>
          </a:prstGeom>
          <a:solidFill>
            <a:srgbClr val="FFFFFF">
              <a:shade val="85000"/>
            </a:srgbClr>
          </a:solidFill>
          <a:ln>
            <a:noFill/>
          </a:ln>
          <a:effectLst/>
        </p:spPr>
      </p:pic>
      <p:pic>
        <p:nvPicPr>
          <p:cNvPr id="32" name="Picture 31"/>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159766" y="4681038"/>
            <a:ext cx="715536" cy="350612"/>
          </a:xfrm>
          <a:prstGeom prst="roundRect">
            <a:avLst>
              <a:gd name="adj" fmla="val 13831"/>
            </a:avLst>
          </a:prstGeom>
          <a:solidFill>
            <a:srgbClr val="FFFFFF">
              <a:shade val="85000"/>
            </a:srgbClr>
          </a:solidFill>
          <a:ln>
            <a:noFill/>
          </a:ln>
          <a:effectLst/>
        </p:spPr>
      </p:pic>
      <p:pic>
        <p:nvPicPr>
          <p:cNvPr id="33" name="Picture 32"/>
          <p:cNvPicPr>
            <a:picLocks noChangeAspect="1"/>
          </p:cNvPicPr>
          <p:nvPr userDrawn="1"/>
        </p:nvPicPr>
        <p:blipFill>
          <a:blip r:embed="rId9" cstate="screen">
            <a:extLst>
              <a:ext uri="{28A0092B-C50C-407E-A947-70E740481C1C}">
                <a14:useLocalDpi xmlns:a14="http://schemas.microsoft.com/office/drawing/2010/main" val="0"/>
              </a:ext>
            </a:extLst>
          </a:blip>
          <a:stretch>
            <a:fillRect/>
          </a:stretch>
        </p:blipFill>
        <p:spPr>
          <a:xfrm>
            <a:off x="159766" y="4252285"/>
            <a:ext cx="571652" cy="350612"/>
          </a:xfrm>
          <a:prstGeom prst="roundRect">
            <a:avLst>
              <a:gd name="adj" fmla="val 11736"/>
            </a:avLst>
          </a:prstGeom>
          <a:solidFill>
            <a:srgbClr val="FFFFFF">
              <a:shade val="85000"/>
            </a:srgbClr>
          </a:solidFill>
          <a:ln>
            <a:noFill/>
          </a:ln>
          <a:effectLst/>
        </p:spPr>
      </p:pic>
      <p:pic>
        <p:nvPicPr>
          <p:cNvPr id="3" name="Picture 2"/>
          <p:cNvPicPr>
            <a:picLocks noChangeAspect="1"/>
          </p:cNvPicPr>
          <p:nvPr userDrawn="1"/>
        </p:nvPicPr>
        <p:blipFill rotWithShape="1">
          <a:blip r:embed="rId10" cstate="screen">
            <a:extLst>
              <a:ext uri="{28A0092B-C50C-407E-A947-70E740481C1C}">
                <a14:useLocalDpi xmlns:a14="http://schemas.microsoft.com/office/drawing/2010/main" val="0"/>
              </a:ext>
            </a:extLst>
          </a:blip>
          <a:srcRect/>
          <a:stretch/>
        </p:blipFill>
        <p:spPr>
          <a:xfrm>
            <a:off x="-10500" y="-2688"/>
            <a:ext cx="2141175" cy="1696260"/>
          </a:xfrm>
          <a:prstGeom prst="rect">
            <a:avLst/>
          </a:prstGeom>
        </p:spPr>
      </p:pic>
      <p:pic>
        <p:nvPicPr>
          <p:cNvPr id="4" name="Picture 3"/>
          <p:cNvPicPr>
            <a:picLocks noChangeAspect="1"/>
          </p:cNvPicPr>
          <p:nvPr userDrawn="1"/>
        </p:nvPicPr>
        <p:blipFill>
          <a:blip r:embed="rId11" cstate="screen">
            <a:extLst>
              <a:ext uri="{28A0092B-C50C-407E-A947-70E740481C1C}">
                <a14:useLocalDpi xmlns:a14="http://schemas.microsoft.com/office/drawing/2010/main" val="0"/>
              </a:ext>
            </a:extLst>
          </a:blip>
          <a:stretch>
            <a:fillRect/>
          </a:stretch>
        </p:blipFill>
        <p:spPr>
          <a:xfrm>
            <a:off x="7996137" y="-12416"/>
            <a:ext cx="1147863" cy="1719610"/>
          </a:xfrm>
          <a:prstGeom prst="rect">
            <a:avLst/>
          </a:prstGeom>
        </p:spPr>
      </p:pic>
      <p:pic>
        <p:nvPicPr>
          <p:cNvPr id="5" name="Picture 4"/>
          <p:cNvPicPr>
            <a:picLocks noChangeAspect="1"/>
          </p:cNvPicPr>
          <p:nvPr userDrawn="1"/>
        </p:nvPicPr>
        <p:blipFill>
          <a:blip r:embed="rId12" cstate="screen">
            <a:extLst>
              <a:ext uri="{28A0092B-C50C-407E-A947-70E740481C1C}">
                <a14:useLocalDpi xmlns:a14="http://schemas.microsoft.com/office/drawing/2010/main" val="0"/>
              </a:ext>
            </a:extLst>
          </a:blip>
          <a:stretch>
            <a:fillRect/>
          </a:stretch>
        </p:blipFill>
        <p:spPr>
          <a:xfrm>
            <a:off x="6762313" y="3705022"/>
            <a:ext cx="1073500" cy="1431334"/>
          </a:xfrm>
          <a:prstGeom prst="rect">
            <a:avLst/>
          </a:prstGeom>
        </p:spPr>
      </p:pic>
      <p:pic>
        <p:nvPicPr>
          <p:cNvPr id="6" name="Picture 5"/>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2549419" y="3705022"/>
            <a:ext cx="4212894" cy="1431334"/>
          </a:xfrm>
          <a:prstGeom prst="rect">
            <a:avLst/>
          </a:prstGeom>
        </p:spPr>
      </p:pic>
      <p:pic>
        <p:nvPicPr>
          <p:cNvPr id="7" name="Picture 6"/>
          <p:cNvPicPr>
            <a:picLocks noChangeAspect="1"/>
          </p:cNvPicPr>
          <p:nvPr userDrawn="1"/>
        </p:nvPicPr>
        <p:blipFill>
          <a:blip r:embed="rId14" cstate="screen">
            <a:extLst>
              <a:ext uri="{28A0092B-C50C-407E-A947-70E740481C1C}">
                <a14:useLocalDpi xmlns:a14="http://schemas.microsoft.com/office/drawing/2010/main" val="0"/>
              </a:ext>
            </a:extLst>
          </a:blip>
          <a:stretch>
            <a:fillRect/>
          </a:stretch>
        </p:blipFill>
        <p:spPr>
          <a:xfrm>
            <a:off x="2131447" y="9"/>
            <a:ext cx="1268092" cy="1690789"/>
          </a:xfrm>
          <a:prstGeom prst="rect">
            <a:avLst/>
          </a:prstGeom>
        </p:spPr>
      </p:pic>
      <p:pic>
        <p:nvPicPr>
          <p:cNvPr id="8" name="Picture 7"/>
          <p:cNvPicPr>
            <a:picLocks noChangeAspect="1"/>
          </p:cNvPicPr>
          <p:nvPr userDrawn="1"/>
        </p:nvPicPr>
        <p:blipFill rotWithShape="1">
          <a:blip r:embed="rId15" cstate="screen">
            <a:extLst>
              <a:ext uri="{28A0092B-C50C-407E-A947-70E740481C1C}">
                <a14:useLocalDpi xmlns:a14="http://schemas.microsoft.com/office/drawing/2010/main" val="0"/>
              </a:ext>
            </a:extLst>
          </a:blip>
          <a:srcRect/>
          <a:stretch/>
        </p:blipFill>
        <p:spPr>
          <a:xfrm>
            <a:off x="6887461" y="1694732"/>
            <a:ext cx="2256539" cy="2012306"/>
          </a:xfrm>
          <a:prstGeom prst="rect">
            <a:avLst/>
          </a:prstGeom>
        </p:spPr>
      </p:pic>
    </p:spTree>
    <p:extLst>
      <p:ext uri="{BB962C8B-B14F-4D97-AF65-F5344CB8AC3E}">
        <p14:creationId xmlns:p14="http://schemas.microsoft.com/office/powerpoint/2010/main" val="28085970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94086" y="2861822"/>
            <a:ext cx="7555832" cy="383182"/>
          </a:xfrm>
        </p:spPr>
        <p:txBody>
          <a:bodyPr wrap="square" lIns="0" anchor="b">
            <a:spAutoFit/>
          </a:bodyPr>
          <a:lstStyle>
            <a:lvl1pPr algn="ctr">
              <a:defRPr sz="2100" b="1"/>
            </a:lvl1pPr>
          </a:lstStyle>
          <a:p>
            <a:r>
              <a:rPr lang="en-US" dirty="0"/>
              <a:t>Click to edit Master title style</a:t>
            </a:r>
          </a:p>
        </p:txBody>
      </p:sp>
      <p:sp>
        <p:nvSpPr>
          <p:cNvPr id="3" name="Subtitle 2"/>
          <p:cNvSpPr>
            <a:spLocks noGrp="1"/>
          </p:cNvSpPr>
          <p:nvPr>
            <p:ph type="subTitle" idx="1"/>
          </p:nvPr>
        </p:nvSpPr>
        <p:spPr>
          <a:xfrm>
            <a:off x="794086" y="3167672"/>
            <a:ext cx="7555832" cy="300082"/>
          </a:xfrm>
        </p:spPr>
        <p:txBody>
          <a:bodyPr wrap="square" lIns="0">
            <a:spAutoFit/>
          </a:bodyPr>
          <a:lstStyle>
            <a:lvl1pPr marL="0" indent="0" algn="ctr">
              <a:buNone/>
              <a:defRPr sz="1500">
                <a:solidFill>
                  <a:schemeClr val="accent2"/>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23882" y="1696991"/>
            <a:ext cx="3496236" cy="906836"/>
          </a:xfrm>
          <a:prstGeom prst="rect">
            <a:avLst/>
          </a:prstGeom>
        </p:spPr>
      </p:pic>
    </p:spTree>
    <p:extLst>
      <p:ext uri="{BB962C8B-B14F-4D97-AF65-F5344CB8AC3E}">
        <p14:creationId xmlns:p14="http://schemas.microsoft.com/office/powerpoint/2010/main" val="44424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p:spTree>
      <p:nvGrpSpPr>
        <p:cNvPr id="1" name=""/>
        <p:cNvGrpSpPr/>
        <p:nvPr/>
      </p:nvGrpSpPr>
      <p:grpSpPr>
        <a:xfrm>
          <a:off x="0" y="0"/>
          <a:ext cx="0" cy="0"/>
          <a:chOff x="0" y="0"/>
          <a:chExt cx="0" cy="0"/>
        </a:xfrm>
      </p:grpSpPr>
      <p:sp>
        <p:nvSpPr>
          <p:cNvPr id="2" name="Title 1"/>
          <p:cNvSpPr>
            <a:spLocks noGrp="1"/>
          </p:cNvSpPr>
          <p:nvPr>
            <p:ph type="title"/>
          </p:nvPr>
        </p:nvSpPr>
        <p:spPr>
          <a:xfrm>
            <a:off x="225239" y="273845"/>
            <a:ext cx="8854888" cy="424732"/>
          </a:xfrm>
          <a:prstGeom prst="rect">
            <a:avLst/>
          </a:prstGeo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225239" y="1064796"/>
            <a:ext cx="8854888" cy="356792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4D4E4E"/>
                </a:solidFill>
              </a:defRPr>
            </a:lvl1pPr>
          </a:lstStyle>
          <a:p>
            <a:fld id="{942996B4-1E01-A246-9427-D5DCD7292742}" type="datetime2">
              <a:rPr lang="en-US" smtClean="0"/>
              <a:pPr/>
              <a:t>Monday, November 13, 2023</a:t>
            </a:fld>
            <a:endParaRPr lang="en-US" dirty="0"/>
          </a:p>
        </p:txBody>
      </p:sp>
      <p:sp>
        <p:nvSpPr>
          <p:cNvPr id="6" name="Slide Number Placeholder 5"/>
          <p:cNvSpPr>
            <a:spLocks noGrp="1"/>
          </p:cNvSpPr>
          <p:nvPr>
            <p:ph type="sldNum" sz="quarter" idx="12"/>
          </p:nvPr>
        </p:nvSpPr>
        <p:spPr/>
        <p:txBody>
          <a:bodyPr/>
          <a:lstStyle/>
          <a:p>
            <a:fld id="{0FDFE2F2-D9B1-44B0-9401-A982F5CBFF59}" type="slidenum">
              <a:rPr lang="en-US" smtClean="0"/>
              <a:t>‹#›</a:t>
            </a:fld>
            <a:endParaRPr lang="en-US"/>
          </a:p>
        </p:txBody>
      </p:sp>
      <p:sp>
        <p:nvSpPr>
          <p:cNvPr id="8" name="Text Placeholder 7"/>
          <p:cNvSpPr>
            <a:spLocks noGrp="1"/>
          </p:cNvSpPr>
          <p:nvPr>
            <p:ph type="body" sz="quarter" idx="13"/>
          </p:nvPr>
        </p:nvSpPr>
        <p:spPr>
          <a:xfrm>
            <a:off x="225239" y="636879"/>
            <a:ext cx="8854888" cy="369332"/>
          </a:xfrm>
          <a:prstGeom prst="rect">
            <a:avLst/>
          </a:prstGeom>
        </p:spPr>
        <p:txBody>
          <a:bodyPr wrap="square">
            <a:spAutoFit/>
          </a:bodyPr>
          <a:lstStyle>
            <a:lvl1pPr marL="0" indent="0">
              <a:buNone/>
              <a:tabLst/>
              <a:defRPr sz="1800" b="1">
                <a:solidFill>
                  <a:schemeClr val="accent2"/>
                </a:solidFill>
              </a:defRPr>
            </a:lvl1pPr>
          </a:lstStyle>
          <a:p>
            <a:pPr lvl="0"/>
            <a:r>
              <a:rPr lang="nl-BE" dirty="0"/>
              <a:t>Click to edit Master </a:t>
            </a:r>
            <a:r>
              <a:rPr lang="nl-BE" dirty="0" err="1"/>
              <a:t>text</a:t>
            </a:r>
            <a:r>
              <a:rPr lang="nl-BE" dirty="0"/>
              <a:t> </a:t>
            </a:r>
            <a:r>
              <a:rPr lang="nl-BE" dirty="0" err="1"/>
              <a:t>styles</a:t>
            </a:r>
            <a:endParaRPr lang="en-US" dirty="0"/>
          </a:p>
        </p:txBody>
      </p:sp>
      <p:sp>
        <p:nvSpPr>
          <p:cNvPr id="12" name="Text Placeholder 11"/>
          <p:cNvSpPr>
            <a:spLocks noGrp="1"/>
          </p:cNvSpPr>
          <p:nvPr>
            <p:ph type="body" sz="quarter" idx="14" hasCustomPrompt="1"/>
          </p:nvPr>
        </p:nvSpPr>
        <p:spPr>
          <a:xfrm>
            <a:off x="1962150" y="4846638"/>
            <a:ext cx="3133725" cy="195262"/>
          </a:xfrm>
          <a:prstGeom prst="rect">
            <a:avLst/>
          </a:prstGeom>
        </p:spPr>
        <p:txBody>
          <a:bodyPr>
            <a:noAutofit/>
          </a:bodyPr>
          <a:lstStyle>
            <a:lvl1pPr marL="0" indent="0">
              <a:buNone/>
              <a:defRPr sz="680">
                <a:solidFill>
                  <a:srgbClr val="4D4E4E"/>
                </a:solidFill>
              </a:defRPr>
            </a:lvl1pPr>
            <a:lvl2pPr marL="342891" indent="0">
              <a:buNone/>
              <a:defRPr sz="680">
                <a:solidFill>
                  <a:schemeClr val="bg1"/>
                </a:solidFill>
              </a:defRPr>
            </a:lvl2pPr>
            <a:lvl3pPr marL="685782" indent="0">
              <a:buNone/>
              <a:defRPr sz="680">
                <a:solidFill>
                  <a:schemeClr val="bg1"/>
                </a:solidFill>
              </a:defRPr>
            </a:lvl3pPr>
            <a:lvl4pPr marL="1028674" indent="0">
              <a:buNone/>
              <a:defRPr sz="680">
                <a:solidFill>
                  <a:schemeClr val="bg1"/>
                </a:solidFill>
              </a:defRPr>
            </a:lvl4pPr>
            <a:lvl5pPr marL="1371566" indent="0">
              <a:buNone/>
              <a:defRPr sz="680">
                <a:solidFill>
                  <a:schemeClr val="bg1"/>
                </a:solidFill>
              </a:defRPr>
            </a:lvl5pPr>
          </a:lstStyle>
          <a:p>
            <a:pPr lvl="0"/>
            <a:r>
              <a:rPr lang="en-US" dirty="0"/>
              <a:t>ECSMGE 2019</a:t>
            </a:r>
            <a:endParaRPr lang="nl-BE" dirty="0"/>
          </a:p>
        </p:txBody>
      </p:sp>
    </p:spTree>
    <p:extLst>
      <p:ext uri="{BB962C8B-B14F-4D97-AF65-F5344CB8AC3E}">
        <p14:creationId xmlns:p14="http://schemas.microsoft.com/office/powerpoint/2010/main" val="612720440"/>
      </p:ext>
    </p:extLst>
  </p:cSld>
  <p:clrMapOvr>
    <a:masterClrMapping/>
  </p:clrMapOvr>
  <p:transition spd="slow">
    <p:fade/>
  </p:transition>
  <p:extLst>
    <p:ext uri="{DCECCB84-F9BA-43D5-87BE-67443E8EF086}">
      <p15:sldGuideLst xmlns:p15="http://schemas.microsoft.com/office/powerpoint/2012/main">
        <p15:guide id="1" pos="14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mbered">
    <p:spTree>
      <p:nvGrpSpPr>
        <p:cNvPr id="1" name=""/>
        <p:cNvGrpSpPr/>
        <p:nvPr/>
      </p:nvGrpSpPr>
      <p:grpSpPr>
        <a:xfrm>
          <a:off x="0" y="0"/>
          <a:ext cx="0" cy="0"/>
          <a:chOff x="0" y="0"/>
          <a:chExt cx="0" cy="0"/>
        </a:xfrm>
      </p:grpSpPr>
      <p:sp>
        <p:nvSpPr>
          <p:cNvPr id="2" name="Title 1"/>
          <p:cNvSpPr>
            <a:spLocks noGrp="1"/>
          </p:cNvSpPr>
          <p:nvPr>
            <p:ph type="title"/>
          </p:nvPr>
        </p:nvSpPr>
        <p:spPr>
          <a:xfrm>
            <a:off x="225239" y="273845"/>
            <a:ext cx="8854888" cy="424732"/>
          </a:xfrm>
          <a:prstGeom prst="rect">
            <a:avLst/>
          </a:prstGeo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225239" y="1064796"/>
            <a:ext cx="8854888" cy="3567928"/>
          </a:xfrm>
          <a:prstGeom prst="rect">
            <a:avLst/>
          </a:prstGeom>
        </p:spPr>
        <p:txBody>
          <a:bodyPr/>
          <a:lstStyle>
            <a:lvl1pPr marL="342892" indent="-342892">
              <a:buFont typeface="+mj-lt"/>
              <a:buAutoNum type="arabicParenR"/>
              <a:defRPr>
                <a:solidFill>
                  <a:schemeClr val="tx1"/>
                </a:solidFill>
              </a:defRPr>
            </a:lvl1pPr>
            <a:lvl2pPr marL="600060" indent="-257168">
              <a:buFont typeface="+mj-lt"/>
              <a:buAutoNum type="arabicParenR"/>
              <a:defRPr>
                <a:solidFill>
                  <a:schemeClr val="tx1"/>
                </a:solidFill>
              </a:defRPr>
            </a:lvl2pPr>
            <a:lvl3pPr marL="942952" indent="-257168">
              <a:buFont typeface="+mj-lt"/>
              <a:buAutoNum type="arabicParenR"/>
              <a:defRPr>
                <a:solidFill>
                  <a:schemeClr val="tx1"/>
                </a:solidFill>
              </a:defRPr>
            </a:lvl3pPr>
            <a:lvl4pPr marL="1285843" indent="-257168">
              <a:buFont typeface="+mj-lt"/>
              <a:buAutoNum type="arabicParenR"/>
              <a:defRPr>
                <a:solidFill>
                  <a:schemeClr val="tx1"/>
                </a:solidFill>
              </a:defRPr>
            </a:lvl4pPr>
            <a:lvl5pPr marL="1628735" indent="-257168">
              <a:buFont typeface="+mj-lt"/>
              <a:buAutoNum type="arabi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0C5F1CA-FF15-774F-AD53-7AA050E6E5C1}" type="datetime2">
              <a:rPr lang="en-US" smtClean="0"/>
              <a:t>Monday, November 13, 2023</a:t>
            </a:fld>
            <a:endParaRPr lang="en-US"/>
          </a:p>
        </p:txBody>
      </p:sp>
      <p:sp>
        <p:nvSpPr>
          <p:cNvPr id="6" name="Slide Number Placeholder 5"/>
          <p:cNvSpPr>
            <a:spLocks noGrp="1"/>
          </p:cNvSpPr>
          <p:nvPr>
            <p:ph type="sldNum" sz="quarter" idx="12"/>
          </p:nvPr>
        </p:nvSpPr>
        <p:spPr/>
        <p:txBody>
          <a:bodyPr/>
          <a:lstStyle/>
          <a:p>
            <a:fld id="{0FDFE2F2-D9B1-44B0-9401-A982F5CBFF59}" type="slidenum">
              <a:rPr lang="en-US" smtClean="0"/>
              <a:t>‹#›</a:t>
            </a:fld>
            <a:endParaRPr lang="en-US"/>
          </a:p>
        </p:txBody>
      </p:sp>
      <p:sp>
        <p:nvSpPr>
          <p:cNvPr id="8" name="Text Placeholder 7"/>
          <p:cNvSpPr>
            <a:spLocks noGrp="1"/>
          </p:cNvSpPr>
          <p:nvPr>
            <p:ph type="body" sz="quarter" idx="13"/>
          </p:nvPr>
        </p:nvSpPr>
        <p:spPr>
          <a:xfrm>
            <a:off x="225239" y="636879"/>
            <a:ext cx="8854888" cy="369332"/>
          </a:xfrm>
          <a:prstGeom prst="rect">
            <a:avLst/>
          </a:prstGeom>
        </p:spPr>
        <p:txBody>
          <a:bodyPr wrap="square">
            <a:spAutoFit/>
          </a:bodyPr>
          <a:lstStyle>
            <a:lvl1pPr marL="0" indent="0">
              <a:buNone/>
              <a:tabLst/>
              <a:defRPr sz="1800" b="1">
                <a:solidFill>
                  <a:schemeClr val="accent2"/>
                </a:solidFill>
              </a:defRPr>
            </a:lvl1pPr>
          </a:lstStyle>
          <a:p>
            <a:pPr lvl="0"/>
            <a:r>
              <a:rPr lang="nl-BE" dirty="0"/>
              <a:t>Click to edit Master </a:t>
            </a:r>
            <a:r>
              <a:rPr lang="nl-BE" dirty="0" err="1"/>
              <a:t>text</a:t>
            </a:r>
            <a:r>
              <a:rPr lang="nl-BE" dirty="0"/>
              <a:t> </a:t>
            </a:r>
            <a:r>
              <a:rPr lang="nl-BE" dirty="0" err="1"/>
              <a:t>styles</a:t>
            </a:r>
            <a:endParaRPr lang="en-US" dirty="0"/>
          </a:p>
        </p:txBody>
      </p:sp>
      <p:sp>
        <p:nvSpPr>
          <p:cNvPr id="9" name="Text Placeholder 11"/>
          <p:cNvSpPr>
            <a:spLocks noGrp="1"/>
          </p:cNvSpPr>
          <p:nvPr>
            <p:ph type="body" sz="quarter" idx="14" hasCustomPrompt="1"/>
          </p:nvPr>
        </p:nvSpPr>
        <p:spPr>
          <a:xfrm>
            <a:off x="1962150" y="4846638"/>
            <a:ext cx="3133725" cy="195262"/>
          </a:xfrm>
          <a:prstGeom prst="rect">
            <a:avLst/>
          </a:prstGeom>
        </p:spPr>
        <p:txBody>
          <a:bodyPr>
            <a:noAutofit/>
          </a:bodyPr>
          <a:lstStyle>
            <a:lvl1pPr marL="0" indent="0">
              <a:buNone/>
              <a:defRPr sz="680">
                <a:solidFill>
                  <a:srgbClr val="4D4E4E"/>
                </a:solidFill>
              </a:defRPr>
            </a:lvl1pPr>
            <a:lvl2pPr marL="342891" indent="0">
              <a:buNone/>
              <a:defRPr sz="680">
                <a:solidFill>
                  <a:schemeClr val="bg1"/>
                </a:solidFill>
              </a:defRPr>
            </a:lvl2pPr>
            <a:lvl3pPr marL="685782" indent="0">
              <a:buNone/>
              <a:defRPr sz="680">
                <a:solidFill>
                  <a:schemeClr val="bg1"/>
                </a:solidFill>
              </a:defRPr>
            </a:lvl3pPr>
            <a:lvl4pPr marL="1028674" indent="0">
              <a:buNone/>
              <a:defRPr sz="680">
                <a:solidFill>
                  <a:schemeClr val="bg1"/>
                </a:solidFill>
              </a:defRPr>
            </a:lvl4pPr>
            <a:lvl5pPr marL="1371566" indent="0">
              <a:buNone/>
              <a:defRPr sz="680">
                <a:solidFill>
                  <a:schemeClr val="bg1"/>
                </a:solidFill>
              </a:defRPr>
            </a:lvl5pPr>
          </a:lstStyle>
          <a:p>
            <a:pPr lvl="0"/>
            <a:r>
              <a:rPr lang="en-US" dirty="0"/>
              <a:t>Your footer is placed here </a:t>
            </a:r>
            <a:endParaRPr lang="nl-BE" dirty="0"/>
          </a:p>
        </p:txBody>
      </p:sp>
    </p:spTree>
    <p:extLst>
      <p:ext uri="{BB962C8B-B14F-4D97-AF65-F5344CB8AC3E}">
        <p14:creationId xmlns:p14="http://schemas.microsoft.com/office/powerpoint/2010/main" val="1672393580"/>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5239" y="273845"/>
            <a:ext cx="8854888" cy="424732"/>
          </a:xfrm>
          <a:prstGeom prst="rect">
            <a:avLst/>
          </a:prstGeom>
        </p:spPr>
        <p:txBody>
          <a:bodyPr/>
          <a:lstStyle>
            <a:lvl1pPr>
              <a:defRPr b="1"/>
            </a:lvl1pPr>
          </a:lstStyle>
          <a:p>
            <a:r>
              <a:rPr lang="en-US" dirty="0"/>
              <a:t>Click to edit Master title style</a:t>
            </a:r>
          </a:p>
        </p:txBody>
      </p:sp>
      <p:sp>
        <p:nvSpPr>
          <p:cNvPr id="3" name="Date Placeholder 2"/>
          <p:cNvSpPr>
            <a:spLocks noGrp="1"/>
          </p:cNvSpPr>
          <p:nvPr>
            <p:ph type="dt" sz="half" idx="10"/>
          </p:nvPr>
        </p:nvSpPr>
        <p:spPr/>
        <p:txBody>
          <a:bodyPr/>
          <a:lstStyle/>
          <a:p>
            <a:fld id="{09A9FB51-81E9-6140-8AE6-B260F2EF04C4}" type="datetime2">
              <a:rPr lang="en-US" smtClean="0"/>
              <a:t>Monday, November 13, 2023</a:t>
            </a:fld>
            <a:endParaRPr lang="en-US"/>
          </a:p>
        </p:txBody>
      </p:sp>
      <p:sp>
        <p:nvSpPr>
          <p:cNvPr id="5" name="Slide Number Placeholder 4"/>
          <p:cNvSpPr>
            <a:spLocks noGrp="1"/>
          </p:cNvSpPr>
          <p:nvPr>
            <p:ph type="sldNum" sz="quarter" idx="12"/>
          </p:nvPr>
        </p:nvSpPr>
        <p:spPr/>
        <p:txBody>
          <a:bodyPr/>
          <a:lstStyle/>
          <a:p>
            <a:fld id="{0FDFE2F2-D9B1-44B0-9401-A982F5CBFF59}" type="slidenum">
              <a:rPr lang="en-US" smtClean="0"/>
              <a:t>‹#›</a:t>
            </a:fld>
            <a:endParaRPr lang="en-US"/>
          </a:p>
        </p:txBody>
      </p:sp>
      <p:sp>
        <p:nvSpPr>
          <p:cNvPr id="6" name="Text Placeholder 7"/>
          <p:cNvSpPr>
            <a:spLocks noGrp="1"/>
          </p:cNvSpPr>
          <p:nvPr>
            <p:ph type="body" sz="quarter" idx="13"/>
          </p:nvPr>
        </p:nvSpPr>
        <p:spPr>
          <a:xfrm>
            <a:off x="225239" y="636879"/>
            <a:ext cx="8854888" cy="369332"/>
          </a:xfrm>
          <a:prstGeom prst="rect">
            <a:avLst/>
          </a:prstGeom>
        </p:spPr>
        <p:txBody>
          <a:bodyPr wrap="square">
            <a:spAutoFit/>
          </a:bodyPr>
          <a:lstStyle>
            <a:lvl1pPr marL="0" indent="0">
              <a:buNone/>
              <a:tabLst/>
              <a:defRPr sz="1800" b="1">
                <a:solidFill>
                  <a:schemeClr val="accent2"/>
                </a:solidFill>
              </a:defRPr>
            </a:lvl1pPr>
          </a:lstStyle>
          <a:p>
            <a:pPr lvl="0"/>
            <a:r>
              <a:rPr lang="nl-BE" dirty="0"/>
              <a:t>Click to edit Master text styles</a:t>
            </a:r>
            <a:endParaRPr lang="en-US" dirty="0"/>
          </a:p>
        </p:txBody>
      </p:sp>
      <p:sp>
        <p:nvSpPr>
          <p:cNvPr id="7" name="Text Placeholder 11"/>
          <p:cNvSpPr>
            <a:spLocks noGrp="1"/>
          </p:cNvSpPr>
          <p:nvPr>
            <p:ph type="body" sz="quarter" idx="14" hasCustomPrompt="1"/>
          </p:nvPr>
        </p:nvSpPr>
        <p:spPr>
          <a:xfrm>
            <a:off x="2332540" y="4846422"/>
            <a:ext cx="3133725" cy="195262"/>
          </a:xfrm>
          <a:prstGeom prst="rect">
            <a:avLst/>
          </a:prstGeom>
        </p:spPr>
        <p:txBody>
          <a:bodyPr>
            <a:noAutofit/>
          </a:bodyPr>
          <a:lstStyle>
            <a:lvl1pPr marL="0" indent="0">
              <a:buNone/>
              <a:defRPr sz="680">
                <a:solidFill>
                  <a:srgbClr val="4D4E4E"/>
                </a:solidFill>
              </a:defRPr>
            </a:lvl1pPr>
            <a:lvl2pPr marL="342891" indent="0">
              <a:buNone/>
              <a:defRPr sz="680">
                <a:solidFill>
                  <a:schemeClr val="bg1"/>
                </a:solidFill>
              </a:defRPr>
            </a:lvl2pPr>
            <a:lvl3pPr marL="685782" indent="0">
              <a:buNone/>
              <a:defRPr sz="680">
                <a:solidFill>
                  <a:schemeClr val="bg1"/>
                </a:solidFill>
              </a:defRPr>
            </a:lvl3pPr>
            <a:lvl4pPr marL="1028674" indent="0">
              <a:buNone/>
              <a:defRPr sz="680">
                <a:solidFill>
                  <a:schemeClr val="bg1"/>
                </a:solidFill>
              </a:defRPr>
            </a:lvl4pPr>
            <a:lvl5pPr marL="1371566" indent="0">
              <a:buNone/>
              <a:defRPr sz="680">
                <a:solidFill>
                  <a:schemeClr val="bg1"/>
                </a:solidFill>
              </a:defRPr>
            </a:lvl5pPr>
          </a:lstStyle>
          <a:p>
            <a:pPr lvl="0"/>
            <a:r>
              <a:rPr lang="en-US" dirty="0"/>
              <a:t>ECSMGE 2019</a:t>
            </a:r>
            <a:endParaRPr lang="nl-BE" dirty="0"/>
          </a:p>
        </p:txBody>
      </p:sp>
    </p:spTree>
    <p:extLst>
      <p:ext uri="{BB962C8B-B14F-4D97-AF65-F5344CB8AC3E}">
        <p14:creationId xmlns:p14="http://schemas.microsoft.com/office/powerpoint/2010/main" val="255852911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Blu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2"/>
            <a:ext cx="9144000" cy="5142356"/>
          </a:xfrm>
          <a:prstGeom prst="rect">
            <a:avLst/>
          </a:prstGeom>
        </p:spPr>
      </p:pic>
      <p:sp>
        <p:nvSpPr>
          <p:cNvPr id="2" name="Title 1"/>
          <p:cNvSpPr>
            <a:spLocks noGrp="1"/>
          </p:cNvSpPr>
          <p:nvPr>
            <p:ph type="title"/>
          </p:nvPr>
        </p:nvSpPr>
        <p:spPr>
          <a:xfrm>
            <a:off x="225239" y="2359386"/>
            <a:ext cx="8854888" cy="424732"/>
          </a:xfrm>
          <a:prstGeom prst="rect">
            <a:avLst/>
          </a:prstGeom>
        </p:spPr>
        <p:txBody>
          <a:bodyPr anchor="ct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06B5091C-60FE-3A48-BE17-848207757261}" type="datetime2">
              <a:rPr lang="en-US" smtClean="0"/>
              <a:t>Monday, November 13, 2023</a:t>
            </a:fld>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0FDFE2F2-D9B1-44B0-9401-A982F5CBFF59}" type="slidenum">
              <a:rPr lang="en-US" smtClean="0"/>
              <a:pPr/>
              <a:t>‹#›</a:t>
            </a:fld>
            <a:endParaRPr lang="en-US"/>
          </a:p>
        </p:txBody>
      </p:sp>
      <p:pic>
        <p:nvPicPr>
          <p:cNvPr id="9" name="Picture 8"/>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783240" y="4785043"/>
            <a:ext cx="1019232" cy="265280"/>
          </a:xfrm>
          <a:prstGeom prst="rect">
            <a:avLst/>
          </a:prstGeom>
          <a:noFill/>
        </p:spPr>
      </p:pic>
      <p:sp>
        <p:nvSpPr>
          <p:cNvPr id="12" name="Text Placeholder 11"/>
          <p:cNvSpPr>
            <a:spLocks noGrp="1"/>
          </p:cNvSpPr>
          <p:nvPr>
            <p:ph type="body" sz="quarter" idx="14" hasCustomPrompt="1"/>
          </p:nvPr>
        </p:nvSpPr>
        <p:spPr>
          <a:xfrm>
            <a:off x="1962150" y="4846638"/>
            <a:ext cx="3133725" cy="195262"/>
          </a:xfrm>
          <a:prstGeom prst="rect">
            <a:avLst/>
          </a:prstGeom>
        </p:spPr>
        <p:txBody>
          <a:bodyPr>
            <a:noAutofit/>
          </a:bodyPr>
          <a:lstStyle>
            <a:lvl1pPr marL="0" indent="0">
              <a:buNone/>
              <a:defRPr sz="680">
                <a:solidFill>
                  <a:schemeClr val="bg1"/>
                </a:solidFill>
              </a:defRPr>
            </a:lvl1pPr>
            <a:lvl2pPr marL="342891" indent="0">
              <a:buNone/>
              <a:defRPr sz="680">
                <a:solidFill>
                  <a:schemeClr val="bg1"/>
                </a:solidFill>
              </a:defRPr>
            </a:lvl2pPr>
            <a:lvl3pPr marL="685782" indent="0">
              <a:buNone/>
              <a:defRPr sz="680">
                <a:solidFill>
                  <a:schemeClr val="bg1"/>
                </a:solidFill>
              </a:defRPr>
            </a:lvl3pPr>
            <a:lvl4pPr marL="1028674" indent="0">
              <a:buNone/>
              <a:defRPr sz="680">
                <a:solidFill>
                  <a:schemeClr val="bg1"/>
                </a:solidFill>
              </a:defRPr>
            </a:lvl4pPr>
            <a:lvl5pPr marL="1371566" indent="0">
              <a:buNone/>
              <a:defRPr sz="680">
                <a:solidFill>
                  <a:schemeClr val="bg1"/>
                </a:solidFill>
              </a:defRPr>
            </a:lvl5pPr>
          </a:lstStyle>
          <a:p>
            <a:pPr lvl="0"/>
            <a:r>
              <a:rPr lang="en-US" dirty="0"/>
              <a:t>Your footer is placed here </a:t>
            </a:r>
            <a:endParaRPr lang="nl-BE" dirty="0"/>
          </a:p>
        </p:txBody>
      </p:sp>
    </p:spTree>
    <p:extLst>
      <p:ext uri="{BB962C8B-B14F-4D97-AF65-F5344CB8AC3E}">
        <p14:creationId xmlns:p14="http://schemas.microsoft.com/office/powerpoint/2010/main" val="103604837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Grey">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2"/>
            <a:ext cx="9144000" cy="5142356"/>
          </a:xfrm>
          <a:prstGeom prst="rect">
            <a:avLst/>
          </a:prstGeom>
        </p:spPr>
      </p:pic>
      <p:sp>
        <p:nvSpPr>
          <p:cNvPr id="2" name="Title 1"/>
          <p:cNvSpPr>
            <a:spLocks noGrp="1"/>
          </p:cNvSpPr>
          <p:nvPr>
            <p:ph type="title"/>
          </p:nvPr>
        </p:nvSpPr>
        <p:spPr>
          <a:xfrm>
            <a:off x="225239" y="2359386"/>
            <a:ext cx="8854888" cy="424732"/>
          </a:xfrm>
          <a:prstGeom prst="rect">
            <a:avLst/>
          </a:prstGeom>
        </p:spPr>
        <p:txBody>
          <a:bodyPr anchor="ct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chemeClr val="tx1"/>
                </a:solidFill>
              </a:defRPr>
            </a:lvl1pPr>
          </a:lstStyle>
          <a:p>
            <a:fld id="{5BF165BD-5C4A-CE47-88E6-C49960523676}" type="datetime2">
              <a:rPr lang="en-US" smtClean="0"/>
              <a:pPr/>
              <a:t>Monday, November 13, 2023</a:t>
            </a:fld>
            <a:endParaRPr lang="en-US"/>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0FDFE2F2-D9B1-44B0-9401-A982F5CBFF59}" type="slidenum">
              <a:rPr lang="en-US" smtClean="0"/>
              <a:pPr/>
              <a:t>‹#›</a:t>
            </a:fld>
            <a:endParaRPr lang="en-US"/>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30758" y="4789098"/>
            <a:ext cx="1080086" cy="281118"/>
          </a:xfrm>
          <a:prstGeom prst="rect">
            <a:avLst/>
          </a:prstGeom>
        </p:spPr>
      </p:pic>
      <p:sp>
        <p:nvSpPr>
          <p:cNvPr id="11" name="Text Placeholder 11"/>
          <p:cNvSpPr>
            <a:spLocks noGrp="1"/>
          </p:cNvSpPr>
          <p:nvPr>
            <p:ph type="body" sz="quarter" idx="14" hasCustomPrompt="1"/>
          </p:nvPr>
        </p:nvSpPr>
        <p:spPr>
          <a:xfrm>
            <a:off x="1962150" y="4846638"/>
            <a:ext cx="3133725" cy="195262"/>
          </a:xfrm>
          <a:prstGeom prst="rect">
            <a:avLst/>
          </a:prstGeom>
        </p:spPr>
        <p:txBody>
          <a:bodyPr>
            <a:noAutofit/>
          </a:bodyPr>
          <a:lstStyle>
            <a:lvl1pPr marL="0" indent="0">
              <a:buNone/>
              <a:defRPr sz="680">
                <a:solidFill>
                  <a:schemeClr val="tx1"/>
                </a:solidFill>
              </a:defRPr>
            </a:lvl1pPr>
            <a:lvl2pPr marL="342891" indent="0">
              <a:buNone/>
              <a:defRPr sz="680">
                <a:solidFill>
                  <a:schemeClr val="bg1"/>
                </a:solidFill>
              </a:defRPr>
            </a:lvl2pPr>
            <a:lvl3pPr marL="685782" indent="0">
              <a:buNone/>
              <a:defRPr sz="680">
                <a:solidFill>
                  <a:schemeClr val="bg1"/>
                </a:solidFill>
              </a:defRPr>
            </a:lvl3pPr>
            <a:lvl4pPr marL="1028674" indent="0">
              <a:buNone/>
              <a:defRPr sz="680">
                <a:solidFill>
                  <a:schemeClr val="bg1"/>
                </a:solidFill>
              </a:defRPr>
            </a:lvl4pPr>
            <a:lvl5pPr marL="1371566" indent="0">
              <a:buNone/>
              <a:defRPr sz="680">
                <a:solidFill>
                  <a:schemeClr val="bg1"/>
                </a:solidFill>
              </a:defRPr>
            </a:lvl5pPr>
          </a:lstStyle>
          <a:p>
            <a:pPr lvl="0"/>
            <a:r>
              <a:rPr lang="en-US" dirty="0"/>
              <a:t>Your footer is placed here </a:t>
            </a:r>
            <a:endParaRPr lang="nl-BE" dirty="0"/>
          </a:p>
        </p:txBody>
      </p:sp>
    </p:spTree>
    <p:extLst>
      <p:ext uri="{BB962C8B-B14F-4D97-AF65-F5344CB8AC3E}">
        <p14:creationId xmlns:p14="http://schemas.microsoft.com/office/powerpoint/2010/main" val="82086984"/>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Contact Slide">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5142356"/>
          </a:xfrm>
          <a:prstGeom prst="rect">
            <a:avLst/>
          </a:prstGeom>
        </p:spPr>
      </p:pic>
      <p:sp>
        <p:nvSpPr>
          <p:cNvPr id="10" name="Title 1"/>
          <p:cNvSpPr txBox="1">
            <a:spLocks/>
          </p:cNvSpPr>
          <p:nvPr userDrawn="1"/>
        </p:nvSpPr>
        <p:spPr>
          <a:xfrm>
            <a:off x="0" y="2399"/>
            <a:ext cx="3977641" cy="5141101"/>
          </a:xfrm>
          <a:prstGeom prst="rect">
            <a:avLst/>
          </a:prstGeom>
          <a:solidFill>
            <a:schemeClr val="accent1">
              <a:alpha val="79000"/>
            </a:schemeClr>
          </a:solidFill>
        </p:spPr>
        <p:txBody>
          <a:bodyPr lIns="324000" anchor="ctr">
            <a:normAutofit/>
          </a:bodyPr>
          <a:lstStyle>
            <a:lvl1pPr algn="l" defTabSz="685783" rtl="0" eaLnBrk="1" latinLnBrk="0" hangingPunct="1">
              <a:lnSpc>
                <a:spcPct val="90000"/>
              </a:lnSpc>
              <a:spcBef>
                <a:spcPct val="0"/>
              </a:spcBef>
              <a:buNone/>
              <a:defRPr sz="2400" kern="1200">
                <a:solidFill>
                  <a:schemeClr val="bg1"/>
                </a:solidFill>
                <a:latin typeface="+mj-lt"/>
                <a:ea typeface="+mj-ea"/>
                <a:cs typeface="+mj-cs"/>
              </a:defRPr>
            </a:lvl1pPr>
          </a:lstStyle>
          <a:p>
            <a:endParaRPr lang="en-US" dirty="0"/>
          </a:p>
        </p:txBody>
      </p:sp>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r="84992" b="85397"/>
          <a:stretch/>
        </p:blipFill>
        <p:spPr>
          <a:xfrm>
            <a:off x="244750" y="3447019"/>
            <a:ext cx="314887" cy="307027"/>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l="29252" r="57387" b="85749"/>
          <a:stretch/>
        </p:blipFill>
        <p:spPr>
          <a:xfrm>
            <a:off x="259597" y="2308919"/>
            <a:ext cx="280330" cy="299622"/>
          </a:xfrm>
          <a:prstGeom prst="rect">
            <a:avLst/>
          </a:prstGeom>
        </p:spPr>
      </p:pic>
      <p:pic>
        <p:nvPicPr>
          <p:cNvPr id="13" name="Picture 12"/>
          <p:cNvPicPr>
            <a:picLocks noChangeAspect="1"/>
          </p:cNvPicPr>
          <p:nvPr userDrawn="1"/>
        </p:nvPicPr>
        <p:blipFill rotWithShape="1">
          <a:blip r:embed="rId4" cstate="print">
            <a:extLst>
              <a:ext uri="{28A0092B-C50C-407E-A947-70E740481C1C}">
                <a14:useLocalDpi xmlns:a14="http://schemas.microsoft.com/office/drawing/2010/main" val="0"/>
              </a:ext>
            </a:extLst>
          </a:blip>
          <a:srcRect l="86296" t="27965" b="56797"/>
          <a:stretch/>
        </p:blipFill>
        <p:spPr>
          <a:xfrm>
            <a:off x="259597" y="2838301"/>
            <a:ext cx="287535" cy="320378"/>
          </a:xfrm>
          <a:prstGeom prst="rect">
            <a:avLst/>
          </a:prstGeom>
        </p:spPr>
      </p:pic>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t="84621" r="84579"/>
          <a:stretch/>
        </p:blipFill>
        <p:spPr>
          <a:xfrm>
            <a:off x="259598" y="4042386"/>
            <a:ext cx="323552" cy="323333"/>
          </a:xfrm>
          <a:prstGeom prst="rect">
            <a:avLst/>
          </a:prstGeom>
        </p:spPr>
      </p:pic>
      <p:sp>
        <p:nvSpPr>
          <p:cNvPr id="16" name="Text Placeholder 15"/>
          <p:cNvSpPr>
            <a:spLocks noGrp="1"/>
          </p:cNvSpPr>
          <p:nvPr>
            <p:ph type="body" sz="quarter" idx="13" hasCustomPrompt="1"/>
          </p:nvPr>
        </p:nvSpPr>
        <p:spPr>
          <a:xfrm>
            <a:off x="706337" y="2309242"/>
            <a:ext cx="2620963" cy="300038"/>
          </a:xfrm>
          <a:prstGeom prst="rect">
            <a:avLst/>
          </a:prstGeom>
        </p:spPr>
        <p:txBody>
          <a:bodyPr anchor="ctr"/>
          <a:lstStyle>
            <a:lvl1pPr marL="0" indent="0">
              <a:buNone/>
              <a:defRPr sz="900" baseline="0">
                <a:solidFill>
                  <a:schemeClr val="bg1"/>
                </a:solidFill>
              </a:defRPr>
            </a:lvl1pPr>
            <a:lvl2pPr marL="342891" indent="0">
              <a:buNone/>
              <a:defRPr sz="800">
                <a:solidFill>
                  <a:schemeClr val="bg1"/>
                </a:solidFill>
              </a:defRPr>
            </a:lvl2pPr>
            <a:lvl3pPr marL="685782" indent="0">
              <a:buNone/>
              <a:defRPr sz="800">
                <a:solidFill>
                  <a:schemeClr val="bg1"/>
                </a:solidFill>
              </a:defRPr>
            </a:lvl3pPr>
            <a:lvl4pPr marL="1028674" indent="0">
              <a:buNone/>
              <a:defRPr sz="800">
                <a:solidFill>
                  <a:schemeClr val="bg1"/>
                </a:solidFill>
              </a:defRPr>
            </a:lvl4pPr>
            <a:lvl5pPr marL="1371566" indent="0">
              <a:buNone/>
              <a:defRPr sz="800">
                <a:solidFill>
                  <a:schemeClr val="bg1"/>
                </a:solidFill>
              </a:defRPr>
            </a:lvl5pPr>
          </a:lstStyle>
          <a:p>
            <a:pPr lvl="0"/>
            <a:r>
              <a:rPr lang="en-US" dirty="0"/>
              <a:t>Your E-mail Address</a:t>
            </a:r>
            <a:endParaRPr lang="nl-BE" dirty="0"/>
          </a:p>
        </p:txBody>
      </p:sp>
      <p:sp>
        <p:nvSpPr>
          <p:cNvPr id="17" name="Text Placeholder 15"/>
          <p:cNvSpPr>
            <a:spLocks noGrp="1"/>
          </p:cNvSpPr>
          <p:nvPr>
            <p:ph type="body" sz="quarter" idx="14" hasCustomPrompt="1"/>
          </p:nvPr>
        </p:nvSpPr>
        <p:spPr>
          <a:xfrm>
            <a:off x="706337" y="2838301"/>
            <a:ext cx="2620963" cy="300038"/>
          </a:xfrm>
          <a:prstGeom prst="rect">
            <a:avLst/>
          </a:prstGeom>
        </p:spPr>
        <p:txBody>
          <a:bodyPr anchor="ctr"/>
          <a:lstStyle>
            <a:lvl1pPr marL="0" indent="0">
              <a:buNone/>
              <a:defRPr sz="900" baseline="0">
                <a:solidFill>
                  <a:schemeClr val="bg1"/>
                </a:solidFill>
              </a:defRPr>
            </a:lvl1pPr>
            <a:lvl2pPr marL="342891" indent="0">
              <a:buNone/>
              <a:defRPr sz="800">
                <a:solidFill>
                  <a:schemeClr val="bg1"/>
                </a:solidFill>
              </a:defRPr>
            </a:lvl2pPr>
            <a:lvl3pPr marL="685782" indent="0">
              <a:buNone/>
              <a:defRPr sz="800">
                <a:solidFill>
                  <a:schemeClr val="bg1"/>
                </a:solidFill>
              </a:defRPr>
            </a:lvl3pPr>
            <a:lvl4pPr marL="1028674" indent="0">
              <a:buNone/>
              <a:defRPr sz="800">
                <a:solidFill>
                  <a:schemeClr val="bg1"/>
                </a:solidFill>
              </a:defRPr>
            </a:lvl4pPr>
            <a:lvl5pPr marL="1371566" indent="0">
              <a:buNone/>
              <a:defRPr sz="800">
                <a:solidFill>
                  <a:schemeClr val="bg1"/>
                </a:solidFill>
              </a:defRPr>
            </a:lvl5pPr>
          </a:lstStyle>
          <a:p>
            <a:pPr lvl="0"/>
            <a:r>
              <a:rPr lang="en-US" dirty="0"/>
              <a:t>Your Phone Number</a:t>
            </a:r>
            <a:endParaRPr lang="nl-BE" dirty="0"/>
          </a:p>
        </p:txBody>
      </p:sp>
      <p:sp>
        <p:nvSpPr>
          <p:cNvPr id="18" name="Text Placeholder 15"/>
          <p:cNvSpPr>
            <a:spLocks noGrp="1"/>
          </p:cNvSpPr>
          <p:nvPr>
            <p:ph type="body" sz="quarter" idx="15" hasCustomPrompt="1"/>
          </p:nvPr>
        </p:nvSpPr>
        <p:spPr>
          <a:xfrm>
            <a:off x="706337" y="3524973"/>
            <a:ext cx="2620963" cy="225577"/>
          </a:xfrm>
          <a:prstGeom prst="rect">
            <a:avLst/>
          </a:prstGeom>
        </p:spPr>
        <p:txBody>
          <a:bodyPr anchor="ctr"/>
          <a:lstStyle>
            <a:lvl1pPr marL="0" indent="0">
              <a:buNone/>
              <a:defRPr sz="900" baseline="0">
                <a:solidFill>
                  <a:schemeClr val="bg1"/>
                </a:solidFill>
              </a:defRPr>
            </a:lvl1pPr>
            <a:lvl2pPr marL="342891" indent="0">
              <a:buNone/>
              <a:defRPr sz="800">
                <a:solidFill>
                  <a:schemeClr val="bg1"/>
                </a:solidFill>
              </a:defRPr>
            </a:lvl2pPr>
            <a:lvl3pPr marL="685782" indent="0">
              <a:buNone/>
              <a:defRPr sz="800">
                <a:solidFill>
                  <a:schemeClr val="bg1"/>
                </a:solidFill>
              </a:defRPr>
            </a:lvl3pPr>
            <a:lvl4pPr marL="1028674" indent="0">
              <a:buNone/>
              <a:defRPr sz="800">
                <a:solidFill>
                  <a:schemeClr val="bg1"/>
                </a:solidFill>
              </a:defRPr>
            </a:lvl4pPr>
            <a:lvl5pPr marL="1371566" indent="0">
              <a:buNone/>
              <a:defRPr sz="800">
                <a:solidFill>
                  <a:schemeClr val="bg1"/>
                </a:solidFill>
              </a:defRPr>
            </a:lvl5pPr>
          </a:lstStyle>
          <a:p>
            <a:pPr lvl="0"/>
            <a:r>
              <a:rPr lang="en-US" dirty="0"/>
              <a:t>Avenue </a:t>
            </a:r>
            <a:r>
              <a:rPr lang="en-US" dirty="0" err="1"/>
              <a:t>Edgard</a:t>
            </a:r>
            <a:r>
              <a:rPr lang="en-US" dirty="0"/>
              <a:t> </a:t>
            </a:r>
            <a:r>
              <a:rPr lang="en-US" dirty="0" err="1"/>
              <a:t>Frankignoul</a:t>
            </a:r>
            <a:r>
              <a:rPr lang="en-US" dirty="0"/>
              <a:t> 2 – B-1480 Saintes</a:t>
            </a:r>
            <a:endParaRPr lang="nl-BE" dirty="0"/>
          </a:p>
        </p:txBody>
      </p:sp>
      <p:sp>
        <p:nvSpPr>
          <p:cNvPr id="19" name="Text Placeholder 15"/>
          <p:cNvSpPr>
            <a:spLocks noGrp="1"/>
          </p:cNvSpPr>
          <p:nvPr>
            <p:ph type="body" sz="quarter" idx="16" hasCustomPrompt="1"/>
          </p:nvPr>
        </p:nvSpPr>
        <p:spPr>
          <a:xfrm>
            <a:off x="706337" y="4054033"/>
            <a:ext cx="2620963" cy="300038"/>
          </a:xfrm>
          <a:prstGeom prst="rect">
            <a:avLst/>
          </a:prstGeom>
        </p:spPr>
        <p:txBody>
          <a:bodyPr anchor="ctr"/>
          <a:lstStyle>
            <a:lvl1pPr marL="0" indent="0">
              <a:buNone/>
              <a:defRPr sz="900" baseline="0">
                <a:solidFill>
                  <a:schemeClr val="bg1"/>
                </a:solidFill>
              </a:defRPr>
            </a:lvl1pPr>
            <a:lvl2pPr marL="342891" indent="0">
              <a:buNone/>
              <a:defRPr sz="800">
                <a:solidFill>
                  <a:schemeClr val="bg1"/>
                </a:solidFill>
              </a:defRPr>
            </a:lvl2pPr>
            <a:lvl3pPr marL="685782" indent="0">
              <a:buNone/>
              <a:defRPr sz="800">
                <a:solidFill>
                  <a:schemeClr val="bg1"/>
                </a:solidFill>
              </a:defRPr>
            </a:lvl3pPr>
            <a:lvl4pPr marL="1028674" indent="0">
              <a:buNone/>
              <a:defRPr sz="800">
                <a:solidFill>
                  <a:schemeClr val="bg1"/>
                </a:solidFill>
              </a:defRPr>
            </a:lvl4pPr>
            <a:lvl5pPr marL="1371566" indent="0">
              <a:buNone/>
              <a:defRPr sz="800">
                <a:solidFill>
                  <a:schemeClr val="bg1"/>
                </a:solidFill>
              </a:defRPr>
            </a:lvl5pPr>
          </a:lstStyle>
          <a:p>
            <a:pPr lvl="0"/>
            <a:r>
              <a:rPr lang="en-US" dirty="0"/>
              <a:t>www.ffgb.be</a:t>
            </a:r>
            <a:endParaRPr lang="nl-BE" dirty="0"/>
          </a:p>
        </p:txBody>
      </p:sp>
      <p:sp>
        <p:nvSpPr>
          <p:cNvPr id="20" name="TextBox 19"/>
          <p:cNvSpPr txBox="1"/>
          <p:nvPr userDrawn="1"/>
        </p:nvSpPr>
        <p:spPr>
          <a:xfrm>
            <a:off x="706337" y="1376373"/>
            <a:ext cx="2620963" cy="369332"/>
          </a:xfrm>
          <a:prstGeom prst="rect">
            <a:avLst/>
          </a:prstGeom>
          <a:noFill/>
        </p:spPr>
        <p:txBody>
          <a:bodyPr wrap="square" rtlCol="0">
            <a:spAutoFit/>
          </a:bodyPr>
          <a:lstStyle/>
          <a:p>
            <a:r>
              <a:rPr lang="nl-BE" sz="1800" b="1" dirty="0">
                <a:solidFill>
                  <a:schemeClr val="bg1"/>
                </a:solidFill>
              </a:rPr>
              <a:t>Contact Us</a:t>
            </a:r>
          </a:p>
        </p:txBody>
      </p:sp>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2616881" y="4788696"/>
            <a:ext cx="1019232" cy="265280"/>
          </a:xfrm>
          <a:prstGeom prst="rect">
            <a:avLst/>
          </a:prstGeom>
          <a:noFill/>
        </p:spPr>
      </p:pic>
    </p:spTree>
    <p:extLst>
      <p:ext uri="{BB962C8B-B14F-4D97-AF65-F5344CB8AC3E}">
        <p14:creationId xmlns:p14="http://schemas.microsoft.com/office/powerpoint/2010/main" val="374008699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225239" y="4846422"/>
            <a:ext cx="1737378" cy="196208"/>
          </a:xfrm>
          <a:prstGeom prst="rect">
            <a:avLst/>
          </a:prstGeom>
        </p:spPr>
        <p:txBody>
          <a:bodyPr vert="horz" wrap="square" lIns="91440" tIns="45720" rIns="91440" bIns="45720" rtlCol="0" anchor="ctr">
            <a:spAutoFit/>
          </a:bodyPr>
          <a:lstStyle>
            <a:lvl1pPr algn="l">
              <a:defRPr sz="675">
                <a:solidFill>
                  <a:schemeClr val="tx2">
                    <a:lumMod val="50000"/>
                  </a:schemeClr>
                </a:solidFill>
              </a:defRPr>
            </a:lvl1pPr>
          </a:lstStyle>
          <a:p>
            <a:fld id="{3ABB9E18-5D5E-F249-B827-72368B049A4E}" type="datetime2">
              <a:rPr lang="en-US" smtClean="0"/>
              <a:t>Monday, November 13, 2023</a:t>
            </a:fld>
            <a:endParaRPr lang="en-US"/>
          </a:p>
        </p:txBody>
      </p:sp>
      <p:sp>
        <p:nvSpPr>
          <p:cNvPr id="6" name="Slide Number Placeholder 5"/>
          <p:cNvSpPr>
            <a:spLocks noGrp="1"/>
          </p:cNvSpPr>
          <p:nvPr>
            <p:ph type="sldNum" sz="quarter" idx="4"/>
          </p:nvPr>
        </p:nvSpPr>
        <p:spPr>
          <a:xfrm>
            <a:off x="8807825" y="4846422"/>
            <a:ext cx="272303" cy="196208"/>
          </a:xfrm>
          <a:prstGeom prst="rect">
            <a:avLst/>
          </a:prstGeom>
        </p:spPr>
        <p:txBody>
          <a:bodyPr vert="horz" wrap="square" lIns="0" tIns="45720" rIns="0" bIns="45720" rtlCol="0" anchor="ctr">
            <a:spAutoFit/>
          </a:bodyPr>
          <a:lstStyle>
            <a:lvl1pPr algn="r">
              <a:defRPr sz="675">
                <a:solidFill>
                  <a:schemeClr val="accent1"/>
                </a:solidFill>
              </a:defRPr>
            </a:lvl1pPr>
          </a:lstStyle>
          <a:p>
            <a:fld id="{0FDFE2F2-D9B1-44B0-9401-A982F5CBFF59}" type="slidenum">
              <a:rPr lang="en-US" smtClean="0"/>
              <a:pPr/>
              <a:t>‹#›</a:t>
            </a:fld>
            <a:endParaRPr lang="en-US"/>
          </a:p>
        </p:txBody>
      </p:sp>
      <p:pic>
        <p:nvPicPr>
          <p:cNvPr id="2" name="Picture 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833371" y="4785468"/>
            <a:ext cx="974453" cy="253625"/>
          </a:xfrm>
          <a:prstGeom prst="rect">
            <a:avLst/>
          </a:prstGeom>
        </p:spPr>
      </p:pic>
    </p:spTree>
    <p:extLst>
      <p:ext uri="{BB962C8B-B14F-4D97-AF65-F5344CB8AC3E}">
        <p14:creationId xmlns:p14="http://schemas.microsoft.com/office/powerpoint/2010/main" val="3497187794"/>
      </p:ext>
    </p:extLst>
  </p:cSld>
  <p:clrMap bg1="lt1" tx1="dk1" bg2="lt2" tx2="dk2" accent1="accent1" accent2="accent2" accent3="accent3" accent4="accent4" accent5="accent5" accent6="accent6" hlink="hlink" folHlink="folHlink"/>
  <p:sldLayoutIdLst>
    <p:sldLayoutId id="2147483736" r:id="rId1"/>
    <p:sldLayoutId id="2147483756" r:id="rId2"/>
    <p:sldLayoutId id="2147483755" r:id="rId3"/>
    <p:sldLayoutId id="2147483650" r:id="rId4"/>
    <p:sldLayoutId id="2147483656" r:id="rId5"/>
    <p:sldLayoutId id="2147483654" r:id="rId6"/>
    <p:sldLayoutId id="2147483657" r:id="rId7"/>
    <p:sldLayoutId id="2147483658" r:id="rId8"/>
    <p:sldLayoutId id="2147483757" r:id="rId9"/>
    <p:sldLayoutId id="2147483682" r:id="rId10"/>
    <p:sldLayoutId id="2147483708" r:id="rId11"/>
    <p:sldLayoutId id="2147483723" r:id="rId12"/>
    <p:sldLayoutId id="2147483727" r:id="rId13"/>
    <p:sldLayoutId id="2147483758" r:id="rId14"/>
    <p:sldLayoutId id="2147483759" r:id="rId15"/>
  </p:sldLayoutIdLst>
  <p:transition spd="slow">
    <p:fade/>
  </p:transition>
  <p:hf hdr="0"/>
  <p:txStyles>
    <p:titleStyle>
      <a:lvl1pPr algn="l" defTabSz="685783"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71446" indent="-171446" algn="l" defTabSz="685783" rtl="0" eaLnBrk="1" latinLnBrk="0" hangingPunct="1">
        <a:lnSpc>
          <a:spcPct val="100000"/>
        </a:lnSpc>
        <a:spcBef>
          <a:spcPts val="750"/>
        </a:spcBef>
        <a:buClr>
          <a:schemeClr val="accent1"/>
        </a:buClr>
        <a:buFont typeface="Wingdings" charset="2"/>
        <a:buChar char="§"/>
        <a:defRPr sz="1800" kern="1200">
          <a:solidFill>
            <a:schemeClr val="tx2">
              <a:lumMod val="50000"/>
            </a:schemeClr>
          </a:solidFill>
          <a:latin typeface="+mn-lt"/>
          <a:ea typeface="+mn-ea"/>
          <a:cs typeface="+mn-cs"/>
        </a:defRPr>
      </a:lvl1pPr>
      <a:lvl2pPr marL="514337" indent="-171446" algn="l" defTabSz="685783" rtl="0" eaLnBrk="1" latinLnBrk="0" hangingPunct="1">
        <a:lnSpc>
          <a:spcPct val="100000"/>
        </a:lnSpc>
        <a:spcBef>
          <a:spcPts val="375"/>
        </a:spcBef>
        <a:buClr>
          <a:schemeClr val="accent2"/>
        </a:buClr>
        <a:buFont typeface="Wingdings" charset="2"/>
        <a:buChar char="§"/>
        <a:defRPr sz="1500" kern="1200">
          <a:solidFill>
            <a:schemeClr val="tx2">
              <a:lumMod val="50000"/>
            </a:schemeClr>
          </a:solidFill>
          <a:latin typeface="+mn-lt"/>
          <a:ea typeface="+mn-ea"/>
          <a:cs typeface="+mn-cs"/>
        </a:defRPr>
      </a:lvl2pPr>
      <a:lvl3pPr marL="857228" indent="-171446" algn="l" defTabSz="685783" rtl="0" eaLnBrk="1" latinLnBrk="0" hangingPunct="1">
        <a:lnSpc>
          <a:spcPct val="100000"/>
        </a:lnSpc>
        <a:spcBef>
          <a:spcPts val="375"/>
        </a:spcBef>
        <a:buClr>
          <a:schemeClr val="accent3"/>
        </a:buClr>
        <a:buFont typeface="Wingdings" charset="2"/>
        <a:buChar char="§"/>
        <a:defRPr sz="1350" kern="1200">
          <a:solidFill>
            <a:schemeClr val="tx2">
              <a:lumMod val="50000"/>
            </a:schemeClr>
          </a:solidFill>
          <a:latin typeface="+mn-lt"/>
          <a:ea typeface="+mn-ea"/>
          <a:cs typeface="+mn-cs"/>
        </a:defRPr>
      </a:lvl3pPr>
      <a:lvl4pPr marL="1200120" indent="-171446" algn="l" defTabSz="685783" rtl="0" eaLnBrk="1" latinLnBrk="0" hangingPunct="1">
        <a:lnSpc>
          <a:spcPct val="100000"/>
        </a:lnSpc>
        <a:spcBef>
          <a:spcPts val="375"/>
        </a:spcBef>
        <a:buClr>
          <a:schemeClr val="accent3"/>
        </a:buClr>
        <a:buFont typeface="Wingdings" charset="2"/>
        <a:buChar char="§"/>
        <a:defRPr sz="1350" kern="1200">
          <a:solidFill>
            <a:schemeClr val="tx2">
              <a:lumMod val="50000"/>
            </a:schemeClr>
          </a:solidFill>
          <a:latin typeface="+mn-lt"/>
          <a:ea typeface="+mn-ea"/>
          <a:cs typeface="+mn-cs"/>
        </a:defRPr>
      </a:lvl4pPr>
      <a:lvl5pPr marL="1543012" indent="-171446" algn="l" defTabSz="685783" rtl="0" eaLnBrk="1" latinLnBrk="0" hangingPunct="1">
        <a:lnSpc>
          <a:spcPct val="100000"/>
        </a:lnSpc>
        <a:spcBef>
          <a:spcPts val="375"/>
        </a:spcBef>
        <a:buClr>
          <a:schemeClr val="accent3"/>
        </a:buClr>
        <a:buFont typeface="Wingdings" charset="2"/>
        <a:buChar char="§"/>
        <a:defRPr sz="1350" kern="1200">
          <a:solidFill>
            <a:schemeClr val="tx2">
              <a:lumMod val="50000"/>
            </a:schemeClr>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4.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2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4086" y="2671638"/>
            <a:ext cx="7555832" cy="1335807"/>
          </a:xfrm>
        </p:spPr>
        <p:txBody>
          <a:bodyPr/>
          <a:lstStyle/>
          <a:p>
            <a:r>
              <a:rPr lang="is-IS" dirty="0"/>
              <a:t>Recent advances in pile design, construction, monitoring and testing </a:t>
            </a:r>
            <a:br>
              <a:rPr lang="is-IS" dirty="0"/>
            </a:br>
            <a:r>
              <a:rPr lang="is-IS" dirty="0"/>
              <a:t>Keynote ECSMGE 2019 - a revisit (2023)</a:t>
            </a:r>
            <a:br>
              <a:rPr lang="nl-BE" dirty="0"/>
            </a:br>
            <a:endParaRPr lang="fr-BE" dirty="0"/>
          </a:p>
        </p:txBody>
      </p:sp>
      <p:sp>
        <p:nvSpPr>
          <p:cNvPr id="3" name="Subtitle 2"/>
          <p:cNvSpPr>
            <a:spLocks noGrp="1"/>
          </p:cNvSpPr>
          <p:nvPr>
            <p:ph type="subTitle" idx="1"/>
          </p:nvPr>
        </p:nvSpPr>
        <p:spPr>
          <a:xfrm>
            <a:off x="794086" y="3815854"/>
            <a:ext cx="7555832" cy="300082"/>
          </a:xfrm>
        </p:spPr>
        <p:txBody>
          <a:bodyPr/>
          <a:lstStyle/>
          <a:p>
            <a:r>
              <a:rPr lang="fr-BE" dirty="0" err="1"/>
              <a:t>ir</a:t>
            </a:r>
            <a:r>
              <a:rPr lang="fr-BE" dirty="0"/>
              <a:t> Maurice Bottiau – Franki Foundations</a:t>
            </a:r>
          </a:p>
          <a:p>
            <a:r>
              <a:rPr lang="fr-BE" dirty="0" err="1"/>
              <a:t>With</a:t>
            </a:r>
            <a:r>
              <a:rPr lang="fr-BE" dirty="0"/>
              <a:t> </a:t>
            </a:r>
            <a:r>
              <a:rPr lang="fr-BE" dirty="0" err="1"/>
              <a:t>ir</a:t>
            </a:r>
            <a:r>
              <a:rPr lang="fr-BE" dirty="0"/>
              <a:t> Noël Huybrechts – BBRI for the first </a:t>
            </a:r>
            <a:r>
              <a:rPr lang="fr-BE" dirty="0" err="1"/>
              <a:t>edition</a:t>
            </a:r>
            <a:endParaRPr lang="fr-BE" dirty="0"/>
          </a:p>
        </p:txBody>
      </p:sp>
    </p:spTree>
    <p:extLst>
      <p:ext uri="{BB962C8B-B14F-4D97-AF65-F5344CB8AC3E}">
        <p14:creationId xmlns:p14="http://schemas.microsoft.com/office/powerpoint/2010/main" val="214715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omputer data Royalty Free Vector Image - VectorStock">
            <a:extLst>
              <a:ext uri="{FF2B5EF4-FFF2-40B4-BE49-F238E27FC236}">
                <a16:creationId xmlns:a16="http://schemas.microsoft.com/office/drawing/2014/main" id="{E71789C4-EA62-4D51-7896-F860DE0C28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588"/>
          <a:stretch/>
        </p:blipFill>
        <p:spPr bwMode="auto">
          <a:xfrm>
            <a:off x="2549525" y="443006"/>
            <a:ext cx="6594475" cy="459889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27F600D-0E46-6F02-38E0-55DA778071B5}"/>
              </a:ext>
            </a:extLst>
          </p:cNvPr>
          <p:cNvSpPr>
            <a:spLocks noGrp="1"/>
          </p:cNvSpPr>
          <p:nvPr>
            <p:ph type="title"/>
          </p:nvPr>
        </p:nvSpPr>
        <p:spPr/>
        <p:txBody>
          <a:bodyPr/>
          <a:lstStyle/>
          <a:p>
            <a:r>
              <a:rPr lang="nl-NL" cap="all" dirty="0">
                <a:solidFill>
                  <a:srgbClr val="002776"/>
                </a:solidFill>
              </a:rPr>
              <a:t>Codes en evolutie van de ontwerppraktijk</a:t>
            </a:r>
            <a:endParaRPr lang="en-BE" dirty="0"/>
          </a:p>
        </p:txBody>
      </p:sp>
      <p:sp>
        <p:nvSpPr>
          <p:cNvPr id="4" name="Date Placeholder 3">
            <a:extLst>
              <a:ext uri="{FF2B5EF4-FFF2-40B4-BE49-F238E27FC236}">
                <a16:creationId xmlns:a16="http://schemas.microsoft.com/office/drawing/2014/main" id="{B8E1A7AC-2818-D4A7-6D05-0A687FA20640}"/>
              </a:ext>
            </a:extLst>
          </p:cNvPr>
          <p:cNvSpPr>
            <a:spLocks noGrp="1"/>
          </p:cNvSpPr>
          <p:nvPr>
            <p:ph type="dt" sz="half" idx="10"/>
          </p:nvPr>
        </p:nvSpPr>
        <p:spPr/>
        <p:txBody>
          <a:bodyPr/>
          <a:lstStyle/>
          <a:p>
            <a:fld id="{942996B4-1E01-A246-9427-D5DCD7292742}" type="datetime2">
              <a:rPr lang="en-US" smtClean="0"/>
              <a:pPr/>
              <a:t>Tuesday, November 14, 2023</a:t>
            </a:fld>
            <a:endParaRPr lang="en-US" dirty="0"/>
          </a:p>
        </p:txBody>
      </p:sp>
      <p:sp>
        <p:nvSpPr>
          <p:cNvPr id="5" name="Slide Number Placeholder 4">
            <a:extLst>
              <a:ext uri="{FF2B5EF4-FFF2-40B4-BE49-F238E27FC236}">
                <a16:creationId xmlns:a16="http://schemas.microsoft.com/office/drawing/2014/main" id="{3B9F7FC5-8864-D08F-03CF-811F2836790B}"/>
              </a:ext>
            </a:extLst>
          </p:cNvPr>
          <p:cNvSpPr>
            <a:spLocks noGrp="1"/>
          </p:cNvSpPr>
          <p:nvPr>
            <p:ph type="sldNum" sz="quarter" idx="12"/>
          </p:nvPr>
        </p:nvSpPr>
        <p:spPr/>
        <p:txBody>
          <a:bodyPr/>
          <a:lstStyle/>
          <a:p>
            <a:fld id="{0FDFE2F2-D9B1-44B0-9401-A982F5CBFF59}" type="slidenum">
              <a:rPr lang="en-US" smtClean="0"/>
              <a:t>10</a:t>
            </a:fld>
            <a:endParaRPr lang="en-US"/>
          </a:p>
        </p:txBody>
      </p:sp>
      <p:sp>
        <p:nvSpPr>
          <p:cNvPr id="6" name="Text Placeholder 5">
            <a:extLst>
              <a:ext uri="{FF2B5EF4-FFF2-40B4-BE49-F238E27FC236}">
                <a16:creationId xmlns:a16="http://schemas.microsoft.com/office/drawing/2014/main" id="{CF804831-57B5-652D-FC96-CDFB63F773DF}"/>
              </a:ext>
            </a:extLst>
          </p:cNvPr>
          <p:cNvSpPr>
            <a:spLocks noGrp="1"/>
          </p:cNvSpPr>
          <p:nvPr>
            <p:ph type="body" sz="quarter" idx="13"/>
          </p:nvPr>
        </p:nvSpPr>
        <p:spPr/>
        <p:txBody>
          <a:bodyPr/>
          <a:lstStyle/>
          <a:p>
            <a:r>
              <a:rPr lang="nl-NL" dirty="0"/>
              <a:t>Moderne ontwerppraktijken versus praktijkkennis</a:t>
            </a:r>
            <a:endParaRPr lang="en-BE" dirty="0"/>
          </a:p>
        </p:txBody>
      </p:sp>
      <p:sp>
        <p:nvSpPr>
          <p:cNvPr id="7" name="Text Placeholder 6">
            <a:extLst>
              <a:ext uri="{FF2B5EF4-FFF2-40B4-BE49-F238E27FC236}">
                <a16:creationId xmlns:a16="http://schemas.microsoft.com/office/drawing/2014/main" id="{10C15E7A-1A6D-6D19-460C-E80F5648B51B}"/>
              </a:ext>
            </a:extLst>
          </p:cNvPr>
          <p:cNvSpPr>
            <a:spLocks noGrp="1"/>
          </p:cNvSpPr>
          <p:nvPr>
            <p:ph type="body" sz="quarter" idx="14"/>
          </p:nvPr>
        </p:nvSpPr>
        <p:spPr/>
        <p:txBody>
          <a:bodyPr/>
          <a:lstStyle/>
          <a:p>
            <a:endParaRPr lang="en-BE"/>
          </a:p>
        </p:txBody>
      </p:sp>
      <p:sp>
        <p:nvSpPr>
          <p:cNvPr id="8" name="Content Placeholder 8">
            <a:extLst>
              <a:ext uri="{FF2B5EF4-FFF2-40B4-BE49-F238E27FC236}">
                <a16:creationId xmlns:a16="http://schemas.microsoft.com/office/drawing/2014/main" id="{13D7E8B3-B783-9946-5163-5786A0A6D0A2}"/>
              </a:ext>
            </a:extLst>
          </p:cNvPr>
          <p:cNvSpPr>
            <a:spLocks noGrp="1"/>
          </p:cNvSpPr>
          <p:nvPr>
            <p:ph idx="1"/>
          </p:nvPr>
        </p:nvSpPr>
        <p:spPr>
          <a:xfrm>
            <a:off x="225426" y="1203511"/>
            <a:ext cx="7298204" cy="3180230"/>
          </a:xfrm>
          <a:gradFill flip="none" rotWithShape="1">
            <a:gsLst>
              <a:gs pos="0">
                <a:schemeClr val="bg1"/>
              </a:gs>
              <a:gs pos="43000">
                <a:schemeClr val="bg1">
                  <a:alpha val="16000"/>
                </a:schemeClr>
              </a:gs>
              <a:gs pos="64000">
                <a:schemeClr val="bg1">
                  <a:alpha val="72000"/>
                </a:schemeClr>
              </a:gs>
              <a:gs pos="75000">
                <a:schemeClr val="bg1"/>
              </a:gs>
            </a:gsLst>
            <a:lin ang="2700000" scaled="1"/>
            <a:tileRect/>
          </a:gradFill>
        </p:spPr>
        <p:txBody>
          <a:bodyPr/>
          <a:lstStyle/>
          <a:p>
            <a:r>
              <a:rPr lang="nl-NL" sz="1600" dirty="0"/>
              <a:t>De introductie van meer verfijnde methoden mag niet de illusie wekken dat het ontwerp van funderingen een absoluut niveau van nauwkeurigheid heeft bereikt</a:t>
            </a:r>
            <a:r>
              <a:rPr lang="en-US" sz="1600" dirty="0"/>
              <a:t>.  </a:t>
            </a:r>
          </a:p>
          <a:p>
            <a:r>
              <a:rPr lang="nl-NL" sz="1600" dirty="0"/>
              <a:t>Het uitgebreide gebruik van recent geïntroduceerde computerpakketten zou ingenieurs het verkeerde gevoel kunnen geven dat het nu allemaal bekende wetenschap is</a:t>
            </a:r>
            <a:r>
              <a:rPr lang="en-US" sz="1600" dirty="0"/>
              <a:t>. </a:t>
            </a:r>
          </a:p>
          <a:p>
            <a:r>
              <a:rPr lang="nl-NL" sz="1600" dirty="0"/>
              <a:t>De combinatie van vaste normen en zulke tools kan gevaarlijk zijn.</a:t>
            </a:r>
          </a:p>
          <a:p>
            <a:r>
              <a:rPr lang="nl-NL" sz="1600" dirty="0"/>
              <a:t>Een goed oordeel is nog steeds vereist en moet gebaseerd zijn op de juiste combinatie tussen ervaring/praktische kennis en "een vrij nauwkeurige opvatting van de mechanica van de verschijnselen in kwestie".</a:t>
            </a:r>
            <a:r>
              <a:rPr lang="en-US" sz="1600" dirty="0"/>
              <a:t>This is </a:t>
            </a:r>
            <a:r>
              <a:rPr lang="en-US" sz="1600" b="1" dirty="0">
                <a:solidFill>
                  <a:srgbClr val="006699"/>
                </a:solidFill>
              </a:rPr>
              <a:t>TACIT KNOWLEDGE</a:t>
            </a:r>
          </a:p>
          <a:p>
            <a:endParaRPr lang="en-BE" sz="1600" dirty="0"/>
          </a:p>
        </p:txBody>
      </p:sp>
    </p:spTree>
    <p:extLst>
      <p:ext uri="{BB962C8B-B14F-4D97-AF65-F5344CB8AC3E}">
        <p14:creationId xmlns:p14="http://schemas.microsoft.com/office/powerpoint/2010/main" val="18218916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bg/>
                                          </p:spTgt>
                                        </p:tgtEl>
                                        <p:attrNameLst>
                                          <p:attrName>style.visibility</p:attrName>
                                        </p:attrNameLst>
                                      </p:cBhvr>
                                      <p:to>
                                        <p:strVal val="visible"/>
                                      </p:to>
                                    </p:set>
                                    <p:animEffect transition="in" filter="fade">
                                      <p:cBhvr>
                                        <p:cTn id="10" dur="2000"/>
                                        <p:tgtEl>
                                          <p:spTgt spid="8">
                                            <p:bg/>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500"/>
                                        <p:tgtEl>
                                          <p:spTgt spid="8">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Effect transition="in" filter="fade">
                                      <p:cBhvr>
                                        <p:cTn id="30"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uilding Codes and Regulations">
            <a:extLst>
              <a:ext uri="{FF2B5EF4-FFF2-40B4-BE49-F238E27FC236}">
                <a16:creationId xmlns:a16="http://schemas.microsoft.com/office/drawing/2014/main" id="{680C85B9-1888-DB9E-A968-1D64143BEA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7758"/>
          <a:stretch/>
        </p:blipFill>
        <p:spPr bwMode="auto">
          <a:xfrm>
            <a:off x="571500" y="3068496"/>
            <a:ext cx="8572500" cy="207500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p:txBody>
          <a:bodyPr/>
          <a:lstStyle/>
          <a:p>
            <a:r>
              <a:rPr lang="nl-NL" cap="all" dirty="0"/>
              <a:t>Codes en evolutie van de ontwerppraktijk</a:t>
            </a:r>
            <a:endParaRPr lang="nl-BE" dirty="0"/>
          </a:p>
        </p:txBody>
      </p:sp>
      <p:sp>
        <p:nvSpPr>
          <p:cNvPr id="8" name="Content Placeholder 7"/>
          <p:cNvSpPr>
            <a:spLocks noGrp="1"/>
          </p:cNvSpPr>
          <p:nvPr>
            <p:ph idx="1"/>
          </p:nvPr>
        </p:nvSpPr>
        <p:spPr>
          <a:xfrm>
            <a:off x="89088" y="1006211"/>
            <a:ext cx="7851400" cy="3567928"/>
          </a:xfrm>
          <a:solidFill>
            <a:srgbClr val="FFFFFF">
              <a:alpha val="60000"/>
            </a:srgbClr>
          </a:solidFill>
        </p:spPr>
        <p:txBody>
          <a:bodyPr/>
          <a:lstStyle/>
          <a:p>
            <a:r>
              <a:rPr lang="nl-NL" dirty="0"/>
              <a:t>De </a:t>
            </a:r>
            <a:r>
              <a:rPr lang="nl-NL" b="1" dirty="0">
                <a:solidFill>
                  <a:srgbClr val="C00000"/>
                </a:solidFill>
              </a:rPr>
              <a:t>theoretische</a:t>
            </a:r>
            <a:r>
              <a:rPr lang="nl-NL" dirty="0"/>
              <a:t> paalcapaciteit kan verschillen in functie van</a:t>
            </a:r>
          </a:p>
          <a:p>
            <a:pPr lvl="1"/>
            <a:r>
              <a:rPr lang="is-IS" dirty="0"/>
              <a:t>De code zelf</a:t>
            </a:r>
          </a:p>
          <a:p>
            <a:pPr lvl="1"/>
            <a:r>
              <a:rPr lang="is-IS" dirty="0"/>
              <a:t>De berekeningsmethode</a:t>
            </a:r>
          </a:p>
          <a:p>
            <a:pPr lvl="1"/>
            <a:r>
              <a:rPr lang="nl-NL" dirty="0"/>
              <a:t>De lokale ervaring/kennis en de kwaliteit van het beschikbare </a:t>
            </a:r>
            <a:r>
              <a:rPr lang="is-IS" dirty="0"/>
              <a:t>grondonderzoek</a:t>
            </a:r>
          </a:p>
          <a:p>
            <a:pPr lvl="1"/>
            <a:r>
              <a:rPr lang="nl-NL" dirty="0"/>
              <a:t>De vaardigheid van de ontwerper/controleur</a:t>
            </a:r>
          </a:p>
          <a:p>
            <a:r>
              <a:rPr lang="nl-NL" dirty="0"/>
              <a:t>Maar de </a:t>
            </a:r>
            <a:r>
              <a:rPr lang="nl-NL" b="1" dirty="0">
                <a:solidFill>
                  <a:srgbClr val="C00000"/>
                </a:solidFill>
              </a:rPr>
              <a:t>geïnstalleerde</a:t>
            </a:r>
            <a:r>
              <a:rPr lang="nl-NL" dirty="0"/>
              <a:t> paalcapaciteit kan ook sterk variëren vanwege de verschillende aspecten die de paalinstallatie beheersen</a:t>
            </a:r>
            <a:r>
              <a:rPr lang="is-IS" dirty="0"/>
              <a:t>:</a:t>
            </a:r>
          </a:p>
          <a:p>
            <a:pPr lvl="1"/>
            <a:r>
              <a:rPr lang="is-IS" dirty="0"/>
              <a:t>Details van het systeem, </a:t>
            </a:r>
          </a:p>
          <a:p>
            <a:pPr lvl="1"/>
            <a:r>
              <a:rPr lang="is-IS" dirty="0"/>
              <a:t>Capaciteit van de equipment, </a:t>
            </a:r>
          </a:p>
          <a:p>
            <a:pPr lvl="1"/>
            <a:r>
              <a:rPr lang="nl-NL" dirty="0"/>
              <a:t>Interactie met lokale grond-/wateromstandigheden</a:t>
            </a:r>
          </a:p>
          <a:p>
            <a:r>
              <a:rPr lang="nl-NL" dirty="0"/>
              <a:t>Reden waarom het uiterst belangrijk is om te monitoren/testen tijdens en na het plaatsen van palen</a:t>
            </a:r>
            <a:endParaRPr lang="nl-BE" dirty="0"/>
          </a:p>
        </p:txBody>
      </p:sp>
      <p:sp>
        <p:nvSpPr>
          <p:cNvPr id="3" name="Date Placeholder 2"/>
          <p:cNvSpPr>
            <a:spLocks noGrp="1"/>
          </p:cNvSpPr>
          <p:nvPr>
            <p:ph type="dt" sz="half" idx="10"/>
          </p:nvPr>
        </p:nvSpPr>
        <p:spPr/>
        <p:txBody>
          <a:bodyPr/>
          <a:lstStyle/>
          <a:p>
            <a:fld id="{09A9FB51-81E9-6140-8AE6-B260F2EF04C4}" type="datetime2">
              <a:rPr lang="en-US" smtClean="0"/>
              <a:t>Monday, November 13, 2023</a:t>
            </a:fld>
            <a:endParaRPr lang="en-US"/>
          </a:p>
        </p:txBody>
      </p:sp>
      <p:sp>
        <p:nvSpPr>
          <p:cNvPr id="4" name="Slide Number Placeholder 3"/>
          <p:cNvSpPr>
            <a:spLocks noGrp="1"/>
          </p:cNvSpPr>
          <p:nvPr>
            <p:ph type="sldNum" sz="quarter" idx="12"/>
          </p:nvPr>
        </p:nvSpPr>
        <p:spPr/>
        <p:txBody>
          <a:bodyPr/>
          <a:lstStyle/>
          <a:p>
            <a:fld id="{0FDFE2F2-D9B1-44B0-9401-A982F5CBFF59}" type="slidenum">
              <a:rPr lang="en-US" smtClean="0"/>
              <a:t>11</a:t>
            </a:fld>
            <a:endParaRPr lang="en-US"/>
          </a:p>
        </p:txBody>
      </p:sp>
      <p:sp>
        <p:nvSpPr>
          <p:cNvPr id="9" name="Text Placeholder 8"/>
          <p:cNvSpPr>
            <a:spLocks noGrp="1"/>
          </p:cNvSpPr>
          <p:nvPr>
            <p:ph type="body" sz="quarter" idx="13"/>
          </p:nvPr>
        </p:nvSpPr>
        <p:spPr/>
        <p:txBody>
          <a:bodyPr/>
          <a:lstStyle/>
          <a:p>
            <a:r>
              <a:rPr lang="en-GB" dirty="0" err="1"/>
              <a:t>Eerste</a:t>
            </a:r>
            <a:r>
              <a:rPr lang="en-GB" dirty="0"/>
              <a:t> </a:t>
            </a:r>
            <a:r>
              <a:rPr lang="en-GB" dirty="0" err="1"/>
              <a:t>conclusies</a:t>
            </a:r>
            <a:endParaRPr lang="nl-BE" dirty="0"/>
          </a:p>
        </p:txBody>
      </p:sp>
      <p:sp>
        <p:nvSpPr>
          <p:cNvPr id="10" name="Text Placeholder 9"/>
          <p:cNvSpPr>
            <a:spLocks noGrp="1"/>
          </p:cNvSpPr>
          <p:nvPr>
            <p:ph type="body" sz="quarter" idx="14"/>
          </p:nvPr>
        </p:nvSpPr>
        <p:spPr/>
        <p:txBody>
          <a:bodyPr/>
          <a:lstStyle/>
          <a:p>
            <a:endParaRPr lang="nl-BE"/>
          </a:p>
        </p:txBody>
      </p:sp>
    </p:spTree>
    <p:extLst>
      <p:ext uri="{BB962C8B-B14F-4D97-AF65-F5344CB8AC3E}">
        <p14:creationId xmlns:p14="http://schemas.microsoft.com/office/powerpoint/2010/main" val="28411963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75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fade">
                                      <p:cBhvr>
                                        <p:cTn id="18" dur="500"/>
                                        <p:tgtEl>
                                          <p:spTgt spid="8">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fade">
                                      <p:cBhvr>
                                        <p:cTn id="21" dur="500"/>
                                        <p:tgtEl>
                                          <p:spTgt spid="8">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4" end="4"/>
                                            </p:txEl>
                                          </p:spTgt>
                                        </p:tgtEl>
                                        <p:attrNameLst>
                                          <p:attrName>style.visibility</p:attrName>
                                        </p:attrNameLst>
                                      </p:cBhvr>
                                      <p:to>
                                        <p:strVal val="visible"/>
                                      </p:to>
                                    </p:set>
                                    <p:animEffect transition="in" filter="fade">
                                      <p:cBhvr>
                                        <p:cTn id="24" dur="500"/>
                                        <p:tgtEl>
                                          <p:spTgt spid="8">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5" end="5"/>
                                            </p:txEl>
                                          </p:spTgt>
                                        </p:tgtEl>
                                        <p:attrNameLst>
                                          <p:attrName>style.visibility</p:attrName>
                                        </p:attrNameLst>
                                      </p:cBhvr>
                                      <p:to>
                                        <p:strVal val="visible"/>
                                      </p:to>
                                    </p:set>
                                    <p:animEffect transition="in" filter="fade">
                                      <p:cBhvr>
                                        <p:cTn id="29" dur="500"/>
                                        <p:tgtEl>
                                          <p:spTgt spid="8">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fade">
                                      <p:cBhvr>
                                        <p:cTn id="32" dur="500"/>
                                        <p:tgtEl>
                                          <p:spTgt spid="8">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animEffect transition="in" filter="fade">
                                      <p:cBhvr>
                                        <p:cTn id="35" dur="500"/>
                                        <p:tgtEl>
                                          <p:spTgt spid="8">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8">
                                            <p:txEl>
                                              <p:pRg st="8" end="8"/>
                                            </p:txEl>
                                          </p:spTgt>
                                        </p:tgtEl>
                                        <p:attrNameLst>
                                          <p:attrName>style.visibility</p:attrName>
                                        </p:attrNameLst>
                                      </p:cBhvr>
                                      <p:to>
                                        <p:strVal val="visible"/>
                                      </p:to>
                                    </p:set>
                                    <p:animEffect transition="in" filter="fade">
                                      <p:cBhvr>
                                        <p:cTn id="38" dur="500"/>
                                        <p:tgtEl>
                                          <p:spTgt spid="8">
                                            <p:txEl>
                                              <p:pRg st="8" end="8"/>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animEffect transition="in" filter="fade">
                                      <p:cBhvr>
                                        <p:cTn id="43"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74" name="Picture Placeholder 1"/>
          <p:cNvSpPr>
            <a:spLocks noGrp="1"/>
          </p:cNvSpPr>
          <p:nvPr>
            <p:ph type="pic" sz="quarter" idx="13"/>
          </p:nvPr>
        </p:nvSpPr>
        <p:spPr>
          <a:xfrm>
            <a:off x="10716" y="-6548"/>
            <a:ext cx="5917406" cy="5143500"/>
          </a:xfrm>
        </p:spPr>
        <p:txBody>
          <a:bodyPr/>
          <a:lstStyle/>
          <a:p>
            <a:endParaRPr lang="en-BE"/>
          </a:p>
        </p:txBody>
      </p:sp>
      <p:sp>
        <p:nvSpPr>
          <p:cNvPr id="41" name="Rectangle 40"/>
          <p:cNvSpPr/>
          <p:nvPr/>
        </p:nvSpPr>
        <p:spPr>
          <a:xfrm>
            <a:off x="0" y="0"/>
            <a:ext cx="5929313" cy="5143500"/>
          </a:xfrm>
          <a:prstGeom prst="rect">
            <a:avLst/>
          </a:prstGeom>
          <a:solidFill>
            <a:srgbClr val="384558">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34284" tIns="17142" rIns="34284" bIns="17142" anchor="ctr"/>
          <a:lstStyle/>
          <a:p>
            <a:pPr algn="ctr" defTabSz="685663">
              <a:defRPr/>
            </a:pPr>
            <a:endParaRPr lang="en-US" sz="506" dirty="0">
              <a:cs typeface="Lato Light"/>
            </a:endParaRPr>
          </a:p>
        </p:txBody>
      </p:sp>
      <p:sp>
        <p:nvSpPr>
          <p:cNvPr id="34" name="Rectangle 33"/>
          <p:cNvSpPr/>
          <p:nvPr/>
        </p:nvSpPr>
        <p:spPr>
          <a:xfrm>
            <a:off x="5653683" y="1357313"/>
            <a:ext cx="548878" cy="54887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663">
              <a:defRPr/>
            </a:pPr>
            <a:endParaRPr lang="en-US" sz="506"/>
          </a:p>
        </p:txBody>
      </p:sp>
      <p:sp>
        <p:nvSpPr>
          <p:cNvPr id="36" name="Rectangle 35"/>
          <p:cNvSpPr/>
          <p:nvPr/>
        </p:nvSpPr>
        <p:spPr>
          <a:xfrm>
            <a:off x="5653683" y="2191941"/>
            <a:ext cx="548878" cy="54828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663">
              <a:defRPr/>
            </a:pPr>
            <a:endParaRPr lang="en-US" sz="506"/>
          </a:p>
        </p:txBody>
      </p:sp>
      <p:sp>
        <p:nvSpPr>
          <p:cNvPr id="38" name="Rectangle 37"/>
          <p:cNvSpPr/>
          <p:nvPr/>
        </p:nvSpPr>
        <p:spPr>
          <a:xfrm>
            <a:off x="5653683" y="3014663"/>
            <a:ext cx="548878" cy="54887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663">
              <a:defRPr/>
            </a:pPr>
            <a:endParaRPr lang="en-US" sz="506"/>
          </a:p>
        </p:txBody>
      </p:sp>
      <p:sp>
        <p:nvSpPr>
          <p:cNvPr id="39" name="Rectangle 38"/>
          <p:cNvSpPr/>
          <p:nvPr/>
        </p:nvSpPr>
        <p:spPr>
          <a:xfrm>
            <a:off x="5653683" y="3849291"/>
            <a:ext cx="548878" cy="54828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663">
              <a:defRPr/>
            </a:pPr>
            <a:endParaRPr lang="en-US" sz="506"/>
          </a:p>
        </p:txBody>
      </p:sp>
      <p:sp>
        <p:nvSpPr>
          <p:cNvPr id="23563" name="TextBox 52"/>
          <p:cNvSpPr txBox="1">
            <a:spLocks noChangeArrowheads="1"/>
          </p:cNvSpPr>
          <p:nvPr/>
        </p:nvSpPr>
        <p:spPr bwMode="auto">
          <a:xfrm>
            <a:off x="1447695" y="276225"/>
            <a:ext cx="809838" cy="279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a:lnSpc>
                <a:spcPct val="90000"/>
              </a:lnSpc>
            </a:pPr>
            <a:r>
              <a:rPr lang="en-US" altLang="en-US" sz="1350" dirty="0">
                <a:solidFill>
                  <a:srgbClr val="FFFFFF"/>
                </a:solidFill>
              </a:rPr>
              <a:t>CODES </a:t>
            </a:r>
            <a:endParaRPr lang="en-US" altLang="en-US" sz="2250" dirty="0">
              <a:solidFill>
                <a:srgbClr val="FFFFFF"/>
              </a:solidFill>
            </a:endParaRPr>
          </a:p>
        </p:txBody>
      </p:sp>
      <p:sp>
        <p:nvSpPr>
          <p:cNvPr id="23565" name="TextBox 61"/>
          <p:cNvSpPr txBox="1">
            <a:spLocks noChangeArrowheads="1"/>
          </p:cNvSpPr>
          <p:nvPr/>
        </p:nvSpPr>
        <p:spPr bwMode="auto">
          <a:xfrm>
            <a:off x="6263283" y="1591866"/>
            <a:ext cx="2346126" cy="322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nSpc>
                <a:spcPct val="130000"/>
              </a:lnSpc>
            </a:pPr>
            <a:r>
              <a:rPr lang="en-US" altLang="en-US" sz="900" dirty="0"/>
              <a:t>Valid SI</a:t>
            </a:r>
          </a:p>
          <a:p>
            <a:pPr>
              <a:lnSpc>
                <a:spcPct val="130000"/>
              </a:lnSpc>
            </a:pPr>
            <a:r>
              <a:rPr lang="en-US" altLang="en-US" sz="900" dirty="0"/>
              <a:t>Previous experiences in similar soils</a:t>
            </a:r>
          </a:p>
        </p:txBody>
      </p:sp>
      <p:sp>
        <p:nvSpPr>
          <p:cNvPr id="23566" name="TextBox 62"/>
          <p:cNvSpPr txBox="1">
            <a:spLocks noChangeArrowheads="1"/>
          </p:cNvSpPr>
          <p:nvPr/>
        </p:nvSpPr>
        <p:spPr bwMode="auto">
          <a:xfrm>
            <a:off x="6263283" y="1319808"/>
            <a:ext cx="2346126"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nSpc>
                <a:spcPct val="130000"/>
              </a:lnSpc>
            </a:pPr>
            <a:r>
              <a:rPr lang="en-US" altLang="en-US" sz="1350" dirty="0"/>
              <a:t>SOIL TYPE</a:t>
            </a:r>
          </a:p>
        </p:txBody>
      </p:sp>
      <p:sp>
        <p:nvSpPr>
          <p:cNvPr id="23567" name="TextBox 63"/>
          <p:cNvSpPr txBox="1">
            <a:spLocks noChangeArrowheads="1"/>
          </p:cNvSpPr>
          <p:nvPr/>
        </p:nvSpPr>
        <p:spPr bwMode="auto">
          <a:xfrm>
            <a:off x="6263283" y="2426494"/>
            <a:ext cx="2346126" cy="322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nSpc>
                <a:spcPct val="130000"/>
              </a:lnSpc>
            </a:pPr>
            <a:r>
              <a:rPr lang="en-US" altLang="en-US" sz="900" dirty="0"/>
              <a:t>Understanding the sensibility</a:t>
            </a:r>
          </a:p>
          <a:p>
            <a:pPr>
              <a:lnSpc>
                <a:spcPct val="130000"/>
              </a:lnSpc>
            </a:pPr>
            <a:r>
              <a:rPr lang="en-US" altLang="en-US" sz="900" dirty="0"/>
              <a:t>Engineering judgement</a:t>
            </a:r>
          </a:p>
        </p:txBody>
      </p:sp>
      <p:sp>
        <p:nvSpPr>
          <p:cNvPr id="23568" name="TextBox 64"/>
          <p:cNvSpPr txBox="1">
            <a:spLocks noChangeArrowheads="1"/>
          </p:cNvSpPr>
          <p:nvPr/>
        </p:nvSpPr>
        <p:spPr bwMode="auto">
          <a:xfrm>
            <a:off x="6263283" y="2154436"/>
            <a:ext cx="2346126" cy="21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nSpc>
                <a:spcPct val="130000"/>
              </a:lnSpc>
            </a:pPr>
            <a:r>
              <a:rPr lang="en-US" altLang="en-US" sz="1350" dirty="0"/>
              <a:t>CALCULATION METHOD</a:t>
            </a:r>
          </a:p>
        </p:txBody>
      </p:sp>
      <p:sp>
        <p:nvSpPr>
          <p:cNvPr id="23569" name="TextBox 65"/>
          <p:cNvSpPr txBox="1">
            <a:spLocks noChangeArrowheads="1"/>
          </p:cNvSpPr>
          <p:nvPr/>
        </p:nvSpPr>
        <p:spPr bwMode="auto">
          <a:xfrm>
            <a:off x="6263282" y="3249216"/>
            <a:ext cx="2793254" cy="322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nSpc>
                <a:spcPct val="130000"/>
              </a:lnSpc>
            </a:pPr>
            <a:r>
              <a:rPr lang="en-US" altLang="en-US" sz="900" dirty="0"/>
              <a:t>All pile types can prove to be inadequate in specific soil conditions</a:t>
            </a:r>
          </a:p>
          <a:p>
            <a:pPr>
              <a:lnSpc>
                <a:spcPct val="130000"/>
              </a:lnSpc>
            </a:pPr>
            <a:r>
              <a:rPr lang="en-US" altLang="en-US" sz="900" dirty="0"/>
              <a:t>Previous experiences in similar soil conditions</a:t>
            </a:r>
          </a:p>
        </p:txBody>
      </p:sp>
      <p:sp>
        <p:nvSpPr>
          <p:cNvPr id="23570" name="TextBox 66"/>
          <p:cNvSpPr txBox="1">
            <a:spLocks noChangeArrowheads="1"/>
          </p:cNvSpPr>
          <p:nvPr/>
        </p:nvSpPr>
        <p:spPr bwMode="auto">
          <a:xfrm>
            <a:off x="6263283" y="2977158"/>
            <a:ext cx="2346126"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nSpc>
                <a:spcPct val="130000"/>
              </a:lnSpc>
            </a:pPr>
            <a:r>
              <a:rPr lang="en-US" altLang="en-US" sz="1350" dirty="0"/>
              <a:t>PILE TYPE</a:t>
            </a:r>
          </a:p>
        </p:txBody>
      </p:sp>
      <p:sp>
        <p:nvSpPr>
          <p:cNvPr id="23571" name="TextBox 67"/>
          <p:cNvSpPr txBox="1">
            <a:spLocks noChangeArrowheads="1"/>
          </p:cNvSpPr>
          <p:nvPr/>
        </p:nvSpPr>
        <p:spPr bwMode="auto">
          <a:xfrm>
            <a:off x="6263283" y="4108032"/>
            <a:ext cx="2346126" cy="322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nSpc>
                <a:spcPct val="130000"/>
              </a:lnSpc>
            </a:pPr>
            <a:r>
              <a:rPr lang="en-US" altLang="en-US" sz="900" dirty="0"/>
              <a:t>Adaptative and rewarding</a:t>
            </a:r>
          </a:p>
          <a:p>
            <a:pPr>
              <a:lnSpc>
                <a:spcPct val="130000"/>
              </a:lnSpc>
            </a:pPr>
            <a:r>
              <a:rPr lang="en-US" sz="900" dirty="0"/>
              <a:t>We should be looking </a:t>
            </a:r>
            <a:r>
              <a:rPr lang="en-US" sz="900" dirty="0">
                <a:solidFill>
                  <a:srgbClr val="4D4E4E"/>
                </a:solidFill>
              </a:rPr>
              <a:t>for safe uncertainty instead of uncertain safety</a:t>
            </a:r>
            <a:endParaRPr lang="en-US" altLang="en-US" sz="900" dirty="0">
              <a:solidFill>
                <a:srgbClr val="4D4E4E"/>
              </a:solidFill>
            </a:endParaRPr>
          </a:p>
        </p:txBody>
      </p:sp>
      <p:sp>
        <p:nvSpPr>
          <p:cNvPr id="23572" name="TextBox 78"/>
          <p:cNvSpPr txBox="1">
            <a:spLocks noChangeArrowheads="1"/>
          </p:cNvSpPr>
          <p:nvPr/>
        </p:nvSpPr>
        <p:spPr bwMode="auto">
          <a:xfrm>
            <a:off x="6263283" y="3811786"/>
            <a:ext cx="2346126" cy="21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nSpc>
                <a:spcPct val="130000"/>
              </a:lnSpc>
            </a:pPr>
            <a:r>
              <a:rPr lang="en-US" altLang="en-US" sz="1350" dirty="0"/>
              <a:t>SAFETY FACTOR</a:t>
            </a:r>
          </a:p>
        </p:txBody>
      </p:sp>
      <p:pic>
        <p:nvPicPr>
          <p:cNvPr id="31" name="Picture 4" descr="D-1 Pile design procedure with most significant uncertainty sources (courtesy of Witold Bogusz).Â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324" y="114443"/>
            <a:ext cx="4088606" cy="490151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urved Connector 4"/>
          <p:cNvCxnSpPr>
            <a:cxnSpLocks/>
          </p:cNvCxnSpPr>
          <p:nvPr/>
        </p:nvCxnSpPr>
        <p:spPr>
          <a:xfrm rot="16200000" flipV="1">
            <a:off x="1152413" y="2604081"/>
            <a:ext cx="1711226" cy="1646563"/>
          </a:xfrm>
          <a:prstGeom prst="curvedConnector3">
            <a:avLst>
              <a:gd name="adj1" fmla="val 50000"/>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 name="Curved Connector 9"/>
          <p:cNvCxnSpPr>
            <a:cxnSpLocks/>
          </p:cNvCxnSpPr>
          <p:nvPr/>
        </p:nvCxnSpPr>
        <p:spPr>
          <a:xfrm rot="5400000" flipH="1" flipV="1">
            <a:off x="3076748" y="3407412"/>
            <a:ext cx="855449" cy="687917"/>
          </a:xfrm>
          <a:prstGeom prst="curvedConnector3">
            <a:avLst/>
          </a:prstGeom>
          <a:ln>
            <a:tailEnd type="triangle"/>
          </a:ln>
        </p:spPr>
        <p:style>
          <a:lnRef idx="3">
            <a:schemeClr val="accent3"/>
          </a:lnRef>
          <a:fillRef idx="0">
            <a:schemeClr val="accent3"/>
          </a:fillRef>
          <a:effectRef idx="2">
            <a:schemeClr val="accent3"/>
          </a:effectRef>
          <a:fontRef idx="minor">
            <a:schemeClr val="tx1"/>
          </a:fontRef>
        </p:style>
      </p:cxnSp>
      <p:sp>
        <p:nvSpPr>
          <p:cNvPr id="14" name="TextBox 13"/>
          <p:cNvSpPr txBox="1"/>
          <p:nvPr/>
        </p:nvSpPr>
        <p:spPr>
          <a:xfrm>
            <a:off x="2281753" y="4067743"/>
            <a:ext cx="1474855" cy="403700"/>
          </a:xfrm>
          <a:prstGeom prst="rect">
            <a:avLst/>
          </a:prstGeom>
          <a:solidFill>
            <a:schemeClr val="accent1"/>
          </a:solidFill>
        </p:spPr>
        <p:txBody>
          <a:bodyPr wrap="square" rtlCol="0">
            <a:spAutoFit/>
          </a:bodyPr>
          <a:lstStyle/>
          <a:p>
            <a:pPr algn="ctr"/>
            <a:r>
              <a:rPr lang="nl-BE" sz="506" b="1" dirty="0">
                <a:solidFill>
                  <a:schemeClr val="bg1"/>
                </a:solidFill>
              </a:rPr>
              <a:t>EXECUTION</a:t>
            </a:r>
          </a:p>
          <a:p>
            <a:pPr algn="ctr"/>
            <a:r>
              <a:rPr lang="nl-BE" sz="506" dirty="0">
                <a:solidFill>
                  <a:schemeClr val="bg1"/>
                </a:solidFill>
              </a:rPr>
              <a:t>Human error</a:t>
            </a:r>
          </a:p>
          <a:p>
            <a:pPr algn="ctr"/>
            <a:r>
              <a:rPr lang="nl-BE" sz="506" dirty="0">
                <a:solidFill>
                  <a:schemeClr val="bg1"/>
                </a:solidFill>
              </a:rPr>
              <a:t>System </a:t>
            </a:r>
            <a:r>
              <a:rPr lang="nl-BE" sz="506" dirty="0" err="1">
                <a:solidFill>
                  <a:schemeClr val="bg1"/>
                </a:solidFill>
              </a:rPr>
              <a:t>reliability</a:t>
            </a:r>
            <a:endParaRPr lang="nl-BE" sz="506" dirty="0">
              <a:solidFill>
                <a:schemeClr val="bg1"/>
              </a:solidFill>
            </a:endParaRPr>
          </a:p>
          <a:p>
            <a:pPr algn="ctr"/>
            <a:r>
              <a:rPr lang="nl-BE" sz="506" dirty="0">
                <a:solidFill>
                  <a:schemeClr val="bg1"/>
                </a:solidFill>
              </a:rPr>
              <a:t>Correct </a:t>
            </a:r>
            <a:r>
              <a:rPr lang="nl-BE" sz="506" dirty="0" err="1">
                <a:solidFill>
                  <a:schemeClr val="bg1"/>
                </a:solidFill>
              </a:rPr>
              <a:t>understanding</a:t>
            </a:r>
            <a:endParaRPr lang="en-US" sz="506" dirty="0">
              <a:solidFill>
                <a:schemeClr val="bg1"/>
              </a:solidFill>
            </a:endParaRPr>
          </a:p>
        </p:txBody>
      </p:sp>
      <p:pic>
        <p:nvPicPr>
          <p:cNvPr id="25" name="Picture 24"/>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5693093" y="1401442"/>
            <a:ext cx="481368" cy="460619"/>
          </a:xfrm>
          <a:prstGeom prst="rect">
            <a:avLst/>
          </a:prstGeom>
          <a:ln>
            <a:solidFill>
              <a:srgbClr val="698523"/>
            </a:solidFill>
          </a:ln>
        </p:spPr>
      </p:pic>
      <p:sp>
        <p:nvSpPr>
          <p:cNvPr id="27" name="Shape 2646"/>
          <p:cNvSpPr/>
          <p:nvPr/>
        </p:nvSpPr>
        <p:spPr>
          <a:xfrm>
            <a:off x="5816308" y="2366859"/>
            <a:ext cx="259993" cy="272561"/>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8"/>
                  <a:pt x="6873" y="21109"/>
                </a:cubicBezTo>
                <a:cubicBezTo>
                  <a:pt x="6873" y="21381"/>
                  <a:pt x="7092" y="21600"/>
                  <a:pt x="7364" y="21600"/>
                </a:cubicBezTo>
                <a:lnTo>
                  <a:pt x="14236" y="21600"/>
                </a:lnTo>
                <a:cubicBezTo>
                  <a:pt x="14508" y="21600"/>
                  <a:pt x="14727" y="21381"/>
                  <a:pt x="14727" y="21109"/>
                </a:cubicBezTo>
                <a:cubicBezTo>
                  <a:pt x="14727" y="20838"/>
                  <a:pt x="14508"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solidFill>
            <a:schemeClr val="bg1"/>
          </a:solidFill>
          <a:ln w="12700">
            <a:solidFill>
              <a:schemeClr val="bg1"/>
            </a:solidFill>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 name="Shape 2591"/>
          <p:cNvSpPr/>
          <p:nvPr/>
        </p:nvSpPr>
        <p:spPr>
          <a:xfrm>
            <a:off x="5762268" y="3157398"/>
            <a:ext cx="343017" cy="332519"/>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chemeClr val="bg1"/>
          </a:solidFill>
          <a:ln w="12700">
            <a:solidFill>
              <a:schemeClr val="bg1"/>
            </a:solidFill>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 name="Shape 2540"/>
          <p:cNvSpPr/>
          <p:nvPr/>
        </p:nvSpPr>
        <p:spPr>
          <a:xfrm>
            <a:off x="5841556" y="4036472"/>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solidFill>
              <a:schemeClr val="bg1"/>
            </a:solidFill>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cxnSp>
        <p:nvCxnSpPr>
          <p:cNvPr id="3" name="Curved Connector 2"/>
          <p:cNvCxnSpPr/>
          <p:nvPr/>
        </p:nvCxnSpPr>
        <p:spPr>
          <a:xfrm rot="16200000" flipV="1">
            <a:off x="2467038" y="3730765"/>
            <a:ext cx="450052" cy="446606"/>
          </a:xfrm>
          <a:prstGeom prst="curvedConnector3">
            <a:avLst>
              <a:gd name="adj1" fmla="val 50000"/>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34540616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FDFE2F2-D9B1-44B0-9401-A982F5CBFF59}" type="slidenum">
              <a:rPr lang="en-US" smtClean="0"/>
              <a:t>13</a:t>
            </a:fld>
            <a:endParaRPr lang="en-US"/>
          </a:p>
        </p:txBody>
      </p:sp>
      <p:sp>
        <p:nvSpPr>
          <p:cNvPr id="8" name="Title 7"/>
          <p:cNvSpPr>
            <a:spLocks noGrp="1"/>
          </p:cNvSpPr>
          <p:nvPr>
            <p:ph type="title"/>
          </p:nvPr>
        </p:nvSpPr>
        <p:spPr/>
        <p:txBody>
          <a:bodyPr/>
          <a:lstStyle/>
          <a:p>
            <a:r>
              <a:rPr lang="en-GB" dirty="0" err="1"/>
              <a:t>Paalconstructie</a:t>
            </a:r>
            <a:endParaRPr lang="nl-BE" dirty="0"/>
          </a:p>
        </p:txBody>
      </p:sp>
      <p:sp>
        <p:nvSpPr>
          <p:cNvPr id="9" name="Text Placeholder 8"/>
          <p:cNvSpPr>
            <a:spLocks noGrp="1"/>
          </p:cNvSpPr>
          <p:nvPr>
            <p:ph type="body" idx="1"/>
          </p:nvPr>
        </p:nvSpPr>
        <p:spPr/>
        <p:txBody>
          <a:bodyPr/>
          <a:lstStyle/>
          <a:p>
            <a:r>
              <a:rPr lang="nl-NL" dirty="0">
                <a:solidFill>
                  <a:schemeClr val="tx2">
                    <a:lumMod val="75000"/>
                  </a:schemeClr>
                </a:solidFill>
              </a:rPr>
              <a:t>Hoe beïnvloeden uitvoeringsparameters de prestaties van palen?</a:t>
            </a:r>
            <a:r>
              <a:rPr lang="en-GB" dirty="0">
                <a:solidFill>
                  <a:schemeClr val="tx2">
                    <a:lumMod val="75000"/>
                  </a:schemeClr>
                </a:solidFill>
              </a:rPr>
              <a:t>?</a:t>
            </a:r>
            <a:endParaRPr lang="nl-BE" dirty="0">
              <a:solidFill>
                <a:schemeClr val="tx2">
                  <a:lumMod val="75000"/>
                </a:schemeClr>
              </a:solidFill>
            </a:endParaRPr>
          </a:p>
        </p:txBody>
      </p:sp>
      <p:sp>
        <p:nvSpPr>
          <p:cNvPr id="4" name="Date Placeholder 3"/>
          <p:cNvSpPr>
            <a:spLocks noGrp="1"/>
          </p:cNvSpPr>
          <p:nvPr>
            <p:ph type="dt" sz="half" idx="4294967295"/>
          </p:nvPr>
        </p:nvSpPr>
        <p:spPr>
          <a:xfrm>
            <a:off x="0" y="4846638"/>
            <a:ext cx="1736725" cy="195262"/>
          </a:xfrm>
        </p:spPr>
        <p:txBody>
          <a:bodyPr/>
          <a:lstStyle/>
          <a:p>
            <a:fld id="{942996B4-1E01-A246-9427-D5DCD7292742}" type="datetime2">
              <a:rPr lang="en-US" smtClean="0"/>
              <a:pPr/>
              <a:t>Monday, November 13, 2023</a:t>
            </a:fld>
            <a:endParaRPr lang="en-US" dirty="0"/>
          </a:p>
        </p:txBody>
      </p:sp>
    </p:spTree>
    <p:extLst>
      <p:ext uri="{BB962C8B-B14F-4D97-AF65-F5344CB8AC3E}">
        <p14:creationId xmlns:p14="http://schemas.microsoft.com/office/powerpoint/2010/main" val="3322046246"/>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chine learning in industry | ATRIA Innovation">
            <a:extLst>
              <a:ext uri="{FF2B5EF4-FFF2-40B4-BE49-F238E27FC236}">
                <a16:creationId xmlns:a16="http://schemas.microsoft.com/office/drawing/2014/main" id="{E6CBFD72-2EDF-2122-C7EE-C232069B8D71}"/>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r="61675"/>
          <a:stretch/>
        </p:blipFill>
        <p:spPr bwMode="auto">
          <a:xfrm>
            <a:off x="6282672" y="0"/>
            <a:ext cx="2861328"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err="1"/>
              <a:t>Diepfunderingen</a:t>
            </a:r>
            <a:r>
              <a:rPr lang="en-GB" dirty="0"/>
              <a:t> </a:t>
            </a:r>
            <a:r>
              <a:rPr lang="en-GB" dirty="0" err="1"/>
              <a:t>constructie</a:t>
            </a:r>
            <a:endParaRPr lang="nl-BE" dirty="0"/>
          </a:p>
        </p:txBody>
      </p:sp>
      <p:sp>
        <p:nvSpPr>
          <p:cNvPr id="3" name="Content Placeholder 2"/>
          <p:cNvSpPr>
            <a:spLocks noGrp="1"/>
          </p:cNvSpPr>
          <p:nvPr>
            <p:ph idx="1"/>
          </p:nvPr>
        </p:nvSpPr>
        <p:spPr>
          <a:xfrm>
            <a:off x="225239" y="1064796"/>
            <a:ext cx="6331972" cy="3567928"/>
          </a:xfrm>
        </p:spPr>
        <p:txBody>
          <a:bodyPr/>
          <a:lstStyle/>
          <a:p>
            <a:r>
              <a:rPr lang="en-GB" sz="1600" dirty="0" err="1"/>
              <a:t>Groter</a:t>
            </a:r>
            <a:r>
              <a:rPr lang="en-GB" sz="1600" dirty="0"/>
              <a:t>, </a:t>
            </a:r>
            <a:r>
              <a:rPr lang="en-GB" sz="1600" dirty="0" err="1"/>
              <a:t>breder</a:t>
            </a:r>
            <a:r>
              <a:rPr lang="en-GB" sz="1600" dirty="0"/>
              <a:t>, </a:t>
            </a:r>
            <a:r>
              <a:rPr lang="en-GB" sz="1600" dirty="0" err="1"/>
              <a:t>dieper</a:t>
            </a:r>
            <a:endParaRPr lang="en-GB" sz="1600" dirty="0"/>
          </a:p>
          <a:p>
            <a:pPr lvl="1"/>
            <a:r>
              <a:rPr lang="nl-NL" sz="1400" dirty="0"/>
              <a:t>Toenemende complexiteit van systemen en uitvoeringsdetails</a:t>
            </a:r>
            <a:r>
              <a:rPr lang="is-IS" sz="1400" dirty="0"/>
              <a:t>, </a:t>
            </a:r>
          </a:p>
          <a:p>
            <a:pPr lvl="1"/>
            <a:r>
              <a:rPr lang="nl-NL" sz="1400" dirty="0"/>
              <a:t>Afmetingen en bereiken van diepten of capaciteiten die nog nooit eerder zijn bereikt</a:t>
            </a:r>
            <a:r>
              <a:rPr lang="is-IS" sz="1400" dirty="0"/>
              <a:t>. </a:t>
            </a:r>
            <a:endParaRPr lang="en-GB" sz="1400" dirty="0"/>
          </a:p>
          <a:p>
            <a:r>
              <a:rPr lang="nl-NL" sz="1600" dirty="0"/>
              <a:t>Toenemende ontwikkeling van elektronische meetapparatuur, machine </a:t>
            </a:r>
            <a:r>
              <a:rPr lang="nl-NL" sz="1600" dirty="0" err="1"/>
              <a:t>learning</a:t>
            </a:r>
            <a:r>
              <a:rPr lang="nl-NL" sz="1600" dirty="0"/>
              <a:t>, geautomatiseerde installatie</a:t>
            </a:r>
          </a:p>
          <a:p>
            <a:r>
              <a:rPr lang="nl-NL" sz="1600" dirty="0"/>
              <a:t>Constante vraag naar toenemende belastingen en materialen met een hogere sterkte</a:t>
            </a:r>
          </a:p>
          <a:p>
            <a:r>
              <a:rPr lang="en-GB" sz="1600" dirty="0"/>
              <a:t>Recent </a:t>
            </a:r>
            <a:r>
              <a:rPr lang="en-GB" sz="1600" dirty="0" err="1"/>
              <a:t>onderzoek</a:t>
            </a:r>
            <a:r>
              <a:rPr lang="en-GB" sz="1600" dirty="0"/>
              <a:t> </a:t>
            </a:r>
            <a:r>
              <a:rPr lang="en-GB" sz="1600" dirty="0" err="1"/>
              <a:t>naar</a:t>
            </a:r>
            <a:r>
              <a:rPr lang="en-GB" sz="1600" dirty="0"/>
              <a:t> </a:t>
            </a:r>
            <a:r>
              <a:rPr lang="en-GB" sz="1600" dirty="0" err="1"/>
              <a:t>materialen</a:t>
            </a:r>
            <a:r>
              <a:rPr lang="en-GB" sz="1600" dirty="0"/>
              <a:t> </a:t>
            </a:r>
            <a:r>
              <a:rPr lang="en-GB" sz="1600" dirty="0" err="1"/>
              <a:t>en</a:t>
            </a:r>
            <a:r>
              <a:rPr lang="en-GB" sz="1600" dirty="0"/>
              <a:t> </a:t>
            </a:r>
            <a:r>
              <a:rPr lang="en-GB" sz="1600" dirty="0" err="1"/>
              <a:t>hun</a:t>
            </a:r>
            <a:r>
              <a:rPr lang="en-GB" sz="1600" dirty="0"/>
              <a:t> </a:t>
            </a:r>
            <a:r>
              <a:rPr lang="en-GB" sz="1600" dirty="0" err="1"/>
              <a:t>relatie</a:t>
            </a:r>
            <a:r>
              <a:rPr lang="en-GB" sz="1600" dirty="0"/>
              <a:t> met </a:t>
            </a:r>
            <a:r>
              <a:rPr lang="en-GB" sz="1600" dirty="0" err="1"/>
              <a:t>grond</a:t>
            </a:r>
            <a:endParaRPr lang="en-GB" sz="1600" dirty="0"/>
          </a:p>
          <a:p>
            <a:r>
              <a:rPr lang="nl-NL" sz="1600" dirty="0"/>
              <a:t>Maar toch missen we soms een correct begrip van enkele fundamentele kwesties van het paalinstallatieproces</a:t>
            </a:r>
            <a:r>
              <a:rPr lang="en-GB" sz="1600" dirty="0"/>
              <a:t>.</a:t>
            </a:r>
          </a:p>
          <a:p>
            <a:pPr marL="0" indent="0">
              <a:buNone/>
            </a:pPr>
            <a:endParaRPr lang="nl-BE" sz="1600" dirty="0"/>
          </a:p>
        </p:txBody>
      </p:sp>
      <p:sp>
        <p:nvSpPr>
          <p:cNvPr id="4" name="Date Placeholder 3"/>
          <p:cNvSpPr>
            <a:spLocks noGrp="1"/>
          </p:cNvSpPr>
          <p:nvPr>
            <p:ph type="dt" sz="half" idx="10"/>
          </p:nvPr>
        </p:nvSpPr>
        <p:spPr/>
        <p:txBody>
          <a:bodyPr/>
          <a:lstStyle/>
          <a:p>
            <a:fld id="{942996B4-1E01-A246-9427-D5DCD7292742}" type="datetime2">
              <a:rPr lang="en-US" smtClean="0"/>
              <a:pPr/>
              <a:t>Monday, November 13, 2023</a:t>
            </a:fld>
            <a:endParaRPr lang="en-US" dirty="0"/>
          </a:p>
        </p:txBody>
      </p:sp>
      <p:sp>
        <p:nvSpPr>
          <p:cNvPr id="5" name="Slide Number Placeholder 4"/>
          <p:cNvSpPr>
            <a:spLocks noGrp="1"/>
          </p:cNvSpPr>
          <p:nvPr>
            <p:ph type="sldNum" sz="quarter" idx="12"/>
          </p:nvPr>
        </p:nvSpPr>
        <p:spPr/>
        <p:txBody>
          <a:bodyPr/>
          <a:lstStyle/>
          <a:p>
            <a:fld id="{0FDFE2F2-D9B1-44B0-9401-A982F5CBFF59}" type="slidenum">
              <a:rPr lang="en-US" smtClean="0"/>
              <a:t>14</a:t>
            </a:fld>
            <a:endParaRPr lang="en-US"/>
          </a:p>
        </p:txBody>
      </p:sp>
      <p:sp>
        <p:nvSpPr>
          <p:cNvPr id="6" name="Text Placeholder 5"/>
          <p:cNvSpPr>
            <a:spLocks noGrp="1"/>
          </p:cNvSpPr>
          <p:nvPr>
            <p:ph type="body" sz="quarter" idx="13"/>
          </p:nvPr>
        </p:nvSpPr>
        <p:spPr/>
        <p:txBody>
          <a:bodyPr/>
          <a:lstStyle/>
          <a:p>
            <a:r>
              <a:rPr lang="en-GB" dirty="0" err="1"/>
              <a:t>Dramatische</a:t>
            </a:r>
            <a:r>
              <a:rPr lang="en-GB" dirty="0"/>
              <a:t> </a:t>
            </a:r>
            <a:r>
              <a:rPr lang="en-GB" dirty="0" err="1"/>
              <a:t>evolutie</a:t>
            </a:r>
            <a:endParaRPr lang="nl-BE" dirty="0"/>
          </a:p>
        </p:txBody>
      </p:sp>
      <p:sp>
        <p:nvSpPr>
          <p:cNvPr id="7" name="Text Placeholder 6"/>
          <p:cNvSpPr>
            <a:spLocks noGrp="1"/>
          </p:cNvSpPr>
          <p:nvPr>
            <p:ph type="body" sz="quarter" idx="14"/>
          </p:nvPr>
        </p:nvSpPr>
        <p:spPr/>
        <p:txBody>
          <a:bodyPr/>
          <a:lstStyle/>
          <a:p>
            <a:endParaRPr lang="nl-BE"/>
          </a:p>
        </p:txBody>
      </p:sp>
    </p:spTree>
    <p:extLst>
      <p:ext uri="{BB962C8B-B14F-4D97-AF65-F5344CB8AC3E}">
        <p14:creationId xmlns:p14="http://schemas.microsoft.com/office/powerpoint/2010/main" val="641406288"/>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Enkele</a:t>
            </a:r>
            <a:r>
              <a:rPr lang="en-GB" dirty="0"/>
              <a:t> </a:t>
            </a:r>
            <a:r>
              <a:rPr lang="en-GB" dirty="0" err="1"/>
              <a:t>illustratieve</a:t>
            </a:r>
            <a:r>
              <a:rPr lang="en-GB" dirty="0"/>
              <a:t> cases</a:t>
            </a:r>
            <a:endParaRPr lang="nl-BE" dirty="0"/>
          </a:p>
        </p:txBody>
      </p:sp>
      <p:sp>
        <p:nvSpPr>
          <p:cNvPr id="4" name="Date Placeholder 3"/>
          <p:cNvSpPr>
            <a:spLocks noGrp="1"/>
          </p:cNvSpPr>
          <p:nvPr>
            <p:ph type="dt" sz="half" idx="10"/>
          </p:nvPr>
        </p:nvSpPr>
        <p:spPr/>
        <p:txBody>
          <a:bodyPr/>
          <a:lstStyle/>
          <a:p>
            <a:fld id="{942996B4-1E01-A246-9427-D5DCD7292742}" type="datetime2">
              <a:rPr lang="en-US" smtClean="0"/>
              <a:pPr/>
              <a:t>Monday, November 13, 2023</a:t>
            </a:fld>
            <a:endParaRPr lang="en-US" dirty="0"/>
          </a:p>
        </p:txBody>
      </p:sp>
      <p:sp>
        <p:nvSpPr>
          <p:cNvPr id="5" name="Slide Number Placeholder 4"/>
          <p:cNvSpPr>
            <a:spLocks noGrp="1"/>
          </p:cNvSpPr>
          <p:nvPr>
            <p:ph type="sldNum" sz="quarter" idx="12"/>
          </p:nvPr>
        </p:nvSpPr>
        <p:spPr/>
        <p:txBody>
          <a:bodyPr/>
          <a:lstStyle/>
          <a:p>
            <a:fld id="{0FDFE2F2-D9B1-44B0-9401-A982F5CBFF59}" type="slidenum">
              <a:rPr lang="en-US" smtClean="0"/>
              <a:t>15</a:t>
            </a:fld>
            <a:endParaRPr lang="en-US"/>
          </a:p>
        </p:txBody>
      </p:sp>
      <p:sp>
        <p:nvSpPr>
          <p:cNvPr id="8" name="Text Placeholder 7"/>
          <p:cNvSpPr>
            <a:spLocks noGrp="1"/>
          </p:cNvSpPr>
          <p:nvPr>
            <p:ph type="body" sz="quarter" idx="14"/>
          </p:nvPr>
        </p:nvSpPr>
        <p:spPr/>
        <p:txBody>
          <a:bodyPr/>
          <a:lstStyle/>
          <a:p>
            <a:endParaRPr lang="nl-BE"/>
          </a:p>
        </p:txBody>
      </p:sp>
    </p:spTree>
    <p:extLst>
      <p:ext uri="{BB962C8B-B14F-4D97-AF65-F5344CB8AC3E}">
        <p14:creationId xmlns:p14="http://schemas.microsoft.com/office/powerpoint/2010/main" val="1993158204"/>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rilling drill ground">
            <a:extLst>
              <a:ext uri="{FF2B5EF4-FFF2-40B4-BE49-F238E27FC236}">
                <a16:creationId xmlns:a16="http://schemas.microsoft.com/office/drawing/2014/main" id="{472C6919-28C2-AF20-1641-F55BC12CCC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607" r="10399"/>
          <a:stretch/>
        </p:blipFill>
        <p:spPr bwMode="auto">
          <a:xfrm>
            <a:off x="4559950" y="0"/>
            <a:ext cx="5243799"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p:txBody>
          <a:bodyPr/>
          <a:lstStyle/>
          <a:p>
            <a:r>
              <a:rPr lang="en-GB" dirty="0"/>
              <a:t>CFA </a:t>
            </a:r>
            <a:r>
              <a:rPr lang="en-GB" dirty="0" err="1"/>
              <a:t>palen</a:t>
            </a:r>
            <a:r>
              <a:rPr lang="en-GB" dirty="0"/>
              <a:t> (</a:t>
            </a:r>
            <a:r>
              <a:rPr lang="en-GB" dirty="0" err="1"/>
              <a:t>avegaar</a:t>
            </a:r>
            <a:r>
              <a:rPr lang="en-GB" dirty="0"/>
              <a:t>)</a:t>
            </a:r>
            <a:endParaRPr lang="nl-BE" dirty="0"/>
          </a:p>
        </p:txBody>
      </p:sp>
      <mc:AlternateContent xmlns:mc="http://schemas.openxmlformats.org/markup-compatibility/2006" xmlns:a14="http://schemas.microsoft.com/office/drawing/2010/main">
        <mc:Choice Requires="a14">
          <p:sp>
            <p:nvSpPr>
              <p:cNvPr id="7" name="Content Placeholder 6"/>
              <p:cNvSpPr>
                <a:spLocks noGrp="1"/>
              </p:cNvSpPr>
              <p:nvPr>
                <p:ph idx="1"/>
              </p:nvPr>
            </p:nvSpPr>
            <p:spPr>
              <a:xfrm>
                <a:off x="225240" y="1064796"/>
                <a:ext cx="4190350" cy="3567928"/>
              </a:xfrm>
              <a:solidFill>
                <a:srgbClr val="FFFFFF">
                  <a:alpha val="50196"/>
                </a:srgbClr>
              </a:solidFill>
            </p:spPr>
            <p:txBody>
              <a:bodyPr/>
              <a:lstStyle/>
              <a:p>
                <a:r>
                  <a:rPr lang="nl-NL" dirty="0"/>
                  <a:t>CFA worden wereldwijd op grote schaal gebruikt</a:t>
                </a:r>
                <a:r>
                  <a:rPr lang="en-GB" dirty="0"/>
                  <a:t>(24%)</a:t>
                </a:r>
              </a:p>
              <a:p>
                <a:r>
                  <a:rPr lang="en-GB" dirty="0" err="1"/>
                  <a:t>Nieuwe</a:t>
                </a:r>
                <a:r>
                  <a:rPr lang="en-GB" dirty="0"/>
                  <a:t> </a:t>
                </a:r>
                <a:r>
                  <a:rPr lang="en-GB" dirty="0" err="1"/>
                  <a:t>limieten</a:t>
                </a:r>
                <a:r>
                  <a:rPr lang="en-GB" dirty="0"/>
                  <a:t> </a:t>
                </a:r>
                <a:r>
                  <a:rPr lang="en-GB" dirty="0" err="1"/>
                  <a:t>worden</a:t>
                </a:r>
                <a:r>
                  <a:rPr lang="en-GB" dirty="0"/>
                  <a:t> </a:t>
                </a:r>
                <a:r>
                  <a:rPr lang="en-GB" dirty="0" err="1"/>
                  <a:t>bereikt</a:t>
                </a:r>
                <a:r>
                  <a:rPr lang="en-GB" dirty="0"/>
                  <a:t>(1500 mm – 50 m)</a:t>
                </a:r>
              </a:p>
              <a:p>
                <a:r>
                  <a:rPr lang="nl-NL" dirty="0"/>
                  <a:t>Hoe houden we rekening met de lokale grondverstoring?</a:t>
                </a:r>
                <a:r>
                  <a:rPr lang="en-GB" dirty="0"/>
                  <a:t>?</a:t>
                </a:r>
              </a:p>
              <a:p>
                <a:pPr lvl="1"/>
                <a:r>
                  <a:rPr lang="en-GB" dirty="0" err="1"/>
                  <a:t>Schraapfactor</a:t>
                </a:r>
                <a:r>
                  <a:rPr lang="en-GB" dirty="0"/>
                  <a:t> </a:t>
                </a:r>
                <a14:m>
                  <m:oMath xmlns:m="http://schemas.openxmlformats.org/officeDocument/2006/math">
                    <m:r>
                      <a:rPr lang="is-IS">
                        <a:latin typeface="Cambria Math" panose="02040503050406030204" pitchFamily="18" charset="0"/>
                      </a:rPr>
                      <m:t>𝑆𝑅</m:t>
                    </m:r>
                    <m:r>
                      <a:rPr lang="is-IS">
                        <a:latin typeface="Cambria Math" panose="02040503050406030204" pitchFamily="18" charset="0"/>
                      </a:rPr>
                      <m:t>=</m:t>
                    </m:r>
                    <m:r>
                      <m:rPr>
                        <m:sty m:val="p"/>
                      </m:rPr>
                      <a:rPr lang="is-IS">
                        <a:latin typeface="Cambria Math" panose="02040503050406030204" pitchFamily="18" charset="0"/>
                      </a:rPr>
                      <m:t>n</m:t>
                    </m:r>
                    <m:r>
                      <a:rPr lang="is-IS">
                        <a:latin typeface="Cambria Math" panose="02040503050406030204" pitchFamily="18" charset="0"/>
                      </a:rPr>
                      <m:t>.</m:t>
                    </m:r>
                    <m:r>
                      <m:rPr>
                        <m:sty m:val="p"/>
                      </m:rPr>
                      <a:rPr lang="is-IS">
                        <a:latin typeface="Cambria Math" panose="02040503050406030204" pitchFamily="18" charset="0"/>
                      </a:rPr>
                      <m:t>ρ</m:t>
                    </m:r>
                    <m:r>
                      <a:rPr lang="is-IS">
                        <a:latin typeface="Cambria Math" panose="02040503050406030204" pitchFamily="18" charset="0"/>
                      </a:rPr>
                      <m:t>/</m:t>
                    </m:r>
                  </m:oMath>
                </a14:m>
                <a:r>
                  <a:rPr lang="en-GB" dirty="0"/>
                  <a:t> V </a:t>
                </a:r>
              </a:p>
              <a:p>
                <a:pPr lvl="1"/>
                <a:r>
                  <a:rPr lang="nl-NL" dirty="0"/>
                  <a:t>Welke streefwaarde moeten we nemen?</a:t>
                </a:r>
                <a:r>
                  <a:rPr lang="en-GB" dirty="0"/>
                  <a:t>? 1? 3? Meer?</a:t>
                </a:r>
              </a:p>
              <a:p>
                <a:pPr lvl="1"/>
                <a:r>
                  <a:rPr lang="nl-NL" dirty="0"/>
                  <a:t>Gerelateerd aan het geïnstalleerde vermogen van de boorstelling in een bepaalde </a:t>
                </a:r>
                <a:r>
                  <a:rPr lang="en-US" dirty="0" err="1"/>
                  <a:t>grondsoort</a:t>
                </a:r>
                <a:r>
                  <a:rPr lang="en-US" dirty="0"/>
                  <a:t>.</a:t>
                </a:r>
                <a:endParaRPr lang="en-GB" dirty="0"/>
              </a:p>
              <a:p>
                <a:pPr lvl="1"/>
                <a:endParaRPr lang="nl-BE" dirty="0"/>
              </a:p>
            </p:txBody>
          </p:sp>
        </mc:Choice>
        <mc:Fallback xmlns="">
          <p:sp>
            <p:nvSpPr>
              <p:cNvPr id="7" name="Content Placeholder 6"/>
              <p:cNvSpPr>
                <a:spLocks noGrp="1" noRot="1" noChangeAspect="1" noMove="1" noResize="1" noEditPoints="1" noAdjustHandles="1" noChangeArrowheads="1" noChangeShapeType="1" noTextEdit="1"/>
              </p:cNvSpPr>
              <p:nvPr>
                <p:ph idx="1"/>
              </p:nvPr>
            </p:nvSpPr>
            <p:spPr>
              <a:xfrm>
                <a:off x="225240" y="1064796"/>
                <a:ext cx="4190350" cy="3567928"/>
              </a:xfrm>
              <a:blipFill>
                <a:blip r:embed="rId3"/>
                <a:stretch>
                  <a:fillRect l="-1019" t="-1026" r="-873"/>
                </a:stretch>
              </a:blipFill>
            </p:spPr>
            <p:txBody>
              <a:bodyPr/>
              <a:lstStyle/>
              <a:p>
                <a:r>
                  <a:rPr lang="en-BE">
                    <a:noFill/>
                  </a:rPr>
                  <a:t> </a:t>
                </a:r>
              </a:p>
            </p:txBody>
          </p:sp>
        </mc:Fallback>
      </mc:AlternateContent>
      <p:sp>
        <p:nvSpPr>
          <p:cNvPr id="3" name="Date Placeholder 2"/>
          <p:cNvSpPr>
            <a:spLocks noGrp="1"/>
          </p:cNvSpPr>
          <p:nvPr>
            <p:ph type="dt" sz="half" idx="10"/>
          </p:nvPr>
        </p:nvSpPr>
        <p:spPr/>
        <p:txBody>
          <a:bodyPr/>
          <a:lstStyle/>
          <a:p>
            <a:fld id="{06B5091C-60FE-3A48-BE17-848207757261}" type="datetime2">
              <a:rPr lang="en-US" smtClean="0"/>
              <a:t>Monday, November 13, 2023</a:t>
            </a:fld>
            <a:endParaRPr lang="en-US"/>
          </a:p>
        </p:txBody>
      </p:sp>
      <p:sp>
        <p:nvSpPr>
          <p:cNvPr id="4" name="Slide Number Placeholder 3"/>
          <p:cNvSpPr>
            <a:spLocks noGrp="1"/>
          </p:cNvSpPr>
          <p:nvPr>
            <p:ph type="sldNum" sz="quarter" idx="12"/>
          </p:nvPr>
        </p:nvSpPr>
        <p:spPr/>
        <p:txBody>
          <a:bodyPr/>
          <a:lstStyle/>
          <a:p>
            <a:fld id="{0FDFE2F2-D9B1-44B0-9401-A982F5CBFF59}" type="slidenum">
              <a:rPr lang="en-US" smtClean="0"/>
              <a:pPr/>
              <a:t>16</a:t>
            </a:fld>
            <a:endParaRPr lang="en-US"/>
          </a:p>
        </p:txBody>
      </p:sp>
      <p:sp>
        <p:nvSpPr>
          <p:cNvPr id="8" name="Text Placeholder 7"/>
          <p:cNvSpPr>
            <a:spLocks noGrp="1"/>
          </p:cNvSpPr>
          <p:nvPr>
            <p:ph type="body" sz="quarter" idx="13"/>
          </p:nvPr>
        </p:nvSpPr>
        <p:spPr/>
        <p:txBody>
          <a:bodyPr/>
          <a:lstStyle/>
          <a:p>
            <a:r>
              <a:rPr lang="nl-NL" dirty="0"/>
              <a:t>De invloed van de schraapfactor SR</a:t>
            </a:r>
            <a:endParaRPr lang="nl-BE" dirty="0"/>
          </a:p>
        </p:txBody>
      </p:sp>
      <p:sp>
        <p:nvSpPr>
          <p:cNvPr id="9" name="Text Placeholder 8"/>
          <p:cNvSpPr>
            <a:spLocks noGrp="1"/>
          </p:cNvSpPr>
          <p:nvPr>
            <p:ph type="body" sz="quarter" idx="14"/>
          </p:nvPr>
        </p:nvSpPr>
        <p:spPr/>
        <p:txBody>
          <a:bodyPr/>
          <a:lstStyle/>
          <a:p>
            <a:endParaRPr lang="nl-BE"/>
          </a:p>
        </p:txBody>
      </p:sp>
    </p:spTree>
    <p:extLst>
      <p:ext uri="{BB962C8B-B14F-4D97-AF65-F5344CB8AC3E}">
        <p14:creationId xmlns:p14="http://schemas.microsoft.com/office/powerpoint/2010/main" val="481723045"/>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Antwerpen</a:t>
            </a:r>
            <a:endParaRPr lang="nl-BE" dirty="0"/>
          </a:p>
        </p:txBody>
      </p:sp>
      <p:sp>
        <p:nvSpPr>
          <p:cNvPr id="3" name="Content Placeholder 2"/>
          <p:cNvSpPr>
            <a:spLocks noGrp="1"/>
          </p:cNvSpPr>
          <p:nvPr>
            <p:ph idx="1"/>
          </p:nvPr>
        </p:nvSpPr>
        <p:spPr>
          <a:xfrm>
            <a:off x="225239" y="1064796"/>
            <a:ext cx="4769237" cy="3567928"/>
          </a:xfrm>
        </p:spPr>
        <p:txBody>
          <a:bodyPr/>
          <a:lstStyle/>
          <a:p>
            <a:r>
              <a:rPr lang="is-IS" dirty="0"/>
              <a:t>1200 mm en 1000 mm palen in dichtgepakte zand(18.00 m)</a:t>
            </a:r>
          </a:p>
          <a:p>
            <a:r>
              <a:rPr lang="is-IS" dirty="0"/>
              <a:t>Rig met volgende kenmerken:</a:t>
            </a:r>
            <a:endParaRPr lang="nl-BE" dirty="0"/>
          </a:p>
          <a:p>
            <a:pPr lvl="1"/>
            <a:r>
              <a:rPr lang="is-IS" dirty="0"/>
              <a:t>Maximaal koppel: 300 kN.m</a:t>
            </a:r>
            <a:endParaRPr lang="nl-BE" dirty="0"/>
          </a:p>
          <a:p>
            <a:pPr lvl="1"/>
            <a:r>
              <a:rPr lang="is-IS" dirty="0"/>
              <a:t>Maximale rotatiesnelheid 20 T/m</a:t>
            </a:r>
            <a:endParaRPr lang="nl-BE" dirty="0"/>
          </a:p>
          <a:p>
            <a:pPr lvl="1"/>
            <a:r>
              <a:rPr lang="is-IS" dirty="0"/>
              <a:t>Pull-down capaciteit: 15 T.</a:t>
            </a:r>
          </a:p>
          <a:p>
            <a:r>
              <a:rPr lang="nl-NL" dirty="0"/>
              <a:t>SR-waarden van 5 tot 8 werden waargenomen</a:t>
            </a:r>
            <a:r>
              <a:rPr lang="is-IS" dirty="0"/>
              <a:t>.</a:t>
            </a:r>
          </a:p>
          <a:p>
            <a:r>
              <a:rPr lang="is-IS" dirty="0"/>
              <a:t>SLT werden uitgevoerd met</a:t>
            </a:r>
          </a:p>
          <a:p>
            <a:pPr lvl="1"/>
            <a:r>
              <a:rPr lang="nl-NL" dirty="0"/>
              <a:t>Geen directe relatie met SR-ratio’s</a:t>
            </a:r>
          </a:p>
          <a:p>
            <a:pPr lvl="1"/>
            <a:r>
              <a:rPr lang="nl-NL" dirty="0"/>
              <a:t>Een gedrag dat dicht bij dat van een geboorde paal ligt</a:t>
            </a:r>
            <a:endParaRPr lang="nl-BE" dirty="0"/>
          </a:p>
        </p:txBody>
      </p:sp>
      <p:sp>
        <p:nvSpPr>
          <p:cNvPr id="4" name="Date Placeholder 3"/>
          <p:cNvSpPr>
            <a:spLocks noGrp="1"/>
          </p:cNvSpPr>
          <p:nvPr>
            <p:ph type="dt" sz="half" idx="10"/>
          </p:nvPr>
        </p:nvSpPr>
        <p:spPr/>
        <p:txBody>
          <a:bodyPr/>
          <a:lstStyle/>
          <a:p>
            <a:fld id="{942996B4-1E01-A246-9427-D5DCD7292742}" type="datetime2">
              <a:rPr lang="en-US" smtClean="0"/>
              <a:pPr/>
              <a:t>Monday, November 13, 2023</a:t>
            </a:fld>
            <a:endParaRPr lang="en-US" dirty="0"/>
          </a:p>
        </p:txBody>
      </p:sp>
      <p:sp>
        <p:nvSpPr>
          <p:cNvPr id="5" name="Slide Number Placeholder 4"/>
          <p:cNvSpPr>
            <a:spLocks noGrp="1"/>
          </p:cNvSpPr>
          <p:nvPr>
            <p:ph type="sldNum" sz="quarter" idx="12"/>
          </p:nvPr>
        </p:nvSpPr>
        <p:spPr/>
        <p:txBody>
          <a:bodyPr/>
          <a:lstStyle/>
          <a:p>
            <a:fld id="{0FDFE2F2-D9B1-44B0-9401-A982F5CBFF59}" type="slidenum">
              <a:rPr lang="en-US" smtClean="0"/>
              <a:t>17</a:t>
            </a:fld>
            <a:endParaRPr lang="en-US"/>
          </a:p>
        </p:txBody>
      </p:sp>
      <p:sp>
        <p:nvSpPr>
          <p:cNvPr id="6" name="Text Placeholder 5"/>
          <p:cNvSpPr>
            <a:spLocks noGrp="1"/>
          </p:cNvSpPr>
          <p:nvPr>
            <p:ph type="body" sz="quarter" idx="13"/>
          </p:nvPr>
        </p:nvSpPr>
        <p:spPr/>
        <p:txBody>
          <a:bodyPr/>
          <a:lstStyle/>
          <a:p>
            <a:r>
              <a:rPr lang="en-GB" dirty="0"/>
              <a:t>CFA-</a:t>
            </a:r>
            <a:r>
              <a:rPr lang="en-GB" dirty="0" err="1"/>
              <a:t>palen</a:t>
            </a:r>
            <a:r>
              <a:rPr lang="en-GB" dirty="0"/>
              <a:t> met </a:t>
            </a:r>
            <a:r>
              <a:rPr lang="en-GB" dirty="0" err="1"/>
              <a:t>grote</a:t>
            </a:r>
            <a:r>
              <a:rPr lang="en-GB" dirty="0"/>
              <a:t> diameter-analyse van de SR</a:t>
            </a:r>
            <a:endParaRPr lang="nl-BE" dirty="0"/>
          </a:p>
        </p:txBody>
      </p:sp>
      <p:sp>
        <p:nvSpPr>
          <p:cNvPr id="7" name="Text Placeholder 6"/>
          <p:cNvSpPr>
            <a:spLocks noGrp="1"/>
          </p:cNvSpPr>
          <p:nvPr>
            <p:ph type="body" sz="quarter" idx="14"/>
          </p:nvPr>
        </p:nvSpPr>
        <p:spPr/>
        <p:txBody>
          <a:bodyPr/>
          <a:lstStyle/>
          <a:p>
            <a:endParaRPr lang="nl-BE"/>
          </a:p>
        </p:txBody>
      </p:sp>
      <p:pic>
        <p:nvPicPr>
          <p:cNvPr id="8" name="Picture 7" descr="A close up of a map&#10;&#10;Description automatically generated"/>
          <p:cNvPicPr/>
          <p:nvPr/>
        </p:nvPicPr>
        <p:blipFill>
          <a:blip r:embed="rId2">
            <a:extLst>
              <a:ext uri="{28A0092B-C50C-407E-A947-70E740481C1C}">
                <a14:useLocalDpi xmlns:a14="http://schemas.microsoft.com/office/drawing/2010/main" val="0"/>
              </a:ext>
            </a:extLst>
          </a:blip>
          <a:stretch>
            <a:fillRect/>
          </a:stretch>
        </p:blipFill>
        <p:spPr>
          <a:xfrm>
            <a:off x="4994476" y="1128530"/>
            <a:ext cx="3813349" cy="3154103"/>
          </a:xfrm>
          <a:prstGeom prst="rect">
            <a:avLst/>
          </a:prstGeom>
        </p:spPr>
      </p:pic>
    </p:spTree>
    <p:extLst>
      <p:ext uri="{BB962C8B-B14F-4D97-AF65-F5344CB8AC3E}">
        <p14:creationId xmlns:p14="http://schemas.microsoft.com/office/powerpoint/2010/main" val="2900124985"/>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Grondverdringende</a:t>
            </a:r>
            <a:r>
              <a:rPr lang="en-GB" dirty="0"/>
              <a:t> </a:t>
            </a:r>
            <a:r>
              <a:rPr lang="en-GB" dirty="0" err="1"/>
              <a:t>schroefpalen</a:t>
            </a:r>
            <a:endParaRPr lang="nl-BE" dirty="0"/>
          </a:p>
        </p:txBody>
      </p:sp>
      <p:sp>
        <p:nvSpPr>
          <p:cNvPr id="4" name="Date Placeholder 3"/>
          <p:cNvSpPr>
            <a:spLocks noGrp="1"/>
          </p:cNvSpPr>
          <p:nvPr>
            <p:ph type="dt" sz="half" idx="10"/>
          </p:nvPr>
        </p:nvSpPr>
        <p:spPr/>
        <p:txBody>
          <a:bodyPr/>
          <a:lstStyle/>
          <a:p>
            <a:fld id="{942996B4-1E01-A246-9427-D5DCD7292742}" type="datetime2">
              <a:rPr lang="en-US" smtClean="0"/>
              <a:pPr/>
              <a:t>Monday, November 13, 2023</a:t>
            </a:fld>
            <a:endParaRPr lang="en-US" dirty="0"/>
          </a:p>
        </p:txBody>
      </p:sp>
      <p:sp>
        <p:nvSpPr>
          <p:cNvPr id="5" name="Slide Number Placeholder 4"/>
          <p:cNvSpPr>
            <a:spLocks noGrp="1"/>
          </p:cNvSpPr>
          <p:nvPr>
            <p:ph type="sldNum" sz="quarter" idx="12"/>
          </p:nvPr>
        </p:nvSpPr>
        <p:spPr/>
        <p:txBody>
          <a:bodyPr/>
          <a:lstStyle/>
          <a:p>
            <a:fld id="{0FDFE2F2-D9B1-44B0-9401-A982F5CBFF59}" type="slidenum">
              <a:rPr lang="en-US" smtClean="0"/>
              <a:t>18</a:t>
            </a:fld>
            <a:endParaRPr lang="en-US"/>
          </a:p>
        </p:txBody>
      </p:sp>
      <p:sp>
        <p:nvSpPr>
          <p:cNvPr id="6" name="Text Placeholder 5"/>
          <p:cNvSpPr>
            <a:spLocks noGrp="1"/>
          </p:cNvSpPr>
          <p:nvPr>
            <p:ph type="body" sz="quarter" idx="13"/>
          </p:nvPr>
        </p:nvSpPr>
        <p:spPr/>
        <p:txBody>
          <a:bodyPr/>
          <a:lstStyle/>
          <a:p>
            <a:r>
              <a:rPr lang="nl-NL" dirty="0"/>
              <a:t>Een grote verscheidenheid aan systemen</a:t>
            </a:r>
            <a:endParaRPr lang="nl-BE" dirty="0"/>
          </a:p>
        </p:txBody>
      </p:sp>
      <p:sp>
        <p:nvSpPr>
          <p:cNvPr id="10" name="Text Placeholder 9"/>
          <p:cNvSpPr>
            <a:spLocks noGrp="1"/>
          </p:cNvSpPr>
          <p:nvPr>
            <p:ph type="body" sz="quarter" idx="14"/>
          </p:nvPr>
        </p:nvSpPr>
        <p:spPr/>
        <p:txBody>
          <a:bodyPr/>
          <a:lstStyle/>
          <a:p>
            <a:endParaRPr lang="nl-BE"/>
          </a:p>
        </p:txBody>
      </p:sp>
      <p:pic>
        <p:nvPicPr>
          <p:cNvPr id="9" name="Picture 8" descr="A picture containing sky, outdoor, ground&#10;&#10;Description automatically generated"/>
          <p:cNvPicPr/>
          <p:nvPr/>
        </p:nvPicPr>
        <p:blipFill>
          <a:blip r:embed="rId2" cstate="print">
            <a:extLst>
              <a:ext uri="{28A0092B-C50C-407E-A947-70E740481C1C}">
                <a14:useLocalDpi xmlns:a14="http://schemas.microsoft.com/office/drawing/2010/main" val="0"/>
              </a:ext>
            </a:extLst>
          </a:blip>
          <a:stretch>
            <a:fillRect/>
          </a:stretch>
        </p:blipFill>
        <p:spPr>
          <a:xfrm>
            <a:off x="6592491" y="2535019"/>
            <a:ext cx="2204978" cy="2608481"/>
          </a:xfrm>
          <a:prstGeom prst="rect">
            <a:avLst/>
          </a:prstGeom>
        </p:spPr>
      </p:pic>
      <p:sp>
        <p:nvSpPr>
          <p:cNvPr id="11" name="Content Placeholder 10"/>
          <p:cNvSpPr>
            <a:spLocks noGrp="1"/>
          </p:cNvSpPr>
          <p:nvPr>
            <p:ph idx="1"/>
          </p:nvPr>
        </p:nvSpPr>
        <p:spPr>
          <a:xfrm>
            <a:off x="225239" y="1064796"/>
            <a:ext cx="4630341" cy="3567928"/>
          </a:xfrm>
        </p:spPr>
        <p:txBody>
          <a:bodyPr/>
          <a:lstStyle/>
          <a:p>
            <a:r>
              <a:rPr lang="nl-NL" dirty="0"/>
              <a:t>Opkomst van nieuwe systemen met variabele lengtes van het extractiegedeelte</a:t>
            </a:r>
          </a:p>
          <a:p>
            <a:r>
              <a:rPr lang="nl-NL" dirty="0"/>
              <a:t>Systemen evolueren naar grotere diameters </a:t>
            </a:r>
          </a:p>
          <a:p>
            <a:r>
              <a:rPr lang="nl-NL" dirty="0"/>
              <a:t>Geïnjecteerde systemen winnen aan populariteit</a:t>
            </a:r>
          </a:p>
          <a:p>
            <a:r>
              <a:rPr lang="nl-NL" dirty="0"/>
              <a:t>Belastingproeven zijn nodig om de werkelijke impact van elk specifiek systeem te beoordelen</a:t>
            </a:r>
            <a:endParaRPr lang="nl-BE" dirty="0"/>
          </a:p>
        </p:txBody>
      </p:sp>
      <p:pic>
        <p:nvPicPr>
          <p:cNvPr id="12" name="Content Placeholder 7" descr="A close up of a device&#10;&#10;Description automatically generated"/>
          <p:cNvPicPr>
            <a:picLocks/>
          </p:cNvPicPr>
          <p:nvPr/>
        </p:nvPicPr>
        <p:blipFill>
          <a:blip r:embed="rId3">
            <a:extLst>
              <a:ext uri="{28A0092B-C50C-407E-A947-70E740481C1C}">
                <a14:useLocalDpi xmlns:a14="http://schemas.microsoft.com/office/drawing/2010/main" val="0"/>
              </a:ext>
            </a:extLst>
          </a:blip>
          <a:stretch>
            <a:fillRect/>
          </a:stretch>
        </p:blipFill>
        <p:spPr>
          <a:xfrm>
            <a:off x="5205634" y="476930"/>
            <a:ext cx="3977035" cy="2295570"/>
          </a:xfrm>
          <a:prstGeom prst="rect">
            <a:avLst/>
          </a:prstGeom>
        </p:spPr>
      </p:pic>
    </p:spTree>
    <p:extLst>
      <p:ext uri="{BB962C8B-B14F-4D97-AF65-F5344CB8AC3E}">
        <p14:creationId xmlns:p14="http://schemas.microsoft.com/office/powerpoint/2010/main" val="2077061989"/>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2"/>
          <a:srcRect b="3576"/>
          <a:stretch/>
        </p:blipFill>
        <p:spPr bwMode="auto">
          <a:xfrm>
            <a:off x="6175221" y="54783"/>
            <a:ext cx="2968779" cy="5033934"/>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GB" dirty="0" err="1"/>
              <a:t>Grondverdringende</a:t>
            </a:r>
            <a:r>
              <a:rPr lang="en-GB" dirty="0"/>
              <a:t> </a:t>
            </a:r>
            <a:r>
              <a:rPr lang="en-GB" dirty="0" err="1"/>
              <a:t>schroefpalen</a:t>
            </a:r>
            <a:endParaRPr lang="nl-BE" dirty="0"/>
          </a:p>
        </p:txBody>
      </p:sp>
      <p:sp>
        <p:nvSpPr>
          <p:cNvPr id="3" name="Content Placeholder 2"/>
          <p:cNvSpPr>
            <a:spLocks noGrp="1"/>
          </p:cNvSpPr>
          <p:nvPr>
            <p:ph idx="1"/>
          </p:nvPr>
        </p:nvSpPr>
        <p:spPr>
          <a:xfrm>
            <a:off x="225239" y="1493134"/>
            <a:ext cx="5330609" cy="3139590"/>
          </a:xfrm>
        </p:spPr>
        <p:txBody>
          <a:bodyPr/>
          <a:lstStyle/>
          <a:p>
            <a:r>
              <a:rPr lang="nl-NL" dirty="0"/>
              <a:t>Omega schroefpalen 610 mm paarsgewijs geïnstalleerd</a:t>
            </a:r>
            <a:r>
              <a:rPr lang="en-GB" dirty="0"/>
              <a:t>:</a:t>
            </a:r>
          </a:p>
          <a:p>
            <a:pPr lvl="1"/>
            <a:r>
              <a:rPr lang="nl-NL" dirty="0"/>
              <a:t>Een met een "klassiek" afzuiggedeelte 0,95 m</a:t>
            </a:r>
          </a:p>
          <a:p>
            <a:pPr lvl="1"/>
            <a:r>
              <a:rPr lang="nl-NL" dirty="0"/>
              <a:t>Een met een verlengd afzuiggedeelte van 1,80 m</a:t>
            </a:r>
            <a:endParaRPr lang="en-GB" dirty="0"/>
          </a:p>
          <a:p>
            <a:r>
              <a:rPr lang="nl-NL" dirty="0"/>
              <a:t>Palen geplaatst in zand en krijt</a:t>
            </a:r>
            <a:r>
              <a:rPr lang="en-GB" dirty="0"/>
              <a:t>.</a:t>
            </a:r>
          </a:p>
          <a:p>
            <a:r>
              <a:rPr lang="en-GB" dirty="0" err="1"/>
              <a:t>Volledig</a:t>
            </a:r>
            <a:r>
              <a:rPr lang="en-GB" dirty="0"/>
              <a:t> </a:t>
            </a:r>
            <a:r>
              <a:rPr lang="en-GB" dirty="0" err="1"/>
              <a:t>geïnstrumenteerde</a:t>
            </a:r>
            <a:r>
              <a:rPr lang="en-GB" dirty="0"/>
              <a:t> </a:t>
            </a:r>
            <a:r>
              <a:rPr lang="en-GB" dirty="0" err="1"/>
              <a:t>belastingproeven</a:t>
            </a:r>
            <a:endParaRPr lang="en-GB" dirty="0"/>
          </a:p>
          <a:p>
            <a:r>
              <a:rPr lang="nl-NL" dirty="0"/>
              <a:t>De verdeling van de belasting werd afgeleid uit de glasvezelsensoren</a:t>
            </a:r>
            <a:endParaRPr lang="nl-BE" dirty="0"/>
          </a:p>
        </p:txBody>
      </p:sp>
      <p:sp>
        <p:nvSpPr>
          <p:cNvPr id="4" name="Date Placeholder 3"/>
          <p:cNvSpPr>
            <a:spLocks noGrp="1"/>
          </p:cNvSpPr>
          <p:nvPr>
            <p:ph type="dt" sz="half" idx="10"/>
          </p:nvPr>
        </p:nvSpPr>
        <p:spPr/>
        <p:txBody>
          <a:bodyPr/>
          <a:lstStyle/>
          <a:p>
            <a:fld id="{942996B4-1E01-A246-9427-D5DCD7292742}" type="datetime2">
              <a:rPr lang="en-US" smtClean="0"/>
              <a:pPr/>
              <a:t>Monday, November 13, 2023</a:t>
            </a:fld>
            <a:endParaRPr lang="en-US" dirty="0"/>
          </a:p>
        </p:txBody>
      </p:sp>
      <p:sp>
        <p:nvSpPr>
          <p:cNvPr id="5" name="Slide Number Placeholder 4"/>
          <p:cNvSpPr>
            <a:spLocks noGrp="1"/>
          </p:cNvSpPr>
          <p:nvPr>
            <p:ph type="sldNum" sz="quarter" idx="12"/>
          </p:nvPr>
        </p:nvSpPr>
        <p:spPr/>
        <p:txBody>
          <a:bodyPr/>
          <a:lstStyle/>
          <a:p>
            <a:fld id="{0FDFE2F2-D9B1-44B0-9401-A982F5CBFF59}" type="slidenum">
              <a:rPr lang="en-US" smtClean="0"/>
              <a:t>19</a:t>
            </a:fld>
            <a:endParaRPr lang="en-US"/>
          </a:p>
        </p:txBody>
      </p:sp>
      <p:sp>
        <p:nvSpPr>
          <p:cNvPr id="6" name="Text Placeholder 5"/>
          <p:cNvSpPr>
            <a:spLocks noGrp="1"/>
          </p:cNvSpPr>
          <p:nvPr>
            <p:ph type="body" sz="quarter" idx="13"/>
          </p:nvPr>
        </p:nvSpPr>
        <p:spPr>
          <a:xfrm>
            <a:off x="225239" y="636879"/>
            <a:ext cx="5799043" cy="646331"/>
          </a:xfrm>
        </p:spPr>
        <p:txBody>
          <a:bodyPr/>
          <a:lstStyle/>
          <a:p>
            <a:r>
              <a:rPr lang="nl-NL" dirty="0"/>
              <a:t>Belastingproeven bij variabele grondgesteldheid/impact van het extractiegedeelte</a:t>
            </a:r>
            <a:endParaRPr lang="nl-BE" dirty="0"/>
          </a:p>
        </p:txBody>
      </p:sp>
      <p:sp>
        <p:nvSpPr>
          <p:cNvPr id="7" name="Text Placeholder 6"/>
          <p:cNvSpPr>
            <a:spLocks noGrp="1"/>
          </p:cNvSpPr>
          <p:nvPr>
            <p:ph type="body" sz="quarter" idx="14"/>
          </p:nvPr>
        </p:nvSpPr>
        <p:spPr/>
        <p:txBody>
          <a:bodyPr/>
          <a:lstStyle/>
          <a:p>
            <a:endParaRPr lang="nl-BE"/>
          </a:p>
        </p:txBody>
      </p:sp>
    </p:spTree>
    <p:extLst>
      <p:ext uri="{BB962C8B-B14F-4D97-AF65-F5344CB8AC3E}">
        <p14:creationId xmlns:p14="http://schemas.microsoft.com/office/powerpoint/2010/main" val="281781283"/>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Inhoud</a:t>
            </a:r>
            <a:endParaRPr lang="en-US" dirty="0"/>
          </a:p>
        </p:txBody>
      </p:sp>
      <p:sp>
        <p:nvSpPr>
          <p:cNvPr id="4" name="Date Placeholder 3"/>
          <p:cNvSpPr>
            <a:spLocks noGrp="1"/>
          </p:cNvSpPr>
          <p:nvPr>
            <p:ph type="dt" sz="half" idx="10"/>
          </p:nvPr>
        </p:nvSpPr>
        <p:spPr/>
        <p:txBody>
          <a:bodyPr/>
          <a:lstStyle/>
          <a:p>
            <a:fld id="{942996B4-1E01-A246-9427-D5DCD7292742}" type="datetime2">
              <a:rPr lang="en-US" smtClean="0"/>
              <a:t>Monday, November 13, 2023</a:t>
            </a:fld>
            <a:endParaRPr lang="en-US"/>
          </a:p>
        </p:txBody>
      </p:sp>
      <p:sp>
        <p:nvSpPr>
          <p:cNvPr id="6" name="Slide Number Placeholder 5"/>
          <p:cNvSpPr>
            <a:spLocks noGrp="1"/>
          </p:cNvSpPr>
          <p:nvPr>
            <p:ph type="sldNum" sz="quarter" idx="12"/>
          </p:nvPr>
        </p:nvSpPr>
        <p:spPr/>
        <p:txBody>
          <a:bodyPr/>
          <a:lstStyle/>
          <a:p>
            <a:fld id="{0FDFE2F2-D9B1-44B0-9401-A982F5CBFF59}" type="slidenum">
              <a:rPr lang="en-US" smtClean="0"/>
              <a:t>2</a:t>
            </a:fld>
            <a:endParaRPr lang="en-US"/>
          </a:p>
        </p:txBody>
      </p:sp>
      <p:sp>
        <p:nvSpPr>
          <p:cNvPr id="7" name="Text Placeholder 6"/>
          <p:cNvSpPr>
            <a:spLocks noGrp="1"/>
          </p:cNvSpPr>
          <p:nvPr>
            <p:ph type="body" sz="quarter" idx="13"/>
          </p:nvPr>
        </p:nvSpPr>
        <p:spPr>
          <a:xfrm>
            <a:off x="225239" y="2126060"/>
            <a:ext cx="8854888" cy="1384995"/>
          </a:xfrm>
        </p:spPr>
        <p:txBody>
          <a:bodyPr/>
          <a:lstStyle/>
          <a:p>
            <a:pPr algn="ctr"/>
            <a:r>
              <a:rPr lang="nl-NL" sz="2800" dirty="0"/>
              <a:t>Is het mogelijk om codes, recente technologische ontwikkelingen en vakkennis op elkaar af te stemmen?</a:t>
            </a:r>
            <a:r>
              <a:rPr lang="is-IS" sz="2800" dirty="0"/>
              <a:t>?</a:t>
            </a:r>
            <a:endParaRPr lang="en-US" sz="2800" dirty="0"/>
          </a:p>
        </p:txBody>
      </p:sp>
      <p:sp>
        <p:nvSpPr>
          <p:cNvPr id="8" name="Text Placeholder 7"/>
          <p:cNvSpPr>
            <a:spLocks noGrp="1"/>
          </p:cNvSpPr>
          <p:nvPr>
            <p:ph type="body" sz="quarter" idx="14"/>
          </p:nvPr>
        </p:nvSpPr>
        <p:spPr/>
        <p:txBody>
          <a:bodyPr/>
          <a:lstStyle/>
          <a:p>
            <a:endParaRPr lang="nl-BE" dirty="0"/>
          </a:p>
        </p:txBody>
      </p:sp>
    </p:spTree>
    <p:extLst>
      <p:ext uri="{BB962C8B-B14F-4D97-AF65-F5344CB8AC3E}">
        <p14:creationId xmlns:p14="http://schemas.microsoft.com/office/powerpoint/2010/main" val="1815853670"/>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24" y="287292"/>
            <a:ext cx="8854888" cy="424732"/>
          </a:xfrm>
        </p:spPr>
        <p:txBody>
          <a:bodyPr/>
          <a:lstStyle/>
          <a:p>
            <a:r>
              <a:rPr lang="en-GB" dirty="0" err="1"/>
              <a:t>Grondverdringende</a:t>
            </a:r>
            <a:r>
              <a:rPr lang="en-GB" dirty="0"/>
              <a:t> </a:t>
            </a:r>
            <a:r>
              <a:rPr lang="en-GB" dirty="0" err="1"/>
              <a:t>schroefpalen</a:t>
            </a:r>
            <a:endParaRPr lang="nl-BE" dirty="0"/>
          </a:p>
        </p:txBody>
      </p:sp>
      <p:sp>
        <p:nvSpPr>
          <p:cNvPr id="4" name="Date Placeholder 3"/>
          <p:cNvSpPr>
            <a:spLocks noGrp="1"/>
          </p:cNvSpPr>
          <p:nvPr>
            <p:ph type="dt" sz="half" idx="10"/>
          </p:nvPr>
        </p:nvSpPr>
        <p:spPr/>
        <p:txBody>
          <a:bodyPr/>
          <a:lstStyle/>
          <a:p>
            <a:fld id="{942996B4-1E01-A246-9427-D5DCD7292742}" type="datetime2">
              <a:rPr lang="en-US" smtClean="0"/>
              <a:pPr/>
              <a:t>Monday, November 13, 2023</a:t>
            </a:fld>
            <a:endParaRPr lang="en-US" dirty="0"/>
          </a:p>
        </p:txBody>
      </p:sp>
      <p:sp>
        <p:nvSpPr>
          <p:cNvPr id="5" name="Slide Number Placeholder 4"/>
          <p:cNvSpPr>
            <a:spLocks noGrp="1"/>
          </p:cNvSpPr>
          <p:nvPr>
            <p:ph type="sldNum" sz="quarter" idx="12"/>
          </p:nvPr>
        </p:nvSpPr>
        <p:spPr/>
        <p:txBody>
          <a:bodyPr/>
          <a:lstStyle/>
          <a:p>
            <a:fld id="{0FDFE2F2-D9B1-44B0-9401-A982F5CBFF59}" type="slidenum">
              <a:rPr lang="en-US" smtClean="0"/>
              <a:t>20</a:t>
            </a:fld>
            <a:endParaRPr lang="en-US"/>
          </a:p>
        </p:txBody>
      </p:sp>
      <p:sp>
        <p:nvSpPr>
          <p:cNvPr id="6" name="Text Placeholder 5"/>
          <p:cNvSpPr>
            <a:spLocks noGrp="1"/>
          </p:cNvSpPr>
          <p:nvPr>
            <p:ph type="body" sz="quarter" idx="13"/>
          </p:nvPr>
        </p:nvSpPr>
        <p:spPr>
          <a:xfrm>
            <a:off x="121024" y="636879"/>
            <a:ext cx="9076764" cy="646331"/>
          </a:xfrm>
        </p:spPr>
        <p:txBody>
          <a:bodyPr/>
          <a:lstStyle/>
          <a:p>
            <a:r>
              <a:rPr lang="nl-NL" dirty="0"/>
              <a:t>Belastingproeven bij variabele grondgesteldheid/impact van het extractiegedeelte</a:t>
            </a:r>
            <a:endParaRPr lang="nl-BE" dirty="0"/>
          </a:p>
        </p:txBody>
      </p:sp>
      <p:sp>
        <p:nvSpPr>
          <p:cNvPr id="7" name="Text Placeholder 6"/>
          <p:cNvSpPr>
            <a:spLocks noGrp="1"/>
          </p:cNvSpPr>
          <p:nvPr>
            <p:ph type="body" sz="quarter" idx="14"/>
          </p:nvPr>
        </p:nvSpPr>
        <p:spPr/>
        <p:txBody>
          <a:bodyPr/>
          <a:lstStyle/>
          <a:p>
            <a:endParaRPr lang="nl-BE"/>
          </a:p>
        </p:txBody>
      </p:sp>
      <p:pic>
        <p:nvPicPr>
          <p:cNvPr id="10" name="Picture 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6484" y="1006211"/>
            <a:ext cx="6149022" cy="3970240"/>
          </a:xfrm>
          <a:prstGeom prst="rect">
            <a:avLst/>
          </a:prstGeom>
          <a:noFill/>
        </p:spPr>
      </p:pic>
    </p:spTree>
    <p:extLst>
      <p:ext uri="{BB962C8B-B14F-4D97-AF65-F5344CB8AC3E}">
        <p14:creationId xmlns:p14="http://schemas.microsoft.com/office/powerpoint/2010/main" val="2913103199"/>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88" y="243387"/>
            <a:ext cx="8854888" cy="424732"/>
          </a:xfrm>
        </p:spPr>
        <p:txBody>
          <a:bodyPr/>
          <a:lstStyle/>
          <a:p>
            <a:r>
              <a:rPr lang="en-GB" dirty="0" err="1"/>
              <a:t>Grondverdringende</a:t>
            </a:r>
            <a:r>
              <a:rPr lang="en-GB" dirty="0"/>
              <a:t> </a:t>
            </a:r>
            <a:r>
              <a:rPr lang="en-GB" dirty="0" err="1"/>
              <a:t>schroefpalen</a:t>
            </a:r>
            <a:endParaRPr lang="nl-BE" dirty="0"/>
          </a:p>
        </p:txBody>
      </p:sp>
      <p:sp>
        <p:nvSpPr>
          <p:cNvPr id="4" name="Date Placeholder 3"/>
          <p:cNvSpPr>
            <a:spLocks noGrp="1"/>
          </p:cNvSpPr>
          <p:nvPr>
            <p:ph type="dt" sz="half" idx="10"/>
          </p:nvPr>
        </p:nvSpPr>
        <p:spPr/>
        <p:txBody>
          <a:bodyPr/>
          <a:lstStyle/>
          <a:p>
            <a:fld id="{942996B4-1E01-A246-9427-D5DCD7292742}" type="datetime2">
              <a:rPr lang="en-US" smtClean="0"/>
              <a:pPr/>
              <a:t>Monday, November 13, 2023</a:t>
            </a:fld>
            <a:endParaRPr lang="en-US" dirty="0"/>
          </a:p>
        </p:txBody>
      </p:sp>
      <p:sp>
        <p:nvSpPr>
          <p:cNvPr id="5" name="Slide Number Placeholder 4"/>
          <p:cNvSpPr>
            <a:spLocks noGrp="1"/>
          </p:cNvSpPr>
          <p:nvPr>
            <p:ph type="sldNum" sz="quarter" idx="12"/>
          </p:nvPr>
        </p:nvSpPr>
        <p:spPr/>
        <p:txBody>
          <a:bodyPr/>
          <a:lstStyle/>
          <a:p>
            <a:fld id="{0FDFE2F2-D9B1-44B0-9401-A982F5CBFF59}" type="slidenum">
              <a:rPr lang="en-US" smtClean="0"/>
              <a:t>21</a:t>
            </a:fld>
            <a:endParaRPr lang="en-US"/>
          </a:p>
        </p:txBody>
      </p:sp>
      <p:sp>
        <p:nvSpPr>
          <p:cNvPr id="6" name="Text Placeholder 5"/>
          <p:cNvSpPr>
            <a:spLocks noGrp="1"/>
          </p:cNvSpPr>
          <p:nvPr>
            <p:ph type="body" sz="quarter" idx="13"/>
          </p:nvPr>
        </p:nvSpPr>
        <p:spPr>
          <a:xfrm>
            <a:off x="63872" y="636879"/>
            <a:ext cx="9194427" cy="646331"/>
          </a:xfrm>
        </p:spPr>
        <p:txBody>
          <a:bodyPr/>
          <a:lstStyle/>
          <a:p>
            <a:r>
              <a:rPr lang="nl-NL" dirty="0"/>
              <a:t>Belastingproeven bij variabele grondgesteldheid/impact van het extractiegedeelte</a:t>
            </a:r>
            <a:endParaRPr lang="nl-BE" dirty="0"/>
          </a:p>
        </p:txBody>
      </p:sp>
      <p:sp>
        <p:nvSpPr>
          <p:cNvPr id="7" name="Text Placeholder 6"/>
          <p:cNvSpPr>
            <a:spLocks noGrp="1"/>
          </p:cNvSpPr>
          <p:nvPr>
            <p:ph type="body" sz="quarter" idx="14"/>
          </p:nvPr>
        </p:nvSpPr>
        <p:spPr/>
        <p:txBody>
          <a:bodyPr/>
          <a:lstStyle/>
          <a:p>
            <a:endParaRPr lang="nl-BE"/>
          </a:p>
        </p:txBody>
      </p:sp>
      <p:pic>
        <p:nvPicPr>
          <p:cNvPr id="9" name="Content Placeholder 8"/>
          <p:cNvPicPr>
            <a:picLocks noGrp="1"/>
          </p:cNvPicPr>
          <p:nvPr>
            <p:ph idx="1"/>
          </p:nvPr>
        </p:nvPicPr>
        <p:blipFill rotWithShape="1">
          <a:blip r:embed="rId2" cstate="print">
            <a:extLst>
              <a:ext uri="{28A0092B-C50C-407E-A947-70E740481C1C}">
                <a14:useLocalDpi xmlns:a14="http://schemas.microsoft.com/office/drawing/2010/main" val="0"/>
              </a:ext>
            </a:extLst>
          </a:blip>
          <a:srcRect t="7531"/>
          <a:stretch/>
        </p:blipFill>
        <p:spPr bwMode="auto">
          <a:xfrm>
            <a:off x="476756" y="1061611"/>
            <a:ext cx="7347729" cy="3626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9990491"/>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Geboorde</a:t>
            </a:r>
            <a:r>
              <a:rPr lang="en-GB" dirty="0"/>
              <a:t> </a:t>
            </a:r>
            <a:r>
              <a:rPr lang="en-GB" dirty="0" err="1"/>
              <a:t>palen</a:t>
            </a:r>
            <a:endParaRPr lang="nl-BE" dirty="0"/>
          </a:p>
        </p:txBody>
      </p:sp>
      <p:sp>
        <p:nvSpPr>
          <p:cNvPr id="3" name="Content Placeholder 2"/>
          <p:cNvSpPr>
            <a:spLocks noGrp="1"/>
          </p:cNvSpPr>
          <p:nvPr>
            <p:ph idx="1"/>
          </p:nvPr>
        </p:nvSpPr>
        <p:spPr>
          <a:xfrm>
            <a:off x="225239" y="1064796"/>
            <a:ext cx="3133725" cy="3567928"/>
          </a:xfrm>
        </p:spPr>
        <p:txBody>
          <a:bodyPr/>
          <a:lstStyle/>
          <a:p>
            <a:r>
              <a:rPr lang="nl-NL" dirty="0"/>
              <a:t>Uitgebreid gebruik van oscillatoren, rotators, </a:t>
            </a:r>
            <a:r>
              <a:rPr lang="nl-NL" dirty="0" err="1"/>
              <a:t>multihamers</a:t>
            </a:r>
            <a:endParaRPr lang="nl-NL" dirty="0"/>
          </a:p>
          <a:p>
            <a:r>
              <a:rPr lang="nl-NL" dirty="0"/>
              <a:t>Grotere palen op grotere diepte in hardere gronden</a:t>
            </a:r>
            <a:r>
              <a:rPr lang="is-IS" dirty="0"/>
              <a:t>. </a:t>
            </a:r>
          </a:p>
          <a:p>
            <a:r>
              <a:rPr lang="nl-NL" dirty="0"/>
              <a:t>Gebruik in extremere </a:t>
            </a:r>
            <a:r>
              <a:rPr lang="nl-NL" dirty="0" err="1"/>
              <a:t>rotsomstandigheden</a:t>
            </a:r>
            <a:r>
              <a:rPr lang="nl-NL" dirty="0"/>
              <a:t> of uitdagende werkomstandigheden, zoals beperkte ruimte</a:t>
            </a:r>
            <a:r>
              <a:rPr lang="is-IS" dirty="0"/>
              <a:t>.</a:t>
            </a:r>
            <a:endParaRPr lang="nl-BE" dirty="0"/>
          </a:p>
          <a:p>
            <a:endParaRPr lang="nl-BE" dirty="0"/>
          </a:p>
        </p:txBody>
      </p:sp>
      <p:sp>
        <p:nvSpPr>
          <p:cNvPr id="4" name="Date Placeholder 3"/>
          <p:cNvSpPr>
            <a:spLocks noGrp="1"/>
          </p:cNvSpPr>
          <p:nvPr>
            <p:ph type="dt" sz="half" idx="10"/>
          </p:nvPr>
        </p:nvSpPr>
        <p:spPr/>
        <p:txBody>
          <a:bodyPr/>
          <a:lstStyle/>
          <a:p>
            <a:fld id="{942996B4-1E01-A246-9427-D5DCD7292742}" type="datetime2">
              <a:rPr lang="en-US" smtClean="0"/>
              <a:pPr/>
              <a:t>Monday, November 13, 2023</a:t>
            </a:fld>
            <a:endParaRPr lang="en-US" dirty="0"/>
          </a:p>
        </p:txBody>
      </p:sp>
      <p:sp>
        <p:nvSpPr>
          <p:cNvPr id="5" name="Slide Number Placeholder 4"/>
          <p:cNvSpPr>
            <a:spLocks noGrp="1"/>
          </p:cNvSpPr>
          <p:nvPr>
            <p:ph type="sldNum" sz="quarter" idx="12"/>
          </p:nvPr>
        </p:nvSpPr>
        <p:spPr/>
        <p:txBody>
          <a:bodyPr/>
          <a:lstStyle/>
          <a:p>
            <a:fld id="{0FDFE2F2-D9B1-44B0-9401-A982F5CBFF59}" type="slidenum">
              <a:rPr lang="en-US" smtClean="0"/>
              <a:t>22</a:t>
            </a:fld>
            <a:endParaRPr lang="en-US"/>
          </a:p>
        </p:txBody>
      </p:sp>
      <p:sp>
        <p:nvSpPr>
          <p:cNvPr id="6" name="Text Placeholder 5"/>
          <p:cNvSpPr>
            <a:spLocks noGrp="1"/>
          </p:cNvSpPr>
          <p:nvPr>
            <p:ph type="body" sz="quarter" idx="13"/>
          </p:nvPr>
        </p:nvSpPr>
        <p:spPr/>
        <p:txBody>
          <a:bodyPr/>
          <a:lstStyle/>
          <a:p>
            <a:r>
              <a:rPr lang="nl-NL" dirty="0"/>
              <a:t>Enorme verbeteringen in de mogelijkheden van equipment</a:t>
            </a:r>
            <a:endParaRPr lang="nl-BE" dirty="0"/>
          </a:p>
        </p:txBody>
      </p:sp>
      <p:sp>
        <p:nvSpPr>
          <p:cNvPr id="7" name="Text Placeholder 6"/>
          <p:cNvSpPr>
            <a:spLocks noGrp="1"/>
          </p:cNvSpPr>
          <p:nvPr>
            <p:ph type="body" sz="quarter" idx="14"/>
          </p:nvPr>
        </p:nvSpPr>
        <p:spPr/>
        <p:txBody>
          <a:bodyPr/>
          <a:lstStyle/>
          <a:p>
            <a:endParaRPr lang="nl-BE"/>
          </a:p>
        </p:txBody>
      </p:sp>
      <p:pic>
        <p:nvPicPr>
          <p:cNvPr id="8" name="Picture 7" descr="A picture containing building&#10;&#10;Description automatically generated"/>
          <p:cNvPicPr/>
          <p:nvPr/>
        </p:nvPicPr>
        <p:blipFill>
          <a:blip r:embed="rId2">
            <a:extLst>
              <a:ext uri="{28A0092B-C50C-407E-A947-70E740481C1C}">
                <a14:useLocalDpi xmlns:a14="http://schemas.microsoft.com/office/drawing/2010/main" val="0"/>
              </a:ext>
            </a:extLst>
          </a:blip>
          <a:stretch>
            <a:fillRect/>
          </a:stretch>
        </p:blipFill>
        <p:spPr>
          <a:xfrm>
            <a:off x="3384550" y="1142294"/>
            <a:ext cx="5759450" cy="2692400"/>
          </a:xfrm>
          <a:prstGeom prst="rect">
            <a:avLst/>
          </a:prstGeom>
        </p:spPr>
      </p:pic>
    </p:spTree>
    <p:extLst>
      <p:ext uri="{BB962C8B-B14F-4D97-AF65-F5344CB8AC3E}">
        <p14:creationId xmlns:p14="http://schemas.microsoft.com/office/powerpoint/2010/main" val="3861263195"/>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Boorpalen</a:t>
            </a:r>
            <a:endParaRPr lang="nl-BE" dirty="0"/>
          </a:p>
        </p:txBody>
      </p:sp>
      <p:sp>
        <p:nvSpPr>
          <p:cNvPr id="3" name="Content Placeholder 2"/>
          <p:cNvSpPr>
            <a:spLocks noGrp="1"/>
          </p:cNvSpPr>
          <p:nvPr>
            <p:ph idx="1"/>
          </p:nvPr>
        </p:nvSpPr>
        <p:spPr>
          <a:xfrm>
            <a:off x="225239" y="1064796"/>
            <a:ext cx="6343649" cy="3567928"/>
          </a:xfrm>
        </p:spPr>
        <p:txBody>
          <a:bodyPr/>
          <a:lstStyle/>
          <a:p>
            <a:r>
              <a:rPr lang="nl-NL" dirty="0"/>
              <a:t>Veel aspecten van het paaluitvoeringsproces zijn van invloed op de paalcapaciteit</a:t>
            </a:r>
            <a:r>
              <a:rPr lang="is-IS" dirty="0"/>
              <a:t> : </a:t>
            </a:r>
          </a:p>
          <a:p>
            <a:pPr lvl="1"/>
            <a:r>
              <a:rPr lang="is-IS" dirty="0"/>
              <a:t>Boorproces en boorgereedschappen, </a:t>
            </a:r>
          </a:p>
          <a:p>
            <a:pPr lvl="1"/>
            <a:r>
              <a:rPr lang="is-IS" dirty="0"/>
              <a:t>Netheid van de paalbodem, </a:t>
            </a:r>
          </a:p>
          <a:p>
            <a:pPr lvl="1"/>
            <a:r>
              <a:rPr lang="is-IS" dirty="0"/>
              <a:t>Kwaliteit van het betoneerproces</a:t>
            </a:r>
          </a:p>
          <a:p>
            <a:pPr lvl="1"/>
            <a:r>
              <a:rPr lang="is-IS" dirty="0"/>
              <a:t>Interactie met de steunvloeistof(bentoniet of polymeer).  </a:t>
            </a:r>
            <a:endParaRPr lang="nl-BE" dirty="0"/>
          </a:p>
          <a:p>
            <a:r>
              <a:rPr lang="nl-NL" dirty="0"/>
              <a:t>Recent onderzoek is uitgevoerd om twee essentiële componenten van boorpalen beter te begrijpen</a:t>
            </a:r>
            <a:r>
              <a:rPr lang="en-GB" dirty="0"/>
              <a:t>:</a:t>
            </a:r>
          </a:p>
          <a:p>
            <a:pPr lvl="1"/>
            <a:r>
              <a:rPr lang="en-GB" dirty="0"/>
              <a:t>Tremie </a:t>
            </a:r>
            <a:r>
              <a:rPr lang="en-GB" dirty="0" err="1"/>
              <a:t>beton</a:t>
            </a:r>
            <a:endParaRPr lang="en-GB" dirty="0"/>
          </a:p>
          <a:p>
            <a:pPr lvl="1"/>
            <a:r>
              <a:rPr lang="en-GB" dirty="0" err="1"/>
              <a:t>Steunvloeistoffen</a:t>
            </a:r>
            <a:endParaRPr lang="nl-BE" dirty="0"/>
          </a:p>
        </p:txBody>
      </p:sp>
      <p:sp>
        <p:nvSpPr>
          <p:cNvPr id="4" name="Date Placeholder 3"/>
          <p:cNvSpPr>
            <a:spLocks noGrp="1"/>
          </p:cNvSpPr>
          <p:nvPr>
            <p:ph type="dt" sz="half" idx="10"/>
          </p:nvPr>
        </p:nvSpPr>
        <p:spPr/>
        <p:txBody>
          <a:bodyPr/>
          <a:lstStyle/>
          <a:p>
            <a:fld id="{942996B4-1E01-A246-9427-D5DCD7292742}" type="datetime2">
              <a:rPr lang="en-US" smtClean="0"/>
              <a:pPr/>
              <a:t>Monday, November 13, 2023</a:t>
            </a:fld>
            <a:endParaRPr lang="en-US" dirty="0"/>
          </a:p>
        </p:txBody>
      </p:sp>
      <p:sp>
        <p:nvSpPr>
          <p:cNvPr id="5" name="Slide Number Placeholder 4"/>
          <p:cNvSpPr>
            <a:spLocks noGrp="1"/>
          </p:cNvSpPr>
          <p:nvPr>
            <p:ph type="sldNum" sz="quarter" idx="12"/>
          </p:nvPr>
        </p:nvSpPr>
        <p:spPr/>
        <p:txBody>
          <a:bodyPr/>
          <a:lstStyle/>
          <a:p>
            <a:fld id="{0FDFE2F2-D9B1-44B0-9401-A982F5CBFF59}" type="slidenum">
              <a:rPr lang="en-US" smtClean="0"/>
              <a:t>23</a:t>
            </a:fld>
            <a:endParaRPr lang="en-US"/>
          </a:p>
        </p:txBody>
      </p:sp>
      <p:sp>
        <p:nvSpPr>
          <p:cNvPr id="6" name="Text Placeholder 5"/>
          <p:cNvSpPr>
            <a:spLocks noGrp="1"/>
          </p:cNvSpPr>
          <p:nvPr>
            <p:ph type="body" sz="quarter" idx="13"/>
          </p:nvPr>
        </p:nvSpPr>
        <p:spPr/>
        <p:txBody>
          <a:bodyPr/>
          <a:lstStyle/>
          <a:p>
            <a:r>
              <a:rPr lang="en-GB" dirty="0"/>
              <a:t>Key aspects</a:t>
            </a:r>
            <a:endParaRPr lang="nl-BE" dirty="0"/>
          </a:p>
        </p:txBody>
      </p:sp>
      <p:sp>
        <p:nvSpPr>
          <p:cNvPr id="7" name="Text Placeholder 6"/>
          <p:cNvSpPr>
            <a:spLocks noGrp="1"/>
          </p:cNvSpPr>
          <p:nvPr>
            <p:ph type="body" sz="quarter" idx="14"/>
          </p:nvPr>
        </p:nvSpPr>
        <p:spPr/>
        <p:txBody>
          <a:bodyPr/>
          <a:lstStyle/>
          <a:p>
            <a:endParaRPr lang="nl-BE"/>
          </a:p>
        </p:txBody>
      </p:sp>
      <p:pic>
        <p:nvPicPr>
          <p:cNvPr id="3074" name="Picture 2" descr="Bored Pile&quot; Images – Parcourir 10,159 le catalogue de photos, vecteurs et  vidéos | Adobe Stock">
            <a:extLst>
              <a:ext uri="{FF2B5EF4-FFF2-40B4-BE49-F238E27FC236}">
                <a16:creationId xmlns:a16="http://schemas.microsoft.com/office/drawing/2014/main" id="{D3613782-C658-9F36-7069-DAA751F6A695}"/>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5521381" y="106849"/>
            <a:ext cx="6949086" cy="4632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786991"/>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Bored piles</a:t>
            </a:r>
            <a:endParaRPr lang="nl-BE" dirty="0"/>
          </a:p>
        </p:txBody>
      </p:sp>
      <p:sp>
        <p:nvSpPr>
          <p:cNvPr id="3" name="Content Placeholder 2"/>
          <p:cNvSpPr>
            <a:spLocks noGrp="1"/>
          </p:cNvSpPr>
          <p:nvPr>
            <p:ph idx="1"/>
          </p:nvPr>
        </p:nvSpPr>
        <p:spPr>
          <a:xfrm>
            <a:off x="68258" y="1135367"/>
            <a:ext cx="1845740" cy="3567928"/>
          </a:xfrm>
        </p:spPr>
        <p:txBody>
          <a:bodyPr/>
          <a:lstStyle/>
          <a:p>
            <a:pPr marL="0" indent="0">
              <a:buNone/>
            </a:pPr>
            <a:r>
              <a:rPr lang="en-GB" dirty="0" err="1"/>
              <a:t>Tremie</a:t>
            </a:r>
            <a:r>
              <a:rPr lang="en-GB" dirty="0"/>
              <a:t> Concrete</a:t>
            </a:r>
          </a:p>
          <a:p>
            <a:r>
              <a:rPr lang="en-GB" dirty="0"/>
              <a:t>Evolution of the fabrication process</a:t>
            </a:r>
          </a:p>
          <a:p>
            <a:r>
              <a:rPr lang="en-GB" dirty="0"/>
              <a:t>Emphasis on:</a:t>
            </a:r>
          </a:p>
          <a:p>
            <a:pPr lvl="1"/>
            <a:r>
              <a:rPr lang="en-GB" dirty="0"/>
              <a:t>Viscosity &amp; yield stress</a:t>
            </a:r>
          </a:p>
          <a:p>
            <a:pPr lvl="1"/>
            <a:r>
              <a:rPr lang="en-GB" dirty="0"/>
              <a:t>Workability</a:t>
            </a:r>
          </a:p>
          <a:p>
            <a:endParaRPr lang="en-GB" dirty="0"/>
          </a:p>
        </p:txBody>
      </p:sp>
      <p:sp>
        <p:nvSpPr>
          <p:cNvPr id="4" name="Date Placeholder 3"/>
          <p:cNvSpPr>
            <a:spLocks noGrp="1"/>
          </p:cNvSpPr>
          <p:nvPr>
            <p:ph type="dt" sz="half" idx="10"/>
          </p:nvPr>
        </p:nvSpPr>
        <p:spPr/>
        <p:txBody>
          <a:bodyPr/>
          <a:lstStyle/>
          <a:p>
            <a:fld id="{942996B4-1E01-A246-9427-D5DCD7292742}" type="datetime2">
              <a:rPr lang="en-US" smtClean="0"/>
              <a:pPr/>
              <a:t>Monday, November 13, 2023</a:t>
            </a:fld>
            <a:endParaRPr lang="en-US" dirty="0"/>
          </a:p>
        </p:txBody>
      </p:sp>
      <p:sp>
        <p:nvSpPr>
          <p:cNvPr id="5" name="Slide Number Placeholder 4"/>
          <p:cNvSpPr>
            <a:spLocks noGrp="1"/>
          </p:cNvSpPr>
          <p:nvPr>
            <p:ph type="sldNum" sz="quarter" idx="12"/>
          </p:nvPr>
        </p:nvSpPr>
        <p:spPr/>
        <p:txBody>
          <a:bodyPr/>
          <a:lstStyle/>
          <a:p>
            <a:fld id="{0FDFE2F2-D9B1-44B0-9401-A982F5CBFF59}" type="slidenum">
              <a:rPr lang="en-US" smtClean="0"/>
              <a:t>24</a:t>
            </a:fld>
            <a:endParaRPr lang="en-US"/>
          </a:p>
        </p:txBody>
      </p:sp>
      <p:sp>
        <p:nvSpPr>
          <p:cNvPr id="6" name="Text Placeholder 5"/>
          <p:cNvSpPr>
            <a:spLocks noGrp="1"/>
          </p:cNvSpPr>
          <p:nvPr>
            <p:ph type="body" sz="quarter" idx="13"/>
          </p:nvPr>
        </p:nvSpPr>
        <p:spPr/>
        <p:txBody>
          <a:bodyPr/>
          <a:lstStyle/>
          <a:p>
            <a:r>
              <a:rPr lang="en-GB" dirty="0"/>
              <a:t>Better understanding of two essential components </a:t>
            </a:r>
            <a:endParaRPr lang="nl-BE" dirty="0"/>
          </a:p>
        </p:txBody>
      </p:sp>
      <p:sp>
        <p:nvSpPr>
          <p:cNvPr id="7" name="Text Placeholder 6"/>
          <p:cNvSpPr>
            <a:spLocks noGrp="1"/>
          </p:cNvSpPr>
          <p:nvPr>
            <p:ph type="body" sz="quarter" idx="14"/>
          </p:nvPr>
        </p:nvSpPr>
        <p:spPr/>
        <p:txBody>
          <a:bodyPr/>
          <a:lstStyle/>
          <a:p>
            <a:endParaRPr lang="nl-BE"/>
          </a:p>
        </p:txBody>
      </p:sp>
      <p:sp>
        <p:nvSpPr>
          <p:cNvPr id="8" name="Content Placeholder 2"/>
          <p:cNvSpPr txBox="1">
            <a:spLocks/>
          </p:cNvSpPr>
          <p:nvPr/>
        </p:nvSpPr>
        <p:spPr>
          <a:xfrm>
            <a:off x="4720940" y="1061611"/>
            <a:ext cx="1731415" cy="3567928"/>
          </a:xfrm>
          <a:prstGeom prst="rect">
            <a:avLst/>
          </a:prstGeom>
        </p:spPr>
        <p:txBody>
          <a:bodyPr/>
          <a:lstStyle>
            <a:lvl1pPr marL="171446" indent="-171446" algn="l" defTabSz="685783" rtl="0" eaLnBrk="1" latinLnBrk="0" hangingPunct="1">
              <a:lnSpc>
                <a:spcPct val="100000"/>
              </a:lnSpc>
              <a:spcBef>
                <a:spcPts val="750"/>
              </a:spcBef>
              <a:buClr>
                <a:schemeClr val="accent1"/>
              </a:buClr>
              <a:buFont typeface="Wingdings" charset="2"/>
              <a:buChar char="§"/>
              <a:defRPr sz="1800" kern="1200">
                <a:solidFill>
                  <a:schemeClr val="tx1"/>
                </a:solidFill>
                <a:latin typeface="+mn-lt"/>
                <a:ea typeface="+mn-ea"/>
                <a:cs typeface="+mn-cs"/>
              </a:defRPr>
            </a:lvl1pPr>
            <a:lvl2pPr marL="514337" indent="-171446" algn="l" defTabSz="685783" rtl="0" eaLnBrk="1" latinLnBrk="0" hangingPunct="1">
              <a:lnSpc>
                <a:spcPct val="100000"/>
              </a:lnSpc>
              <a:spcBef>
                <a:spcPts val="375"/>
              </a:spcBef>
              <a:buClr>
                <a:schemeClr val="accent2"/>
              </a:buClr>
              <a:buFont typeface="Wingdings" charset="2"/>
              <a:buChar char="§"/>
              <a:defRPr sz="1500" kern="1200">
                <a:solidFill>
                  <a:schemeClr val="tx1"/>
                </a:solidFill>
                <a:latin typeface="+mn-lt"/>
                <a:ea typeface="+mn-ea"/>
                <a:cs typeface="+mn-cs"/>
              </a:defRPr>
            </a:lvl2pPr>
            <a:lvl3pPr marL="857228" indent="-171446" algn="l" defTabSz="685783" rtl="0" eaLnBrk="1" latinLnBrk="0" hangingPunct="1">
              <a:lnSpc>
                <a:spcPct val="100000"/>
              </a:lnSpc>
              <a:spcBef>
                <a:spcPts val="375"/>
              </a:spcBef>
              <a:buClr>
                <a:schemeClr val="accent3"/>
              </a:buClr>
              <a:buFont typeface="Wingdings" charset="2"/>
              <a:buChar char="§"/>
              <a:defRPr sz="1350" kern="1200">
                <a:solidFill>
                  <a:schemeClr val="tx1"/>
                </a:solidFill>
                <a:latin typeface="+mn-lt"/>
                <a:ea typeface="+mn-ea"/>
                <a:cs typeface="+mn-cs"/>
              </a:defRPr>
            </a:lvl3pPr>
            <a:lvl4pPr marL="1200120" indent="-171446" algn="l" defTabSz="685783" rtl="0" eaLnBrk="1" latinLnBrk="0" hangingPunct="1">
              <a:lnSpc>
                <a:spcPct val="100000"/>
              </a:lnSpc>
              <a:spcBef>
                <a:spcPts val="375"/>
              </a:spcBef>
              <a:buClr>
                <a:schemeClr val="accent3"/>
              </a:buClr>
              <a:buFont typeface="Wingdings" charset="2"/>
              <a:buChar char="§"/>
              <a:defRPr sz="1350" kern="1200">
                <a:solidFill>
                  <a:schemeClr val="tx1"/>
                </a:solidFill>
                <a:latin typeface="+mn-lt"/>
                <a:ea typeface="+mn-ea"/>
                <a:cs typeface="+mn-cs"/>
              </a:defRPr>
            </a:lvl4pPr>
            <a:lvl5pPr marL="1543012" indent="-171446" algn="l" defTabSz="685783" rtl="0" eaLnBrk="1" latinLnBrk="0" hangingPunct="1">
              <a:lnSpc>
                <a:spcPct val="100000"/>
              </a:lnSpc>
              <a:spcBef>
                <a:spcPts val="375"/>
              </a:spcBef>
              <a:buClr>
                <a:schemeClr val="accent3"/>
              </a:buClr>
              <a:buFont typeface="Wingdings" charset="2"/>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dirty="0"/>
              <a:t>Support Fluids:</a:t>
            </a:r>
          </a:p>
          <a:p>
            <a:r>
              <a:rPr lang="en-GB" dirty="0"/>
              <a:t>Guidance for:</a:t>
            </a:r>
          </a:p>
          <a:p>
            <a:pPr lvl="1"/>
            <a:r>
              <a:rPr lang="en-GB" dirty="0"/>
              <a:t>Selection of the right support fluid</a:t>
            </a:r>
          </a:p>
          <a:p>
            <a:pPr lvl="1"/>
            <a:r>
              <a:rPr lang="en-GB" dirty="0"/>
              <a:t>Testing in the field</a:t>
            </a:r>
            <a:endParaRPr lang="nl-BE" dirty="0"/>
          </a:p>
        </p:txBody>
      </p:sp>
      <p:pic>
        <p:nvPicPr>
          <p:cNvPr id="9" name="Picture 8"/>
          <p:cNvPicPr>
            <a:picLocks noChangeAspect="1"/>
          </p:cNvPicPr>
          <p:nvPr/>
        </p:nvPicPr>
        <p:blipFill>
          <a:blip r:embed="rId2"/>
          <a:stretch>
            <a:fillRect/>
          </a:stretch>
        </p:blipFill>
        <p:spPr>
          <a:xfrm>
            <a:off x="1982255" y="1091300"/>
            <a:ext cx="2670428" cy="3754608"/>
          </a:xfrm>
          <a:prstGeom prst="rect">
            <a:avLst/>
          </a:prstGeom>
        </p:spPr>
      </p:pic>
      <p:pic>
        <p:nvPicPr>
          <p:cNvPr id="10" name="Picture 9"/>
          <p:cNvPicPr>
            <a:picLocks noChangeAspect="1"/>
          </p:cNvPicPr>
          <p:nvPr/>
        </p:nvPicPr>
        <p:blipFill>
          <a:blip r:embed="rId3"/>
          <a:stretch>
            <a:fillRect/>
          </a:stretch>
        </p:blipFill>
        <p:spPr>
          <a:xfrm>
            <a:off x="6447971" y="1006211"/>
            <a:ext cx="2696029" cy="3781061"/>
          </a:xfrm>
          <a:prstGeom prst="rect">
            <a:avLst/>
          </a:prstGeom>
        </p:spPr>
      </p:pic>
    </p:spTree>
    <p:extLst>
      <p:ext uri="{BB962C8B-B14F-4D97-AF65-F5344CB8AC3E}">
        <p14:creationId xmlns:p14="http://schemas.microsoft.com/office/powerpoint/2010/main" val="813925596"/>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Paalconstructie</a:t>
            </a:r>
            <a:endParaRPr lang="en-US" b="1" dirty="0"/>
          </a:p>
        </p:txBody>
      </p:sp>
      <p:sp>
        <p:nvSpPr>
          <p:cNvPr id="3" name="Content Placeholder 2"/>
          <p:cNvSpPr>
            <a:spLocks noGrp="1"/>
          </p:cNvSpPr>
          <p:nvPr>
            <p:ph idx="1"/>
          </p:nvPr>
        </p:nvSpPr>
        <p:spPr>
          <a:xfrm>
            <a:off x="225239" y="1006211"/>
            <a:ext cx="8854888" cy="3567928"/>
          </a:xfrm>
        </p:spPr>
        <p:txBody>
          <a:bodyPr/>
          <a:lstStyle/>
          <a:p>
            <a:r>
              <a:rPr lang="nl-NL" dirty="0">
                <a:solidFill>
                  <a:schemeClr val="tx1"/>
                </a:solidFill>
              </a:rPr>
              <a:t>Equipment is enorm geëvolueerd en daarom hebben we onze grenzen verder verlegd</a:t>
            </a:r>
            <a:r>
              <a:rPr lang="nl-BE" dirty="0">
                <a:solidFill>
                  <a:schemeClr val="tx1"/>
                </a:solidFill>
              </a:rPr>
              <a:t>.</a:t>
            </a:r>
            <a:endParaRPr lang="en-US" dirty="0">
              <a:solidFill>
                <a:schemeClr val="tx1"/>
              </a:solidFill>
            </a:endParaRPr>
          </a:p>
          <a:p>
            <a:r>
              <a:rPr lang="nl-NL" dirty="0">
                <a:solidFill>
                  <a:schemeClr val="tx1"/>
                </a:solidFill>
              </a:rPr>
              <a:t>Uitvoeringssystemen zijn voortdurend in ontwikkeling en </a:t>
            </a:r>
            <a:r>
              <a:rPr lang="nl-NL" b="1" dirty="0">
                <a:solidFill>
                  <a:srgbClr val="C00000"/>
                </a:solidFill>
              </a:rPr>
              <a:t>kleine details </a:t>
            </a:r>
            <a:r>
              <a:rPr lang="nl-NL" dirty="0">
                <a:solidFill>
                  <a:schemeClr val="tx1"/>
                </a:solidFill>
              </a:rPr>
              <a:t>kunnen variëren, wat tot grote verschillen kan leiden</a:t>
            </a:r>
            <a:r>
              <a:rPr lang="en-US" dirty="0">
                <a:solidFill>
                  <a:schemeClr val="tx1"/>
                </a:solidFill>
              </a:rPr>
              <a:t>.  </a:t>
            </a:r>
          </a:p>
          <a:p>
            <a:r>
              <a:rPr lang="nl-NL" dirty="0">
                <a:solidFill>
                  <a:srgbClr val="C00000"/>
                </a:solidFill>
              </a:rPr>
              <a:t>Alle installatiemethoden kunnen ontoereikend blijken in functie van de grondgesteldheid</a:t>
            </a:r>
            <a:r>
              <a:rPr lang="en-US" dirty="0">
                <a:solidFill>
                  <a:srgbClr val="C00000"/>
                </a:solidFill>
              </a:rPr>
              <a:t>. </a:t>
            </a:r>
          </a:p>
          <a:p>
            <a:r>
              <a:rPr lang="nl-NL" dirty="0">
                <a:solidFill>
                  <a:schemeClr val="tx1"/>
                </a:solidFill>
              </a:rPr>
              <a:t>De reactie van sommige grondsoorten op de sollicitatie van een paalinstallatie kan dramatisch verschillen van de verwachtingen</a:t>
            </a:r>
            <a:r>
              <a:rPr lang="en-US" dirty="0">
                <a:solidFill>
                  <a:schemeClr val="tx1"/>
                </a:solidFill>
              </a:rPr>
              <a:t>.</a:t>
            </a:r>
          </a:p>
          <a:p>
            <a:r>
              <a:rPr lang="nl-NL" dirty="0">
                <a:solidFill>
                  <a:schemeClr val="tx1"/>
                </a:solidFill>
              </a:rPr>
              <a:t>Alle aspecten die van toepassing zijn op de paalinstallatie moeten in overweging worden genomen: systeemdetails, materialen, capaciteit van het equipment, monitoring tijdens en na de paalinstallatie</a:t>
            </a:r>
            <a:r>
              <a:rPr lang="en-US" dirty="0">
                <a:solidFill>
                  <a:schemeClr val="tx1"/>
                </a:solidFill>
              </a:rPr>
              <a:t>.</a:t>
            </a:r>
          </a:p>
        </p:txBody>
      </p:sp>
      <p:sp>
        <p:nvSpPr>
          <p:cNvPr id="4" name="Text Placeholder 3">
            <a:extLst>
              <a:ext uri="{FF2B5EF4-FFF2-40B4-BE49-F238E27FC236}">
                <a16:creationId xmlns:a16="http://schemas.microsoft.com/office/drawing/2014/main" id="{33692451-95B9-A50D-74FC-54B87A9D86F5}"/>
              </a:ext>
            </a:extLst>
          </p:cNvPr>
          <p:cNvSpPr>
            <a:spLocks noGrp="1"/>
          </p:cNvSpPr>
          <p:nvPr>
            <p:ph type="body" sz="quarter" idx="13"/>
          </p:nvPr>
        </p:nvSpPr>
        <p:spPr/>
        <p:txBody>
          <a:bodyPr/>
          <a:lstStyle/>
          <a:p>
            <a:r>
              <a:rPr lang="en-US" dirty="0" err="1"/>
              <a:t>Tussentijdse</a:t>
            </a:r>
            <a:r>
              <a:rPr lang="en-US" dirty="0"/>
              <a:t> </a:t>
            </a:r>
            <a:r>
              <a:rPr lang="en-US" dirty="0" err="1"/>
              <a:t>conclusies</a:t>
            </a:r>
            <a:endParaRPr lang="en-BE" dirty="0"/>
          </a:p>
        </p:txBody>
      </p:sp>
      <p:sp>
        <p:nvSpPr>
          <p:cNvPr id="5" name="Text Placeholder 4">
            <a:extLst>
              <a:ext uri="{FF2B5EF4-FFF2-40B4-BE49-F238E27FC236}">
                <a16:creationId xmlns:a16="http://schemas.microsoft.com/office/drawing/2014/main" id="{0F4CC644-C30A-5704-4873-A11514C25A54}"/>
              </a:ext>
            </a:extLst>
          </p:cNvPr>
          <p:cNvSpPr>
            <a:spLocks noGrp="1"/>
          </p:cNvSpPr>
          <p:nvPr>
            <p:ph type="body" sz="quarter" idx="14"/>
          </p:nvPr>
        </p:nvSpPr>
        <p:spPr/>
        <p:txBody>
          <a:bodyPr/>
          <a:lstStyle/>
          <a:p>
            <a:endParaRPr lang="en-BE"/>
          </a:p>
        </p:txBody>
      </p:sp>
      <p:sp>
        <p:nvSpPr>
          <p:cNvPr id="11" name="Rectangle 10"/>
          <p:cNvSpPr/>
          <p:nvPr/>
        </p:nvSpPr>
        <p:spPr>
          <a:xfrm>
            <a:off x="382472" y="4555015"/>
            <a:ext cx="8174033" cy="369332"/>
          </a:xfrm>
          <a:prstGeom prst="rect">
            <a:avLst/>
          </a:prstGeom>
          <a:solidFill>
            <a:srgbClr val="129DD4"/>
          </a:solidFill>
        </p:spPr>
        <p:txBody>
          <a:bodyPr wrap="none">
            <a:spAutoFit/>
          </a:bodyPr>
          <a:lstStyle/>
          <a:p>
            <a:pPr lvl="0"/>
            <a:r>
              <a:rPr lang="nl-NL" sz="1800" b="1" dirty="0">
                <a:solidFill>
                  <a:schemeClr val="bg1"/>
                </a:solidFill>
              </a:rPr>
              <a:t>Het adequaat inzetten van nieuwe technologieën kan meer inzicht geven.</a:t>
            </a:r>
            <a:endParaRPr lang="en-US" sz="1800" b="1" dirty="0">
              <a:solidFill>
                <a:schemeClr val="bg1"/>
              </a:solidFill>
            </a:endParaRPr>
          </a:p>
        </p:txBody>
      </p:sp>
    </p:spTree>
    <p:extLst>
      <p:ext uri="{BB962C8B-B14F-4D97-AF65-F5344CB8AC3E}">
        <p14:creationId xmlns:p14="http://schemas.microsoft.com/office/powerpoint/2010/main" val="8040249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FDFE2F2-D9B1-44B0-9401-A982F5CBFF59}" type="slidenum">
              <a:rPr lang="en-US" smtClean="0"/>
              <a:t>26</a:t>
            </a:fld>
            <a:endParaRPr lang="en-US"/>
          </a:p>
        </p:txBody>
      </p:sp>
      <p:sp>
        <p:nvSpPr>
          <p:cNvPr id="8" name="Title 7"/>
          <p:cNvSpPr>
            <a:spLocks noGrp="1"/>
          </p:cNvSpPr>
          <p:nvPr>
            <p:ph type="title"/>
          </p:nvPr>
        </p:nvSpPr>
        <p:spPr/>
        <p:txBody>
          <a:bodyPr/>
          <a:lstStyle/>
          <a:p>
            <a:r>
              <a:rPr lang="en-GB" dirty="0" err="1"/>
              <a:t>Vooruitgang</a:t>
            </a:r>
            <a:r>
              <a:rPr lang="en-GB" dirty="0"/>
              <a:t> in </a:t>
            </a:r>
            <a:r>
              <a:rPr lang="en-GB" dirty="0" err="1"/>
              <a:t>testen</a:t>
            </a:r>
            <a:endParaRPr lang="nl-BE" dirty="0"/>
          </a:p>
        </p:txBody>
      </p:sp>
      <p:sp>
        <p:nvSpPr>
          <p:cNvPr id="11" name="Text Placeholder 10"/>
          <p:cNvSpPr>
            <a:spLocks noGrp="1"/>
          </p:cNvSpPr>
          <p:nvPr>
            <p:ph type="body" idx="1"/>
          </p:nvPr>
        </p:nvSpPr>
        <p:spPr/>
        <p:txBody>
          <a:bodyPr>
            <a:normAutofit fontScale="92500" lnSpcReduction="10000"/>
          </a:bodyPr>
          <a:lstStyle/>
          <a:p>
            <a:r>
              <a:rPr lang="en-GB" dirty="0" err="1">
                <a:solidFill>
                  <a:schemeClr val="tx2">
                    <a:lumMod val="75000"/>
                  </a:schemeClr>
                </a:solidFill>
              </a:rPr>
              <a:t>Glasvezel</a:t>
            </a:r>
            <a:r>
              <a:rPr lang="en-GB" dirty="0">
                <a:solidFill>
                  <a:schemeClr val="tx2">
                    <a:lumMod val="75000"/>
                  </a:schemeClr>
                </a:solidFill>
              </a:rPr>
              <a:t> </a:t>
            </a:r>
            <a:r>
              <a:rPr lang="en-GB" dirty="0" err="1">
                <a:solidFill>
                  <a:schemeClr val="tx2">
                    <a:lumMod val="75000"/>
                  </a:schemeClr>
                </a:solidFill>
              </a:rPr>
              <a:t>opent</a:t>
            </a:r>
            <a:r>
              <a:rPr lang="en-GB" dirty="0">
                <a:solidFill>
                  <a:schemeClr val="tx2">
                    <a:lumMod val="75000"/>
                  </a:schemeClr>
                </a:solidFill>
              </a:rPr>
              <a:t> </a:t>
            </a:r>
            <a:r>
              <a:rPr lang="en-GB" dirty="0" err="1">
                <a:solidFill>
                  <a:schemeClr val="tx2">
                    <a:lumMod val="75000"/>
                  </a:schemeClr>
                </a:solidFill>
              </a:rPr>
              <a:t>nieuwe</a:t>
            </a:r>
            <a:r>
              <a:rPr lang="en-GB" dirty="0">
                <a:solidFill>
                  <a:schemeClr val="tx2">
                    <a:lumMod val="75000"/>
                  </a:schemeClr>
                </a:solidFill>
              </a:rPr>
              <a:t> </a:t>
            </a:r>
            <a:r>
              <a:rPr lang="en-GB" dirty="0" err="1">
                <a:solidFill>
                  <a:schemeClr val="tx2">
                    <a:lumMod val="75000"/>
                  </a:schemeClr>
                </a:solidFill>
              </a:rPr>
              <a:t>perspectieven</a:t>
            </a:r>
            <a:endParaRPr lang="en-GB" dirty="0">
              <a:solidFill>
                <a:schemeClr val="tx2">
                  <a:lumMod val="75000"/>
                </a:schemeClr>
              </a:solidFill>
            </a:endParaRPr>
          </a:p>
          <a:p>
            <a:r>
              <a:rPr lang="en-GB" dirty="0">
                <a:solidFill>
                  <a:schemeClr val="tx2">
                    <a:lumMod val="75000"/>
                  </a:schemeClr>
                </a:solidFill>
              </a:rPr>
              <a:t>Online monitoring van de </a:t>
            </a:r>
            <a:r>
              <a:rPr lang="en-GB" dirty="0" err="1">
                <a:solidFill>
                  <a:schemeClr val="tx2">
                    <a:lumMod val="75000"/>
                  </a:schemeClr>
                </a:solidFill>
              </a:rPr>
              <a:t>paalinstallatie</a:t>
            </a:r>
            <a:endParaRPr lang="nl-BE" dirty="0">
              <a:solidFill>
                <a:schemeClr val="tx2">
                  <a:lumMod val="75000"/>
                </a:schemeClr>
              </a:solidFill>
            </a:endParaRPr>
          </a:p>
        </p:txBody>
      </p:sp>
      <p:sp>
        <p:nvSpPr>
          <p:cNvPr id="4" name="Date Placeholder 3"/>
          <p:cNvSpPr>
            <a:spLocks noGrp="1"/>
          </p:cNvSpPr>
          <p:nvPr>
            <p:ph type="dt" sz="half" idx="4294967295"/>
          </p:nvPr>
        </p:nvSpPr>
        <p:spPr>
          <a:xfrm>
            <a:off x="0" y="4846638"/>
            <a:ext cx="1736725" cy="195262"/>
          </a:xfrm>
        </p:spPr>
        <p:txBody>
          <a:bodyPr/>
          <a:lstStyle/>
          <a:p>
            <a:fld id="{942996B4-1E01-A246-9427-D5DCD7292742}" type="datetime2">
              <a:rPr lang="en-US" smtClean="0"/>
              <a:pPr/>
              <a:t>Monday, November 13, 2023</a:t>
            </a:fld>
            <a:endParaRPr lang="en-US" dirty="0"/>
          </a:p>
        </p:txBody>
      </p:sp>
    </p:spTree>
    <p:extLst>
      <p:ext uri="{BB962C8B-B14F-4D97-AF65-F5344CB8AC3E}">
        <p14:creationId xmlns:p14="http://schemas.microsoft.com/office/powerpoint/2010/main" val="1976732277"/>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err="1"/>
              <a:t>Vooruitgang</a:t>
            </a:r>
            <a:r>
              <a:rPr lang="en-GB" dirty="0"/>
              <a:t> in </a:t>
            </a:r>
            <a:r>
              <a:rPr lang="en-GB" dirty="0" err="1"/>
              <a:t>testen</a:t>
            </a:r>
            <a:endParaRPr lang="nl-BE" dirty="0"/>
          </a:p>
        </p:txBody>
      </p:sp>
      <p:sp>
        <p:nvSpPr>
          <p:cNvPr id="7" name="Content Placeholder 6"/>
          <p:cNvSpPr>
            <a:spLocks noGrp="1"/>
          </p:cNvSpPr>
          <p:nvPr>
            <p:ph idx="1"/>
          </p:nvPr>
        </p:nvSpPr>
        <p:spPr>
          <a:xfrm>
            <a:off x="225239" y="951433"/>
            <a:ext cx="8854888" cy="3567928"/>
          </a:xfrm>
        </p:spPr>
        <p:txBody>
          <a:bodyPr/>
          <a:lstStyle/>
          <a:p>
            <a:r>
              <a:rPr lang="nl-NL" dirty="0"/>
              <a:t>Grote ontwikkelingen in de ITC-sector hebben hun weg gevonden naar de geotechnische sector</a:t>
            </a:r>
            <a:r>
              <a:rPr lang="is-IS" dirty="0"/>
              <a:t>:</a:t>
            </a:r>
          </a:p>
          <a:p>
            <a:pPr lvl="1"/>
            <a:r>
              <a:rPr lang="is-IS" dirty="0"/>
              <a:t>Miniaturisatie</a:t>
            </a:r>
          </a:p>
          <a:p>
            <a:pPr lvl="1"/>
            <a:r>
              <a:rPr lang="is-IS" dirty="0"/>
              <a:t>Geïntegreerde elektronica</a:t>
            </a:r>
          </a:p>
          <a:p>
            <a:pPr lvl="1"/>
            <a:r>
              <a:rPr lang="is-IS" dirty="0"/>
              <a:t>Draadloze gegevensoverdracht, </a:t>
            </a:r>
          </a:p>
          <a:p>
            <a:pPr lvl="1"/>
            <a:r>
              <a:rPr lang="is-IS" dirty="0"/>
              <a:t>Real-time en online visualisatie, </a:t>
            </a:r>
          </a:p>
          <a:p>
            <a:r>
              <a:rPr lang="nl-NL" dirty="0"/>
              <a:t>De belangrijkste vooruitgang is de glasvezeltechnologie</a:t>
            </a:r>
            <a:r>
              <a:rPr lang="is-IS" dirty="0"/>
              <a:t>.</a:t>
            </a:r>
            <a:endParaRPr lang="nl-BE" dirty="0"/>
          </a:p>
          <a:p>
            <a:endParaRPr lang="nl-BE" dirty="0"/>
          </a:p>
        </p:txBody>
      </p:sp>
      <p:sp>
        <p:nvSpPr>
          <p:cNvPr id="3" name="Date Placeholder 2"/>
          <p:cNvSpPr>
            <a:spLocks noGrp="1"/>
          </p:cNvSpPr>
          <p:nvPr>
            <p:ph type="dt" sz="half" idx="10"/>
          </p:nvPr>
        </p:nvSpPr>
        <p:spPr/>
        <p:txBody>
          <a:bodyPr/>
          <a:lstStyle/>
          <a:p>
            <a:fld id="{06B5091C-60FE-3A48-BE17-848207757261}" type="datetime2">
              <a:rPr lang="en-US" smtClean="0"/>
              <a:t>Monday, November 13, 2023</a:t>
            </a:fld>
            <a:endParaRPr lang="en-US"/>
          </a:p>
        </p:txBody>
      </p:sp>
      <p:sp>
        <p:nvSpPr>
          <p:cNvPr id="4" name="Slide Number Placeholder 3"/>
          <p:cNvSpPr>
            <a:spLocks noGrp="1"/>
          </p:cNvSpPr>
          <p:nvPr>
            <p:ph type="sldNum" sz="quarter" idx="12"/>
          </p:nvPr>
        </p:nvSpPr>
        <p:spPr/>
        <p:txBody>
          <a:bodyPr/>
          <a:lstStyle/>
          <a:p>
            <a:fld id="{0FDFE2F2-D9B1-44B0-9401-A982F5CBFF59}" type="slidenum">
              <a:rPr lang="en-US" smtClean="0"/>
              <a:pPr/>
              <a:t>27</a:t>
            </a:fld>
            <a:endParaRPr lang="en-US"/>
          </a:p>
        </p:txBody>
      </p:sp>
      <p:sp>
        <p:nvSpPr>
          <p:cNvPr id="8" name="Text Placeholder 7"/>
          <p:cNvSpPr>
            <a:spLocks noGrp="1"/>
          </p:cNvSpPr>
          <p:nvPr>
            <p:ph type="body" sz="quarter" idx="13"/>
          </p:nvPr>
        </p:nvSpPr>
        <p:spPr/>
        <p:txBody>
          <a:bodyPr/>
          <a:lstStyle/>
          <a:p>
            <a:r>
              <a:rPr lang="en-GB" dirty="0"/>
              <a:t>25 </a:t>
            </a:r>
            <a:r>
              <a:rPr lang="en-GB" dirty="0" err="1"/>
              <a:t>jaar</a:t>
            </a:r>
            <a:r>
              <a:rPr lang="en-GB" dirty="0"/>
              <a:t> </a:t>
            </a:r>
            <a:r>
              <a:rPr lang="en-GB" dirty="0" err="1"/>
              <a:t>evolutie</a:t>
            </a:r>
            <a:endParaRPr lang="nl-BE" dirty="0"/>
          </a:p>
        </p:txBody>
      </p:sp>
      <p:sp>
        <p:nvSpPr>
          <p:cNvPr id="9" name="Text Placeholder 8"/>
          <p:cNvSpPr>
            <a:spLocks noGrp="1"/>
          </p:cNvSpPr>
          <p:nvPr>
            <p:ph type="body" sz="quarter" idx="14"/>
          </p:nvPr>
        </p:nvSpPr>
        <p:spPr/>
        <p:txBody>
          <a:bodyPr/>
          <a:lstStyle/>
          <a:p>
            <a:endParaRPr lang="nl-BE"/>
          </a:p>
        </p:txBody>
      </p:sp>
      <p:pic>
        <p:nvPicPr>
          <p:cNvPr id="10" name="Picture 9"/>
          <p:cNvPicPr/>
          <p:nvPr/>
        </p:nvPicPr>
        <p:blipFill>
          <a:blip r:embed="rId2"/>
          <a:stretch>
            <a:fillRect/>
          </a:stretch>
        </p:blipFill>
        <p:spPr>
          <a:xfrm>
            <a:off x="1223682" y="3059206"/>
            <a:ext cx="6599412" cy="2084294"/>
          </a:xfrm>
          <a:prstGeom prst="rect">
            <a:avLst/>
          </a:prstGeom>
        </p:spPr>
      </p:pic>
    </p:spTree>
    <p:extLst>
      <p:ext uri="{BB962C8B-B14F-4D97-AF65-F5344CB8AC3E}">
        <p14:creationId xmlns:p14="http://schemas.microsoft.com/office/powerpoint/2010/main" val="1291596301"/>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GB" dirty="0" err="1"/>
              <a:t>Antwerpen</a:t>
            </a:r>
            <a:endParaRPr lang="nl-BE" dirty="0"/>
          </a:p>
        </p:txBody>
      </p:sp>
      <p:sp>
        <p:nvSpPr>
          <p:cNvPr id="4" name="Date Placeholder 3"/>
          <p:cNvSpPr>
            <a:spLocks noGrp="1"/>
          </p:cNvSpPr>
          <p:nvPr>
            <p:ph type="dt" sz="half" idx="10"/>
          </p:nvPr>
        </p:nvSpPr>
        <p:spPr/>
        <p:txBody>
          <a:bodyPr/>
          <a:lstStyle/>
          <a:p>
            <a:fld id="{942996B4-1E01-A246-9427-D5DCD7292742}" type="datetime2">
              <a:rPr lang="en-US" smtClean="0"/>
              <a:pPr/>
              <a:t>Monday, November 13, 2023</a:t>
            </a:fld>
            <a:endParaRPr lang="en-US" dirty="0"/>
          </a:p>
        </p:txBody>
      </p:sp>
      <p:sp>
        <p:nvSpPr>
          <p:cNvPr id="5" name="Slide Number Placeholder 4"/>
          <p:cNvSpPr>
            <a:spLocks noGrp="1"/>
          </p:cNvSpPr>
          <p:nvPr>
            <p:ph type="sldNum" sz="quarter" idx="12"/>
          </p:nvPr>
        </p:nvSpPr>
        <p:spPr/>
        <p:txBody>
          <a:bodyPr/>
          <a:lstStyle/>
          <a:p>
            <a:fld id="{0FDFE2F2-D9B1-44B0-9401-A982F5CBFF59}" type="slidenum">
              <a:rPr lang="en-US" smtClean="0"/>
              <a:t>28</a:t>
            </a:fld>
            <a:endParaRPr lang="en-US"/>
          </a:p>
        </p:txBody>
      </p:sp>
      <p:sp>
        <p:nvSpPr>
          <p:cNvPr id="10" name="Text Placeholder 9"/>
          <p:cNvSpPr>
            <a:spLocks noGrp="1"/>
          </p:cNvSpPr>
          <p:nvPr>
            <p:ph type="body" sz="quarter" idx="13"/>
          </p:nvPr>
        </p:nvSpPr>
        <p:spPr/>
        <p:txBody>
          <a:bodyPr/>
          <a:lstStyle/>
          <a:p>
            <a:r>
              <a:rPr lang="en-GB" dirty="0"/>
              <a:t>Tests op </a:t>
            </a:r>
            <a:r>
              <a:rPr lang="en-GB" dirty="0" err="1"/>
              <a:t>Diepwanden</a:t>
            </a:r>
            <a:endParaRPr lang="nl-BE" dirty="0"/>
          </a:p>
        </p:txBody>
      </p:sp>
      <p:sp>
        <p:nvSpPr>
          <p:cNvPr id="11" name="Text Placeholder 10"/>
          <p:cNvSpPr>
            <a:spLocks noGrp="1"/>
          </p:cNvSpPr>
          <p:nvPr>
            <p:ph type="body" sz="quarter" idx="14"/>
          </p:nvPr>
        </p:nvSpPr>
        <p:spPr/>
        <p:txBody>
          <a:bodyPr/>
          <a:lstStyle/>
          <a:p>
            <a:endParaRPr lang="nl-BE"/>
          </a:p>
        </p:txBody>
      </p:sp>
      <p:sp>
        <p:nvSpPr>
          <p:cNvPr id="12" name="Content Placeholder 11"/>
          <p:cNvSpPr>
            <a:spLocks noGrp="1"/>
          </p:cNvSpPr>
          <p:nvPr>
            <p:ph idx="1"/>
          </p:nvPr>
        </p:nvSpPr>
        <p:spPr>
          <a:xfrm>
            <a:off x="161366" y="1006210"/>
            <a:ext cx="3297646" cy="3740601"/>
          </a:xfrm>
        </p:spPr>
        <p:txBody>
          <a:bodyPr/>
          <a:lstStyle/>
          <a:p>
            <a:r>
              <a:rPr lang="nl-NL" dirty="0"/>
              <a:t>glasvezelsensoren geïntegreerd in de wapeningskorf van vier 40 m diepe diepwanden</a:t>
            </a:r>
          </a:p>
          <a:p>
            <a:r>
              <a:rPr lang="is-IS" dirty="0"/>
              <a:t>Load test programma</a:t>
            </a:r>
          </a:p>
          <a:p>
            <a:pPr lvl="1"/>
            <a:r>
              <a:rPr lang="is-IS" dirty="0"/>
              <a:t>geïntegreerde Osterberg-cellen</a:t>
            </a:r>
          </a:p>
          <a:p>
            <a:pPr lvl="1"/>
            <a:r>
              <a:rPr lang="nl-NL" dirty="0"/>
              <a:t>de panelen werden intensief geïnstrumenteerd met o.a. optische vezelsensorlijnen in het onderste deel van de diepwand gelegen in de stijve over geconsolideerde Tertiaire </a:t>
            </a:r>
            <a:r>
              <a:rPr lang="nl-NL" dirty="0" err="1"/>
              <a:t>Boomse</a:t>
            </a:r>
            <a:r>
              <a:rPr lang="nl-NL" dirty="0"/>
              <a:t> klei</a:t>
            </a:r>
            <a:endParaRPr lang="nl-BE" dirty="0"/>
          </a:p>
        </p:txBody>
      </p:sp>
      <p:pic>
        <p:nvPicPr>
          <p:cNvPr id="13" name="Content Placeholder 7" descr="A close up of a map&#10;&#10;Description automatically generated"/>
          <p:cNvPicPr>
            <a:picLocks/>
          </p:cNvPicPr>
          <p:nvPr/>
        </p:nvPicPr>
        <p:blipFill>
          <a:blip r:embed="rId2">
            <a:extLst>
              <a:ext uri="{28A0092B-C50C-407E-A947-70E740481C1C}">
                <a14:useLocalDpi xmlns:a14="http://schemas.microsoft.com/office/drawing/2010/main" val="0"/>
              </a:ext>
            </a:extLst>
          </a:blip>
          <a:stretch>
            <a:fillRect/>
          </a:stretch>
        </p:blipFill>
        <p:spPr>
          <a:xfrm>
            <a:off x="3522885" y="231834"/>
            <a:ext cx="5621115" cy="4317015"/>
          </a:xfrm>
          <a:prstGeom prst="rect">
            <a:avLst/>
          </a:prstGeom>
        </p:spPr>
      </p:pic>
    </p:spTree>
    <p:extLst>
      <p:ext uri="{BB962C8B-B14F-4D97-AF65-F5344CB8AC3E}">
        <p14:creationId xmlns:p14="http://schemas.microsoft.com/office/powerpoint/2010/main" val="1139848296"/>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person&#10;&#10;Description automatically generated">
            <a:extLst>
              <a:ext uri="{FF2B5EF4-FFF2-40B4-BE49-F238E27FC236}">
                <a16:creationId xmlns:a16="http://schemas.microsoft.com/office/drawing/2014/main" id="{8C913A12-165E-880C-0694-5921AB59B26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6498" y="932657"/>
            <a:ext cx="5197502" cy="3463184"/>
          </a:xfrm>
          <a:prstGeom prst="rect">
            <a:avLst/>
          </a:prstGeom>
          <a:noFill/>
          <a:ln>
            <a:noFill/>
          </a:ln>
        </p:spPr>
      </p:pic>
      <p:sp>
        <p:nvSpPr>
          <p:cNvPr id="8" name="Title 7">
            <a:extLst>
              <a:ext uri="{FF2B5EF4-FFF2-40B4-BE49-F238E27FC236}">
                <a16:creationId xmlns:a16="http://schemas.microsoft.com/office/drawing/2014/main" id="{8BF85223-22EE-97D8-CC70-91E4ADABA843}"/>
              </a:ext>
            </a:extLst>
          </p:cNvPr>
          <p:cNvSpPr>
            <a:spLocks noGrp="1"/>
          </p:cNvSpPr>
          <p:nvPr>
            <p:ph type="title"/>
          </p:nvPr>
        </p:nvSpPr>
        <p:spPr>
          <a:xfrm>
            <a:off x="225239" y="100870"/>
            <a:ext cx="8854888" cy="424732"/>
          </a:xfrm>
        </p:spPr>
        <p:txBody>
          <a:bodyPr/>
          <a:lstStyle/>
          <a:p>
            <a:r>
              <a:rPr lang="nl-NL" dirty="0"/>
              <a:t>De ontwikkeling van de digitale omgeving en big data</a:t>
            </a:r>
            <a:br>
              <a:rPr lang="en-US" dirty="0"/>
            </a:br>
            <a:endParaRPr lang="en-BE" dirty="0"/>
          </a:p>
        </p:txBody>
      </p:sp>
      <p:sp>
        <p:nvSpPr>
          <p:cNvPr id="9" name="Content Placeholder 8">
            <a:extLst>
              <a:ext uri="{FF2B5EF4-FFF2-40B4-BE49-F238E27FC236}">
                <a16:creationId xmlns:a16="http://schemas.microsoft.com/office/drawing/2014/main" id="{CF490B12-7531-FD94-6208-D3EA2FEBE7D0}"/>
              </a:ext>
            </a:extLst>
          </p:cNvPr>
          <p:cNvSpPr>
            <a:spLocks noGrp="1"/>
          </p:cNvSpPr>
          <p:nvPr>
            <p:ph idx="1"/>
          </p:nvPr>
        </p:nvSpPr>
        <p:spPr>
          <a:xfrm>
            <a:off x="63873" y="931927"/>
            <a:ext cx="5819215" cy="3581530"/>
          </a:xfrm>
          <a:solidFill>
            <a:srgbClr val="FFFFFF">
              <a:alpha val="60000"/>
            </a:srgbClr>
          </a:solidFill>
        </p:spPr>
        <p:txBody>
          <a:bodyPr/>
          <a:lstStyle/>
          <a:p>
            <a:r>
              <a:rPr lang="nl-NL" sz="2000" dirty="0"/>
              <a:t>De evolutie van de meet- en monitoringtechnieken maakt het mogelijk</a:t>
            </a:r>
          </a:p>
          <a:p>
            <a:pPr lvl="1"/>
            <a:r>
              <a:rPr lang="nl-NL" sz="1400" dirty="0"/>
              <a:t>Om meer en beter inzicht te krijgen in het werkelijke gedrag van een fundering onder proefbelasting</a:t>
            </a:r>
          </a:p>
          <a:p>
            <a:pPr lvl="1"/>
            <a:r>
              <a:rPr lang="nl-NL" sz="1400" dirty="0"/>
              <a:t>Om de juiste uitvoering te documenteren</a:t>
            </a:r>
          </a:p>
          <a:p>
            <a:pPr lvl="1"/>
            <a:r>
              <a:rPr lang="nl-NL" sz="1400" dirty="0"/>
              <a:t>Om de prestaties te koppelen aan bepaalde waarnemingen met de uitvoering of de grondgesteldheid</a:t>
            </a:r>
            <a:r>
              <a:rPr lang="en-US" sz="1400" dirty="0"/>
              <a:t>.</a:t>
            </a:r>
          </a:p>
          <a:p>
            <a:r>
              <a:rPr lang="nl-NL" sz="2000" dirty="0"/>
              <a:t>Hoe maken we optimaal gebruik van deze informatie?</a:t>
            </a:r>
            <a:r>
              <a:rPr lang="en-US" sz="2000" dirty="0"/>
              <a:t>?</a:t>
            </a:r>
          </a:p>
          <a:p>
            <a:pPr lvl="1"/>
            <a:r>
              <a:rPr lang="nl-NL" sz="1400" dirty="0"/>
              <a:t>De interpretatie moet worden ondersteund door een gedegen technisch oordeel en de codes moeten worden aangepast om met deze informatie rekening te houden</a:t>
            </a:r>
            <a:r>
              <a:rPr lang="en-US" sz="1400" dirty="0"/>
              <a:t>.</a:t>
            </a:r>
          </a:p>
          <a:p>
            <a:pPr lvl="1"/>
            <a:r>
              <a:rPr lang="nl-NL" sz="1400" dirty="0"/>
              <a:t>Overdracht en analyse vereist meer transparantie van beide kanten</a:t>
            </a:r>
            <a:r>
              <a:rPr lang="en-US" sz="1400" dirty="0"/>
              <a:t>.</a:t>
            </a:r>
          </a:p>
          <a:p>
            <a:pPr lvl="1"/>
            <a:endParaRPr lang="en-US" sz="1600" dirty="0"/>
          </a:p>
          <a:p>
            <a:endParaRPr lang="en-BE" sz="2000" dirty="0"/>
          </a:p>
        </p:txBody>
      </p:sp>
      <p:sp>
        <p:nvSpPr>
          <p:cNvPr id="4" name="Date Placeholder 3">
            <a:extLst>
              <a:ext uri="{FF2B5EF4-FFF2-40B4-BE49-F238E27FC236}">
                <a16:creationId xmlns:a16="http://schemas.microsoft.com/office/drawing/2014/main" id="{C32A7BC0-9396-243F-E0D5-DCD89B0F2909}"/>
              </a:ext>
            </a:extLst>
          </p:cNvPr>
          <p:cNvSpPr>
            <a:spLocks noGrp="1"/>
          </p:cNvSpPr>
          <p:nvPr>
            <p:ph type="dt" sz="half" idx="10"/>
          </p:nvPr>
        </p:nvSpPr>
        <p:spPr/>
        <p:txBody>
          <a:bodyPr/>
          <a:lstStyle/>
          <a:p>
            <a:fld id="{80C5F1CA-FF15-774F-AD53-7AA050E6E5C1}" type="datetime2">
              <a:rPr lang="en-US" smtClean="0"/>
              <a:t>Monday, November 13, 2023</a:t>
            </a:fld>
            <a:endParaRPr lang="en-US"/>
          </a:p>
        </p:txBody>
      </p:sp>
      <p:sp>
        <p:nvSpPr>
          <p:cNvPr id="5" name="Slide Number Placeholder 4">
            <a:extLst>
              <a:ext uri="{FF2B5EF4-FFF2-40B4-BE49-F238E27FC236}">
                <a16:creationId xmlns:a16="http://schemas.microsoft.com/office/drawing/2014/main" id="{A562056D-224C-54D5-2848-FFF944A83DD1}"/>
              </a:ext>
            </a:extLst>
          </p:cNvPr>
          <p:cNvSpPr>
            <a:spLocks noGrp="1"/>
          </p:cNvSpPr>
          <p:nvPr>
            <p:ph type="sldNum" sz="quarter" idx="12"/>
          </p:nvPr>
        </p:nvSpPr>
        <p:spPr/>
        <p:txBody>
          <a:bodyPr/>
          <a:lstStyle/>
          <a:p>
            <a:fld id="{0FDFE2F2-D9B1-44B0-9401-A982F5CBFF59}" type="slidenum">
              <a:rPr lang="en-US" smtClean="0"/>
              <a:t>29</a:t>
            </a:fld>
            <a:endParaRPr lang="en-US"/>
          </a:p>
        </p:txBody>
      </p:sp>
      <p:sp>
        <p:nvSpPr>
          <p:cNvPr id="10" name="Text Placeholder 9">
            <a:extLst>
              <a:ext uri="{FF2B5EF4-FFF2-40B4-BE49-F238E27FC236}">
                <a16:creationId xmlns:a16="http://schemas.microsoft.com/office/drawing/2014/main" id="{10B7EADB-055F-7E79-2719-AC46D54E97DF}"/>
              </a:ext>
            </a:extLst>
          </p:cNvPr>
          <p:cNvSpPr>
            <a:spLocks noGrp="1"/>
          </p:cNvSpPr>
          <p:nvPr>
            <p:ph type="body" sz="quarter" idx="13"/>
          </p:nvPr>
        </p:nvSpPr>
        <p:spPr>
          <a:xfrm>
            <a:off x="289112" y="472654"/>
            <a:ext cx="8854888" cy="369332"/>
          </a:xfrm>
        </p:spPr>
        <p:txBody>
          <a:bodyPr/>
          <a:lstStyle/>
          <a:p>
            <a:r>
              <a:rPr lang="nl-NL" dirty="0"/>
              <a:t>Ingescheepte elektronische apparatuur en </a:t>
            </a:r>
            <a:r>
              <a:rPr lang="nl-NL" dirty="0" err="1"/>
              <a:t>testing</a:t>
            </a:r>
            <a:r>
              <a:rPr lang="nl-NL" dirty="0"/>
              <a:t>, machine </a:t>
            </a:r>
            <a:r>
              <a:rPr lang="nl-NL" dirty="0" err="1"/>
              <a:t>learning</a:t>
            </a:r>
            <a:r>
              <a:rPr lang="nl-NL" dirty="0"/>
              <a:t> en AI</a:t>
            </a:r>
            <a:endParaRPr lang="en-BE" dirty="0"/>
          </a:p>
        </p:txBody>
      </p:sp>
      <p:sp>
        <p:nvSpPr>
          <p:cNvPr id="11" name="Text Placeholder 10">
            <a:extLst>
              <a:ext uri="{FF2B5EF4-FFF2-40B4-BE49-F238E27FC236}">
                <a16:creationId xmlns:a16="http://schemas.microsoft.com/office/drawing/2014/main" id="{632A1A8A-2D0F-8152-34FC-BD9F8D9310CE}"/>
              </a:ext>
            </a:extLst>
          </p:cNvPr>
          <p:cNvSpPr>
            <a:spLocks noGrp="1"/>
          </p:cNvSpPr>
          <p:nvPr>
            <p:ph type="body" sz="quarter" idx="14"/>
          </p:nvPr>
        </p:nvSpPr>
        <p:spPr/>
        <p:txBody>
          <a:bodyPr/>
          <a:lstStyle/>
          <a:p>
            <a:endParaRPr lang="en-BE"/>
          </a:p>
        </p:txBody>
      </p:sp>
    </p:spTree>
    <p:extLst>
      <p:ext uri="{BB962C8B-B14F-4D97-AF65-F5344CB8AC3E}">
        <p14:creationId xmlns:p14="http://schemas.microsoft.com/office/powerpoint/2010/main" val="2787563059"/>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Inhoud</a:t>
            </a:r>
            <a:endParaRPr lang="en-US" dirty="0"/>
          </a:p>
        </p:txBody>
      </p:sp>
      <p:sp>
        <p:nvSpPr>
          <p:cNvPr id="3" name="Content Placeholder 2"/>
          <p:cNvSpPr>
            <a:spLocks noGrp="1"/>
          </p:cNvSpPr>
          <p:nvPr>
            <p:ph idx="1"/>
          </p:nvPr>
        </p:nvSpPr>
        <p:spPr>
          <a:xfrm>
            <a:off x="225239" y="1415332"/>
            <a:ext cx="8854888" cy="3217392"/>
          </a:xfrm>
        </p:spPr>
        <p:txBody>
          <a:bodyPr/>
          <a:lstStyle/>
          <a:p>
            <a:pPr marL="0" indent="0">
              <a:buNone/>
            </a:pPr>
            <a:endParaRPr lang="en-US" dirty="0"/>
          </a:p>
          <a:p>
            <a:r>
              <a:rPr lang="nl-NL" dirty="0"/>
              <a:t>CODES EN EVOLUTIE VAN DE ONTWERPPRAKTIJK: </a:t>
            </a:r>
            <a:r>
              <a:rPr lang="nl-NL" dirty="0">
                <a:solidFill>
                  <a:srgbClr val="C00000"/>
                </a:solidFill>
              </a:rPr>
              <a:t>hoe ver zijn we</a:t>
            </a:r>
            <a:r>
              <a:rPr lang="nl-NL" dirty="0"/>
              <a:t>?</a:t>
            </a:r>
            <a:endParaRPr lang="en-US" b="1" dirty="0">
              <a:solidFill>
                <a:srgbClr val="FF0000"/>
              </a:solidFill>
            </a:endParaRPr>
          </a:p>
          <a:p>
            <a:r>
              <a:rPr lang="nl-NL" dirty="0"/>
              <a:t>RECENTE ONTWIKKELINGEN IN (HET BEGRIP VAN) DE UITVOERING VAN DIEPFUNDERINGEN – </a:t>
            </a:r>
            <a:r>
              <a:rPr lang="nl-NL" dirty="0">
                <a:solidFill>
                  <a:srgbClr val="C00000"/>
                </a:solidFill>
              </a:rPr>
              <a:t>enkele recente voorbeelden</a:t>
            </a:r>
          </a:p>
          <a:p>
            <a:r>
              <a:rPr lang="nl-NL" dirty="0"/>
              <a:t>RECENTE ONTWIKKELINGEN IN HET TESTEN VAN GEOTECHNISCHE CONSTRUCTIES – </a:t>
            </a:r>
            <a:r>
              <a:rPr lang="nl-NL" dirty="0">
                <a:solidFill>
                  <a:srgbClr val="C00000"/>
                </a:solidFill>
              </a:rPr>
              <a:t>we kunnen gedetailleerd gedrag meten</a:t>
            </a:r>
          </a:p>
          <a:p>
            <a:r>
              <a:rPr lang="nl-NL" cap="all" dirty="0"/>
              <a:t>Hoe kunnen codes en praktijkkennis met elkaar in verband worden gebracht? – </a:t>
            </a:r>
            <a:r>
              <a:rPr lang="nl-NL" dirty="0">
                <a:solidFill>
                  <a:srgbClr val="C00000"/>
                </a:solidFill>
              </a:rPr>
              <a:t>Het Belgische voorstel</a:t>
            </a:r>
            <a:endParaRPr lang="en-US" dirty="0">
              <a:solidFill>
                <a:srgbClr val="C00000"/>
              </a:solidFill>
            </a:endParaRPr>
          </a:p>
        </p:txBody>
      </p:sp>
      <p:sp>
        <p:nvSpPr>
          <p:cNvPr id="4" name="Date Placeholder 3"/>
          <p:cNvSpPr>
            <a:spLocks noGrp="1"/>
          </p:cNvSpPr>
          <p:nvPr>
            <p:ph type="dt" sz="half" idx="10"/>
          </p:nvPr>
        </p:nvSpPr>
        <p:spPr/>
        <p:txBody>
          <a:bodyPr/>
          <a:lstStyle/>
          <a:p>
            <a:fld id="{942996B4-1E01-A246-9427-D5DCD7292742}" type="datetime2">
              <a:rPr lang="en-US" smtClean="0"/>
              <a:t>Tuesday, November 14, 2023</a:t>
            </a:fld>
            <a:endParaRPr lang="en-US"/>
          </a:p>
        </p:txBody>
      </p:sp>
      <p:sp>
        <p:nvSpPr>
          <p:cNvPr id="6" name="Slide Number Placeholder 5"/>
          <p:cNvSpPr>
            <a:spLocks noGrp="1"/>
          </p:cNvSpPr>
          <p:nvPr>
            <p:ph type="sldNum" sz="quarter" idx="12"/>
          </p:nvPr>
        </p:nvSpPr>
        <p:spPr/>
        <p:txBody>
          <a:bodyPr/>
          <a:lstStyle/>
          <a:p>
            <a:fld id="{0FDFE2F2-D9B1-44B0-9401-A982F5CBFF59}" type="slidenum">
              <a:rPr lang="en-US" smtClean="0"/>
              <a:t>3</a:t>
            </a:fld>
            <a:endParaRPr lang="en-US"/>
          </a:p>
        </p:txBody>
      </p:sp>
      <p:sp>
        <p:nvSpPr>
          <p:cNvPr id="7" name="Text Placeholder 6"/>
          <p:cNvSpPr>
            <a:spLocks noGrp="1"/>
          </p:cNvSpPr>
          <p:nvPr>
            <p:ph type="body" sz="quarter" idx="13"/>
          </p:nvPr>
        </p:nvSpPr>
        <p:spPr>
          <a:xfrm>
            <a:off x="225239" y="768893"/>
            <a:ext cx="8854888" cy="646331"/>
          </a:xfrm>
        </p:spPr>
        <p:txBody>
          <a:bodyPr/>
          <a:lstStyle/>
          <a:p>
            <a:r>
              <a:rPr lang="nl-NL" dirty="0"/>
              <a:t>Is het mogelijk om codes, recente technologische ontwikkelingen en vakkennis op elkaar af te stemmen?</a:t>
            </a:r>
            <a:r>
              <a:rPr lang="is-IS" dirty="0"/>
              <a:t>?</a:t>
            </a:r>
            <a:endParaRPr lang="en-US" dirty="0"/>
          </a:p>
        </p:txBody>
      </p:sp>
      <p:sp>
        <p:nvSpPr>
          <p:cNvPr id="8" name="Text Placeholder 7"/>
          <p:cNvSpPr>
            <a:spLocks noGrp="1"/>
          </p:cNvSpPr>
          <p:nvPr>
            <p:ph type="body" sz="quarter" idx="14"/>
          </p:nvPr>
        </p:nvSpPr>
        <p:spPr/>
        <p:txBody>
          <a:bodyPr/>
          <a:lstStyle/>
          <a:p>
            <a:endParaRPr lang="nl-BE" dirty="0"/>
          </a:p>
        </p:txBody>
      </p:sp>
    </p:spTree>
    <p:extLst>
      <p:ext uri="{BB962C8B-B14F-4D97-AF65-F5344CB8AC3E}">
        <p14:creationId xmlns:p14="http://schemas.microsoft.com/office/powerpoint/2010/main" val="31297329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3CBE0A5-D46D-9EDA-1289-D96174F55AF6}"/>
              </a:ext>
            </a:extLst>
          </p:cNvPr>
          <p:cNvSpPr>
            <a:spLocks noGrp="1"/>
          </p:cNvSpPr>
          <p:nvPr>
            <p:ph type="title"/>
          </p:nvPr>
        </p:nvSpPr>
        <p:spPr/>
        <p:txBody>
          <a:bodyPr/>
          <a:lstStyle/>
          <a:p>
            <a:r>
              <a:rPr lang="nl-NL" dirty="0"/>
              <a:t>De ontwikkeling van de digitale omgeving en big data</a:t>
            </a:r>
            <a:br>
              <a:rPr lang="en-US" dirty="0"/>
            </a:br>
            <a:endParaRPr lang="en-BE" dirty="0"/>
          </a:p>
        </p:txBody>
      </p:sp>
      <p:sp>
        <p:nvSpPr>
          <p:cNvPr id="9" name="Content Placeholder 8">
            <a:extLst>
              <a:ext uri="{FF2B5EF4-FFF2-40B4-BE49-F238E27FC236}">
                <a16:creationId xmlns:a16="http://schemas.microsoft.com/office/drawing/2014/main" id="{9714BDD7-E7A3-5271-A5A9-3922C71FB367}"/>
              </a:ext>
            </a:extLst>
          </p:cNvPr>
          <p:cNvSpPr>
            <a:spLocks noGrp="1"/>
          </p:cNvSpPr>
          <p:nvPr>
            <p:ph idx="1"/>
          </p:nvPr>
        </p:nvSpPr>
        <p:spPr>
          <a:xfrm>
            <a:off x="225239" y="1275288"/>
            <a:ext cx="8854888" cy="1483183"/>
          </a:xfrm>
        </p:spPr>
        <p:txBody>
          <a:bodyPr/>
          <a:lstStyle/>
          <a:p>
            <a:r>
              <a:rPr lang="nl-NL" dirty="0"/>
              <a:t>Zijn we klaar om te delen?</a:t>
            </a:r>
            <a:r>
              <a:rPr lang="en-US" dirty="0"/>
              <a:t>?</a:t>
            </a:r>
          </a:p>
          <a:p>
            <a:r>
              <a:rPr lang="nl-NL" dirty="0"/>
              <a:t>Zijn we klaar voor meer openheid en transparantie?</a:t>
            </a:r>
          </a:p>
          <a:p>
            <a:r>
              <a:rPr lang="nl-NL" dirty="0"/>
              <a:t>Zijn onze klanten klaar voor meer openheid en om te belonen en over te stappen van de "straf"-strategie naar de "win-win"-strategie?</a:t>
            </a:r>
            <a:r>
              <a:rPr lang="en-US" dirty="0"/>
              <a:t>?</a:t>
            </a:r>
          </a:p>
          <a:p>
            <a:pPr marL="0" indent="0">
              <a:buNone/>
            </a:pPr>
            <a:endParaRPr lang="en-US" dirty="0"/>
          </a:p>
          <a:p>
            <a:pPr marL="0" indent="0">
              <a:buNone/>
            </a:pPr>
            <a:endParaRPr lang="en-US" dirty="0"/>
          </a:p>
        </p:txBody>
      </p:sp>
      <p:sp>
        <p:nvSpPr>
          <p:cNvPr id="4" name="Date Placeholder 3">
            <a:extLst>
              <a:ext uri="{FF2B5EF4-FFF2-40B4-BE49-F238E27FC236}">
                <a16:creationId xmlns:a16="http://schemas.microsoft.com/office/drawing/2014/main" id="{ED793FA2-F257-31C0-A5AB-6D9AD4424C80}"/>
              </a:ext>
            </a:extLst>
          </p:cNvPr>
          <p:cNvSpPr>
            <a:spLocks noGrp="1"/>
          </p:cNvSpPr>
          <p:nvPr>
            <p:ph type="dt" sz="half" idx="10"/>
          </p:nvPr>
        </p:nvSpPr>
        <p:spPr/>
        <p:txBody>
          <a:bodyPr/>
          <a:lstStyle/>
          <a:p>
            <a:fld id="{80C5F1CA-FF15-774F-AD53-7AA050E6E5C1}" type="datetime2">
              <a:rPr lang="en-US" smtClean="0"/>
              <a:t>Monday, November 13, 2023</a:t>
            </a:fld>
            <a:endParaRPr lang="en-US"/>
          </a:p>
        </p:txBody>
      </p:sp>
      <p:sp>
        <p:nvSpPr>
          <p:cNvPr id="5" name="Slide Number Placeholder 4">
            <a:extLst>
              <a:ext uri="{FF2B5EF4-FFF2-40B4-BE49-F238E27FC236}">
                <a16:creationId xmlns:a16="http://schemas.microsoft.com/office/drawing/2014/main" id="{BF236C2A-2870-FF5E-2283-980938C19EB5}"/>
              </a:ext>
            </a:extLst>
          </p:cNvPr>
          <p:cNvSpPr>
            <a:spLocks noGrp="1"/>
          </p:cNvSpPr>
          <p:nvPr>
            <p:ph type="sldNum" sz="quarter" idx="12"/>
          </p:nvPr>
        </p:nvSpPr>
        <p:spPr/>
        <p:txBody>
          <a:bodyPr/>
          <a:lstStyle/>
          <a:p>
            <a:fld id="{0FDFE2F2-D9B1-44B0-9401-A982F5CBFF59}" type="slidenum">
              <a:rPr lang="en-US" smtClean="0"/>
              <a:t>30</a:t>
            </a:fld>
            <a:endParaRPr lang="en-US"/>
          </a:p>
        </p:txBody>
      </p:sp>
      <p:sp>
        <p:nvSpPr>
          <p:cNvPr id="10" name="Text Placeholder 9">
            <a:extLst>
              <a:ext uri="{FF2B5EF4-FFF2-40B4-BE49-F238E27FC236}">
                <a16:creationId xmlns:a16="http://schemas.microsoft.com/office/drawing/2014/main" id="{D8054D73-62A6-8938-FFA6-4A13AC0E0D10}"/>
              </a:ext>
            </a:extLst>
          </p:cNvPr>
          <p:cNvSpPr>
            <a:spLocks noGrp="1"/>
          </p:cNvSpPr>
          <p:nvPr>
            <p:ph type="body" sz="quarter" idx="13"/>
          </p:nvPr>
        </p:nvSpPr>
        <p:spPr>
          <a:xfrm>
            <a:off x="225239" y="636879"/>
            <a:ext cx="8854888" cy="748923"/>
          </a:xfrm>
        </p:spPr>
        <p:txBody>
          <a:bodyPr/>
          <a:lstStyle/>
          <a:p>
            <a:r>
              <a:rPr lang="nl-NL" dirty="0"/>
              <a:t>Ingescheepte elektronische apparatuur en </a:t>
            </a:r>
            <a:r>
              <a:rPr lang="nl-NL" dirty="0" err="1"/>
              <a:t>testing</a:t>
            </a:r>
            <a:r>
              <a:rPr lang="nl-NL" dirty="0"/>
              <a:t>, m</a:t>
            </a:r>
            <a:r>
              <a:rPr lang="en-US" dirty="0" err="1"/>
              <a:t>achine</a:t>
            </a:r>
            <a:r>
              <a:rPr lang="en-US" dirty="0"/>
              <a:t> learning </a:t>
            </a:r>
            <a:r>
              <a:rPr lang="en-US" dirty="0" err="1"/>
              <a:t>en</a:t>
            </a:r>
            <a:r>
              <a:rPr lang="en-US" dirty="0"/>
              <a:t> AI</a:t>
            </a:r>
            <a:endParaRPr lang="en-BE" dirty="0"/>
          </a:p>
          <a:p>
            <a:endParaRPr lang="en-BE" dirty="0"/>
          </a:p>
        </p:txBody>
      </p:sp>
      <p:sp>
        <p:nvSpPr>
          <p:cNvPr id="11" name="Text Placeholder 10">
            <a:extLst>
              <a:ext uri="{FF2B5EF4-FFF2-40B4-BE49-F238E27FC236}">
                <a16:creationId xmlns:a16="http://schemas.microsoft.com/office/drawing/2014/main" id="{C19150ED-7F7E-6EBF-AF89-E8F174FC8D88}"/>
              </a:ext>
            </a:extLst>
          </p:cNvPr>
          <p:cNvSpPr>
            <a:spLocks noGrp="1"/>
          </p:cNvSpPr>
          <p:nvPr>
            <p:ph type="body" sz="quarter" idx="14"/>
          </p:nvPr>
        </p:nvSpPr>
        <p:spPr/>
        <p:txBody>
          <a:bodyPr/>
          <a:lstStyle/>
          <a:p>
            <a:endParaRPr lang="en-BE"/>
          </a:p>
        </p:txBody>
      </p:sp>
      <p:pic>
        <p:nvPicPr>
          <p:cNvPr id="4098" name="Picture 2" descr="The hidden risk of AI and Big Data | by Vegard Flovik | Towards Data Science">
            <a:extLst>
              <a:ext uri="{FF2B5EF4-FFF2-40B4-BE49-F238E27FC236}">
                <a16:creationId xmlns:a16="http://schemas.microsoft.com/office/drawing/2014/main" id="{2DEF79E3-39DD-4FD9-9069-11F97048BB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514" b="39947"/>
          <a:stretch/>
        </p:blipFill>
        <p:spPr bwMode="auto">
          <a:xfrm>
            <a:off x="0" y="3182699"/>
            <a:ext cx="9144000" cy="1239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764193"/>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FDFE2F2-D9B1-44B0-9401-A982F5CBFF59}" type="slidenum">
              <a:rPr lang="en-US" smtClean="0"/>
              <a:t>31</a:t>
            </a:fld>
            <a:endParaRPr lang="en-US"/>
          </a:p>
        </p:txBody>
      </p:sp>
      <p:sp>
        <p:nvSpPr>
          <p:cNvPr id="8" name="Title 7"/>
          <p:cNvSpPr>
            <a:spLocks noGrp="1"/>
          </p:cNvSpPr>
          <p:nvPr>
            <p:ph type="title"/>
          </p:nvPr>
        </p:nvSpPr>
        <p:spPr/>
        <p:txBody>
          <a:bodyPr/>
          <a:lstStyle/>
          <a:p>
            <a:r>
              <a:rPr lang="nl-NL" dirty="0"/>
              <a:t>Kunnen we codes en recente technologische ontwikkelingen/ERVARING op elkaar afstemmen?</a:t>
            </a:r>
            <a:r>
              <a:rPr lang="en-GB" dirty="0"/>
              <a:t>?</a:t>
            </a:r>
            <a:endParaRPr lang="nl-BE" dirty="0"/>
          </a:p>
        </p:txBody>
      </p:sp>
      <p:sp>
        <p:nvSpPr>
          <p:cNvPr id="9" name="Text Placeholder 8"/>
          <p:cNvSpPr>
            <a:spLocks noGrp="1"/>
          </p:cNvSpPr>
          <p:nvPr>
            <p:ph type="body" idx="1"/>
          </p:nvPr>
        </p:nvSpPr>
        <p:spPr>
          <a:xfrm>
            <a:off x="873018" y="4215652"/>
            <a:ext cx="7470989" cy="335003"/>
          </a:xfrm>
        </p:spPr>
        <p:txBody>
          <a:bodyPr>
            <a:normAutofit fontScale="85000" lnSpcReduction="20000"/>
          </a:bodyPr>
          <a:lstStyle/>
          <a:p>
            <a:r>
              <a:rPr lang="en-GB" dirty="0">
                <a:solidFill>
                  <a:schemeClr val="tx2">
                    <a:lumMod val="75000"/>
                  </a:schemeClr>
                </a:solidFill>
              </a:rPr>
              <a:t>Het </a:t>
            </a:r>
            <a:r>
              <a:rPr lang="en-GB" dirty="0" err="1">
                <a:solidFill>
                  <a:schemeClr val="tx2">
                    <a:lumMod val="75000"/>
                  </a:schemeClr>
                </a:solidFill>
              </a:rPr>
              <a:t>Belgische</a:t>
            </a:r>
            <a:r>
              <a:rPr lang="en-GB" dirty="0">
                <a:solidFill>
                  <a:schemeClr val="tx2">
                    <a:lumMod val="75000"/>
                  </a:schemeClr>
                </a:solidFill>
              </a:rPr>
              <a:t> </a:t>
            </a:r>
            <a:r>
              <a:rPr lang="en-GB" dirty="0" err="1">
                <a:solidFill>
                  <a:schemeClr val="tx2">
                    <a:lumMod val="75000"/>
                  </a:schemeClr>
                </a:solidFill>
              </a:rPr>
              <a:t>voorbeeld</a:t>
            </a:r>
            <a:endParaRPr lang="nl-BE" dirty="0">
              <a:solidFill>
                <a:schemeClr val="tx2">
                  <a:lumMod val="75000"/>
                </a:schemeClr>
              </a:solidFill>
            </a:endParaRPr>
          </a:p>
        </p:txBody>
      </p:sp>
      <p:sp>
        <p:nvSpPr>
          <p:cNvPr id="4" name="Date Placeholder 3"/>
          <p:cNvSpPr>
            <a:spLocks noGrp="1"/>
          </p:cNvSpPr>
          <p:nvPr>
            <p:ph type="dt" sz="half" idx="4294967295"/>
          </p:nvPr>
        </p:nvSpPr>
        <p:spPr>
          <a:xfrm>
            <a:off x="0" y="4846638"/>
            <a:ext cx="1736725" cy="195262"/>
          </a:xfrm>
        </p:spPr>
        <p:txBody>
          <a:bodyPr/>
          <a:lstStyle/>
          <a:p>
            <a:fld id="{942996B4-1E01-A246-9427-D5DCD7292742}" type="datetime2">
              <a:rPr lang="en-US" smtClean="0"/>
              <a:pPr/>
              <a:t>Monday, November 13, 2023</a:t>
            </a:fld>
            <a:endParaRPr lang="en-US" dirty="0"/>
          </a:p>
        </p:txBody>
      </p:sp>
    </p:spTree>
    <p:extLst>
      <p:ext uri="{BB962C8B-B14F-4D97-AF65-F5344CB8AC3E}">
        <p14:creationId xmlns:p14="http://schemas.microsoft.com/office/powerpoint/2010/main" val="2881927990"/>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Technologische ontwikkelingen en ontwerpcodes op elkaar afstemmen</a:t>
            </a:r>
            <a:endParaRPr lang="nl-BE" dirty="0"/>
          </a:p>
        </p:txBody>
      </p:sp>
      <p:sp>
        <p:nvSpPr>
          <p:cNvPr id="3" name="Content Placeholder 2"/>
          <p:cNvSpPr>
            <a:spLocks noGrp="1"/>
          </p:cNvSpPr>
          <p:nvPr>
            <p:ph idx="1"/>
          </p:nvPr>
        </p:nvSpPr>
        <p:spPr>
          <a:xfrm>
            <a:off x="225239" y="1266966"/>
            <a:ext cx="8854888" cy="2609567"/>
          </a:xfrm>
        </p:spPr>
        <p:txBody>
          <a:bodyPr/>
          <a:lstStyle/>
          <a:p>
            <a:r>
              <a:rPr lang="nl-NL" sz="1600" dirty="0"/>
              <a:t>Uitvoeringssystemen zijn voortdurend in ontwikkeling en kleine details kunnen tot grote verschillen leiden</a:t>
            </a:r>
            <a:r>
              <a:rPr lang="en-GB" sz="1600" dirty="0"/>
              <a:t>. </a:t>
            </a:r>
            <a:r>
              <a:rPr lang="nl-NL" sz="1600" dirty="0"/>
              <a:t>De codes zijn meestal niet voldoende up-to-date om rekening te houden met deze nieuwe evoluties</a:t>
            </a:r>
            <a:r>
              <a:rPr lang="en-GB" sz="1600" dirty="0"/>
              <a:t>.</a:t>
            </a:r>
            <a:endParaRPr lang="nl-BE" sz="1600" dirty="0"/>
          </a:p>
          <a:p>
            <a:r>
              <a:rPr lang="nl-NL" sz="1600" dirty="0"/>
              <a:t>Alle installatiemethoden kunnen ontoereikend blijken te zijn in functie van de lokale grondgesteldheid of de geïnstalleerde capaciteit van het equipment</a:t>
            </a:r>
            <a:r>
              <a:rPr lang="en-GB" sz="1600" dirty="0"/>
              <a:t>.</a:t>
            </a:r>
            <a:endParaRPr lang="nl-BE" sz="1600" dirty="0"/>
          </a:p>
          <a:p>
            <a:r>
              <a:rPr lang="nl-NL" sz="1600" dirty="0"/>
              <a:t>De reactie van sommige grondsoorten op het verzoek om een paalinstallatieprocedure kan dramatisch verschillen van verwacht</a:t>
            </a:r>
            <a:r>
              <a:rPr lang="en-GB" sz="1600" dirty="0"/>
              <a:t>. </a:t>
            </a:r>
            <a:r>
              <a:rPr lang="nl-NL" sz="1600" dirty="0"/>
              <a:t>Dit is met name het geval bij tussenliggende grondsoorten of bij snel veranderende bodemgesteldheid</a:t>
            </a:r>
            <a:r>
              <a:rPr lang="en-GB" sz="1600" dirty="0"/>
              <a:t>.</a:t>
            </a:r>
          </a:p>
          <a:p>
            <a:r>
              <a:rPr lang="nl-NL" sz="1600" dirty="0"/>
              <a:t>Structurele aspecten en de impact van materialen (en de interactie grond/materiaal) mogen niet worden onderschat</a:t>
            </a:r>
            <a:r>
              <a:rPr lang="en-GB" sz="1600" dirty="0"/>
              <a:t>.</a:t>
            </a:r>
            <a:endParaRPr lang="nl-BE" sz="1600" dirty="0"/>
          </a:p>
        </p:txBody>
      </p:sp>
      <p:sp>
        <p:nvSpPr>
          <p:cNvPr id="4" name="Date Placeholder 3"/>
          <p:cNvSpPr>
            <a:spLocks noGrp="1"/>
          </p:cNvSpPr>
          <p:nvPr>
            <p:ph type="dt" sz="half" idx="10"/>
          </p:nvPr>
        </p:nvSpPr>
        <p:spPr/>
        <p:txBody>
          <a:bodyPr/>
          <a:lstStyle/>
          <a:p>
            <a:fld id="{942996B4-1E01-A246-9427-D5DCD7292742}" type="datetime2">
              <a:rPr lang="en-US" smtClean="0"/>
              <a:pPr/>
              <a:t>Monday, November 13, 2023</a:t>
            </a:fld>
            <a:endParaRPr lang="en-US" dirty="0"/>
          </a:p>
        </p:txBody>
      </p:sp>
      <p:sp>
        <p:nvSpPr>
          <p:cNvPr id="5" name="Slide Number Placeholder 4"/>
          <p:cNvSpPr>
            <a:spLocks noGrp="1"/>
          </p:cNvSpPr>
          <p:nvPr>
            <p:ph type="sldNum" sz="quarter" idx="12"/>
          </p:nvPr>
        </p:nvSpPr>
        <p:spPr/>
        <p:txBody>
          <a:bodyPr/>
          <a:lstStyle/>
          <a:p>
            <a:fld id="{0FDFE2F2-D9B1-44B0-9401-A982F5CBFF59}" type="slidenum">
              <a:rPr lang="en-US" smtClean="0"/>
              <a:t>32</a:t>
            </a:fld>
            <a:endParaRPr lang="en-US"/>
          </a:p>
        </p:txBody>
      </p:sp>
      <p:sp>
        <p:nvSpPr>
          <p:cNvPr id="6" name="Text Placeholder 5"/>
          <p:cNvSpPr>
            <a:spLocks noGrp="1"/>
          </p:cNvSpPr>
          <p:nvPr>
            <p:ph type="body" sz="quarter" idx="13"/>
          </p:nvPr>
        </p:nvSpPr>
        <p:spPr>
          <a:xfrm>
            <a:off x="225239" y="880022"/>
            <a:ext cx="8854888" cy="369332"/>
          </a:xfrm>
        </p:spPr>
        <p:txBody>
          <a:bodyPr/>
          <a:lstStyle/>
          <a:p>
            <a:r>
              <a:rPr lang="en-GB" dirty="0"/>
              <a:t>Lessons learned (I)</a:t>
            </a:r>
            <a:endParaRPr lang="nl-BE" dirty="0"/>
          </a:p>
        </p:txBody>
      </p:sp>
      <p:sp>
        <p:nvSpPr>
          <p:cNvPr id="7" name="Text Placeholder 6"/>
          <p:cNvSpPr>
            <a:spLocks noGrp="1"/>
          </p:cNvSpPr>
          <p:nvPr>
            <p:ph type="body" sz="quarter" idx="14"/>
          </p:nvPr>
        </p:nvSpPr>
        <p:spPr/>
        <p:txBody>
          <a:bodyPr/>
          <a:lstStyle/>
          <a:p>
            <a:endParaRPr lang="nl-BE"/>
          </a:p>
        </p:txBody>
      </p:sp>
      <p:sp>
        <p:nvSpPr>
          <p:cNvPr id="8" name="Rectangle 7"/>
          <p:cNvSpPr/>
          <p:nvPr/>
        </p:nvSpPr>
        <p:spPr>
          <a:xfrm>
            <a:off x="301877" y="4160343"/>
            <a:ext cx="8397433" cy="646331"/>
          </a:xfrm>
          <a:prstGeom prst="rect">
            <a:avLst/>
          </a:prstGeom>
          <a:solidFill>
            <a:schemeClr val="accent2"/>
          </a:solidFill>
        </p:spPr>
        <p:txBody>
          <a:bodyPr wrap="square">
            <a:spAutoFit/>
          </a:bodyPr>
          <a:lstStyle/>
          <a:p>
            <a:pPr algn="ctr"/>
            <a:r>
              <a:rPr lang="nl-NL" sz="1800" dirty="0">
                <a:solidFill>
                  <a:schemeClr val="bg1"/>
                </a:solidFill>
              </a:rPr>
              <a:t>Installatiecoëfficiënten moeten gerelateerd zijn aan de "echte" set parameters van de specifieke bouwplaats.</a:t>
            </a:r>
            <a:endParaRPr lang="nl-BE" sz="1800" dirty="0">
              <a:solidFill>
                <a:schemeClr val="bg1"/>
              </a:solidFill>
            </a:endParaRPr>
          </a:p>
        </p:txBody>
      </p:sp>
    </p:spTree>
    <p:extLst>
      <p:ext uri="{BB962C8B-B14F-4D97-AF65-F5344CB8AC3E}">
        <p14:creationId xmlns:p14="http://schemas.microsoft.com/office/powerpoint/2010/main" val="32014415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Technologische ontwikkelingen en ontwerpcodes op elkaar afstemmen</a:t>
            </a:r>
            <a:endParaRPr lang="nl-BE" dirty="0"/>
          </a:p>
        </p:txBody>
      </p:sp>
      <p:sp>
        <p:nvSpPr>
          <p:cNvPr id="3" name="Content Placeholder 2"/>
          <p:cNvSpPr>
            <a:spLocks noGrp="1"/>
          </p:cNvSpPr>
          <p:nvPr>
            <p:ph idx="1"/>
          </p:nvPr>
        </p:nvSpPr>
        <p:spPr>
          <a:xfrm>
            <a:off x="289112" y="1353908"/>
            <a:ext cx="8310282" cy="2592804"/>
          </a:xfrm>
        </p:spPr>
        <p:txBody>
          <a:bodyPr/>
          <a:lstStyle/>
          <a:p>
            <a:r>
              <a:rPr lang="nl-NL" dirty="0"/>
              <a:t>Er zijn meer belastingproeven nodig om installatiefactoren te kalibreren</a:t>
            </a:r>
            <a:r>
              <a:rPr lang="is-IS" dirty="0"/>
              <a:t>,</a:t>
            </a:r>
            <a:endParaRPr lang="nl-BE" dirty="0"/>
          </a:p>
          <a:p>
            <a:r>
              <a:rPr lang="nl-NL" dirty="0"/>
              <a:t>Economische stimulansen die kwaliteitscontrole en -testen bevorderen, moeten worden opgenomen in codes en normen</a:t>
            </a:r>
            <a:r>
              <a:rPr lang="is-IS" dirty="0"/>
              <a:t>,</a:t>
            </a:r>
            <a:endParaRPr lang="nl-BE" dirty="0"/>
          </a:p>
          <a:p>
            <a:r>
              <a:rPr lang="nl-NL" dirty="0"/>
              <a:t>Normen en codes moeten de deur openlaten voor technisch oordeel en zelfs innovatieve technieken en processen stimuleren</a:t>
            </a:r>
            <a:r>
              <a:rPr lang="is-IS" dirty="0"/>
              <a:t>,</a:t>
            </a:r>
            <a:endParaRPr lang="nl-BE" dirty="0"/>
          </a:p>
          <a:p>
            <a:r>
              <a:rPr lang="nl-NL" dirty="0"/>
              <a:t>Ons beroep moet evolueren naar meer transparantie</a:t>
            </a:r>
            <a:r>
              <a:rPr lang="is-IS" dirty="0"/>
              <a:t>.</a:t>
            </a:r>
            <a:endParaRPr lang="nl-BE" dirty="0"/>
          </a:p>
          <a:p>
            <a:endParaRPr lang="nl-BE" dirty="0"/>
          </a:p>
        </p:txBody>
      </p:sp>
      <p:sp>
        <p:nvSpPr>
          <p:cNvPr id="4" name="Date Placeholder 3"/>
          <p:cNvSpPr>
            <a:spLocks noGrp="1"/>
          </p:cNvSpPr>
          <p:nvPr>
            <p:ph type="dt" sz="half" idx="10"/>
          </p:nvPr>
        </p:nvSpPr>
        <p:spPr/>
        <p:txBody>
          <a:bodyPr/>
          <a:lstStyle/>
          <a:p>
            <a:fld id="{942996B4-1E01-A246-9427-D5DCD7292742}" type="datetime2">
              <a:rPr lang="en-US" smtClean="0"/>
              <a:pPr/>
              <a:t>Monday, November 13, 2023</a:t>
            </a:fld>
            <a:endParaRPr lang="en-US" dirty="0"/>
          </a:p>
        </p:txBody>
      </p:sp>
      <p:sp>
        <p:nvSpPr>
          <p:cNvPr id="5" name="Slide Number Placeholder 4"/>
          <p:cNvSpPr>
            <a:spLocks noGrp="1"/>
          </p:cNvSpPr>
          <p:nvPr>
            <p:ph type="sldNum" sz="quarter" idx="12"/>
          </p:nvPr>
        </p:nvSpPr>
        <p:spPr/>
        <p:txBody>
          <a:bodyPr/>
          <a:lstStyle/>
          <a:p>
            <a:fld id="{0FDFE2F2-D9B1-44B0-9401-A982F5CBFF59}" type="slidenum">
              <a:rPr lang="en-US" smtClean="0"/>
              <a:t>33</a:t>
            </a:fld>
            <a:endParaRPr lang="en-US"/>
          </a:p>
        </p:txBody>
      </p:sp>
      <p:sp>
        <p:nvSpPr>
          <p:cNvPr id="6" name="Text Placeholder 5"/>
          <p:cNvSpPr>
            <a:spLocks noGrp="1"/>
          </p:cNvSpPr>
          <p:nvPr>
            <p:ph type="body" sz="quarter" idx="13"/>
          </p:nvPr>
        </p:nvSpPr>
        <p:spPr>
          <a:xfrm>
            <a:off x="225239" y="951454"/>
            <a:ext cx="8854888" cy="369332"/>
          </a:xfrm>
        </p:spPr>
        <p:txBody>
          <a:bodyPr/>
          <a:lstStyle/>
          <a:p>
            <a:r>
              <a:rPr lang="en-GB" dirty="0"/>
              <a:t>Lessons learned (II)</a:t>
            </a:r>
            <a:endParaRPr lang="nl-BE" dirty="0"/>
          </a:p>
        </p:txBody>
      </p:sp>
      <p:sp>
        <p:nvSpPr>
          <p:cNvPr id="7" name="Text Placeholder 6"/>
          <p:cNvSpPr>
            <a:spLocks noGrp="1"/>
          </p:cNvSpPr>
          <p:nvPr>
            <p:ph type="body" sz="quarter" idx="14"/>
          </p:nvPr>
        </p:nvSpPr>
        <p:spPr/>
        <p:txBody>
          <a:bodyPr/>
          <a:lstStyle/>
          <a:p>
            <a:endParaRPr lang="nl-BE"/>
          </a:p>
        </p:txBody>
      </p:sp>
    </p:spTree>
    <p:extLst>
      <p:ext uri="{BB962C8B-B14F-4D97-AF65-F5344CB8AC3E}">
        <p14:creationId xmlns:p14="http://schemas.microsoft.com/office/powerpoint/2010/main" val="495219598"/>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Technologische ontwikkelingen en ontwerpcodes op elkaar afstemmen</a:t>
            </a:r>
            <a:endParaRPr lang="nl-BE" dirty="0"/>
          </a:p>
        </p:txBody>
      </p:sp>
      <p:sp>
        <p:nvSpPr>
          <p:cNvPr id="3" name="Content Placeholder 2"/>
          <p:cNvSpPr>
            <a:spLocks noGrp="1"/>
          </p:cNvSpPr>
          <p:nvPr>
            <p:ph idx="1"/>
          </p:nvPr>
        </p:nvSpPr>
        <p:spPr>
          <a:xfrm>
            <a:off x="225239" y="1301727"/>
            <a:ext cx="8854888" cy="3567928"/>
          </a:xfrm>
        </p:spPr>
        <p:txBody>
          <a:bodyPr/>
          <a:lstStyle/>
          <a:p>
            <a:r>
              <a:rPr lang="nl-NL" dirty="0"/>
              <a:t>Betere kennis van het paalgedrag door geïnstrumenteerde Load </a:t>
            </a:r>
            <a:r>
              <a:rPr lang="nl-NL" dirty="0" err="1"/>
              <a:t>Testing</a:t>
            </a:r>
            <a:endParaRPr lang="nl-NL" dirty="0"/>
          </a:p>
          <a:p>
            <a:r>
              <a:rPr lang="nl-NL" dirty="0"/>
              <a:t>Betere opvolging van lokale discrepanties door optimaal gebruik van moderne monitoring</a:t>
            </a:r>
            <a:r>
              <a:rPr lang="en-GB" dirty="0"/>
              <a:t>:</a:t>
            </a:r>
          </a:p>
          <a:p>
            <a:pPr lvl="1"/>
            <a:r>
              <a:rPr lang="nl-NL" dirty="0"/>
              <a:t>Real-time toegang tot alle locatie- en </a:t>
            </a:r>
            <a:r>
              <a:rPr lang="nl-NL" dirty="0" err="1"/>
              <a:t>equipmentgerelateerde</a:t>
            </a:r>
            <a:r>
              <a:rPr lang="nl-NL" dirty="0"/>
              <a:t> gegevens</a:t>
            </a:r>
          </a:p>
          <a:p>
            <a:pPr lvl="1"/>
            <a:r>
              <a:rPr lang="nl-NL" dirty="0"/>
              <a:t>Gedetailleerd rapportering met selectie van specifieke gegevens voor verdere analyse en kwaliteitsdocumentatie</a:t>
            </a:r>
          </a:p>
          <a:p>
            <a:pPr lvl="1"/>
            <a:r>
              <a:rPr lang="nl-NL" dirty="0"/>
              <a:t>Gerichte opvolging door in-house expertteam</a:t>
            </a:r>
            <a:r>
              <a:rPr lang="en-GB" dirty="0"/>
              <a:t>.</a:t>
            </a:r>
            <a:endParaRPr lang="nl-BE" dirty="0"/>
          </a:p>
          <a:p>
            <a:r>
              <a:rPr lang="nl-NL" dirty="0"/>
              <a:t>Hoe dit in codes te verantwoorden</a:t>
            </a:r>
            <a:r>
              <a:rPr lang="en-GB" dirty="0"/>
              <a:t>?</a:t>
            </a:r>
          </a:p>
          <a:p>
            <a:pPr lvl="1"/>
            <a:r>
              <a:rPr lang="nl-NL" dirty="0"/>
              <a:t>Installatiefactoren afgestemd op aangetoonde prestaties</a:t>
            </a:r>
          </a:p>
          <a:p>
            <a:pPr lvl="1"/>
            <a:r>
              <a:rPr lang="en-GB" dirty="0"/>
              <a:t>Model- </a:t>
            </a:r>
            <a:r>
              <a:rPr lang="en-GB" dirty="0" err="1"/>
              <a:t>en</a:t>
            </a:r>
            <a:r>
              <a:rPr lang="en-GB" dirty="0"/>
              <a:t> </a:t>
            </a:r>
            <a:r>
              <a:rPr lang="en-GB" dirty="0" err="1"/>
              <a:t>veiligheidsfactoren</a:t>
            </a:r>
            <a:endParaRPr lang="en-GB" dirty="0"/>
          </a:p>
          <a:p>
            <a:pPr lvl="2"/>
            <a:r>
              <a:rPr lang="en-GB" dirty="0" err="1"/>
              <a:t>afgestemd</a:t>
            </a:r>
            <a:r>
              <a:rPr lang="en-GB" dirty="0"/>
              <a:t> op </a:t>
            </a:r>
            <a:r>
              <a:rPr lang="en-GB" dirty="0" err="1"/>
              <a:t>bewezen</a:t>
            </a:r>
            <a:r>
              <a:rPr lang="en-GB" dirty="0"/>
              <a:t> </a:t>
            </a:r>
            <a:r>
              <a:rPr lang="en-GB" dirty="0" err="1"/>
              <a:t>betrouwbaarheid</a:t>
            </a:r>
            <a:endParaRPr lang="en-GB" dirty="0"/>
          </a:p>
          <a:p>
            <a:pPr lvl="2"/>
            <a:r>
              <a:rPr lang="en-GB" dirty="0"/>
              <a:t>In-situ </a:t>
            </a:r>
            <a:r>
              <a:rPr lang="en-GB" dirty="0" err="1"/>
              <a:t>testen</a:t>
            </a:r>
            <a:r>
              <a:rPr lang="en-GB" dirty="0"/>
              <a:t> </a:t>
            </a:r>
            <a:r>
              <a:rPr lang="en-GB" dirty="0" err="1"/>
              <a:t>belonen</a:t>
            </a:r>
            <a:r>
              <a:rPr lang="en-GB" dirty="0"/>
              <a:t>. </a:t>
            </a:r>
            <a:endParaRPr lang="nl-BE" dirty="0"/>
          </a:p>
        </p:txBody>
      </p:sp>
      <p:sp>
        <p:nvSpPr>
          <p:cNvPr id="4" name="Date Placeholder 3"/>
          <p:cNvSpPr>
            <a:spLocks noGrp="1"/>
          </p:cNvSpPr>
          <p:nvPr>
            <p:ph type="dt" sz="half" idx="10"/>
          </p:nvPr>
        </p:nvSpPr>
        <p:spPr/>
        <p:txBody>
          <a:bodyPr/>
          <a:lstStyle/>
          <a:p>
            <a:fld id="{942996B4-1E01-A246-9427-D5DCD7292742}" type="datetime2">
              <a:rPr lang="en-US" smtClean="0"/>
              <a:pPr/>
              <a:t>Monday, November 13, 2023</a:t>
            </a:fld>
            <a:endParaRPr lang="en-US" dirty="0"/>
          </a:p>
        </p:txBody>
      </p:sp>
      <p:sp>
        <p:nvSpPr>
          <p:cNvPr id="5" name="Slide Number Placeholder 4"/>
          <p:cNvSpPr>
            <a:spLocks noGrp="1"/>
          </p:cNvSpPr>
          <p:nvPr>
            <p:ph type="sldNum" sz="quarter" idx="12"/>
          </p:nvPr>
        </p:nvSpPr>
        <p:spPr/>
        <p:txBody>
          <a:bodyPr/>
          <a:lstStyle/>
          <a:p>
            <a:fld id="{0FDFE2F2-D9B1-44B0-9401-A982F5CBFF59}" type="slidenum">
              <a:rPr lang="en-US" smtClean="0"/>
              <a:t>34</a:t>
            </a:fld>
            <a:endParaRPr lang="en-US"/>
          </a:p>
        </p:txBody>
      </p:sp>
      <p:sp>
        <p:nvSpPr>
          <p:cNvPr id="6" name="Text Placeholder 5"/>
          <p:cNvSpPr>
            <a:spLocks noGrp="1"/>
          </p:cNvSpPr>
          <p:nvPr>
            <p:ph type="body" sz="quarter" idx="13"/>
          </p:nvPr>
        </p:nvSpPr>
        <p:spPr>
          <a:xfrm>
            <a:off x="225239" y="944086"/>
            <a:ext cx="8854888" cy="369332"/>
          </a:xfrm>
        </p:spPr>
        <p:txBody>
          <a:bodyPr/>
          <a:lstStyle/>
          <a:p>
            <a:r>
              <a:rPr lang="en-GB"/>
              <a:t>Hoe nu verder?</a:t>
            </a:r>
            <a:endParaRPr lang="nl-BE" dirty="0"/>
          </a:p>
        </p:txBody>
      </p:sp>
      <p:sp>
        <p:nvSpPr>
          <p:cNvPr id="7" name="Text Placeholder 6"/>
          <p:cNvSpPr>
            <a:spLocks noGrp="1"/>
          </p:cNvSpPr>
          <p:nvPr>
            <p:ph type="body" sz="quarter" idx="14"/>
          </p:nvPr>
        </p:nvSpPr>
        <p:spPr/>
        <p:txBody>
          <a:bodyPr/>
          <a:lstStyle/>
          <a:p>
            <a:endParaRPr lang="nl-BE"/>
          </a:p>
        </p:txBody>
      </p:sp>
    </p:spTree>
    <p:extLst>
      <p:ext uri="{BB962C8B-B14F-4D97-AF65-F5344CB8AC3E}">
        <p14:creationId xmlns:p14="http://schemas.microsoft.com/office/powerpoint/2010/main" val="2901782160"/>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239" y="58902"/>
            <a:ext cx="8854888" cy="424732"/>
          </a:xfrm>
        </p:spPr>
        <p:txBody>
          <a:bodyPr/>
          <a:lstStyle/>
          <a:p>
            <a:r>
              <a:rPr lang="nl-NL" dirty="0"/>
              <a:t>Technologische ontwikkelingen en ontwerpcodes op elkaar afstemmen</a:t>
            </a:r>
            <a:endParaRPr lang="nl-BE" dirty="0"/>
          </a:p>
        </p:txBody>
      </p:sp>
      <p:sp>
        <p:nvSpPr>
          <p:cNvPr id="4" name="Date Placeholder 3"/>
          <p:cNvSpPr>
            <a:spLocks noGrp="1"/>
          </p:cNvSpPr>
          <p:nvPr>
            <p:ph type="dt" sz="half" idx="10"/>
          </p:nvPr>
        </p:nvSpPr>
        <p:spPr/>
        <p:txBody>
          <a:bodyPr/>
          <a:lstStyle/>
          <a:p>
            <a:fld id="{942996B4-1E01-A246-9427-D5DCD7292742}" type="datetime2">
              <a:rPr lang="en-US" smtClean="0"/>
              <a:pPr/>
              <a:t>Monday, November 13, 2023</a:t>
            </a:fld>
            <a:endParaRPr lang="en-US" dirty="0"/>
          </a:p>
        </p:txBody>
      </p:sp>
      <p:sp>
        <p:nvSpPr>
          <p:cNvPr id="5" name="Slide Number Placeholder 4"/>
          <p:cNvSpPr>
            <a:spLocks noGrp="1"/>
          </p:cNvSpPr>
          <p:nvPr>
            <p:ph type="sldNum" sz="quarter" idx="12"/>
          </p:nvPr>
        </p:nvSpPr>
        <p:spPr/>
        <p:txBody>
          <a:bodyPr/>
          <a:lstStyle/>
          <a:p>
            <a:fld id="{0FDFE2F2-D9B1-44B0-9401-A982F5CBFF59}" type="slidenum">
              <a:rPr lang="en-US" smtClean="0"/>
              <a:t>35</a:t>
            </a:fld>
            <a:endParaRPr lang="en-US"/>
          </a:p>
        </p:txBody>
      </p:sp>
      <p:sp>
        <p:nvSpPr>
          <p:cNvPr id="6" name="Text Placeholder 5"/>
          <p:cNvSpPr>
            <a:spLocks noGrp="1"/>
          </p:cNvSpPr>
          <p:nvPr>
            <p:ph type="body" sz="quarter" idx="13"/>
          </p:nvPr>
        </p:nvSpPr>
        <p:spPr>
          <a:xfrm>
            <a:off x="225239" y="739235"/>
            <a:ext cx="8854888" cy="369332"/>
          </a:xfrm>
        </p:spPr>
        <p:txBody>
          <a:bodyPr/>
          <a:lstStyle/>
          <a:p>
            <a:r>
              <a:rPr lang="en-GB" dirty="0"/>
              <a:t>The Belgian proposal</a:t>
            </a:r>
            <a:endParaRPr lang="nl-BE" dirty="0"/>
          </a:p>
        </p:txBody>
      </p:sp>
      <p:sp>
        <p:nvSpPr>
          <p:cNvPr id="7" name="Text Placeholder 6"/>
          <p:cNvSpPr>
            <a:spLocks noGrp="1"/>
          </p:cNvSpPr>
          <p:nvPr>
            <p:ph type="body" sz="quarter" idx="14"/>
          </p:nvPr>
        </p:nvSpPr>
        <p:spPr/>
        <p:txBody>
          <a:bodyPr/>
          <a:lstStyle/>
          <a:p>
            <a:endParaRPr lang="nl-BE"/>
          </a:p>
        </p:txBody>
      </p:sp>
      <mc:AlternateContent xmlns:mc="http://schemas.openxmlformats.org/markup-compatibility/2006" xmlns:a14="http://schemas.microsoft.com/office/drawing/2010/main">
        <mc:Choice Requires="a14">
          <p:sp>
            <p:nvSpPr>
              <p:cNvPr id="9" name="Content Placeholder 8"/>
              <p:cNvSpPr>
                <a:spLocks noGrp="1"/>
              </p:cNvSpPr>
              <p:nvPr>
                <p:ph idx="1"/>
              </p:nvPr>
            </p:nvSpPr>
            <p:spPr>
              <a:xfrm>
                <a:off x="225239" y="1295338"/>
                <a:ext cx="3571257" cy="3337385"/>
              </a:xfrm>
            </p:spPr>
            <p:txBody>
              <a:bodyPr/>
              <a:lstStyle/>
              <a:p>
                <a:r>
                  <a:rPr lang="nl-NL" dirty="0"/>
                  <a:t>Belgische nationale bijlage van de EC 7</a:t>
                </a:r>
              </a:p>
              <a:p>
                <a:r>
                  <a:rPr lang="nl-NL" dirty="0"/>
                  <a:t>"GEO"-verificatie volgens Eurocode 7</a:t>
                </a:r>
                <a:r>
                  <a:rPr lang="en-GB" dirty="0"/>
                  <a:t>:</a:t>
                </a:r>
                <a:endParaRPr lang="nl-BE" dirty="0"/>
              </a:p>
              <a:p>
                <a:pPr marL="0" indent="0">
                  <a:buNone/>
                </a:pPr>
                <a14:m>
                  <m:oMathPara xmlns:m="http://schemas.openxmlformats.org/officeDocument/2006/math">
                    <m:oMathParaPr>
                      <m:jc m:val="centerGroup"/>
                    </m:oMathParaPr>
                    <m:oMath xmlns:m="http://schemas.openxmlformats.org/officeDocument/2006/math">
                      <m:sSub>
                        <m:sSubPr>
                          <m:ctrlPr>
                            <a:rPr lang="nl-BE" i="1">
                              <a:latin typeface="Cambria Math" panose="02040503050406030204" pitchFamily="18" charset="0"/>
                            </a:rPr>
                          </m:ctrlPr>
                        </m:sSubPr>
                        <m:e>
                          <m:r>
                            <a:rPr lang="is-IS" i="1">
                              <a:latin typeface="Cambria Math" panose="02040503050406030204" pitchFamily="18" charset="0"/>
                            </a:rPr>
                            <m:t>𝐹</m:t>
                          </m:r>
                        </m:e>
                        <m:sub>
                          <m:r>
                            <a:rPr lang="is-IS" i="1">
                              <a:latin typeface="Cambria Math" panose="02040503050406030204" pitchFamily="18" charset="0"/>
                            </a:rPr>
                            <m:t>𝑐</m:t>
                          </m:r>
                          <m:r>
                            <a:rPr lang="is-IS" i="1">
                              <a:latin typeface="Cambria Math" panose="02040503050406030204" pitchFamily="18" charset="0"/>
                            </a:rPr>
                            <m:t>,</m:t>
                          </m:r>
                          <m:r>
                            <a:rPr lang="is-IS" i="1">
                              <a:latin typeface="Cambria Math" panose="02040503050406030204" pitchFamily="18" charset="0"/>
                            </a:rPr>
                            <m:t>𝑑</m:t>
                          </m:r>
                        </m:sub>
                      </m:sSub>
                      <m:r>
                        <a:rPr lang="is-IS">
                          <a:latin typeface="Cambria Math" panose="02040503050406030204" pitchFamily="18" charset="0"/>
                        </a:rPr>
                        <m:t>≤</m:t>
                      </m:r>
                      <m:sSub>
                        <m:sSubPr>
                          <m:ctrlPr>
                            <a:rPr lang="nl-BE" i="1">
                              <a:latin typeface="Cambria Math" panose="02040503050406030204" pitchFamily="18" charset="0"/>
                            </a:rPr>
                          </m:ctrlPr>
                        </m:sSubPr>
                        <m:e>
                          <m:r>
                            <a:rPr lang="is-IS" i="1">
                              <a:latin typeface="Cambria Math" panose="02040503050406030204" pitchFamily="18" charset="0"/>
                            </a:rPr>
                            <m:t>𝑅</m:t>
                          </m:r>
                        </m:e>
                        <m:sub>
                          <m:r>
                            <a:rPr lang="is-IS" i="1">
                              <a:latin typeface="Cambria Math" panose="02040503050406030204" pitchFamily="18" charset="0"/>
                            </a:rPr>
                            <m:t>𝑐</m:t>
                          </m:r>
                          <m:r>
                            <a:rPr lang="is-IS" i="1">
                              <a:latin typeface="Cambria Math" panose="02040503050406030204" pitchFamily="18" charset="0"/>
                            </a:rPr>
                            <m:t>,</m:t>
                          </m:r>
                          <m:r>
                            <a:rPr lang="is-IS" i="1">
                              <a:latin typeface="Cambria Math" panose="02040503050406030204" pitchFamily="18" charset="0"/>
                            </a:rPr>
                            <m:t>𝑑</m:t>
                          </m:r>
                        </m:sub>
                      </m:sSub>
                    </m:oMath>
                  </m:oMathPara>
                </a14:m>
                <a:endParaRPr lang="en-GB" b="1" dirty="0"/>
              </a:p>
              <a:p>
                <a:r>
                  <a:rPr lang="nl-NL" dirty="0"/>
                  <a:t>Schematisch overzicht van de verschillende stappen om de ontwerpwaarde van de drukweerstand </a:t>
                </a:r>
                <a:r>
                  <a:rPr lang="en-GB" dirty="0" err="1"/>
                  <a:t>R</a:t>
                </a:r>
                <a:r>
                  <a:rPr lang="en-GB" baseline="-25000" dirty="0" err="1"/>
                  <a:t>c,d</a:t>
                </a:r>
                <a:r>
                  <a:rPr lang="en-GB" baseline="-25000" dirty="0"/>
                  <a:t> </a:t>
                </a:r>
                <a:r>
                  <a:rPr lang="nl-NL" dirty="0"/>
                  <a:t>van de paal te berekenen</a:t>
                </a:r>
                <a:r>
                  <a:rPr lang="en-GB" dirty="0"/>
                  <a:t>.</a:t>
                </a:r>
                <a:endParaRPr lang="nl-BE" dirty="0"/>
              </a:p>
              <a:p>
                <a:endParaRPr lang="nl-BE" dirty="0"/>
              </a:p>
            </p:txBody>
          </p:sp>
        </mc:Choice>
        <mc:Fallback xmlns="">
          <p:sp>
            <p:nvSpPr>
              <p:cNvPr id="9" name="Content Placeholder 8"/>
              <p:cNvSpPr>
                <a:spLocks noGrp="1" noRot="1" noChangeAspect="1" noMove="1" noResize="1" noEditPoints="1" noAdjustHandles="1" noChangeArrowheads="1" noChangeShapeType="1" noTextEdit="1"/>
              </p:cNvSpPr>
              <p:nvPr>
                <p:ph idx="1"/>
              </p:nvPr>
            </p:nvSpPr>
            <p:spPr>
              <a:xfrm>
                <a:off x="225239" y="1295338"/>
                <a:ext cx="3571257" cy="3337385"/>
              </a:xfrm>
              <a:blipFill>
                <a:blip r:embed="rId2"/>
                <a:stretch>
                  <a:fillRect l="-1195" t="-912" r="-1365"/>
                </a:stretch>
              </a:blipFill>
            </p:spPr>
            <p:txBody>
              <a:bodyPr/>
              <a:lstStyle/>
              <a:p>
                <a:r>
                  <a:rPr lang="en-BE">
                    <a:noFill/>
                  </a:rPr>
                  <a:t> </a:t>
                </a:r>
              </a:p>
            </p:txBody>
          </p:sp>
        </mc:Fallback>
      </mc:AlternateContent>
      <p:pic>
        <p:nvPicPr>
          <p:cNvPr id="10" name="Content Placeholder 7"/>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3542" y="885133"/>
            <a:ext cx="4730434" cy="3774733"/>
          </a:xfrm>
          <a:prstGeom prst="rect">
            <a:avLst/>
          </a:prstGeom>
          <a:noFill/>
          <a:ln>
            <a:noFill/>
          </a:ln>
        </p:spPr>
      </p:pic>
      <p:sp>
        <p:nvSpPr>
          <p:cNvPr id="11" name="TextBox 10"/>
          <p:cNvSpPr txBox="1"/>
          <p:nvPr/>
        </p:nvSpPr>
        <p:spPr>
          <a:xfrm>
            <a:off x="6875362" y="1302152"/>
            <a:ext cx="1210588" cy="230832"/>
          </a:xfrm>
          <a:prstGeom prst="rect">
            <a:avLst/>
          </a:prstGeom>
          <a:noFill/>
        </p:spPr>
        <p:txBody>
          <a:bodyPr wrap="none" rtlCol="0">
            <a:spAutoFit/>
          </a:bodyPr>
          <a:lstStyle/>
          <a:p>
            <a:r>
              <a:rPr lang="en-GB" sz="900" b="1" dirty="0">
                <a:solidFill>
                  <a:srgbClr val="129DD4"/>
                </a:solidFill>
              </a:rPr>
              <a:t>Installation factors</a:t>
            </a:r>
            <a:endParaRPr lang="nl-BE" sz="900" b="1" dirty="0">
              <a:solidFill>
                <a:srgbClr val="129DD4"/>
              </a:solidFill>
            </a:endParaRPr>
          </a:p>
        </p:txBody>
      </p:sp>
    </p:spTree>
    <p:extLst>
      <p:ext uri="{BB962C8B-B14F-4D97-AF65-F5344CB8AC3E}">
        <p14:creationId xmlns:p14="http://schemas.microsoft.com/office/powerpoint/2010/main" val="3201122182"/>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239" y="134527"/>
            <a:ext cx="8854888" cy="424732"/>
          </a:xfrm>
        </p:spPr>
        <p:txBody>
          <a:bodyPr/>
          <a:lstStyle/>
          <a:p>
            <a:r>
              <a:rPr lang="nl-NL" dirty="0"/>
              <a:t>Technologische ontwikkelingen en ontwerpcodes op elkaar afstemmen</a:t>
            </a:r>
            <a:endParaRPr lang="nl-BE" dirty="0"/>
          </a:p>
        </p:txBody>
      </p:sp>
      <p:sp>
        <p:nvSpPr>
          <p:cNvPr id="3" name="Content Placeholder 2"/>
          <p:cNvSpPr>
            <a:spLocks noGrp="1"/>
          </p:cNvSpPr>
          <p:nvPr>
            <p:ph idx="1"/>
          </p:nvPr>
        </p:nvSpPr>
        <p:spPr>
          <a:xfrm>
            <a:off x="144556" y="1304365"/>
            <a:ext cx="8854888" cy="3482731"/>
          </a:xfrm>
        </p:spPr>
        <p:txBody>
          <a:bodyPr/>
          <a:lstStyle/>
          <a:p>
            <a:r>
              <a:rPr lang="nl-NL" dirty="0"/>
              <a:t>De volgende principes zijn opgenomen in de Belgische ontwerpmethodologie zoals beschreven in </a:t>
            </a:r>
            <a:r>
              <a:rPr lang="en-GB" dirty="0"/>
              <a:t>WTCB-CSTC, (2009/2016):</a:t>
            </a:r>
            <a:endParaRPr lang="nl-BE" dirty="0"/>
          </a:p>
          <a:p>
            <a:pPr lvl="1"/>
            <a:r>
              <a:rPr lang="en-GB" dirty="0" err="1"/>
              <a:t>Installatie</a:t>
            </a:r>
            <a:r>
              <a:rPr lang="en-GB" dirty="0"/>
              <a:t> </a:t>
            </a:r>
            <a:r>
              <a:rPr lang="en-GB" dirty="0" err="1"/>
              <a:t>factoren</a:t>
            </a:r>
            <a:r>
              <a:rPr lang="en-GB" dirty="0"/>
              <a:t> α</a:t>
            </a:r>
            <a:r>
              <a:rPr lang="en-GB" baseline="-25000" dirty="0"/>
              <a:t>b</a:t>
            </a:r>
            <a:r>
              <a:rPr lang="en-GB" dirty="0"/>
              <a:t> </a:t>
            </a:r>
            <a:r>
              <a:rPr lang="en-GB" dirty="0" err="1"/>
              <a:t>en</a:t>
            </a:r>
            <a:r>
              <a:rPr lang="en-GB" dirty="0"/>
              <a:t> α</a:t>
            </a:r>
            <a:r>
              <a:rPr lang="en-GB" baseline="-25000" dirty="0"/>
              <a:t>s</a:t>
            </a:r>
            <a:r>
              <a:rPr lang="en-GB" dirty="0"/>
              <a:t>, </a:t>
            </a:r>
            <a:r>
              <a:rPr lang="nl-NL" dirty="0"/>
              <a:t>zijn functie van paal (sub) categorie</a:t>
            </a:r>
            <a:r>
              <a:rPr lang="en-GB" dirty="0"/>
              <a:t>. </a:t>
            </a:r>
            <a:r>
              <a:rPr lang="nl-NL" dirty="0"/>
              <a:t>Deze generieke installatiefactoren zijn vrij conservatief, maar het document biedt een methodologie (geïnstrumenteerd paaltestprogramma in verschillende grondsoorten) en acceptatiecriteria om betere installatiefactoren voor individuele paalsystemen te krijgen</a:t>
            </a:r>
            <a:r>
              <a:rPr lang="en-GB" dirty="0"/>
              <a:t>.</a:t>
            </a:r>
            <a:endParaRPr lang="nl-BE" dirty="0"/>
          </a:p>
          <a:p>
            <a:pPr lvl="1"/>
            <a:r>
              <a:rPr lang="en-GB" dirty="0" err="1"/>
              <a:t>Modelfactoren</a:t>
            </a:r>
            <a:r>
              <a:rPr lang="en-GB" dirty="0"/>
              <a:t> </a:t>
            </a:r>
            <a:r>
              <a:rPr lang="en-GB" dirty="0" err="1"/>
              <a:t>γ</a:t>
            </a:r>
            <a:r>
              <a:rPr lang="en-GB" baseline="-25000" dirty="0" err="1"/>
              <a:t>rdi</a:t>
            </a:r>
            <a:r>
              <a:rPr lang="en-GB" dirty="0"/>
              <a:t>, </a:t>
            </a:r>
            <a:r>
              <a:rPr lang="nl-NL" dirty="0"/>
              <a:t>zijn afhankelijk van de beschikbaarheid van geïnstrumenteerde </a:t>
            </a:r>
            <a:r>
              <a:rPr lang="nl-NL" dirty="0" err="1"/>
              <a:t>SLT's</a:t>
            </a:r>
            <a:r>
              <a:rPr lang="en-GB" dirty="0"/>
              <a:t>.</a:t>
            </a:r>
            <a:endParaRPr lang="nl-BE" dirty="0"/>
          </a:p>
          <a:p>
            <a:pPr lvl="1"/>
            <a:r>
              <a:rPr lang="en-GB" dirty="0" err="1"/>
              <a:t>Correlatiefactoren</a:t>
            </a:r>
            <a:r>
              <a:rPr lang="en-GB" dirty="0"/>
              <a:t> ξ</a:t>
            </a:r>
            <a:r>
              <a:rPr lang="en-GB" baseline="-25000" dirty="0"/>
              <a:t>3,4</a:t>
            </a:r>
            <a:r>
              <a:rPr lang="en-GB" dirty="0"/>
              <a:t> </a:t>
            </a:r>
            <a:r>
              <a:rPr lang="nl-NL" dirty="0"/>
              <a:t>zijn afhankelijk van de intensiteit van het grondonderzoek</a:t>
            </a:r>
            <a:r>
              <a:rPr lang="en-GB" dirty="0"/>
              <a:t>.</a:t>
            </a:r>
            <a:endParaRPr lang="nl-BE" dirty="0"/>
          </a:p>
          <a:p>
            <a:pPr lvl="1"/>
            <a:r>
              <a:rPr lang="en-GB" dirty="0" err="1"/>
              <a:t>Veiligheidsfactoren</a:t>
            </a:r>
            <a:r>
              <a:rPr lang="en-GB" dirty="0"/>
              <a:t>  </a:t>
            </a:r>
            <a:r>
              <a:rPr lang="en-GB" dirty="0" err="1"/>
              <a:t>γ</a:t>
            </a:r>
            <a:r>
              <a:rPr lang="en-GB" baseline="-25000" dirty="0" err="1"/>
              <a:t>b,s</a:t>
            </a:r>
            <a:r>
              <a:rPr lang="en-GB" dirty="0"/>
              <a:t> </a:t>
            </a:r>
            <a:r>
              <a:rPr lang="nl-NL" dirty="0"/>
              <a:t>zijn afhankelijk van de kwaliteit van de QC die voor de productiepalen wordt geleverd</a:t>
            </a:r>
            <a:r>
              <a:rPr lang="en-GB" dirty="0"/>
              <a:t>.</a:t>
            </a:r>
          </a:p>
          <a:p>
            <a:endParaRPr lang="nl-BE" dirty="0"/>
          </a:p>
          <a:p>
            <a:endParaRPr lang="nl-BE" dirty="0"/>
          </a:p>
        </p:txBody>
      </p:sp>
      <p:sp>
        <p:nvSpPr>
          <p:cNvPr id="4" name="Date Placeholder 3"/>
          <p:cNvSpPr>
            <a:spLocks noGrp="1"/>
          </p:cNvSpPr>
          <p:nvPr>
            <p:ph type="dt" sz="half" idx="10"/>
          </p:nvPr>
        </p:nvSpPr>
        <p:spPr/>
        <p:txBody>
          <a:bodyPr/>
          <a:lstStyle/>
          <a:p>
            <a:fld id="{942996B4-1E01-A246-9427-D5DCD7292742}" type="datetime2">
              <a:rPr lang="en-US" smtClean="0"/>
              <a:pPr/>
              <a:t>Monday, November 13, 2023</a:t>
            </a:fld>
            <a:endParaRPr lang="en-US" dirty="0"/>
          </a:p>
        </p:txBody>
      </p:sp>
      <p:sp>
        <p:nvSpPr>
          <p:cNvPr id="5" name="Slide Number Placeholder 4"/>
          <p:cNvSpPr>
            <a:spLocks noGrp="1"/>
          </p:cNvSpPr>
          <p:nvPr>
            <p:ph type="sldNum" sz="quarter" idx="12"/>
          </p:nvPr>
        </p:nvSpPr>
        <p:spPr/>
        <p:txBody>
          <a:bodyPr/>
          <a:lstStyle/>
          <a:p>
            <a:fld id="{0FDFE2F2-D9B1-44B0-9401-A982F5CBFF59}" type="slidenum">
              <a:rPr lang="en-US" smtClean="0"/>
              <a:t>36</a:t>
            </a:fld>
            <a:endParaRPr lang="en-US"/>
          </a:p>
        </p:txBody>
      </p:sp>
      <p:sp>
        <p:nvSpPr>
          <p:cNvPr id="6" name="Text Placeholder 5"/>
          <p:cNvSpPr>
            <a:spLocks noGrp="1"/>
          </p:cNvSpPr>
          <p:nvPr>
            <p:ph type="body" sz="quarter" idx="13"/>
          </p:nvPr>
        </p:nvSpPr>
        <p:spPr>
          <a:xfrm>
            <a:off x="225239" y="875491"/>
            <a:ext cx="8854888" cy="369332"/>
          </a:xfrm>
        </p:spPr>
        <p:txBody>
          <a:bodyPr/>
          <a:lstStyle/>
          <a:p>
            <a:r>
              <a:rPr lang="en-GB" dirty="0"/>
              <a:t>Het </a:t>
            </a:r>
            <a:r>
              <a:rPr lang="en-GB" dirty="0" err="1"/>
              <a:t>Belgische</a:t>
            </a:r>
            <a:r>
              <a:rPr lang="en-GB" dirty="0"/>
              <a:t> </a:t>
            </a:r>
            <a:r>
              <a:rPr lang="en-GB" dirty="0" err="1"/>
              <a:t>voorstel</a:t>
            </a:r>
            <a:endParaRPr lang="nl-BE" dirty="0"/>
          </a:p>
        </p:txBody>
      </p:sp>
      <p:sp>
        <p:nvSpPr>
          <p:cNvPr id="7" name="Text Placeholder 6"/>
          <p:cNvSpPr>
            <a:spLocks noGrp="1"/>
          </p:cNvSpPr>
          <p:nvPr>
            <p:ph type="body" sz="quarter" idx="14"/>
          </p:nvPr>
        </p:nvSpPr>
        <p:spPr/>
        <p:txBody>
          <a:bodyPr/>
          <a:lstStyle/>
          <a:p>
            <a:endParaRPr lang="nl-BE"/>
          </a:p>
        </p:txBody>
      </p:sp>
    </p:spTree>
    <p:extLst>
      <p:ext uri="{BB962C8B-B14F-4D97-AF65-F5344CB8AC3E}">
        <p14:creationId xmlns:p14="http://schemas.microsoft.com/office/powerpoint/2010/main" val="1567161355"/>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239" y="134527"/>
            <a:ext cx="8854888" cy="424732"/>
          </a:xfrm>
        </p:spPr>
        <p:txBody>
          <a:bodyPr/>
          <a:lstStyle/>
          <a:p>
            <a:r>
              <a:rPr lang="nl-NL" dirty="0"/>
              <a:t>Technologische ontwikkelingen en ontwerpcodes op elkaar afstemmen</a:t>
            </a:r>
            <a:endParaRPr lang="nl-BE" dirty="0"/>
          </a:p>
        </p:txBody>
      </p:sp>
      <p:sp>
        <p:nvSpPr>
          <p:cNvPr id="3" name="Content Placeholder 2"/>
          <p:cNvSpPr>
            <a:spLocks noGrp="1"/>
          </p:cNvSpPr>
          <p:nvPr>
            <p:ph idx="1"/>
          </p:nvPr>
        </p:nvSpPr>
        <p:spPr>
          <a:xfrm>
            <a:off x="225239" y="1451539"/>
            <a:ext cx="8854888" cy="3557433"/>
          </a:xfrm>
        </p:spPr>
        <p:txBody>
          <a:bodyPr/>
          <a:lstStyle/>
          <a:p>
            <a:r>
              <a:rPr lang="nl-NL" dirty="0"/>
              <a:t>Systeem van </a:t>
            </a:r>
            <a:r>
              <a:rPr lang="nl-NL" b="1" dirty="0">
                <a:solidFill>
                  <a:srgbClr val="C00000"/>
                </a:solidFill>
              </a:rPr>
              <a:t>Gecertificeerde Technische Goedkeuringen (ATG) </a:t>
            </a:r>
            <a:r>
              <a:rPr lang="nl-NL" dirty="0"/>
              <a:t>gelanceerd door het Belgische gecertificeerde agentschap </a:t>
            </a:r>
            <a:r>
              <a:rPr lang="nl-NL" dirty="0" err="1"/>
              <a:t>BUtgb</a:t>
            </a:r>
            <a:r>
              <a:rPr lang="nl-NL" dirty="0"/>
              <a:t>, dat voor een individueel paalsysteem specifieke installatiefactoren toekent, evenals modelfactoren en veiligheidsfactoren</a:t>
            </a:r>
            <a:r>
              <a:rPr lang="en-GB" dirty="0"/>
              <a:t>. </a:t>
            </a:r>
          </a:p>
          <a:p>
            <a:r>
              <a:rPr lang="en-GB" dirty="0" err="1"/>
              <a:t>Recente</a:t>
            </a:r>
            <a:r>
              <a:rPr lang="en-GB" dirty="0"/>
              <a:t> </a:t>
            </a:r>
            <a:r>
              <a:rPr lang="en-GB" dirty="0" err="1"/>
              <a:t>evolutie</a:t>
            </a:r>
            <a:r>
              <a:rPr lang="en-GB" dirty="0"/>
              <a:t>:</a:t>
            </a:r>
          </a:p>
          <a:p>
            <a:pPr lvl="1"/>
            <a:r>
              <a:rPr lang="en-GB" dirty="0" err="1"/>
              <a:t>Opletten</a:t>
            </a:r>
            <a:r>
              <a:rPr lang="en-GB" dirty="0"/>
              <a:t> </a:t>
            </a:r>
            <a:r>
              <a:rPr lang="en-GB" dirty="0" err="1"/>
              <a:t>voor</a:t>
            </a:r>
            <a:r>
              <a:rPr lang="en-GB" dirty="0"/>
              <a:t> </a:t>
            </a:r>
            <a:r>
              <a:rPr lang="en-GB" dirty="0" err="1"/>
              <a:t>een</a:t>
            </a:r>
            <a:r>
              <a:rPr lang="en-GB" dirty="0"/>
              <a:t> heel </a:t>
            </a:r>
            <a:r>
              <a:rPr lang="en-GB" dirty="0" err="1"/>
              <a:t>administratief</a:t>
            </a:r>
            <a:r>
              <a:rPr lang="en-GB" dirty="0"/>
              <a:t> </a:t>
            </a:r>
            <a:r>
              <a:rPr lang="en-GB" dirty="0" err="1"/>
              <a:t>gebeuren</a:t>
            </a:r>
            <a:endParaRPr lang="en-GB" dirty="0"/>
          </a:p>
          <a:p>
            <a:pPr lvl="1"/>
            <a:r>
              <a:rPr lang="nl-BE" dirty="0" err="1"/>
              <a:t>ATG’s</a:t>
            </a:r>
            <a:r>
              <a:rPr lang="nl-BE" dirty="0"/>
              <a:t> mogen vakkennis en Engineering </a:t>
            </a:r>
            <a:r>
              <a:rPr lang="nl-BE" dirty="0" err="1"/>
              <a:t>judgement</a:t>
            </a:r>
            <a:r>
              <a:rPr lang="nl-BE" dirty="0"/>
              <a:t> niet in het gedrang brengen.</a:t>
            </a:r>
          </a:p>
          <a:p>
            <a:pPr lvl="1"/>
            <a:endParaRPr lang="nl-BE" dirty="0"/>
          </a:p>
          <a:p>
            <a:endParaRPr lang="nl-BE" dirty="0"/>
          </a:p>
          <a:p>
            <a:endParaRPr lang="nl-BE" dirty="0"/>
          </a:p>
        </p:txBody>
      </p:sp>
      <p:sp>
        <p:nvSpPr>
          <p:cNvPr id="4" name="Date Placeholder 3"/>
          <p:cNvSpPr>
            <a:spLocks noGrp="1"/>
          </p:cNvSpPr>
          <p:nvPr>
            <p:ph type="dt" sz="half" idx="10"/>
          </p:nvPr>
        </p:nvSpPr>
        <p:spPr/>
        <p:txBody>
          <a:bodyPr/>
          <a:lstStyle/>
          <a:p>
            <a:fld id="{942996B4-1E01-A246-9427-D5DCD7292742}" type="datetime2">
              <a:rPr lang="en-US" smtClean="0"/>
              <a:pPr/>
              <a:t>Monday, November 13, 2023</a:t>
            </a:fld>
            <a:endParaRPr lang="en-US" dirty="0"/>
          </a:p>
        </p:txBody>
      </p:sp>
      <p:sp>
        <p:nvSpPr>
          <p:cNvPr id="5" name="Slide Number Placeholder 4"/>
          <p:cNvSpPr>
            <a:spLocks noGrp="1"/>
          </p:cNvSpPr>
          <p:nvPr>
            <p:ph type="sldNum" sz="quarter" idx="12"/>
          </p:nvPr>
        </p:nvSpPr>
        <p:spPr/>
        <p:txBody>
          <a:bodyPr/>
          <a:lstStyle/>
          <a:p>
            <a:fld id="{0FDFE2F2-D9B1-44B0-9401-A982F5CBFF59}" type="slidenum">
              <a:rPr lang="en-US" smtClean="0"/>
              <a:t>37</a:t>
            </a:fld>
            <a:endParaRPr lang="en-US"/>
          </a:p>
        </p:txBody>
      </p:sp>
      <p:sp>
        <p:nvSpPr>
          <p:cNvPr id="6" name="Text Placeholder 5"/>
          <p:cNvSpPr>
            <a:spLocks noGrp="1"/>
          </p:cNvSpPr>
          <p:nvPr>
            <p:ph type="body" sz="quarter" idx="13"/>
          </p:nvPr>
        </p:nvSpPr>
        <p:spPr>
          <a:xfrm>
            <a:off x="225239" y="820733"/>
            <a:ext cx="8854888" cy="369332"/>
          </a:xfrm>
        </p:spPr>
        <p:txBody>
          <a:bodyPr/>
          <a:lstStyle/>
          <a:p>
            <a:r>
              <a:rPr lang="en-GB" dirty="0"/>
              <a:t>Het </a:t>
            </a:r>
            <a:r>
              <a:rPr lang="en-GB" dirty="0" err="1"/>
              <a:t>Belgische</a:t>
            </a:r>
            <a:r>
              <a:rPr lang="en-GB" dirty="0"/>
              <a:t> </a:t>
            </a:r>
            <a:r>
              <a:rPr lang="en-GB" dirty="0" err="1"/>
              <a:t>voorstel</a:t>
            </a:r>
            <a:endParaRPr lang="nl-BE" dirty="0"/>
          </a:p>
        </p:txBody>
      </p:sp>
      <p:sp>
        <p:nvSpPr>
          <p:cNvPr id="7" name="Text Placeholder 6"/>
          <p:cNvSpPr>
            <a:spLocks noGrp="1"/>
          </p:cNvSpPr>
          <p:nvPr>
            <p:ph type="body" sz="quarter" idx="14"/>
          </p:nvPr>
        </p:nvSpPr>
        <p:spPr/>
        <p:txBody>
          <a:bodyPr/>
          <a:lstStyle/>
          <a:p>
            <a:endParaRPr lang="nl-BE"/>
          </a:p>
        </p:txBody>
      </p:sp>
    </p:spTree>
    <p:extLst>
      <p:ext uri="{BB962C8B-B14F-4D97-AF65-F5344CB8AC3E}">
        <p14:creationId xmlns:p14="http://schemas.microsoft.com/office/powerpoint/2010/main" val="34203216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FDFE2F2-D9B1-44B0-9401-A982F5CBFF59}" type="slidenum">
              <a:rPr lang="en-US" smtClean="0"/>
              <a:t>38</a:t>
            </a:fld>
            <a:endParaRPr lang="en-US"/>
          </a:p>
        </p:txBody>
      </p:sp>
      <p:sp>
        <p:nvSpPr>
          <p:cNvPr id="8" name="Title 7"/>
          <p:cNvSpPr>
            <a:spLocks noGrp="1"/>
          </p:cNvSpPr>
          <p:nvPr>
            <p:ph type="title"/>
          </p:nvPr>
        </p:nvSpPr>
        <p:spPr/>
        <p:txBody>
          <a:bodyPr/>
          <a:lstStyle/>
          <a:p>
            <a:r>
              <a:rPr lang="en-US" dirty="0" err="1"/>
              <a:t>conclusie</a:t>
            </a:r>
            <a:endParaRPr lang="nl-BE" dirty="0"/>
          </a:p>
        </p:txBody>
      </p:sp>
      <p:sp>
        <p:nvSpPr>
          <p:cNvPr id="4" name="Date Placeholder 3"/>
          <p:cNvSpPr>
            <a:spLocks noGrp="1"/>
          </p:cNvSpPr>
          <p:nvPr>
            <p:ph type="dt" sz="half" idx="4294967295"/>
          </p:nvPr>
        </p:nvSpPr>
        <p:spPr>
          <a:xfrm>
            <a:off x="0" y="4846638"/>
            <a:ext cx="1736725" cy="195262"/>
          </a:xfrm>
        </p:spPr>
        <p:txBody>
          <a:bodyPr/>
          <a:lstStyle/>
          <a:p>
            <a:fld id="{942996B4-1E01-A246-9427-D5DCD7292742}" type="datetime2">
              <a:rPr lang="en-US" smtClean="0"/>
              <a:pPr/>
              <a:t>Tuesday, November 14, 2023</a:t>
            </a:fld>
            <a:endParaRPr lang="en-US" dirty="0"/>
          </a:p>
        </p:txBody>
      </p:sp>
      <p:sp>
        <p:nvSpPr>
          <p:cNvPr id="3" name="Text Placeholder 2">
            <a:extLst>
              <a:ext uri="{FF2B5EF4-FFF2-40B4-BE49-F238E27FC236}">
                <a16:creationId xmlns:a16="http://schemas.microsoft.com/office/drawing/2014/main" id="{24B5A423-CD5F-2993-B466-615778657118}"/>
              </a:ext>
            </a:extLst>
          </p:cNvPr>
          <p:cNvSpPr>
            <a:spLocks noGrp="1"/>
          </p:cNvSpPr>
          <p:nvPr>
            <p:ph type="body" idx="1"/>
          </p:nvPr>
        </p:nvSpPr>
        <p:spPr/>
        <p:txBody>
          <a:bodyPr/>
          <a:lstStyle/>
          <a:p>
            <a:endParaRPr lang="en-BE"/>
          </a:p>
        </p:txBody>
      </p:sp>
    </p:spTree>
    <p:extLst>
      <p:ext uri="{BB962C8B-B14F-4D97-AF65-F5344CB8AC3E}">
        <p14:creationId xmlns:p14="http://schemas.microsoft.com/office/powerpoint/2010/main" val="744804297"/>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239" y="100870"/>
            <a:ext cx="8854888" cy="424732"/>
          </a:xfrm>
        </p:spPr>
        <p:txBody>
          <a:bodyPr/>
          <a:lstStyle/>
          <a:p>
            <a:r>
              <a:rPr lang="en-GB" dirty="0" err="1"/>
              <a:t>Conclusie</a:t>
            </a:r>
            <a:endParaRPr lang="nl-BE" dirty="0"/>
          </a:p>
        </p:txBody>
      </p:sp>
      <p:sp>
        <p:nvSpPr>
          <p:cNvPr id="3" name="Content Placeholder 2"/>
          <p:cNvSpPr>
            <a:spLocks noGrp="1"/>
          </p:cNvSpPr>
          <p:nvPr>
            <p:ph idx="1"/>
          </p:nvPr>
        </p:nvSpPr>
        <p:spPr>
          <a:xfrm>
            <a:off x="147919" y="1233570"/>
            <a:ext cx="8996081" cy="3273051"/>
          </a:xfrm>
        </p:spPr>
        <p:txBody>
          <a:bodyPr/>
          <a:lstStyle/>
          <a:p>
            <a:r>
              <a:rPr lang="en-GB" sz="2400" dirty="0"/>
              <a:t>Ja, </a:t>
            </a:r>
            <a:r>
              <a:rPr lang="en-GB" sz="2400" dirty="0" err="1"/>
              <a:t>als</a:t>
            </a:r>
            <a:r>
              <a:rPr lang="en-GB" sz="2400" dirty="0"/>
              <a:t> codes:</a:t>
            </a:r>
          </a:p>
          <a:p>
            <a:pPr lvl="1"/>
            <a:r>
              <a:rPr lang="nl-NL" sz="1800" dirty="0"/>
              <a:t>Ruimte geven aan lokale kennis en correct begrip van de interactie fundering/grond</a:t>
            </a:r>
          </a:p>
          <a:p>
            <a:pPr lvl="1"/>
            <a:r>
              <a:rPr lang="nl-NL" sz="1800" dirty="0"/>
              <a:t>Evolutionaire instrumenten zijn die snel aansluiten bij nieuwe ontwikkelingen en afwijkende omstandigheden</a:t>
            </a:r>
          </a:p>
          <a:p>
            <a:pPr lvl="1"/>
            <a:r>
              <a:rPr lang="nl-NL" sz="1800" dirty="0"/>
              <a:t>Optimaal gebruik maken van nieuwe technologieën om</a:t>
            </a:r>
            <a:r>
              <a:rPr lang="en-GB" sz="1800" dirty="0"/>
              <a:t>:</a:t>
            </a:r>
          </a:p>
          <a:p>
            <a:pPr lvl="2"/>
            <a:r>
              <a:rPr lang="nl-NL" sz="1600" dirty="0"/>
              <a:t>Adequaat inzicht te geven in paalgedrag door middel van testen</a:t>
            </a:r>
          </a:p>
          <a:p>
            <a:pPr lvl="2"/>
            <a:r>
              <a:rPr lang="nl-NL" sz="1600" dirty="0"/>
              <a:t>De paalprestaties in het veld te bewaken.</a:t>
            </a:r>
          </a:p>
          <a:p>
            <a:pPr lvl="1"/>
            <a:r>
              <a:rPr lang="nl-NL" sz="1800" dirty="0"/>
              <a:t>Het juiste begrip en de monitoring van de paaluitvoering belonen en de daarmee samenhangende verhoging van de betrouwbaarheid door aangepaste installatie-, model- en veiligheidsfactoren.</a:t>
            </a:r>
            <a:endParaRPr lang="en-GB" sz="1800" dirty="0"/>
          </a:p>
          <a:p>
            <a:pPr lvl="2"/>
            <a:endParaRPr lang="en-GB" sz="1600" dirty="0"/>
          </a:p>
          <a:p>
            <a:pPr marL="342891" lvl="1" indent="0">
              <a:buNone/>
            </a:pPr>
            <a:endParaRPr lang="nl-BE" sz="1800" dirty="0"/>
          </a:p>
        </p:txBody>
      </p:sp>
      <p:sp>
        <p:nvSpPr>
          <p:cNvPr id="4" name="Date Placeholder 3"/>
          <p:cNvSpPr>
            <a:spLocks noGrp="1"/>
          </p:cNvSpPr>
          <p:nvPr>
            <p:ph type="dt" sz="half" idx="10"/>
          </p:nvPr>
        </p:nvSpPr>
        <p:spPr/>
        <p:txBody>
          <a:bodyPr/>
          <a:lstStyle/>
          <a:p>
            <a:fld id="{942996B4-1E01-A246-9427-D5DCD7292742}" type="datetime2">
              <a:rPr lang="en-US" smtClean="0"/>
              <a:pPr/>
              <a:t>Monday, November 13, 2023</a:t>
            </a:fld>
            <a:endParaRPr lang="en-US" dirty="0"/>
          </a:p>
        </p:txBody>
      </p:sp>
      <p:sp>
        <p:nvSpPr>
          <p:cNvPr id="5" name="Slide Number Placeholder 4"/>
          <p:cNvSpPr>
            <a:spLocks noGrp="1"/>
          </p:cNvSpPr>
          <p:nvPr>
            <p:ph type="sldNum" sz="quarter" idx="12"/>
          </p:nvPr>
        </p:nvSpPr>
        <p:spPr/>
        <p:txBody>
          <a:bodyPr/>
          <a:lstStyle/>
          <a:p>
            <a:fld id="{0FDFE2F2-D9B1-44B0-9401-A982F5CBFF59}" type="slidenum">
              <a:rPr lang="en-US" smtClean="0"/>
              <a:t>39</a:t>
            </a:fld>
            <a:endParaRPr lang="en-US"/>
          </a:p>
        </p:txBody>
      </p:sp>
      <p:sp>
        <p:nvSpPr>
          <p:cNvPr id="6" name="Text Placeholder 5"/>
          <p:cNvSpPr>
            <a:spLocks noGrp="1"/>
          </p:cNvSpPr>
          <p:nvPr>
            <p:ph type="body" sz="quarter" idx="13"/>
          </p:nvPr>
        </p:nvSpPr>
        <p:spPr>
          <a:xfrm>
            <a:off x="289112" y="525602"/>
            <a:ext cx="8854888" cy="646331"/>
          </a:xfrm>
        </p:spPr>
        <p:txBody>
          <a:bodyPr/>
          <a:lstStyle/>
          <a:p>
            <a:r>
              <a:rPr lang="nl-NL" dirty="0"/>
              <a:t>Is het mogelijk om codes af te stemmen op technologische vooruitgang en praktische kennis?</a:t>
            </a:r>
            <a:r>
              <a:rPr lang="en-GB" dirty="0"/>
              <a:t>?</a:t>
            </a:r>
            <a:endParaRPr lang="nl-BE" dirty="0"/>
          </a:p>
        </p:txBody>
      </p:sp>
      <p:sp>
        <p:nvSpPr>
          <p:cNvPr id="7" name="Text Placeholder 6"/>
          <p:cNvSpPr>
            <a:spLocks noGrp="1"/>
          </p:cNvSpPr>
          <p:nvPr>
            <p:ph type="body" sz="quarter" idx="14"/>
          </p:nvPr>
        </p:nvSpPr>
        <p:spPr/>
        <p:txBody>
          <a:bodyPr/>
          <a:lstStyle/>
          <a:p>
            <a:endParaRPr lang="nl-BE"/>
          </a:p>
        </p:txBody>
      </p:sp>
    </p:spTree>
    <p:extLst>
      <p:ext uri="{BB962C8B-B14F-4D97-AF65-F5344CB8AC3E}">
        <p14:creationId xmlns:p14="http://schemas.microsoft.com/office/powerpoint/2010/main" val="36907417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FDFE2F2-D9B1-44B0-9401-A982F5CBFF59}" type="slidenum">
              <a:rPr lang="en-US" smtClean="0"/>
              <a:t>4</a:t>
            </a:fld>
            <a:endParaRPr lang="en-US"/>
          </a:p>
        </p:txBody>
      </p:sp>
      <p:sp>
        <p:nvSpPr>
          <p:cNvPr id="8" name="Title 7"/>
          <p:cNvSpPr>
            <a:spLocks noGrp="1"/>
          </p:cNvSpPr>
          <p:nvPr>
            <p:ph type="title"/>
          </p:nvPr>
        </p:nvSpPr>
        <p:spPr/>
        <p:txBody>
          <a:bodyPr/>
          <a:lstStyle/>
          <a:p>
            <a:r>
              <a:rPr lang="en-GB" dirty="0"/>
              <a:t>Codes </a:t>
            </a:r>
            <a:r>
              <a:rPr lang="en-GB" dirty="0" err="1"/>
              <a:t>en</a:t>
            </a:r>
            <a:r>
              <a:rPr lang="en-GB" dirty="0"/>
              <a:t> </a:t>
            </a:r>
            <a:r>
              <a:rPr lang="en-GB" dirty="0" err="1"/>
              <a:t>paalontwerp</a:t>
            </a:r>
            <a:endParaRPr lang="nl-BE" dirty="0"/>
          </a:p>
        </p:txBody>
      </p:sp>
      <p:sp>
        <p:nvSpPr>
          <p:cNvPr id="9" name="Text Placeholder 8"/>
          <p:cNvSpPr>
            <a:spLocks noGrp="1"/>
          </p:cNvSpPr>
          <p:nvPr>
            <p:ph type="body" idx="1"/>
          </p:nvPr>
        </p:nvSpPr>
        <p:spPr/>
        <p:txBody>
          <a:bodyPr/>
          <a:lstStyle/>
          <a:p>
            <a:r>
              <a:rPr lang="en-GB" dirty="0" err="1">
                <a:solidFill>
                  <a:schemeClr val="tx2">
                    <a:lumMod val="75000"/>
                  </a:schemeClr>
                </a:solidFill>
              </a:rPr>
              <a:t>Hebben</a:t>
            </a:r>
            <a:r>
              <a:rPr lang="en-GB" dirty="0">
                <a:solidFill>
                  <a:schemeClr val="tx2">
                    <a:lumMod val="75000"/>
                  </a:schemeClr>
                </a:solidFill>
              </a:rPr>
              <a:t> we </a:t>
            </a:r>
            <a:r>
              <a:rPr lang="en-GB" dirty="0" err="1">
                <a:solidFill>
                  <a:schemeClr val="tx2">
                    <a:lumMod val="75000"/>
                  </a:schemeClr>
                </a:solidFill>
              </a:rPr>
              <a:t>vooruitgang</a:t>
            </a:r>
            <a:r>
              <a:rPr lang="en-GB" dirty="0">
                <a:solidFill>
                  <a:schemeClr val="tx2">
                    <a:lumMod val="75000"/>
                  </a:schemeClr>
                </a:solidFill>
              </a:rPr>
              <a:t> </a:t>
            </a:r>
            <a:r>
              <a:rPr lang="en-GB" dirty="0" err="1">
                <a:solidFill>
                  <a:schemeClr val="tx2">
                    <a:lumMod val="75000"/>
                  </a:schemeClr>
                </a:solidFill>
              </a:rPr>
              <a:t>geboekt</a:t>
            </a:r>
            <a:r>
              <a:rPr lang="en-GB" dirty="0">
                <a:solidFill>
                  <a:schemeClr val="tx2">
                    <a:lumMod val="75000"/>
                  </a:schemeClr>
                </a:solidFill>
              </a:rPr>
              <a:t>?</a:t>
            </a:r>
            <a:endParaRPr lang="nl-BE" dirty="0">
              <a:solidFill>
                <a:schemeClr val="tx2">
                  <a:lumMod val="75000"/>
                </a:schemeClr>
              </a:solidFill>
            </a:endParaRPr>
          </a:p>
        </p:txBody>
      </p:sp>
      <p:sp>
        <p:nvSpPr>
          <p:cNvPr id="4" name="Date Placeholder 3"/>
          <p:cNvSpPr>
            <a:spLocks noGrp="1"/>
          </p:cNvSpPr>
          <p:nvPr>
            <p:ph type="dt" sz="half" idx="4294967295"/>
          </p:nvPr>
        </p:nvSpPr>
        <p:spPr>
          <a:xfrm>
            <a:off x="0" y="4846638"/>
            <a:ext cx="1736725" cy="195262"/>
          </a:xfrm>
        </p:spPr>
        <p:txBody>
          <a:bodyPr/>
          <a:lstStyle/>
          <a:p>
            <a:fld id="{942996B4-1E01-A246-9427-D5DCD7292742}" type="datetime2">
              <a:rPr lang="en-US" smtClean="0"/>
              <a:pPr/>
              <a:t>Monday, November 13, 2023</a:t>
            </a:fld>
            <a:endParaRPr lang="en-US" dirty="0"/>
          </a:p>
        </p:txBody>
      </p:sp>
    </p:spTree>
    <p:extLst>
      <p:ext uri="{BB962C8B-B14F-4D97-AF65-F5344CB8AC3E}">
        <p14:creationId xmlns:p14="http://schemas.microsoft.com/office/powerpoint/2010/main" val="915275827"/>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8E2331-FFDC-2F26-A640-C2B6BE57CA31}"/>
              </a:ext>
            </a:extLst>
          </p:cNvPr>
          <p:cNvSpPr>
            <a:spLocks noGrp="1"/>
          </p:cNvSpPr>
          <p:nvPr>
            <p:ph type="dt" sz="half" idx="4294967295"/>
          </p:nvPr>
        </p:nvSpPr>
        <p:spPr>
          <a:xfrm>
            <a:off x="0" y="4846638"/>
            <a:ext cx="1736725" cy="195262"/>
          </a:xfrm>
        </p:spPr>
        <p:txBody>
          <a:bodyPr/>
          <a:lstStyle/>
          <a:p>
            <a:fld id="{942996B4-1E01-A246-9427-D5DCD7292742}" type="datetime2">
              <a:rPr lang="en-US" smtClean="0"/>
              <a:pPr/>
              <a:t>Monday, November 13, 2023</a:t>
            </a:fld>
            <a:endParaRPr lang="en-US" dirty="0"/>
          </a:p>
        </p:txBody>
      </p:sp>
      <p:sp>
        <p:nvSpPr>
          <p:cNvPr id="5" name="Slide Number Placeholder 4">
            <a:extLst>
              <a:ext uri="{FF2B5EF4-FFF2-40B4-BE49-F238E27FC236}">
                <a16:creationId xmlns:a16="http://schemas.microsoft.com/office/drawing/2014/main" id="{67A422EF-13D2-9C7D-E932-8DC545DC52D6}"/>
              </a:ext>
            </a:extLst>
          </p:cNvPr>
          <p:cNvSpPr>
            <a:spLocks noGrp="1"/>
          </p:cNvSpPr>
          <p:nvPr>
            <p:ph type="sldNum" sz="quarter" idx="4294967295"/>
          </p:nvPr>
        </p:nvSpPr>
        <p:spPr>
          <a:xfrm>
            <a:off x="8870950" y="4846638"/>
            <a:ext cx="273050" cy="195262"/>
          </a:xfrm>
        </p:spPr>
        <p:txBody>
          <a:bodyPr/>
          <a:lstStyle/>
          <a:p>
            <a:fld id="{0FDFE2F2-D9B1-44B0-9401-A982F5CBFF59}" type="slidenum">
              <a:rPr lang="en-US" smtClean="0"/>
              <a:t>40</a:t>
            </a:fld>
            <a:endParaRPr lang="en-US"/>
          </a:p>
        </p:txBody>
      </p:sp>
      <p:sp>
        <p:nvSpPr>
          <p:cNvPr id="10" name="TextBox 9">
            <a:extLst>
              <a:ext uri="{FF2B5EF4-FFF2-40B4-BE49-F238E27FC236}">
                <a16:creationId xmlns:a16="http://schemas.microsoft.com/office/drawing/2014/main" id="{FA072A50-FB68-0D2A-C8E7-0E58EE75DB43}"/>
              </a:ext>
            </a:extLst>
          </p:cNvPr>
          <p:cNvSpPr txBox="1"/>
          <p:nvPr/>
        </p:nvSpPr>
        <p:spPr>
          <a:xfrm>
            <a:off x="273245" y="1556087"/>
            <a:ext cx="7015060" cy="2031325"/>
          </a:xfrm>
          <a:prstGeom prst="rect">
            <a:avLst/>
          </a:prstGeom>
          <a:solidFill>
            <a:schemeClr val="accent2">
              <a:lumMod val="75000"/>
            </a:schemeClr>
          </a:solidFill>
        </p:spPr>
        <p:txBody>
          <a:bodyPr wrap="square">
            <a:spAutoFit/>
          </a:bodyPr>
          <a:lstStyle/>
          <a:p>
            <a:r>
              <a:rPr lang="en-US" sz="1800" dirty="0">
                <a:solidFill>
                  <a:schemeClr val="bg1"/>
                </a:solidFill>
              </a:rPr>
              <a:t>Standards and codes of practice should encapsulate best practice based on sound theory—but we all know that they don’t. Standards and codes are written by committees who could not agree, and the codes are likely to be out of date in a decade or so.</a:t>
            </a:r>
          </a:p>
          <a:p>
            <a:endParaRPr lang="en-US" sz="1800" dirty="0">
              <a:solidFill>
                <a:schemeClr val="bg1"/>
              </a:solidFill>
            </a:endParaRPr>
          </a:p>
          <a:p>
            <a:endParaRPr lang="en-US" sz="1800" dirty="0">
              <a:solidFill>
                <a:schemeClr val="bg1"/>
              </a:solidFill>
            </a:endParaRPr>
          </a:p>
          <a:p>
            <a:r>
              <a:rPr lang="en-US" sz="1800" dirty="0" err="1">
                <a:solidFill>
                  <a:schemeClr val="bg1"/>
                </a:solidFill>
              </a:rPr>
              <a:t>J.Atkinson</a:t>
            </a:r>
            <a:r>
              <a:rPr lang="en-US" sz="1800" dirty="0">
                <a:solidFill>
                  <a:schemeClr val="bg1"/>
                </a:solidFill>
              </a:rPr>
              <a:t> - Professor of Soil Mechanics, City University, London</a:t>
            </a:r>
            <a:endParaRPr lang="en-BE" sz="1800" dirty="0">
              <a:solidFill>
                <a:schemeClr val="bg1"/>
              </a:solidFill>
            </a:endParaRPr>
          </a:p>
        </p:txBody>
      </p:sp>
    </p:spTree>
    <p:extLst>
      <p:ext uri="{BB962C8B-B14F-4D97-AF65-F5344CB8AC3E}">
        <p14:creationId xmlns:p14="http://schemas.microsoft.com/office/powerpoint/2010/main" val="149754159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Conclusie</a:t>
            </a:r>
            <a:endParaRPr lang="nl-BE" dirty="0"/>
          </a:p>
        </p:txBody>
      </p:sp>
      <p:sp>
        <p:nvSpPr>
          <p:cNvPr id="3" name="Content Placeholder 2"/>
          <p:cNvSpPr>
            <a:spLocks noGrp="1"/>
          </p:cNvSpPr>
          <p:nvPr>
            <p:ph idx="1"/>
          </p:nvPr>
        </p:nvSpPr>
        <p:spPr>
          <a:xfrm>
            <a:off x="225239" y="1359673"/>
            <a:ext cx="8854888" cy="3273051"/>
          </a:xfrm>
        </p:spPr>
        <p:txBody>
          <a:bodyPr/>
          <a:lstStyle/>
          <a:p>
            <a:r>
              <a:rPr lang="en-GB" sz="2400" dirty="0"/>
              <a:t>Nee, </a:t>
            </a:r>
            <a:r>
              <a:rPr lang="en-GB" sz="2400" dirty="0" err="1"/>
              <a:t>als</a:t>
            </a:r>
            <a:r>
              <a:rPr lang="en-GB" sz="2400" dirty="0"/>
              <a:t>:</a:t>
            </a:r>
          </a:p>
          <a:p>
            <a:pPr lvl="1"/>
            <a:r>
              <a:rPr lang="nl-NL" sz="2100" dirty="0"/>
              <a:t>We te veel vertrouwen op codes en normen en fundamentele kennis van grondmechanica en hydrologie vergeten;</a:t>
            </a:r>
          </a:p>
          <a:p>
            <a:pPr lvl="1"/>
            <a:r>
              <a:rPr lang="nl-NL" sz="2100" dirty="0"/>
              <a:t>Deze codes te prescriptief, bevroren en streng zijn/worden;</a:t>
            </a:r>
          </a:p>
          <a:p>
            <a:pPr lvl="1"/>
            <a:r>
              <a:rPr lang="nl-NL" sz="2100" dirty="0"/>
              <a:t>We het overwegen, kapitaliseren en overdragen van praktische kennis en ervaring verwaarlozen.</a:t>
            </a:r>
            <a:endParaRPr lang="en-GB" sz="2100" dirty="0"/>
          </a:p>
          <a:p>
            <a:pPr lvl="1"/>
            <a:endParaRPr lang="en-GB" sz="2100" dirty="0"/>
          </a:p>
          <a:p>
            <a:pPr lvl="1"/>
            <a:endParaRPr lang="en-GB" sz="1750" dirty="0"/>
          </a:p>
          <a:p>
            <a:pPr lvl="2"/>
            <a:endParaRPr lang="en-GB" sz="1600" dirty="0"/>
          </a:p>
          <a:p>
            <a:pPr marL="342891" lvl="1" indent="0">
              <a:buNone/>
            </a:pPr>
            <a:endParaRPr lang="nl-BE" sz="1800" dirty="0"/>
          </a:p>
        </p:txBody>
      </p:sp>
      <p:sp>
        <p:nvSpPr>
          <p:cNvPr id="4" name="Date Placeholder 3"/>
          <p:cNvSpPr>
            <a:spLocks noGrp="1"/>
          </p:cNvSpPr>
          <p:nvPr>
            <p:ph type="dt" sz="half" idx="10"/>
          </p:nvPr>
        </p:nvSpPr>
        <p:spPr/>
        <p:txBody>
          <a:bodyPr/>
          <a:lstStyle/>
          <a:p>
            <a:fld id="{942996B4-1E01-A246-9427-D5DCD7292742}" type="datetime2">
              <a:rPr lang="en-US" smtClean="0"/>
              <a:pPr/>
              <a:t>Monday, November 13, 2023</a:t>
            </a:fld>
            <a:endParaRPr lang="en-US" dirty="0"/>
          </a:p>
        </p:txBody>
      </p:sp>
      <p:sp>
        <p:nvSpPr>
          <p:cNvPr id="5" name="Slide Number Placeholder 4"/>
          <p:cNvSpPr>
            <a:spLocks noGrp="1"/>
          </p:cNvSpPr>
          <p:nvPr>
            <p:ph type="sldNum" sz="quarter" idx="12"/>
          </p:nvPr>
        </p:nvSpPr>
        <p:spPr/>
        <p:txBody>
          <a:bodyPr/>
          <a:lstStyle/>
          <a:p>
            <a:fld id="{0FDFE2F2-D9B1-44B0-9401-A982F5CBFF59}" type="slidenum">
              <a:rPr lang="en-US" smtClean="0"/>
              <a:t>41</a:t>
            </a:fld>
            <a:endParaRPr lang="en-US"/>
          </a:p>
        </p:txBody>
      </p:sp>
      <p:sp>
        <p:nvSpPr>
          <p:cNvPr id="6" name="Text Placeholder 5"/>
          <p:cNvSpPr>
            <a:spLocks noGrp="1"/>
          </p:cNvSpPr>
          <p:nvPr>
            <p:ph type="body" sz="quarter" idx="13"/>
          </p:nvPr>
        </p:nvSpPr>
        <p:spPr>
          <a:xfrm>
            <a:off x="225239" y="636879"/>
            <a:ext cx="8854888" cy="646331"/>
          </a:xfrm>
        </p:spPr>
        <p:txBody>
          <a:bodyPr/>
          <a:lstStyle/>
          <a:p>
            <a:r>
              <a:rPr lang="nl-NL" dirty="0"/>
              <a:t>Is het mogelijk om codes af te stemmen op technologische vooruitgang en praktijkkennis?</a:t>
            </a:r>
            <a:r>
              <a:rPr lang="en-GB" dirty="0"/>
              <a:t>?</a:t>
            </a:r>
            <a:endParaRPr lang="nl-BE" dirty="0"/>
          </a:p>
        </p:txBody>
      </p:sp>
      <p:sp>
        <p:nvSpPr>
          <p:cNvPr id="7" name="Text Placeholder 6"/>
          <p:cNvSpPr>
            <a:spLocks noGrp="1"/>
          </p:cNvSpPr>
          <p:nvPr>
            <p:ph type="body" sz="quarter" idx="14"/>
          </p:nvPr>
        </p:nvSpPr>
        <p:spPr/>
        <p:txBody>
          <a:bodyPr/>
          <a:lstStyle/>
          <a:p>
            <a:endParaRPr lang="nl-BE"/>
          </a:p>
        </p:txBody>
      </p:sp>
    </p:spTree>
    <p:extLst>
      <p:ext uri="{BB962C8B-B14F-4D97-AF65-F5344CB8AC3E}">
        <p14:creationId xmlns:p14="http://schemas.microsoft.com/office/powerpoint/2010/main" val="4389312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3031BEB-BA38-C566-3AE2-4E05CF4C1732}"/>
              </a:ext>
            </a:extLst>
          </p:cNvPr>
          <p:cNvSpPr>
            <a:spLocks noGrp="1"/>
          </p:cNvSpPr>
          <p:nvPr>
            <p:ph type="dt" sz="half" idx="10"/>
          </p:nvPr>
        </p:nvSpPr>
        <p:spPr/>
        <p:txBody>
          <a:bodyPr/>
          <a:lstStyle/>
          <a:p>
            <a:fld id="{942996B4-1E01-A246-9427-D5DCD7292742}" type="datetime2">
              <a:rPr lang="en-US" smtClean="0"/>
              <a:pPr/>
              <a:t>Monday, November 13, 2023</a:t>
            </a:fld>
            <a:endParaRPr lang="en-US" dirty="0"/>
          </a:p>
        </p:txBody>
      </p:sp>
      <p:sp>
        <p:nvSpPr>
          <p:cNvPr id="5" name="Slide Number Placeholder 4">
            <a:extLst>
              <a:ext uri="{FF2B5EF4-FFF2-40B4-BE49-F238E27FC236}">
                <a16:creationId xmlns:a16="http://schemas.microsoft.com/office/drawing/2014/main" id="{20F2FE14-B42E-1CD1-23F6-8C08D37AE5A3}"/>
              </a:ext>
            </a:extLst>
          </p:cNvPr>
          <p:cNvSpPr>
            <a:spLocks noGrp="1"/>
          </p:cNvSpPr>
          <p:nvPr>
            <p:ph type="sldNum" sz="quarter" idx="12"/>
          </p:nvPr>
        </p:nvSpPr>
        <p:spPr/>
        <p:txBody>
          <a:bodyPr/>
          <a:lstStyle/>
          <a:p>
            <a:fld id="{0FDFE2F2-D9B1-44B0-9401-A982F5CBFF59}" type="slidenum">
              <a:rPr lang="en-US" smtClean="0"/>
              <a:t>42</a:t>
            </a:fld>
            <a:endParaRPr lang="en-US"/>
          </a:p>
        </p:txBody>
      </p:sp>
      <p:sp>
        <p:nvSpPr>
          <p:cNvPr id="9" name="TextBox 8">
            <a:extLst>
              <a:ext uri="{FF2B5EF4-FFF2-40B4-BE49-F238E27FC236}">
                <a16:creationId xmlns:a16="http://schemas.microsoft.com/office/drawing/2014/main" id="{4F89AF59-D0F1-6023-36CC-092D1F68DB2D}"/>
              </a:ext>
            </a:extLst>
          </p:cNvPr>
          <p:cNvSpPr txBox="1"/>
          <p:nvPr/>
        </p:nvSpPr>
        <p:spPr>
          <a:xfrm>
            <a:off x="0" y="1457223"/>
            <a:ext cx="9144000" cy="2585323"/>
          </a:xfrm>
          <a:prstGeom prst="rect">
            <a:avLst/>
          </a:prstGeom>
          <a:solidFill>
            <a:schemeClr val="accent2">
              <a:lumMod val="75000"/>
            </a:schemeClr>
          </a:solidFill>
        </p:spPr>
        <p:txBody>
          <a:bodyPr wrap="square">
            <a:spAutoFit/>
          </a:bodyPr>
          <a:lstStyle/>
          <a:p>
            <a:pPr algn="ctr"/>
            <a:r>
              <a:rPr lang="en-US" sz="1800" dirty="0">
                <a:solidFill>
                  <a:schemeClr val="bg1"/>
                </a:solidFill>
              </a:rPr>
              <a:t>Ground engineering is governed largely by flawed codes and practices, experts and the legal profession.</a:t>
            </a:r>
          </a:p>
          <a:p>
            <a:pPr algn="ctr"/>
            <a:r>
              <a:rPr lang="en-US" sz="1800" dirty="0">
                <a:solidFill>
                  <a:schemeClr val="bg1"/>
                </a:solidFill>
              </a:rPr>
              <a:t> </a:t>
            </a:r>
          </a:p>
          <a:p>
            <a:pPr algn="ctr"/>
            <a:r>
              <a:rPr lang="en-US" sz="1800" dirty="0">
                <a:solidFill>
                  <a:schemeClr val="bg1"/>
                </a:solidFill>
              </a:rPr>
              <a:t>The best way round this is to abandon codes as a legal prop and get the basics right in the first place. Things will not go wrong so often, experts can get on with producing good designs, the legal profession will lose business, and that will be a good thing</a:t>
            </a:r>
          </a:p>
          <a:p>
            <a:pPr algn="ctr"/>
            <a:endParaRPr lang="en-US" sz="1800" dirty="0">
              <a:solidFill>
                <a:schemeClr val="bg1"/>
              </a:solidFill>
            </a:endParaRPr>
          </a:p>
          <a:p>
            <a:pPr algn="ctr"/>
            <a:r>
              <a:rPr lang="en-US" sz="1800" dirty="0">
                <a:solidFill>
                  <a:schemeClr val="bg1"/>
                </a:solidFill>
              </a:rPr>
              <a:t>(J.Atkinson-2002)</a:t>
            </a:r>
          </a:p>
          <a:p>
            <a:pPr algn="ctr"/>
            <a:endParaRPr lang="en-US" sz="1800" dirty="0">
              <a:solidFill>
                <a:schemeClr val="bg1"/>
              </a:solidFill>
            </a:endParaRPr>
          </a:p>
        </p:txBody>
      </p:sp>
    </p:spTree>
    <p:extLst>
      <p:ext uri="{BB962C8B-B14F-4D97-AF65-F5344CB8AC3E}">
        <p14:creationId xmlns:p14="http://schemas.microsoft.com/office/powerpoint/2010/main" val="3496065017"/>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ctrTitle"/>
          </p:nvPr>
        </p:nvSpPr>
        <p:spPr/>
        <p:txBody>
          <a:bodyPr/>
          <a:lstStyle/>
          <a:p>
            <a:r>
              <a:rPr lang="en-US" dirty="0" err="1"/>
              <a:t>Bedankt</a:t>
            </a:r>
            <a:r>
              <a:rPr lang="en-US" dirty="0"/>
              <a:t> </a:t>
            </a:r>
            <a:r>
              <a:rPr lang="en-US" dirty="0" err="1"/>
              <a:t>voor</a:t>
            </a:r>
            <a:r>
              <a:rPr lang="en-US" dirty="0"/>
              <a:t> </a:t>
            </a:r>
            <a:r>
              <a:rPr lang="en-US" dirty="0" err="1"/>
              <a:t>jullie</a:t>
            </a:r>
            <a:r>
              <a:rPr lang="en-US" dirty="0"/>
              <a:t> </a:t>
            </a:r>
            <a:r>
              <a:rPr lang="en-US" dirty="0" err="1"/>
              <a:t>aandacht</a:t>
            </a:r>
            <a:endParaRPr lang="en-US" dirty="0"/>
          </a:p>
        </p:txBody>
      </p:sp>
      <p:sp>
        <p:nvSpPr>
          <p:cNvPr id="13" name="Subtitle 12"/>
          <p:cNvSpPr>
            <a:spLocks noGrp="1"/>
          </p:cNvSpPr>
          <p:nvPr>
            <p:ph type="subTitle" idx="1"/>
          </p:nvPr>
        </p:nvSpPr>
        <p:spPr>
          <a:xfrm>
            <a:off x="199553" y="1486538"/>
            <a:ext cx="5503416" cy="369332"/>
          </a:xfrm>
        </p:spPr>
        <p:txBody>
          <a:bodyPr/>
          <a:lstStyle/>
          <a:p>
            <a:r>
              <a:rPr lang="en-US" dirty="0" err="1"/>
              <a:t>ir</a:t>
            </a:r>
            <a:r>
              <a:rPr lang="en-US" dirty="0"/>
              <a:t> Maurice BOTTIAU</a:t>
            </a:r>
          </a:p>
        </p:txBody>
      </p:sp>
    </p:spTree>
    <p:extLst>
      <p:ext uri="{BB962C8B-B14F-4D97-AF65-F5344CB8AC3E}">
        <p14:creationId xmlns:p14="http://schemas.microsoft.com/office/powerpoint/2010/main" val="1559927986"/>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rtis Power Solutions - Codes and Standards">
            <a:extLst>
              <a:ext uri="{FF2B5EF4-FFF2-40B4-BE49-F238E27FC236}">
                <a16:creationId xmlns:a16="http://schemas.microsoft.com/office/drawing/2014/main" id="{7F1B0668-D358-5F51-398C-B9E0D2189B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9168" y="795892"/>
            <a:ext cx="5681133" cy="426085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74E9354E-38FF-8572-9C76-076AA9D4F90D}"/>
              </a:ext>
            </a:extLst>
          </p:cNvPr>
          <p:cNvSpPr>
            <a:spLocks noGrp="1"/>
          </p:cNvSpPr>
          <p:nvPr>
            <p:ph type="title"/>
          </p:nvPr>
        </p:nvSpPr>
        <p:spPr>
          <a:xfrm>
            <a:off x="225239" y="171752"/>
            <a:ext cx="8854888" cy="424732"/>
          </a:xfrm>
        </p:spPr>
        <p:txBody>
          <a:bodyPr/>
          <a:lstStyle/>
          <a:p>
            <a:r>
              <a:rPr lang="nl-NL" dirty="0"/>
              <a:t>Codes en evolutie van de ontwerppraktijk</a:t>
            </a:r>
            <a:endParaRPr lang="en-BE" dirty="0"/>
          </a:p>
        </p:txBody>
      </p:sp>
      <p:sp>
        <p:nvSpPr>
          <p:cNvPr id="9" name="Content Placeholder 8">
            <a:extLst>
              <a:ext uri="{FF2B5EF4-FFF2-40B4-BE49-F238E27FC236}">
                <a16:creationId xmlns:a16="http://schemas.microsoft.com/office/drawing/2014/main" id="{E9487435-29B9-0F84-6814-3BBEF3B10F8E}"/>
              </a:ext>
            </a:extLst>
          </p:cNvPr>
          <p:cNvSpPr>
            <a:spLocks noGrp="1"/>
          </p:cNvSpPr>
          <p:nvPr>
            <p:ph idx="1"/>
          </p:nvPr>
        </p:nvSpPr>
        <p:spPr>
          <a:xfrm>
            <a:off x="225239" y="1064797"/>
            <a:ext cx="5307460" cy="3216314"/>
          </a:xfrm>
          <a:solidFill>
            <a:srgbClr val="FFFFFF">
              <a:alpha val="69804"/>
            </a:srgbClr>
          </a:solidFill>
        </p:spPr>
        <p:txBody>
          <a:bodyPr/>
          <a:lstStyle/>
          <a:p>
            <a:r>
              <a:rPr lang="en-US" dirty="0"/>
              <a:t>Codes </a:t>
            </a:r>
            <a:r>
              <a:rPr lang="en-US" dirty="0" err="1"/>
              <a:t>worden</a:t>
            </a:r>
            <a:r>
              <a:rPr lang="en-US" dirty="0"/>
              <a:t> </a:t>
            </a:r>
            <a:r>
              <a:rPr lang="en-US" dirty="0" err="1"/>
              <a:t>verondersteld</a:t>
            </a:r>
            <a:r>
              <a:rPr lang="en-US" dirty="0"/>
              <a:t> om:</a:t>
            </a:r>
          </a:p>
          <a:p>
            <a:pPr lvl="1"/>
            <a:r>
              <a:rPr lang="nl-NL" dirty="0"/>
              <a:t>De normen van het beroep vast te stellen en bescherming te bieden tegen juridische acties op basis van nalatigheid,</a:t>
            </a:r>
          </a:p>
          <a:p>
            <a:pPr lvl="1"/>
            <a:r>
              <a:rPr lang="nl-NL" dirty="0"/>
              <a:t>Een destillatie te vertegenwoordigen van bestaande kennis waarover consensus bestaat,</a:t>
            </a:r>
          </a:p>
          <a:p>
            <a:pPr lvl="1"/>
            <a:r>
              <a:rPr lang="en-US" dirty="0" err="1"/>
              <a:t>Voor</a:t>
            </a:r>
            <a:r>
              <a:rPr lang="en-US" dirty="0"/>
              <a:t> </a:t>
            </a:r>
            <a:r>
              <a:rPr lang="en-US" dirty="0" err="1"/>
              <a:t>eerlijke</a:t>
            </a:r>
            <a:r>
              <a:rPr lang="en-US" dirty="0"/>
              <a:t> </a:t>
            </a:r>
            <a:r>
              <a:rPr lang="en-US" dirty="0" err="1"/>
              <a:t>concurrentie</a:t>
            </a:r>
            <a:r>
              <a:rPr lang="en-US" dirty="0"/>
              <a:t> </a:t>
            </a:r>
            <a:r>
              <a:rPr lang="en-US" dirty="0" err="1"/>
              <a:t>te</a:t>
            </a:r>
            <a:r>
              <a:rPr lang="en-US" dirty="0"/>
              <a:t> </a:t>
            </a:r>
            <a:r>
              <a:rPr lang="en-US" dirty="0" err="1"/>
              <a:t>zorgen</a:t>
            </a:r>
            <a:r>
              <a:rPr lang="en-US" dirty="0"/>
              <a:t>.</a:t>
            </a:r>
          </a:p>
          <a:p>
            <a:r>
              <a:rPr lang="nl-NL" dirty="0"/>
              <a:t>De praktijk van geotechniek is eerder een vaardigheid dan een wetenschap. Het gaat om perceptie en oordeel, die beide moeilijk in een code te vatten zijn</a:t>
            </a:r>
            <a:endParaRPr lang="is-IS" dirty="0"/>
          </a:p>
        </p:txBody>
      </p:sp>
      <p:sp>
        <p:nvSpPr>
          <p:cNvPr id="4" name="Date Placeholder 3">
            <a:extLst>
              <a:ext uri="{FF2B5EF4-FFF2-40B4-BE49-F238E27FC236}">
                <a16:creationId xmlns:a16="http://schemas.microsoft.com/office/drawing/2014/main" id="{9675E30C-17F5-0015-8D6A-49B6F5F564D0}"/>
              </a:ext>
            </a:extLst>
          </p:cNvPr>
          <p:cNvSpPr>
            <a:spLocks noGrp="1"/>
          </p:cNvSpPr>
          <p:nvPr>
            <p:ph type="dt" sz="half" idx="10"/>
          </p:nvPr>
        </p:nvSpPr>
        <p:spPr/>
        <p:txBody>
          <a:bodyPr/>
          <a:lstStyle/>
          <a:p>
            <a:fld id="{80C5F1CA-FF15-774F-AD53-7AA050E6E5C1}" type="datetime2">
              <a:rPr lang="en-US" smtClean="0"/>
              <a:t>Monday, November 13, 2023</a:t>
            </a:fld>
            <a:endParaRPr lang="en-US"/>
          </a:p>
        </p:txBody>
      </p:sp>
      <p:sp>
        <p:nvSpPr>
          <p:cNvPr id="5" name="Slide Number Placeholder 4">
            <a:extLst>
              <a:ext uri="{FF2B5EF4-FFF2-40B4-BE49-F238E27FC236}">
                <a16:creationId xmlns:a16="http://schemas.microsoft.com/office/drawing/2014/main" id="{CA99FE42-6A1D-7D7E-DC71-006F2F70D485}"/>
              </a:ext>
            </a:extLst>
          </p:cNvPr>
          <p:cNvSpPr>
            <a:spLocks noGrp="1"/>
          </p:cNvSpPr>
          <p:nvPr>
            <p:ph type="sldNum" sz="quarter" idx="12"/>
          </p:nvPr>
        </p:nvSpPr>
        <p:spPr/>
        <p:txBody>
          <a:bodyPr/>
          <a:lstStyle/>
          <a:p>
            <a:fld id="{0FDFE2F2-D9B1-44B0-9401-A982F5CBFF59}" type="slidenum">
              <a:rPr lang="en-US" smtClean="0"/>
              <a:t>5</a:t>
            </a:fld>
            <a:endParaRPr lang="en-US"/>
          </a:p>
        </p:txBody>
      </p:sp>
      <p:sp>
        <p:nvSpPr>
          <p:cNvPr id="10" name="Text Placeholder 9">
            <a:extLst>
              <a:ext uri="{FF2B5EF4-FFF2-40B4-BE49-F238E27FC236}">
                <a16:creationId xmlns:a16="http://schemas.microsoft.com/office/drawing/2014/main" id="{23DF4A58-7DE0-BD3B-DCDF-D9D20D240945}"/>
              </a:ext>
            </a:extLst>
          </p:cNvPr>
          <p:cNvSpPr>
            <a:spLocks noGrp="1"/>
          </p:cNvSpPr>
          <p:nvPr>
            <p:ph type="body" sz="quarter" idx="13"/>
          </p:nvPr>
        </p:nvSpPr>
        <p:spPr/>
        <p:txBody>
          <a:bodyPr/>
          <a:lstStyle/>
          <a:p>
            <a:r>
              <a:rPr lang="nl-NL" dirty="0"/>
              <a:t>Het toenemende belang van codes</a:t>
            </a:r>
            <a:endParaRPr lang="en-BE" dirty="0"/>
          </a:p>
        </p:txBody>
      </p:sp>
      <p:sp>
        <p:nvSpPr>
          <p:cNvPr id="11" name="Text Placeholder 10">
            <a:extLst>
              <a:ext uri="{FF2B5EF4-FFF2-40B4-BE49-F238E27FC236}">
                <a16:creationId xmlns:a16="http://schemas.microsoft.com/office/drawing/2014/main" id="{7D00BE69-3570-73A0-82C0-CBB7230D1C00}"/>
              </a:ext>
            </a:extLst>
          </p:cNvPr>
          <p:cNvSpPr>
            <a:spLocks noGrp="1"/>
          </p:cNvSpPr>
          <p:nvPr>
            <p:ph type="body" sz="quarter" idx="14"/>
          </p:nvPr>
        </p:nvSpPr>
        <p:spPr/>
        <p:txBody>
          <a:bodyPr/>
          <a:lstStyle/>
          <a:p>
            <a:endParaRPr lang="en-BE"/>
          </a:p>
        </p:txBody>
      </p:sp>
      <p:sp>
        <p:nvSpPr>
          <p:cNvPr id="12" name="TextBox 11">
            <a:extLst>
              <a:ext uri="{FF2B5EF4-FFF2-40B4-BE49-F238E27FC236}">
                <a16:creationId xmlns:a16="http://schemas.microsoft.com/office/drawing/2014/main" id="{7268C117-AC88-96BC-C251-D85837E6524C}"/>
              </a:ext>
            </a:extLst>
          </p:cNvPr>
          <p:cNvSpPr txBox="1"/>
          <p:nvPr/>
        </p:nvSpPr>
        <p:spPr>
          <a:xfrm>
            <a:off x="336979" y="4281841"/>
            <a:ext cx="4572000" cy="276999"/>
          </a:xfrm>
          <a:prstGeom prst="rect">
            <a:avLst/>
          </a:prstGeom>
          <a:noFill/>
        </p:spPr>
        <p:txBody>
          <a:bodyPr wrap="square">
            <a:spAutoFit/>
          </a:bodyPr>
          <a:lstStyle/>
          <a:p>
            <a:r>
              <a:rPr lang="en-US" sz="1200" dirty="0">
                <a:solidFill>
                  <a:schemeClr val="tx2">
                    <a:lumMod val="50000"/>
                  </a:schemeClr>
                </a:solidFill>
              </a:rPr>
              <a:t>(Peter Day, Terzaghi lecture, 2016)</a:t>
            </a:r>
            <a:endParaRPr lang="en-BE" sz="1200" dirty="0">
              <a:solidFill>
                <a:schemeClr val="tx2">
                  <a:lumMod val="50000"/>
                </a:schemeClr>
              </a:solidFill>
            </a:endParaRPr>
          </a:p>
        </p:txBody>
      </p:sp>
      <p:sp>
        <p:nvSpPr>
          <p:cNvPr id="13" name="TextBox 12">
            <a:extLst>
              <a:ext uri="{FF2B5EF4-FFF2-40B4-BE49-F238E27FC236}">
                <a16:creationId xmlns:a16="http://schemas.microsoft.com/office/drawing/2014/main" id="{C579F5FC-D961-8362-F784-ED24E5DA5920}"/>
              </a:ext>
            </a:extLst>
          </p:cNvPr>
          <p:cNvSpPr txBox="1"/>
          <p:nvPr/>
        </p:nvSpPr>
        <p:spPr>
          <a:xfrm>
            <a:off x="5865277" y="596484"/>
            <a:ext cx="3141322" cy="4551567"/>
          </a:xfrm>
          <a:prstGeom prst="rect">
            <a:avLst/>
          </a:prstGeom>
          <a:solidFill>
            <a:srgbClr val="006699"/>
          </a:solidFill>
        </p:spPr>
        <p:txBody>
          <a:bodyPr wrap="square">
            <a:spAutoFit/>
          </a:bodyPr>
          <a:lstStyle/>
          <a:p>
            <a:pPr marL="457200">
              <a:lnSpc>
                <a:spcPct val="115000"/>
              </a:lnSpc>
            </a:pPr>
            <a:endParaRPr lang="en-GB" sz="18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p>
            <a:pPr marL="457200">
              <a:lnSpc>
                <a:spcPct val="115000"/>
              </a:lnSpc>
            </a:pPr>
            <a:r>
              <a:rPr lang="nl-NL" sz="1800" dirty="0">
                <a:solidFill>
                  <a:schemeClr val="bg1"/>
                </a:solidFill>
                <a:latin typeface="Tahoma" panose="020B0604030504040204" pitchFamily="34" charset="0"/>
                <a:ea typeface="Tahoma" panose="020B0604030504040204" pitchFamily="34" charset="0"/>
                <a:cs typeface="Tahoma" panose="020B0604030504040204" pitchFamily="34" charset="0"/>
              </a:rPr>
              <a:t>Normen kunnen leiden tot afstand: vanachter het bureau kan worden getoetst aan normen. </a:t>
            </a:r>
          </a:p>
          <a:p>
            <a:pPr marL="457200">
              <a:lnSpc>
                <a:spcPct val="115000"/>
              </a:lnSpc>
            </a:pPr>
            <a:endParaRPr lang="nl-NL"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457200">
              <a:lnSpc>
                <a:spcPct val="115000"/>
              </a:lnSpc>
            </a:pPr>
            <a:r>
              <a:rPr lang="nl-NL" sz="1800" dirty="0">
                <a:solidFill>
                  <a:schemeClr val="bg1"/>
                </a:solidFill>
                <a:latin typeface="Tahoma" panose="020B0604030504040204" pitchFamily="34" charset="0"/>
                <a:ea typeface="Tahoma" panose="020B0604030504040204" pitchFamily="34" charset="0"/>
                <a:cs typeface="Tahoma" panose="020B0604030504040204" pitchFamily="34" charset="0"/>
              </a:rPr>
              <a:t>Voor echte waardering moet je zien, ruiken, voelen, proeven, kortom: ervaren. </a:t>
            </a:r>
          </a:p>
          <a:p>
            <a:pPr marL="457200">
              <a:lnSpc>
                <a:spcPct val="115000"/>
              </a:lnSpc>
            </a:pPr>
            <a:endParaRPr lang="nl-NL"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457200">
              <a:lnSpc>
                <a:spcPct val="115000"/>
              </a:lnSpc>
            </a:pPr>
            <a:r>
              <a:rPr lang="nl-NL" sz="1800" dirty="0">
                <a:solidFill>
                  <a:schemeClr val="bg1"/>
                </a:solidFill>
                <a:latin typeface="Tahoma" panose="020B0604030504040204" pitchFamily="34" charset="0"/>
                <a:ea typeface="Tahoma" panose="020B0604030504040204" pitchFamily="34" charset="0"/>
                <a:cs typeface="Tahoma" panose="020B0604030504040204" pitchFamily="34" charset="0"/>
              </a:rPr>
              <a:t>En ervaringen zijn subjectief.</a:t>
            </a:r>
            <a:r>
              <a:rPr lang="en-GB" sz="1800" dirty="0">
                <a:solidFill>
                  <a:schemeClr val="bg1"/>
                </a:solidFill>
                <a:effectLst/>
                <a:latin typeface="Tahoma" panose="020B0604030504040204" pitchFamily="34" charset="0"/>
                <a:ea typeface="Tahoma" panose="020B0604030504040204" pitchFamily="34" charset="0"/>
                <a:cs typeface="Tahoma" panose="020B0604030504040204" pitchFamily="34" charset="0"/>
              </a:rPr>
              <a:t>(Geldof, 2019)</a:t>
            </a:r>
          </a:p>
          <a:p>
            <a:pPr marL="457200">
              <a:lnSpc>
                <a:spcPct val="115000"/>
              </a:lnSpc>
            </a:pPr>
            <a:endParaRPr lang="en-BE" sz="20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144259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defTabSz="685783" rtl="0">
              <a:lnSpc>
                <a:spcPct val="90000"/>
              </a:lnSpc>
              <a:spcBef>
                <a:spcPct val="0"/>
              </a:spcBef>
            </a:pPr>
            <a:r>
              <a:rPr kumimoji="0" lang="nl-NL" sz="2400" b="1" i="0" u="none" strike="noStrike" kern="1200" cap="all" spc="0" normalizeH="0" baseline="0" noProof="0" dirty="0">
                <a:ln>
                  <a:noFill/>
                </a:ln>
                <a:solidFill>
                  <a:srgbClr val="002776"/>
                </a:solidFill>
                <a:effectLst/>
                <a:uLnTx/>
                <a:uFillTx/>
                <a:latin typeface="Arial" panose="020B0604020202020204"/>
                <a:ea typeface="+mj-ea"/>
                <a:cs typeface="+mj-cs"/>
              </a:rPr>
              <a:t>Codes en evolutie van de ontwerppraktijk</a:t>
            </a:r>
            <a:endParaRPr lang="nl-BE" dirty="0"/>
          </a:p>
        </p:txBody>
      </p:sp>
      <p:sp>
        <p:nvSpPr>
          <p:cNvPr id="3" name="Content Placeholder 2"/>
          <p:cNvSpPr>
            <a:spLocks noGrp="1"/>
          </p:cNvSpPr>
          <p:nvPr>
            <p:ph idx="1"/>
          </p:nvPr>
        </p:nvSpPr>
        <p:spPr>
          <a:xfrm>
            <a:off x="178431" y="1061611"/>
            <a:ext cx="8765545" cy="3571112"/>
          </a:xfrm>
        </p:spPr>
        <p:txBody>
          <a:bodyPr/>
          <a:lstStyle/>
          <a:p>
            <a:r>
              <a:rPr lang="nl-NL" dirty="0"/>
              <a:t>EC7 stelt ons in staat om een gemeenschappelijke taal te spreken, maar </a:t>
            </a:r>
            <a:r>
              <a:rPr lang="nl-NL" dirty="0" err="1"/>
              <a:t>NA's</a:t>
            </a:r>
            <a:r>
              <a:rPr lang="nl-NL" dirty="0"/>
              <a:t> weerspiegelen voornamelijk lokale "oude" praktijken.</a:t>
            </a:r>
            <a:endParaRPr lang="is-IS" dirty="0"/>
          </a:p>
        </p:txBody>
      </p:sp>
      <p:sp>
        <p:nvSpPr>
          <p:cNvPr id="4" name="Date Placeholder 3"/>
          <p:cNvSpPr>
            <a:spLocks noGrp="1"/>
          </p:cNvSpPr>
          <p:nvPr>
            <p:ph type="dt" sz="half" idx="10"/>
          </p:nvPr>
        </p:nvSpPr>
        <p:spPr/>
        <p:txBody>
          <a:bodyPr/>
          <a:lstStyle/>
          <a:p>
            <a:fld id="{942996B4-1E01-A246-9427-D5DCD7292742}" type="datetime2">
              <a:rPr lang="en-US" smtClean="0"/>
              <a:pPr/>
              <a:t>Monday, November 13, 2023</a:t>
            </a:fld>
            <a:endParaRPr lang="en-US" dirty="0"/>
          </a:p>
        </p:txBody>
      </p:sp>
      <p:sp>
        <p:nvSpPr>
          <p:cNvPr id="5" name="Slide Number Placeholder 4"/>
          <p:cNvSpPr>
            <a:spLocks noGrp="1"/>
          </p:cNvSpPr>
          <p:nvPr>
            <p:ph type="sldNum" sz="quarter" idx="12"/>
          </p:nvPr>
        </p:nvSpPr>
        <p:spPr/>
        <p:txBody>
          <a:bodyPr/>
          <a:lstStyle/>
          <a:p>
            <a:fld id="{0FDFE2F2-D9B1-44B0-9401-A982F5CBFF59}" type="slidenum">
              <a:rPr lang="en-US" smtClean="0"/>
              <a:t>6</a:t>
            </a:fld>
            <a:endParaRPr lang="en-US"/>
          </a:p>
        </p:txBody>
      </p:sp>
      <p:sp>
        <p:nvSpPr>
          <p:cNvPr id="6" name="Text Placeholder 5"/>
          <p:cNvSpPr>
            <a:spLocks noGrp="1"/>
          </p:cNvSpPr>
          <p:nvPr>
            <p:ph type="body" sz="quarter" idx="13"/>
          </p:nvPr>
        </p:nvSpPr>
        <p:spPr/>
        <p:txBody>
          <a:bodyPr/>
          <a:lstStyle/>
          <a:p>
            <a:r>
              <a:rPr lang="nl-NL" dirty="0"/>
              <a:t>De nauwkeurigheid (?) van codes voor de dagelijkse ontwerppraktijk</a:t>
            </a:r>
            <a:endParaRPr lang="nl-BE" dirty="0"/>
          </a:p>
        </p:txBody>
      </p:sp>
      <p:sp>
        <p:nvSpPr>
          <p:cNvPr id="7" name="Text Placeholder 6"/>
          <p:cNvSpPr>
            <a:spLocks noGrp="1"/>
          </p:cNvSpPr>
          <p:nvPr>
            <p:ph type="body" sz="quarter" idx="14"/>
          </p:nvPr>
        </p:nvSpPr>
        <p:spPr/>
        <p:txBody>
          <a:bodyPr/>
          <a:lstStyle/>
          <a:p>
            <a:endParaRPr lang="nl-BE"/>
          </a:p>
        </p:txBody>
      </p:sp>
      <p:pic>
        <p:nvPicPr>
          <p:cNvPr id="8" name="Picture 7" descr="A close up of a map&#10;&#10;Description automatically generated">
            <a:extLst>
              <a:ext uri="{FF2B5EF4-FFF2-40B4-BE49-F238E27FC236}">
                <a16:creationId xmlns:a16="http://schemas.microsoft.com/office/drawing/2014/main" id="{63107674-BE9E-7E46-51CC-BEEE68ACA0F4}"/>
              </a:ext>
            </a:extLst>
          </p:cNvPr>
          <p:cNvPicPr/>
          <p:nvPr/>
        </p:nvPicPr>
        <p:blipFill>
          <a:blip r:embed="rId2">
            <a:extLst>
              <a:ext uri="{28A0092B-C50C-407E-A947-70E740481C1C}">
                <a14:useLocalDpi xmlns:a14="http://schemas.microsoft.com/office/drawing/2010/main" val="0"/>
              </a:ext>
            </a:extLst>
          </a:blip>
          <a:stretch>
            <a:fillRect/>
          </a:stretch>
        </p:blipFill>
        <p:spPr>
          <a:xfrm>
            <a:off x="1580048" y="1851338"/>
            <a:ext cx="4189794" cy="2927647"/>
          </a:xfrm>
          <a:prstGeom prst="rect">
            <a:avLst/>
          </a:prstGeom>
        </p:spPr>
      </p:pic>
      <p:sp>
        <p:nvSpPr>
          <p:cNvPr id="10" name="TextBox 9">
            <a:extLst>
              <a:ext uri="{FF2B5EF4-FFF2-40B4-BE49-F238E27FC236}">
                <a16:creationId xmlns:a16="http://schemas.microsoft.com/office/drawing/2014/main" id="{1ACBB33E-4DB1-5558-ADF9-94847F589BC3}"/>
              </a:ext>
            </a:extLst>
          </p:cNvPr>
          <p:cNvSpPr txBox="1"/>
          <p:nvPr/>
        </p:nvSpPr>
        <p:spPr>
          <a:xfrm>
            <a:off x="5952453" y="4030957"/>
            <a:ext cx="2855372" cy="507831"/>
          </a:xfrm>
          <a:prstGeom prst="rect">
            <a:avLst/>
          </a:prstGeom>
          <a:noFill/>
        </p:spPr>
        <p:txBody>
          <a:bodyPr wrap="square">
            <a:spAutoFit/>
          </a:bodyPr>
          <a:lstStyle/>
          <a:p>
            <a:r>
              <a:rPr lang="en-US" dirty="0"/>
              <a:t>Trevor Orr (ETC3 Symposium Leuven - 2016)</a:t>
            </a:r>
          </a:p>
        </p:txBody>
      </p:sp>
    </p:spTree>
    <p:extLst>
      <p:ext uri="{BB962C8B-B14F-4D97-AF65-F5344CB8AC3E}">
        <p14:creationId xmlns:p14="http://schemas.microsoft.com/office/powerpoint/2010/main" val="1008456103"/>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rtis Power Solutions - Codes and Standards">
            <a:extLst>
              <a:ext uri="{FF2B5EF4-FFF2-40B4-BE49-F238E27FC236}">
                <a16:creationId xmlns:a16="http://schemas.microsoft.com/office/drawing/2014/main" id="{FBEB73A6-5D45-212D-8C0D-97354B7B39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2067" y="100870"/>
            <a:ext cx="5681133"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lvl="1" algn="l" defTabSz="685783" rtl="0">
              <a:lnSpc>
                <a:spcPct val="90000"/>
              </a:lnSpc>
              <a:spcBef>
                <a:spcPct val="0"/>
              </a:spcBef>
            </a:pPr>
            <a:r>
              <a:rPr kumimoji="0" lang="nl-NL" sz="2400" b="1" i="0" u="none" strike="noStrike" kern="1200" cap="all" spc="0" normalizeH="0" baseline="0" noProof="0" dirty="0">
                <a:ln>
                  <a:noFill/>
                </a:ln>
                <a:solidFill>
                  <a:srgbClr val="002776"/>
                </a:solidFill>
                <a:effectLst/>
                <a:uLnTx/>
                <a:uFillTx/>
                <a:latin typeface="Arial" panose="020B0604020202020204"/>
                <a:ea typeface="+mj-ea"/>
                <a:cs typeface="+mj-cs"/>
              </a:rPr>
              <a:t>Codes en evolutie van de ontwerppraktijk</a:t>
            </a:r>
            <a:endParaRPr lang="nl-BE" dirty="0"/>
          </a:p>
        </p:txBody>
      </p:sp>
      <p:sp>
        <p:nvSpPr>
          <p:cNvPr id="3" name="Content Placeholder 2"/>
          <p:cNvSpPr>
            <a:spLocks noGrp="1"/>
          </p:cNvSpPr>
          <p:nvPr>
            <p:ph idx="1"/>
          </p:nvPr>
        </p:nvSpPr>
        <p:spPr>
          <a:xfrm>
            <a:off x="89089" y="1140653"/>
            <a:ext cx="7872064" cy="3571112"/>
          </a:xfrm>
        </p:spPr>
        <p:txBody>
          <a:bodyPr/>
          <a:lstStyle/>
          <a:p>
            <a:r>
              <a:rPr lang="nl-NL" dirty="0"/>
              <a:t>Een van de grootste gevaren is dat de codes de illusie wekken van duidelijkheid en standaardisatie</a:t>
            </a:r>
            <a:r>
              <a:rPr lang="is-IS" dirty="0"/>
              <a:t>. </a:t>
            </a:r>
          </a:p>
          <a:p>
            <a:r>
              <a:rPr lang="nl-NL" dirty="0"/>
              <a:t>Valkuilen in de huidige codes:</a:t>
            </a:r>
          </a:p>
          <a:p>
            <a:pPr lvl="1"/>
            <a:r>
              <a:rPr lang="nl-NL" dirty="0"/>
              <a:t>Berekeningsmethoden in codes zijn gebaseerd op empirische gegevens (load-tests) die vaak tientallen jaren geleden zijn uitgevoerd.</a:t>
            </a:r>
          </a:p>
          <a:p>
            <a:pPr lvl="1"/>
            <a:r>
              <a:rPr lang="nl-NL" dirty="0"/>
              <a:t>Gebrek aan inzicht in specifiek paalgedrag</a:t>
            </a:r>
          </a:p>
          <a:p>
            <a:pPr lvl="1"/>
            <a:r>
              <a:rPr lang="nl-NL" dirty="0"/>
              <a:t>In veel gevallen zijn er (lokaal) onvoldoende gegevens beschikbaar voor een adequate kalibratie van installatie/model/veiligheidsfactoren</a:t>
            </a:r>
            <a:r>
              <a:rPr lang="nl-BE" dirty="0"/>
              <a:t>.</a:t>
            </a:r>
          </a:p>
          <a:p>
            <a:pPr lvl="1"/>
            <a:r>
              <a:rPr lang="nl-NL" dirty="0"/>
              <a:t>Codes beperken grondcategorieën meestal tot twee of drie hoofdtypen : zand, leem en klei, soms krijt en/of verweerde rots</a:t>
            </a:r>
            <a:r>
              <a:rPr lang="en-US" dirty="0"/>
              <a:t>.</a:t>
            </a:r>
            <a:endParaRPr lang="is-IS" dirty="0"/>
          </a:p>
        </p:txBody>
      </p:sp>
      <p:sp>
        <p:nvSpPr>
          <p:cNvPr id="4" name="Date Placeholder 3"/>
          <p:cNvSpPr>
            <a:spLocks noGrp="1"/>
          </p:cNvSpPr>
          <p:nvPr>
            <p:ph type="dt" sz="half" idx="10"/>
          </p:nvPr>
        </p:nvSpPr>
        <p:spPr/>
        <p:txBody>
          <a:bodyPr/>
          <a:lstStyle/>
          <a:p>
            <a:fld id="{942996B4-1E01-A246-9427-D5DCD7292742}" type="datetime2">
              <a:rPr lang="en-US" smtClean="0"/>
              <a:pPr/>
              <a:t>Monday, November 13, 2023</a:t>
            </a:fld>
            <a:endParaRPr lang="en-US" dirty="0"/>
          </a:p>
        </p:txBody>
      </p:sp>
      <p:sp>
        <p:nvSpPr>
          <p:cNvPr id="5" name="Slide Number Placeholder 4"/>
          <p:cNvSpPr>
            <a:spLocks noGrp="1"/>
          </p:cNvSpPr>
          <p:nvPr>
            <p:ph type="sldNum" sz="quarter" idx="12"/>
          </p:nvPr>
        </p:nvSpPr>
        <p:spPr/>
        <p:txBody>
          <a:bodyPr/>
          <a:lstStyle/>
          <a:p>
            <a:fld id="{0FDFE2F2-D9B1-44B0-9401-A982F5CBFF59}" type="slidenum">
              <a:rPr lang="en-US" smtClean="0"/>
              <a:t>7</a:t>
            </a:fld>
            <a:endParaRPr lang="en-US"/>
          </a:p>
        </p:txBody>
      </p:sp>
      <p:sp>
        <p:nvSpPr>
          <p:cNvPr id="6" name="Text Placeholder 5"/>
          <p:cNvSpPr>
            <a:spLocks noGrp="1"/>
          </p:cNvSpPr>
          <p:nvPr>
            <p:ph type="body" sz="quarter" idx="13"/>
          </p:nvPr>
        </p:nvSpPr>
        <p:spPr/>
        <p:txBody>
          <a:bodyPr/>
          <a:lstStyle/>
          <a:p>
            <a:r>
              <a:rPr lang="nl-NL" dirty="0"/>
              <a:t>De nauwkeurigheid (?) van codes voor de dagelijkse ontwerppraktijk</a:t>
            </a:r>
            <a:endParaRPr lang="nl-BE" dirty="0"/>
          </a:p>
        </p:txBody>
      </p:sp>
      <p:sp>
        <p:nvSpPr>
          <p:cNvPr id="7" name="Text Placeholder 6"/>
          <p:cNvSpPr>
            <a:spLocks noGrp="1"/>
          </p:cNvSpPr>
          <p:nvPr>
            <p:ph type="body" sz="quarter" idx="14"/>
          </p:nvPr>
        </p:nvSpPr>
        <p:spPr/>
        <p:txBody>
          <a:bodyPr/>
          <a:lstStyle/>
          <a:p>
            <a:endParaRPr lang="nl-BE"/>
          </a:p>
        </p:txBody>
      </p:sp>
    </p:spTree>
    <p:extLst>
      <p:ext uri="{BB962C8B-B14F-4D97-AF65-F5344CB8AC3E}">
        <p14:creationId xmlns:p14="http://schemas.microsoft.com/office/powerpoint/2010/main" val="199576016"/>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14FCF-7DA5-C135-ACD3-28AFFD73A7CF}"/>
              </a:ext>
            </a:extLst>
          </p:cNvPr>
          <p:cNvSpPr>
            <a:spLocks noGrp="1"/>
          </p:cNvSpPr>
          <p:nvPr>
            <p:ph type="title"/>
          </p:nvPr>
        </p:nvSpPr>
        <p:spPr/>
        <p:txBody>
          <a:bodyPr/>
          <a:lstStyle/>
          <a:p>
            <a:r>
              <a:rPr lang="nl-NL" cap="all" dirty="0">
                <a:solidFill>
                  <a:srgbClr val="002776"/>
                </a:solidFill>
              </a:rPr>
              <a:t>Codes en evolutie van de ontwerppraktijk</a:t>
            </a:r>
            <a:endParaRPr lang="en-BE" dirty="0"/>
          </a:p>
        </p:txBody>
      </p:sp>
      <p:sp>
        <p:nvSpPr>
          <p:cNvPr id="3" name="Content Placeholder 2">
            <a:extLst>
              <a:ext uri="{FF2B5EF4-FFF2-40B4-BE49-F238E27FC236}">
                <a16:creationId xmlns:a16="http://schemas.microsoft.com/office/drawing/2014/main" id="{34317522-DAE0-716C-E755-3B3669ADC1E8}"/>
              </a:ext>
            </a:extLst>
          </p:cNvPr>
          <p:cNvSpPr>
            <a:spLocks noGrp="1"/>
          </p:cNvSpPr>
          <p:nvPr>
            <p:ph idx="1"/>
          </p:nvPr>
        </p:nvSpPr>
        <p:spPr/>
        <p:txBody>
          <a:bodyPr/>
          <a:lstStyle/>
          <a:p>
            <a:r>
              <a:rPr lang="en-US" dirty="0"/>
              <a:t>De </a:t>
            </a:r>
            <a:r>
              <a:rPr lang="en-US" dirty="0" err="1"/>
              <a:t>codegebruiker</a:t>
            </a:r>
            <a:r>
              <a:rPr lang="en-US" dirty="0"/>
              <a:t> </a:t>
            </a:r>
            <a:r>
              <a:rPr lang="en-US" dirty="0" err="1"/>
              <a:t>kan</a:t>
            </a:r>
            <a:r>
              <a:rPr lang="en-US" dirty="0"/>
              <a:t>:</a:t>
            </a:r>
          </a:p>
          <a:p>
            <a:pPr lvl="1"/>
            <a:r>
              <a:rPr lang="nl-NL" dirty="0"/>
              <a:t>praktische kennis van de juiste bouwmethode in specifieke omstandigheden missen;</a:t>
            </a:r>
          </a:p>
          <a:p>
            <a:pPr lvl="1"/>
            <a:r>
              <a:rPr lang="nl-NL" dirty="0"/>
              <a:t>zijn interpretatie baseren op ontoereikende of ontoereikende gegevens;</a:t>
            </a:r>
          </a:p>
          <a:p>
            <a:pPr lvl="1"/>
            <a:r>
              <a:rPr lang="nl-NL" dirty="0"/>
              <a:t>onvoldoende achtergrond hebben voor een juiste interpretatie van specifieke eisen of voorschriften</a:t>
            </a:r>
            <a:r>
              <a:rPr lang="en-US" dirty="0"/>
              <a:t>.</a:t>
            </a:r>
          </a:p>
          <a:p>
            <a:r>
              <a:rPr lang="en-US" dirty="0"/>
              <a:t>De </a:t>
            </a:r>
            <a:r>
              <a:rPr lang="en-US" dirty="0" err="1"/>
              <a:t>toezichter</a:t>
            </a:r>
            <a:r>
              <a:rPr lang="en-US" dirty="0"/>
              <a:t>/</a:t>
            </a:r>
            <a:r>
              <a:rPr lang="en-US" dirty="0" err="1"/>
              <a:t>instantie</a:t>
            </a:r>
            <a:r>
              <a:rPr lang="en-US" dirty="0"/>
              <a:t>/</a:t>
            </a:r>
            <a:r>
              <a:rPr lang="en-US" dirty="0" err="1"/>
              <a:t>eindgebruiker</a:t>
            </a:r>
            <a:r>
              <a:rPr lang="en-US" dirty="0"/>
              <a:t>:</a:t>
            </a:r>
          </a:p>
          <a:p>
            <a:pPr lvl="1"/>
            <a:r>
              <a:rPr lang="nl-NL" dirty="0"/>
              <a:t>Heeft vaak niet de gevraagde kennis om te controleren</a:t>
            </a:r>
          </a:p>
          <a:p>
            <a:pPr lvl="1"/>
            <a:r>
              <a:rPr lang="nl-NL" dirty="0"/>
              <a:t>Kan overweldigd worden door de toenemende verfijning/sofisticatie van de berekeningen</a:t>
            </a:r>
          </a:p>
          <a:p>
            <a:pPr lvl="1"/>
            <a:r>
              <a:rPr lang="nl-NL" dirty="0"/>
              <a:t>Van oordeel is dat het de contractuele verantwoordelijkheid is van het Paalbedrijf</a:t>
            </a:r>
            <a:endParaRPr lang="en-US" dirty="0"/>
          </a:p>
          <a:p>
            <a:endParaRPr lang="en-BE" dirty="0"/>
          </a:p>
        </p:txBody>
      </p:sp>
      <p:sp>
        <p:nvSpPr>
          <p:cNvPr id="4" name="Date Placeholder 3">
            <a:extLst>
              <a:ext uri="{FF2B5EF4-FFF2-40B4-BE49-F238E27FC236}">
                <a16:creationId xmlns:a16="http://schemas.microsoft.com/office/drawing/2014/main" id="{62D53085-2034-3649-EFCA-D962CF5DFA9D}"/>
              </a:ext>
            </a:extLst>
          </p:cNvPr>
          <p:cNvSpPr>
            <a:spLocks noGrp="1"/>
          </p:cNvSpPr>
          <p:nvPr>
            <p:ph type="dt" sz="half" idx="10"/>
          </p:nvPr>
        </p:nvSpPr>
        <p:spPr/>
        <p:txBody>
          <a:bodyPr/>
          <a:lstStyle/>
          <a:p>
            <a:fld id="{942996B4-1E01-A246-9427-D5DCD7292742}" type="datetime2">
              <a:rPr lang="en-US" smtClean="0"/>
              <a:pPr/>
              <a:t>Monday, November 13, 2023</a:t>
            </a:fld>
            <a:endParaRPr lang="en-US" dirty="0"/>
          </a:p>
        </p:txBody>
      </p:sp>
      <p:sp>
        <p:nvSpPr>
          <p:cNvPr id="5" name="Slide Number Placeholder 4">
            <a:extLst>
              <a:ext uri="{FF2B5EF4-FFF2-40B4-BE49-F238E27FC236}">
                <a16:creationId xmlns:a16="http://schemas.microsoft.com/office/drawing/2014/main" id="{403A1CB7-CCC7-2D45-1BB6-36DD2F520CB1}"/>
              </a:ext>
            </a:extLst>
          </p:cNvPr>
          <p:cNvSpPr>
            <a:spLocks noGrp="1"/>
          </p:cNvSpPr>
          <p:nvPr>
            <p:ph type="sldNum" sz="quarter" idx="12"/>
          </p:nvPr>
        </p:nvSpPr>
        <p:spPr/>
        <p:txBody>
          <a:bodyPr/>
          <a:lstStyle/>
          <a:p>
            <a:fld id="{0FDFE2F2-D9B1-44B0-9401-A982F5CBFF59}" type="slidenum">
              <a:rPr lang="en-US" smtClean="0"/>
              <a:t>8</a:t>
            </a:fld>
            <a:endParaRPr lang="en-US"/>
          </a:p>
        </p:txBody>
      </p:sp>
      <p:sp>
        <p:nvSpPr>
          <p:cNvPr id="6" name="Text Placeholder 5">
            <a:extLst>
              <a:ext uri="{FF2B5EF4-FFF2-40B4-BE49-F238E27FC236}">
                <a16:creationId xmlns:a16="http://schemas.microsoft.com/office/drawing/2014/main" id="{9B9CB66D-3E39-3E4F-217C-325469C9B480}"/>
              </a:ext>
            </a:extLst>
          </p:cNvPr>
          <p:cNvSpPr>
            <a:spLocks noGrp="1"/>
          </p:cNvSpPr>
          <p:nvPr>
            <p:ph type="body" sz="quarter" idx="13"/>
          </p:nvPr>
        </p:nvSpPr>
        <p:spPr/>
        <p:txBody>
          <a:bodyPr/>
          <a:lstStyle/>
          <a:p>
            <a:r>
              <a:rPr lang="en-US" dirty="0" err="1"/>
              <a:t>Typische</a:t>
            </a:r>
            <a:r>
              <a:rPr lang="en-US" dirty="0"/>
              <a:t> </a:t>
            </a:r>
            <a:r>
              <a:rPr lang="en-US" dirty="0" err="1"/>
              <a:t>beperkingen</a:t>
            </a:r>
            <a:endParaRPr lang="en-BE" dirty="0"/>
          </a:p>
        </p:txBody>
      </p:sp>
      <p:sp>
        <p:nvSpPr>
          <p:cNvPr id="7" name="Text Placeholder 6">
            <a:extLst>
              <a:ext uri="{FF2B5EF4-FFF2-40B4-BE49-F238E27FC236}">
                <a16:creationId xmlns:a16="http://schemas.microsoft.com/office/drawing/2014/main" id="{245F8343-6C76-7B18-B3E7-E5105B928E66}"/>
              </a:ext>
            </a:extLst>
          </p:cNvPr>
          <p:cNvSpPr>
            <a:spLocks noGrp="1"/>
          </p:cNvSpPr>
          <p:nvPr>
            <p:ph type="body" sz="quarter" idx="14"/>
          </p:nvPr>
        </p:nvSpPr>
        <p:spPr/>
        <p:txBody>
          <a:bodyPr/>
          <a:lstStyle/>
          <a:p>
            <a:endParaRPr lang="en-BE"/>
          </a:p>
        </p:txBody>
      </p:sp>
    </p:spTree>
    <p:extLst>
      <p:ext uri="{BB962C8B-B14F-4D97-AF65-F5344CB8AC3E}">
        <p14:creationId xmlns:p14="http://schemas.microsoft.com/office/powerpoint/2010/main" val="3393057409"/>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2967A1-1CBA-6264-C187-518DED5083C5}"/>
              </a:ext>
            </a:extLst>
          </p:cNvPr>
          <p:cNvPicPr>
            <a:picLocks noChangeAspect="1"/>
          </p:cNvPicPr>
          <p:nvPr/>
        </p:nvPicPr>
        <p:blipFill>
          <a:blip r:embed="rId2"/>
          <a:stretch>
            <a:fillRect/>
          </a:stretch>
        </p:blipFill>
        <p:spPr>
          <a:xfrm>
            <a:off x="4049490" y="968110"/>
            <a:ext cx="5094510" cy="2848239"/>
          </a:xfrm>
          <a:prstGeom prst="rect">
            <a:avLst/>
          </a:prstGeom>
        </p:spPr>
      </p:pic>
      <p:sp>
        <p:nvSpPr>
          <p:cNvPr id="2" name="Title 1">
            <a:extLst>
              <a:ext uri="{FF2B5EF4-FFF2-40B4-BE49-F238E27FC236}">
                <a16:creationId xmlns:a16="http://schemas.microsoft.com/office/drawing/2014/main" id="{D27F600D-0E46-6F02-38E0-55DA778071B5}"/>
              </a:ext>
            </a:extLst>
          </p:cNvPr>
          <p:cNvSpPr>
            <a:spLocks noGrp="1"/>
          </p:cNvSpPr>
          <p:nvPr>
            <p:ph type="title"/>
          </p:nvPr>
        </p:nvSpPr>
        <p:spPr/>
        <p:txBody>
          <a:bodyPr/>
          <a:lstStyle/>
          <a:p>
            <a:r>
              <a:rPr lang="nl-NL" cap="all" dirty="0">
                <a:solidFill>
                  <a:srgbClr val="002776"/>
                </a:solidFill>
              </a:rPr>
              <a:t>Codes en evolutie van de ontwerppraktijk</a:t>
            </a:r>
            <a:endParaRPr lang="en-BE" dirty="0"/>
          </a:p>
        </p:txBody>
      </p:sp>
      <p:sp>
        <p:nvSpPr>
          <p:cNvPr id="4" name="Date Placeholder 3">
            <a:extLst>
              <a:ext uri="{FF2B5EF4-FFF2-40B4-BE49-F238E27FC236}">
                <a16:creationId xmlns:a16="http://schemas.microsoft.com/office/drawing/2014/main" id="{B8E1A7AC-2818-D4A7-6D05-0A687FA20640}"/>
              </a:ext>
            </a:extLst>
          </p:cNvPr>
          <p:cNvSpPr>
            <a:spLocks noGrp="1"/>
          </p:cNvSpPr>
          <p:nvPr>
            <p:ph type="dt" sz="half" idx="10"/>
          </p:nvPr>
        </p:nvSpPr>
        <p:spPr/>
        <p:txBody>
          <a:bodyPr/>
          <a:lstStyle/>
          <a:p>
            <a:fld id="{942996B4-1E01-A246-9427-D5DCD7292742}" type="datetime2">
              <a:rPr lang="en-US" smtClean="0"/>
              <a:pPr/>
              <a:t>Tuesday, November 14, 2023</a:t>
            </a:fld>
            <a:endParaRPr lang="en-US" dirty="0"/>
          </a:p>
        </p:txBody>
      </p:sp>
      <p:sp>
        <p:nvSpPr>
          <p:cNvPr id="5" name="Slide Number Placeholder 4">
            <a:extLst>
              <a:ext uri="{FF2B5EF4-FFF2-40B4-BE49-F238E27FC236}">
                <a16:creationId xmlns:a16="http://schemas.microsoft.com/office/drawing/2014/main" id="{3B9F7FC5-8864-D08F-03CF-811F2836790B}"/>
              </a:ext>
            </a:extLst>
          </p:cNvPr>
          <p:cNvSpPr>
            <a:spLocks noGrp="1"/>
          </p:cNvSpPr>
          <p:nvPr>
            <p:ph type="sldNum" sz="quarter" idx="12"/>
          </p:nvPr>
        </p:nvSpPr>
        <p:spPr/>
        <p:txBody>
          <a:bodyPr/>
          <a:lstStyle/>
          <a:p>
            <a:fld id="{0FDFE2F2-D9B1-44B0-9401-A982F5CBFF59}" type="slidenum">
              <a:rPr lang="en-US" smtClean="0"/>
              <a:t>9</a:t>
            </a:fld>
            <a:endParaRPr lang="en-US"/>
          </a:p>
        </p:txBody>
      </p:sp>
      <p:sp>
        <p:nvSpPr>
          <p:cNvPr id="6" name="Text Placeholder 5">
            <a:extLst>
              <a:ext uri="{FF2B5EF4-FFF2-40B4-BE49-F238E27FC236}">
                <a16:creationId xmlns:a16="http://schemas.microsoft.com/office/drawing/2014/main" id="{CF804831-57B5-652D-FC96-CDFB63F773DF}"/>
              </a:ext>
            </a:extLst>
          </p:cNvPr>
          <p:cNvSpPr>
            <a:spLocks noGrp="1"/>
          </p:cNvSpPr>
          <p:nvPr>
            <p:ph type="body" sz="quarter" idx="13"/>
          </p:nvPr>
        </p:nvSpPr>
        <p:spPr/>
        <p:txBody>
          <a:bodyPr/>
          <a:lstStyle/>
          <a:p>
            <a:r>
              <a:rPr lang="nl-NL" dirty="0"/>
              <a:t>Moderne ontwerppraktijken versus praktijkkennis</a:t>
            </a:r>
            <a:endParaRPr lang="en-BE" dirty="0"/>
          </a:p>
        </p:txBody>
      </p:sp>
      <p:sp>
        <p:nvSpPr>
          <p:cNvPr id="7" name="Text Placeholder 6">
            <a:extLst>
              <a:ext uri="{FF2B5EF4-FFF2-40B4-BE49-F238E27FC236}">
                <a16:creationId xmlns:a16="http://schemas.microsoft.com/office/drawing/2014/main" id="{10C15E7A-1A6D-6D19-460C-E80F5648B51B}"/>
              </a:ext>
            </a:extLst>
          </p:cNvPr>
          <p:cNvSpPr>
            <a:spLocks noGrp="1"/>
          </p:cNvSpPr>
          <p:nvPr>
            <p:ph type="body" sz="quarter" idx="14"/>
          </p:nvPr>
        </p:nvSpPr>
        <p:spPr/>
        <p:txBody>
          <a:bodyPr/>
          <a:lstStyle/>
          <a:p>
            <a:endParaRPr lang="en-BE"/>
          </a:p>
        </p:txBody>
      </p:sp>
      <p:sp>
        <p:nvSpPr>
          <p:cNvPr id="8" name="Content Placeholder 8">
            <a:extLst>
              <a:ext uri="{FF2B5EF4-FFF2-40B4-BE49-F238E27FC236}">
                <a16:creationId xmlns:a16="http://schemas.microsoft.com/office/drawing/2014/main" id="{13D7E8B3-B783-9946-5163-5786A0A6D0A2}"/>
              </a:ext>
            </a:extLst>
          </p:cNvPr>
          <p:cNvSpPr>
            <a:spLocks noGrp="1"/>
          </p:cNvSpPr>
          <p:nvPr>
            <p:ph idx="1"/>
          </p:nvPr>
        </p:nvSpPr>
        <p:spPr>
          <a:xfrm>
            <a:off x="225239" y="1369245"/>
            <a:ext cx="6403975" cy="2447104"/>
          </a:xfrm>
          <a:gradFill flip="none" rotWithShape="1">
            <a:gsLst>
              <a:gs pos="0">
                <a:schemeClr val="bg1"/>
              </a:gs>
              <a:gs pos="43000">
                <a:schemeClr val="bg1">
                  <a:alpha val="16000"/>
                </a:schemeClr>
              </a:gs>
              <a:gs pos="64000">
                <a:schemeClr val="bg1">
                  <a:alpha val="72000"/>
                </a:schemeClr>
              </a:gs>
              <a:gs pos="75000">
                <a:schemeClr val="bg1"/>
              </a:gs>
            </a:gsLst>
            <a:lin ang="2700000" scaled="1"/>
            <a:tileRect/>
          </a:gradFill>
        </p:spPr>
        <p:txBody>
          <a:bodyPr/>
          <a:lstStyle/>
          <a:p>
            <a:pPr marL="0" indent="0">
              <a:buNone/>
            </a:pPr>
            <a:r>
              <a:rPr lang="nl-NL" sz="1600" dirty="0"/>
              <a:t>De komst van krachtige numerieke methoden en software biedt ongekende mogelijkheden voor de ingenieur om moderne complexe structuren te bouwen, </a:t>
            </a:r>
          </a:p>
          <a:p>
            <a:pPr marL="0" indent="0">
              <a:buNone/>
            </a:pPr>
            <a:r>
              <a:rPr lang="nl-NL" sz="1600" b="1" dirty="0">
                <a:solidFill>
                  <a:srgbClr val="C00000"/>
                </a:solidFill>
              </a:rPr>
              <a:t>MAAR </a:t>
            </a:r>
          </a:p>
          <a:p>
            <a:pPr marL="0" indent="0">
              <a:buNone/>
            </a:pPr>
            <a:r>
              <a:rPr lang="nl-NL" sz="1600" dirty="0"/>
              <a:t>als ze blindelings worden gebruikt, vormen ze een bedreiging en kunnen ze uiterst misleidend zijn.</a:t>
            </a:r>
            <a:r>
              <a:rPr lang="en-US" sz="1600" dirty="0"/>
              <a:t>(</a:t>
            </a:r>
            <a:r>
              <a:rPr lang="en-US" sz="1600" dirty="0" err="1"/>
              <a:t>Burland</a:t>
            </a:r>
            <a:r>
              <a:rPr lang="en-US" sz="1600" dirty="0"/>
              <a:t>, 2008)</a:t>
            </a:r>
          </a:p>
          <a:p>
            <a:endParaRPr lang="en-BE" sz="1600" dirty="0"/>
          </a:p>
        </p:txBody>
      </p:sp>
      <p:sp>
        <p:nvSpPr>
          <p:cNvPr id="10" name="TextBox 9">
            <a:extLst>
              <a:ext uri="{FF2B5EF4-FFF2-40B4-BE49-F238E27FC236}">
                <a16:creationId xmlns:a16="http://schemas.microsoft.com/office/drawing/2014/main" id="{975388BD-3C45-EB2C-278F-7B4BF91406F7}"/>
              </a:ext>
            </a:extLst>
          </p:cNvPr>
          <p:cNvSpPr txBox="1"/>
          <p:nvPr/>
        </p:nvSpPr>
        <p:spPr>
          <a:xfrm>
            <a:off x="288353" y="4147580"/>
            <a:ext cx="8674872" cy="523220"/>
          </a:xfrm>
          <a:prstGeom prst="rect">
            <a:avLst/>
          </a:prstGeom>
          <a:solidFill>
            <a:schemeClr val="accent2"/>
          </a:solidFill>
        </p:spPr>
        <p:txBody>
          <a:bodyPr wrap="square">
            <a:spAutoFit/>
          </a:bodyPr>
          <a:lstStyle/>
          <a:p>
            <a:pPr algn="ctr"/>
            <a:r>
              <a:rPr lang="nl-NL" sz="1400" b="1" dirty="0">
                <a:solidFill>
                  <a:schemeClr val="bg1"/>
                </a:solidFill>
              </a:rPr>
              <a:t>De combinatie van strenge codes, krachtige softwarepakketten en gebrek aan praktisch inzicht kan dramatisch zijn.</a:t>
            </a:r>
            <a:endParaRPr lang="en-US" sz="1400" b="1" dirty="0">
              <a:solidFill>
                <a:schemeClr val="bg1"/>
              </a:solidFill>
            </a:endParaRPr>
          </a:p>
        </p:txBody>
      </p:sp>
    </p:spTree>
    <p:extLst>
      <p:ext uri="{BB962C8B-B14F-4D97-AF65-F5344CB8AC3E}">
        <p14:creationId xmlns:p14="http://schemas.microsoft.com/office/powerpoint/2010/main" val="41038122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2000"/>
                                        <p:tgtEl>
                                          <p:spTgt spid="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500"/>
                                        <p:tgtEl>
                                          <p:spTgt spid="8">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500"/>
                                        <p:tgtEl>
                                          <p:spTgt spid="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P spid="10" grpId="0" animBg="1"/>
    </p:bldLst>
  </p:timing>
</p:sld>
</file>

<file path=ppt/theme/theme1.xml><?xml version="1.0" encoding="utf-8"?>
<a:theme xmlns:a="http://schemas.openxmlformats.org/drawingml/2006/main" name="GENERAL">
  <a:themeElements>
    <a:clrScheme name="BESIX">
      <a:dk1>
        <a:sysClr val="windowText" lastClr="000000"/>
      </a:dk1>
      <a:lt1>
        <a:srgbClr val="FFFFFF"/>
      </a:lt1>
      <a:dk2>
        <a:srgbClr val="9A9B9C"/>
      </a:dk2>
      <a:lt2>
        <a:srgbClr val="FFFFFF"/>
      </a:lt2>
      <a:accent1>
        <a:srgbClr val="002776"/>
      </a:accent1>
      <a:accent2>
        <a:srgbClr val="0083BE"/>
      </a:accent2>
      <a:accent3>
        <a:srgbClr val="EA2839"/>
      </a:accent3>
      <a:accent4>
        <a:srgbClr val="C2CD23"/>
      </a:accent4>
      <a:accent5>
        <a:srgbClr val="007C85"/>
      </a:accent5>
      <a:accent6>
        <a:srgbClr val="B63F97"/>
      </a:accent6>
      <a:hlink>
        <a:srgbClr val="002776"/>
      </a:hlink>
      <a:folHlink>
        <a:srgbClr val="EA283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effectLst/>
      </a:spPr>
      <a:bodyPr rtlCol="0" anchor="ctr"/>
      <a:lstStyle>
        <a:defPPr algn="ctr">
          <a:defRPr sz="750" dirty="0"/>
        </a:defPPr>
      </a:lstStyle>
      <a:style>
        <a:lnRef idx="1">
          <a:schemeClr val="accent1"/>
        </a:lnRef>
        <a:fillRef idx="3">
          <a:schemeClr val="accent1"/>
        </a:fillRef>
        <a:effectRef idx="2">
          <a:schemeClr val="accent1"/>
        </a:effectRef>
        <a:fontRef idx="minor">
          <a:schemeClr val="lt1"/>
        </a:fontRef>
      </a:style>
    </a:spDef>
    <a:lnDef>
      <a:spPr>
        <a:ln w="9525"/>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BESIX">
      <a:dk1>
        <a:sysClr val="windowText" lastClr="000000"/>
      </a:dk1>
      <a:lt1>
        <a:srgbClr val="FFFFFF"/>
      </a:lt1>
      <a:dk2>
        <a:srgbClr val="9A9B9C"/>
      </a:dk2>
      <a:lt2>
        <a:srgbClr val="FFFFFF"/>
      </a:lt2>
      <a:accent1>
        <a:srgbClr val="002776"/>
      </a:accent1>
      <a:accent2>
        <a:srgbClr val="0083BE"/>
      </a:accent2>
      <a:accent3>
        <a:srgbClr val="EA2839"/>
      </a:accent3>
      <a:accent4>
        <a:srgbClr val="C2CD23"/>
      </a:accent4>
      <a:accent5>
        <a:srgbClr val="007C85"/>
      </a:accent5>
      <a:accent6>
        <a:srgbClr val="B63F97"/>
      </a:accent6>
      <a:hlink>
        <a:srgbClr val="002776"/>
      </a:hlink>
      <a:folHlink>
        <a:srgbClr val="EA283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8A424A7F189544AA06D7843F89EE4E2" ma:contentTypeVersion="0" ma:contentTypeDescription="Create a new document." ma:contentTypeScope="" ma:versionID="9a9993aefb7f0a9a08175d8cd85f4a62">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999C5D-2372-4EC0-AF27-935C6D49438E}">
  <ds:schemaRefs>
    <ds:schemaRef ds:uri="http://purl.org/dc/elements/1.1/"/>
    <ds:schemaRef ds:uri="http://schemas.microsoft.com/office/2006/metadata/properties"/>
    <ds:schemaRef ds:uri="http://schemas.microsoft.com/office/2006/documentManagement/types"/>
    <ds:schemaRef ds:uri="http://www.w3.org/XML/1998/namespace"/>
    <ds:schemaRef ds:uri="http://schemas.openxmlformats.org/package/2006/metadata/core-properties"/>
    <ds:schemaRef ds:uri="http://purl.org/dc/dcmitype/"/>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13E27574-A198-4AC2-B3C7-880EA7F60709}">
  <ds:schemaRefs>
    <ds:schemaRef ds:uri="http://schemas.microsoft.com/sharepoint/v3/contenttype/forms"/>
  </ds:schemaRefs>
</ds:datastoreItem>
</file>

<file path=customXml/itemProps3.xml><?xml version="1.0" encoding="utf-8"?>
<ds:datastoreItem xmlns:ds="http://schemas.openxmlformats.org/officeDocument/2006/customXml" ds:itemID="{FD6BE249-C6EF-4B76-A202-19E2F1D2F7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19873</TotalTime>
  <Words>2624</Words>
  <Application>Microsoft Office PowerPoint</Application>
  <PresentationFormat>On-screen Show (16:9)</PresentationFormat>
  <Paragraphs>363</Paragraphs>
  <Slides>43</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Arial Narrow</vt:lpstr>
      <vt:lpstr>Calibri</vt:lpstr>
      <vt:lpstr>Cambria Math</vt:lpstr>
      <vt:lpstr>Gill Sans</vt:lpstr>
      <vt:lpstr>Lato Light</vt:lpstr>
      <vt:lpstr>Tahoma</vt:lpstr>
      <vt:lpstr>Wingdings</vt:lpstr>
      <vt:lpstr>GENERAL</vt:lpstr>
      <vt:lpstr>Recent advances in pile design, construction, monitoring and testing  Keynote ECSMGE 2019 - a revisit (2023) </vt:lpstr>
      <vt:lpstr>Inhoud</vt:lpstr>
      <vt:lpstr>Inhoud</vt:lpstr>
      <vt:lpstr>Codes en paalontwerp</vt:lpstr>
      <vt:lpstr>Codes en evolutie van de ontwerppraktijk</vt:lpstr>
      <vt:lpstr>Codes en evolutie van de ontwerppraktijk</vt:lpstr>
      <vt:lpstr>Codes en evolutie van de ontwerppraktijk</vt:lpstr>
      <vt:lpstr>Codes en evolutie van de ontwerppraktijk</vt:lpstr>
      <vt:lpstr>Codes en evolutie van de ontwerppraktijk</vt:lpstr>
      <vt:lpstr>Codes en evolutie van de ontwerppraktijk</vt:lpstr>
      <vt:lpstr>Codes en evolutie van de ontwerppraktijk</vt:lpstr>
      <vt:lpstr>PowerPoint Presentation</vt:lpstr>
      <vt:lpstr>Paalconstructie</vt:lpstr>
      <vt:lpstr>Diepfunderingen constructie</vt:lpstr>
      <vt:lpstr>Enkele illustratieve cases</vt:lpstr>
      <vt:lpstr>CFA palen (avegaar)</vt:lpstr>
      <vt:lpstr>Antwerpen</vt:lpstr>
      <vt:lpstr>Grondverdringende schroefpalen</vt:lpstr>
      <vt:lpstr>Grondverdringende schroefpalen</vt:lpstr>
      <vt:lpstr>Grondverdringende schroefpalen</vt:lpstr>
      <vt:lpstr>Grondverdringende schroefpalen</vt:lpstr>
      <vt:lpstr>Geboorde palen</vt:lpstr>
      <vt:lpstr>Boorpalen</vt:lpstr>
      <vt:lpstr>Bored piles</vt:lpstr>
      <vt:lpstr>Paalconstructie</vt:lpstr>
      <vt:lpstr>Vooruitgang in testen</vt:lpstr>
      <vt:lpstr>Vooruitgang in testen</vt:lpstr>
      <vt:lpstr>Antwerpen</vt:lpstr>
      <vt:lpstr>De ontwikkeling van de digitale omgeving en big data </vt:lpstr>
      <vt:lpstr>De ontwikkeling van de digitale omgeving en big data </vt:lpstr>
      <vt:lpstr>Kunnen we codes en recente technologische ontwikkelingen/ERVARING op elkaar afstemmen??</vt:lpstr>
      <vt:lpstr>Technologische ontwikkelingen en ontwerpcodes op elkaar afstemmen</vt:lpstr>
      <vt:lpstr>Technologische ontwikkelingen en ontwerpcodes op elkaar afstemmen</vt:lpstr>
      <vt:lpstr>Technologische ontwikkelingen en ontwerpcodes op elkaar afstemmen</vt:lpstr>
      <vt:lpstr>Technologische ontwikkelingen en ontwerpcodes op elkaar afstemmen</vt:lpstr>
      <vt:lpstr>Technologische ontwikkelingen en ontwerpcodes op elkaar afstemmen</vt:lpstr>
      <vt:lpstr>Technologische ontwikkelingen en ontwerpcodes op elkaar afstemmen</vt:lpstr>
      <vt:lpstr>conclusie</vt:lpstr>
      <vt:lpstr>Conclusie</vt:lpstr>
      <vt:lpstr>PowerPoint Presentation</vt:lpstr>
      <vt:lpstr>Conclusie</vt:lpstr>
      <vt:lpstr>PowerPoint Presentation</vt:lpstr>
      <vt:lpstr>Bedankt voor jullie aandacht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Van Laer</dc:creator>
  <cp:lastModifiedBy>Bottiau, Maurice</cp:lastModifiedBy>
  <cp:revision>169</cp:revision>
  <dcterms:created xsi:type="dcterms:W3CDTF">2015-12-03T12:03:39Z</dcterms:created>
  <dcterms:modified xsi:type="dcterms:W3CDTF">2023-11-14T07:28:33Z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0x01010098A424A7F189544AA06D7843F89EE4E2</vt:lpwstr>
  </property>
  <property fmtid="{D5CDD505-2E9C-101B-9397-08002B2CF9AE}" pid="3" name="_dlc_DocIdItemGuid">
    <vt:lpwstr>9c8081c6-cd2a-4cdd-a69e-576bd7db37dc</vt:lpwstr>
  </property>
</Properties>
</file>