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5"/>
  </p:sldMasterIdLst>
  <p:notesMasterIdLst>
    <p:notesMasterId r:id="rId28"/>
  </p:notesMasterIdLst>
  <p:handoutMasterIdLst>
    <p:handoutMasterId r:id="rId29"/>
  </p:handoutMasterIdLst>
  <p:sldIdLst>
    <p:sldId id="257" r:id="rId6"/>
    <p:sldId id="306" r:id="rId7"/>
    <p:sldId id="310" r:id="rId8"/>
    <p:sldId id="316" r:id="rId9"/>
    <p:sldId id="317" r:id="rId10"/>
    <p:sldId id="309" r:id="rId11"/>
    <p:sldId id="319" r:id="rId12"/>
    <p:sldId id="311" r:id="rId13"/>
    <p:sldId id="321" r:id="rId14"/>
    <p:sldId id="322" r:id="rId15"/>
    <p:sldId id="323" r:id="rId16"/>
    <p:sldId id="324" r:id="rId17"/>
    <p:sldId id="326" r:id="rId18"/>
    <p:sldId id="313" r:id="rId19"/>
    <p:sldId id="330" r:id="rId20"/>
    <p:sldId id="331" r:id="rId21"/>
    <p:sldId id="334" r:id="rId22"/>
    <p:sldId id="314" r:id="rId23"/>
    <p:sldId id="327" r:id="rId24"/>
    <p:sldId id="328" r:id="rId25"/>
    <p:sldId id="332" r:id="rId26"/>
    <p:sldId id="333" r:id="rId27"/>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bert van den Braak" initials="WAJ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C6C2C8"/>
    <a:srgbClr val="ACAAB1"/>
    <a:srgbClr val="00822D"/>
    <a:srgbClr val="E8DD10"/>
    <a:srgbClr val="FDCA00"/>
    <a:srgbClr val="7DB713"/>
    <a:srgbClr val="C1D533"/>
    <a:srgbClr val="00822E"/>
    <a:srgbClr val="E600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40" autoAdjust="0"/>
    <p:restoredTop sz="84724" autoAdjust="0"/>
  </p:normalViewPr>
  <p:slideViewPr>
    <p:cSldViewPr snapToObjects="1" showGuides="1">
      <p:cViewPr varScale="1">
        <p:scale>
          <a:sx n="127" d="100"/>
          <a:sy n="127" d="100"/>
        </p:scale>
        <p:origin x="1476"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p:scale>
          <a:sx n="140" d="100"/>
          <a:sy n="140" d="100"/>
        </p:scale>
        <p:origin x="4680" y="-13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6672" y="230982"/>
            <a:ext cx="5040560" cy="458788"/>
          </a:xfrm>
          <a:prstGeom prst="rect">
            <a:avLst/>
          </a:prstGeom>
        </p:spPr>
        <p:txBody>
          <a:bodyPr vert="horz" lIns="0" tIns="0" rIns="0" bIns="0" rtlCol="0"/>
          <a:lstStyle>
            <a:lvl1pPr algn="l">
              <a:defRPr sz="1200"/>
            </a:lvl1pPr>
          </a:lstStyle>
          <a:p>
            <a:endParaRPr lang="nl-NL" dirty="0">
              <a:latin typeface="Arial" charset="0"/>
            </a:endParaRPr>
          </a:p>
        </p:txBody>
      </p:sp>
      <p:sp>
        <p:nvSpPr>
          <p:cNvPr id="3" name="Tijdelijke aanduiding voor datum 2"/>
          <p:cNvSpPr>
            <a:spLocks noGrp="1"/>
          </p:cNvSpPr>
          <p:nvPr>
            <p:ph type="dt" sz="quarter" idx="1"/>
          </p:nvPr>
        </p:nvSpPr>
        <p:spPr>
          <a:xfrm>
            <a:off x="3451660" y="229394"/>
            <a:ext cx="2971800" cy="458788"/>
          </a:xfrm>
          <a:prstGeom prst="rect">
            <a:avLst/>
          </a:prstGeom>
        </p:spPr>
        <p:txBody>
          <a:bodyPr vert="horz" lIns="0" tIns="0" rIns="0" bIns="0" rtlCol="0"/>
          <a:lstStyle>
            <a:lvl1pPr algn="r">
              <a:defRPr sz="1200"/>
            </a:lvl1pPr>
          </a:lstStyle>
          <a:p>
            <a:fld id="{13F94FCE-88E1-7C4D-AC49-E8FEE0841165}" type="datetimeFigureOut">
              <a:rPr lang="nl-NL" smtClean="0">
                <a:latin typeface="Arial" charset="0"/>
              </a:rPr>
              <a:t>7-11-2023</a:t>
            </a:fld>
            <a:endParaRPr lang="nl-NL" dirty="0">
              <a:latin typeface="Arial" charset="0"/>
            </a:endParaRPr>
          </a:p>
        </p:txBody>
      </p:sp>
      <p:sp>
        <p:nvSpPr>
          <p:cNvPr id="6" name="Rechthoek 7"/>
          <p:cNvSpPr/>
          <p:nvPr/>
        </p:nvSpPr>
        <p:spPr>
          <a:xfrm>
            <a:off x="1949201" y="8689665"/>
            <a:ext cx="792000" cy="66229"/>
          </a:xfrm>
          <a:custGeom>
            <a:avLst/>
            <a:gdLst>
              <a:gd name="connsiteX0" fmla="*/ 0 w 2367610"/>
              <a:gd name="connsiteY0" fmla="*/ 0 h 288000"/>
              <a:gd name="connsiteX1" fmla="*/ 2367610 w 2367610"/>
              <a:gd name="connsiteY1" fmla="*/ 0 h 288000"/>
              <a:gd name="connsiteX2" fmla="*/ 2367610 w 2367610"/>
              <a:gd name="connsiteY2" fmla="*/ 288000 h 288000"/>
              <a:gd name="connsiteX3" fmla="*/ 0 w 2367610"/>
              <a:gd name="connsiteY3" fmla="*/ 288000 h 288000"/>
              <a:gd name="connsiteX4" fmla="*/ 0 w 2367610"/>
              <a:gd name="connsiteY4" fmla="*/ 0 h 288000"/>
              <a:gd name="connsiteX0" fmla="*/ 57150 w 2424760"/>
              <a:gd name="connsiteY0" fmla="*/ 0 h 288000"/>
              <a:gd name="connsiteX1" fmla="*/ 2424760 w 2424760"/>
              <a:gd name="connsiteY1" fmla="*/ 0 h 288000"/>
              <a:gd name="connsiteX2" fmla="*/ 2424760 w 2424760"/>
              <a:gd name="connsiteY2" fmla="*/ 288000 h 288000"/>
              <a:gd name="connsiteX3" fmla="*/ 0 w 2424760"/>
              <a:gd name="connsiteY3" fmla="*/ 288000 h 288000"/>
              <a:gd name="connsiteX4" fmla="*/ 57150 w 2424760"/>
              <a:gd name="connsiteY4" fmla="*/ 0 h 288000"/>
              <a:gd name="connsiteX0" fmla="*/ 57150 w 2424760"/>
              <a:gd name="connsiteY0" fmla="*/ 0 h 288000"/>
              <a:gd name="connsiteX1" fmla="*/ 2424760 w 2424760"/>
              <a:gd name="connsiteY1" fmla="*/ 0 h 288000"/>
              <a:gd name="connsiteX2" fmla="*/ 2361260 w 2424760"/>
              <a:gd name="connsiteY2" fmla="*/ 288000 h 288000"/>
              <a:gd name="connsiteX3" fmla="*/ 0 w 2424760"/>
              <a:gd name="connsiteY3" fmla="*/ 288000 h 288000"/>
              <a:gd name="connsiteX4" fmla="*/ 57150 w 2424760"/>
              <a:gd name="connsiteY4" fmla="*/ 0 h 28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760" h="288000">
                <a:moveTo>
                  <a:pt x="57150" y="0"/>
                </a:moveTo>
                <a:lnTo>
                  <a:pt x="2424760" y="0"/>
                </a:lnTo>
                <a:lnTo>
                  <a:pt x="2361260" y="288000"/>
                </a:lnTo>
                <a:lnTo>
                  <a:pt x="0" y="288000"/>
                </a:lnTo>
                <a:lnTo>
                  <a:pt x="5715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8"/>
          <p:cNvSpPr/>
          <p:nvPr/>
        </p:nvSpPr>
        <p:spPr>
          <a:xfrm>
            <a:off x="3791738" y="8689665"/>
            <a:ext cx="429886" cy="66229"/>
          </a:xfrm>
          <a:custGeom>
            <a:avLst/>
            <a:gdLst>
              <a:gd name="connsiteX0" fmla="*/ 0 w 1815412"/>
              <a:gd name="connsiteY0" fmla="*/ 0 h 288000"/>
              <a:gd name="connsiteX1" fmla="*/ 1815412 w 1815412"/>
              <a:gd name="connsiteY1" fmla="*/ 0 h 288000"/>
              <a:gd name="connsiteX2" fmla="*/ 1815412 w 1815412"/>
              <a:gd name="connsiteY2" fmla="*/ 288000 h 288000"/>
              <a:gd name="connsiteX3" fmla="*/ 0 w 1815412"/>
              <a:gd name="connsiteY3" fmla="*/ 288000 h 288000"/>
              <a:gd name="connsiteX4" fmla="*/ 0 w 1815412"/>
              <a:gd name="connsiteY4" fmla="*/ 0 h 288000"/>
              <a:gd name="connsiteX0" fmla="*/ 53975 w 1869387"/>
              <a:gd name="connsiteY0" fmla="*/ 0 h 288000"/>
              <a:gd name="connsiteX1" fmla="*/ 1869387 w 1869387"/>
              <a:gd name="connsiteY1" fmla="*/ 0 h 288000"/>
              <a:gd name="connsiteX2" fmla="*/ 1869387 w 1869387"/>
              <a:gd name="connsiteY2" fmla="*/ 288000 h 288000"/>
              <a:gd name="connsiteX3" fmla="*/ 0 w 1869387"/>
              <a:gd name="connsiteY3" fmla="*/ 288000 h 288000"/>
              <a:gd name="connsiteX4" fmla="*/ 53975 w 1869387"/>
              <a:gd name="connsiteY4" fmla="*/ 0 h 288000"/>
              <a:gd name="connsiteX0" fmla="*/ 53975 w 1869387"/>
              <a:gd name="connsiteY0" fmla="*/ 0 h 288000"/>
              <a:gd name="connsiteX1" fmla="*/ 1869387 w 1869387"/>
              <a:gd name="connsiteY1" fmla="*/ 0 h 288000"/>
              <a:gd name="connsiteX2" fmla="*/ 1805887 w 1869387"/>
              <a:gd name="connsiteY2" fmla="*/ 288000 h 288000"/>
              <a:gd name="connsiteX3" fmla="*/ 0 w 1869387"/>
              <a:gd name="connsiteY3" fmla="*/ 288000 h 288000"/>
              <a:gd name="connsiteX4" fmla="*/ 53975 w 1869387"/>
              <a:gd name="connsiteY4" fmla="*/ 0 h 288000"/>
              <a:gd name="connsiteX0" fmla="*/ 53975 w 1869387"/>
              <a:gd name="connsiteY0" fmla="*/ 0 h 288000"/>
              <a:gd name="connsiteX1" fmla="*/ 1869387 w 1869387"/>
              <a:gd name="connsiteY1" fmla="*/ 0 h 288000"/>
              <a:gd name="connsiteX2" fmla="*/ 1821762 w 1869387"/>
              <a:gd name="connsiteY2" fmla="*/ 288000 h 288000"/>
              <a:gd name="connsiteX3" fmla="*/ 0 w 1869387"/>
              <a:gd name="connsiteY3" fmla="*/ 288000 h 288000"/>
              <a:gd name="connsiteX4" fmla="*/ 53975 w 1869387"/>
              <a:gd name="connsiteY4" fmla="*/ 0 h 28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387" h="288000">
                <a:moveTo>
                  <a:pt x="53975" y="0"/>
                </a:moveTo>
                <a:lnTo>
                  <a:pt x="1869387" y="0"/>
                </a:lnTo>
                <a:lnTo>
                  <a:pt x="1821762" y="288000"/>
                </a:lnTo>
                <a:lnTo>
                  <a:pt x="0" y="288000"/>
                </a:lnTo>
                <a:lnTo>
                  <a:pt x="53975"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13"/>
          <p:cNvSpPr/>
          <p:nvPr/>
        </p:nvSpPr>
        <p:spPr>
          <a:xfrm>
            <a:off x="2673656" y="8876848"/>
            <a:ext cx="1080000" cy="15632"/>
          </a:xfrm>
          <a:custGeom>
            <a:avLst/>
            <a:gdLst>
              <a:gd name="connsiteX0" fmla="*/ 0 w 3150000"/>
              <a:gd name="connsiteY0" fmla="*/ 0 h 64800"/>
              <a:gd name="connsiteX1" fmla="*/ 3150000 w 3150000"/>
              <a:gd name="connsiteY1" fmla="*/ 0 h 64800"/>
              <a:gd name="connsiteX2" fmla="*/ 3150000 w 3150000"/>
              <a:gd name="connsiteY2" fmla="*/ 64800 h 64800"/>
              <a:gd name="connsiteX3" fmla="*/ 0 w 3150000"/>
              <a:gd name="connsiteY3" fmla="*/ 64800 h 64800"/>
              <a:gd name="connsiteX4" fmla="*/ 0 w 3150000"/>
              <a:gd name="connsiteY4" fmla="*/ 0 h 64800"/>
              <a:gd name="connsiteX0" fmla="*/ 12700 w 3162700"/>
              <a:gd name="connsiteY0" fmla="*/ 0 h 67975"/>
              <a:gd name="connsiteX1" fmla="*/ 3162700 w 3162700"/>
              <a:gd name="connsiteY1" fmla="*/ 0 h 67975"/>
              <a:gd name="connsiteX2" fmla="*/ 3162700 w 3162700"/>
              <a:gd name="connsiteY2" fmla="*/ 64800 h 67975"/>
              <a:gd name="connsiteX3" fmla="*/ 0 w 3162700"/>
              <a:gd name="connsiteY3" fmla="*/ 67975 h 67975"/>
              <a:gd name="connsiteX4" fmla="*/ 12700 w 3162700"/>
              <a:gd name="connsiteY4" fmla="*/ 0 h 67975"/>
              <a:gd name="connsiteX0" fmla="*/ 12700 w 3162700"/>
              <a:gd name="connsiteY0" fmla="*/ 0 h 67975"/>
              <a:gd name="connsiteX1" fmla="*/ 3162700 w 3162700"/>
              <a:gd name="connsiteY1" fmla="*/ 0 h 67975"/>
              <a:gd name="connsiteX2" fmla="*/ 3137300 w 3162700"/>
              <a:gd name="connsiteY2" fmla="*/ 67975 h 67975"/>
              <a:gd name="connsiteX3" fmla="*/ 0 w 3162700"/>
              <a:gd name="connsiteY3" fmla="*/ 67975 h 67975"/>
              <a:gd name="connsiteX4" fmla="*/ 12700 w 3162700"/>
              <a:gd name="connsiteY4" fmla="*/ 0 h 67975"/>
              <a:gd name="connsiteX0" fmla="*/ 12700 w 3162700"/>
              <a:gd name="connsiteY0" fmla="*/ 0 h 67975"/>
              <a:gd name="connsiteX1" fmla="*/ 3162700 w 3162700"/>
              <a:gd name="connsiteY1" fmla="*/ 0 h 67975"/>
              <a:gd name="connsiteX2" fmla="*/ 3153175 w 3162700"/>
              <a:gd name="connsiteY2" fmla="*/ 67975 h 67975"/>
              <a:gd name="connsiteX3" fmla="*/ 0 w 3162700"/>
              <a:gd name="connsiteY3" fmla="*/ 67975 h 67975"/>
              <a:gd name="connsiteX4" fmla="*/ 12700 w 3162700"/>
              <a:gd name="connsiteY4" fmla="*/ 0 h 6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700" h="67975">
                <a:moveTo>
                  <a:pt x="12700" y="0"/>
                </a:moveTo>
                <a:lnTo>
                  <a:pt x="3162700" y="0"/>
                </a:lnTo>
                <a:lnTo>
                  <a:pt x="3153175" y="67975"/>
                </a:lnTo>
                <a:lnTo>
                  <a:pt x="0" y="67975"/>
                </a:lnTo>
                <a:lnTo>
                  <a:pt x="1270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14"/>
          <p:cNvSpPr/>
          <p:nvPr/>
        </p:nvSpPr>
        <p:spPr>
          <a:xfrm>
            <a:off x="4293632" y="8876848"/>
            <a:ext cx="4824000" cy="14902"/>
          </a:xfrm>
          <a:custGeom>
            <a:avLst/>
            <a:gdLst>
              <a:gd name="connsiteX0" fmla="*/ 0 w 7146000"/>
              <a:gd name="connsiteY0" fmla="*/ 0 h 64800"/>
              <a:gd name="connsiteX1" fmla="*/ 7146000 w 7146000"/>
              <a:gd name="connsiteY1" fmla="*/ 0 h 64800"/>
              <a:gd name="connsiteX2" fmla="*/ 7146000 w 7146000"/>
              <a:gd name="connsiteY2" fmla="*/ 64800 h 64800"/>
              <a:gd name="connsiteX3" fmla="*/ 0 w 7146000"/>
              <a:gd name="connsiteY3" fmla="*/ 64800 h 64800"/>
              <a:gd name="connsiteX4" fmla="*/ 0 w 7146000"/>
              <a:gd name="connsiteY4" fmla="*/ 0 h 64800"/>
              <a:gd name="connsiteX0" fmla="*/ 15875 w 7161875"/>
              <a:gd name="connsiteY0" fmla="*/ 0 h 64800"/>
              <a:gd name="connsiteX1" fmla="*/ 7161875 w 7161875"/>
              <a:gd name="connsiteY1" fmla="*/ 0 h 64800"/>
              <a:gd name="connsiteX2" fmla="*/ 7161875 w 7161875"/>
              <a:gd name="connsiteY2" fmla="*/ 64800 h 64800"/>
              <a:gd name="connsiteX3" fmla="*/ 0 w 7161875"/>
              <a:gd name="connsiteY3" fmla="*/ 64800 h 64800"/>
              <a:gd name="connsiteX4" fmla="*/ 15875 w 7161875"/>
              <a:gd name="connsiteY4" fmla="*/ 0 h 64800"/>
              <a:gd name="connsiteX0" fmla="*/ 15875 w 7161875"/>
              <a:gd name="connsiteY0" fmla="*/ 0 h 64800"/>
              <a:gd name="connsiteX1" fmla="*/ 7161875 w 7161875"/>
              <a:gd name="connsiteY1" fmla="*/ 0 h 64800"/>
              <a:gd name="connsiteX2" fmla="*/ 7146000 w 7161875"/>
              <a:gd name="connsiteY2" fmla="*/ 64800 h 64800"/>
              <a:gd name="connsiteX3" fmla="*/ 0 w 7161875"/>
              <a:gd name="connsiteY3" fmla="*/ 64800 h 64800"/>
              <a:gd name="connsiteX4" fmla="*/ 15875 w 7161875"/>
              <a:gd name="connsiteY4" fmla="*/ 0 h 6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1875" h="64800">
                <a:moveTo>
                  <a:pt x="15875" y="0"/>
                </a:moveTo>
                <a:lnTo>
                  <a:pt x="7161875" y="0"/>
                </a:lnTo>
                <a:lnTo>
                  <a:pt x="7146000" y="64800"/>
                </a:lnTo>
                <a:lnTo>
                  <a:pt x="0" y="64800"/>
                </a:lnTo>
                <a:lnTo>
                  <a:pt x="15875"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18"/>
          <p:cNvSpPr/>
          <p:nvPr/>
        </p:nvSpPr>
        <p:spPr>
          <a:xfrm>
            <a:off x="-78395" y="8876848"/>
            <a:ext cx="1059659" cy="14902"/>
          </a:xfrm>
          <a:custGeom>
            <a:avLst/>
            <a:gdLst>
              <a:gd name="connsiteX0" fmla="*/ 0 w 4608000"/>
              <a:gd name="connsiteY0" fmla="*/ 0 h 64800"/>
              <a:gd name="connsiteX1" fmla="*/ 4608000 w 4608000"/>
              <a:gd name="connsiteY1" fmla="*/ 0 h 64800"/>
              <a:gd name="connsiteX2" fmla="*/ 4608000 w 4608000"/>
              <a:gd name="connsiteY2" fmla="*/ 64800 h 64800"/>
              <a:gd name="connsiteX3" fmla="*/ 0 w 4608000"/>
              <a:gd name="connsiteY3" fmla="*/ 64800 h 64800"/>
              <a:gd name="connsiteX4" fmla="*/ 0 w 4608000"/>
              <a:gd name="connsiteY4" fmla="*/ 0 h 64800"/>
              <a:gd name="connsiteX0" fmla="*/ 0 w 4608000"/>
              <a:gd name="connsiteY0" fmla="*/ 0 h 64800"/>
              <a:gd name="connsiteX1" fmla="*/ 4608000 w 4608000"/>
              <a:gd name="connsiteY1" fmla="*/ 0 h 64800"/>
              <a:gd name="connsiteX2" fmla="*/ 4563550 w 4608000"/>
              <a:gd name="connsiteY2" fmla="*/ 61625 h 64800"/>
              <a:gd name="connsiteX3" fmla="*/ 0 w 4608000"/>
              <a:gd name="connsiteY3" fmla="*/ 64800 h 64800"/>
              <a:gd name="connsiteX4" fmla="*/ 0 w 4608000"/>
              <a:gd name="connsiteY4" fmla="*/ 0 h 64800"/>
              <a:gd name="connsiteX0" fmla="*/ 0 w 4608000"/>
              <a:gd name="connsiteY0" fmla="*/ 0 h 64800"/>
              <a:gd name="connsiteX1" fmla="*/ 4608000 w 4608000"/>
              <a:gd name="connsiteY1" fmla="*/ 0 h 64800"/>
              <a:gd name="connsiteX2" fmla="*/ 4579425 w 4608000"/>
              <a:gd name="connsiteY2" fmla="*/ 61625 h 64800"/>
              <a:gd name="connsiteX3" fmla="*/ 0 w 4608000"/>
              <a:gd name="connsiteY3" fmla="*/ 64800 h 64800"/>
              <a:gd name="connsiteX4" fmla="*/ 0 w 4608000"/>
              <a:gd name="connsiteY4" fmla="*/ 0 h 6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000" h="64800">
                <a:moveTo>
                  <a:pt x="0" y="0"/>
                </a:moveTo>
                <a:lnTo>
                  <a:pt x="4608000" y="0"/>
                </a:lnTo>
                <a:lnTo>
                  <a:pt x="4579425" y="61625"/>
                </a:lnTo>
                <a:lnTo>
                  <a:pt x="0" y="6480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9841" y="8516081"/>
            <a:ext cx="1126680" cy="242386"/>
          </a:xfrm>
          <a:prstGeom prst="rect">
            <a:avLst/>
          </a:prstGeom>
        </p:spPr>
      </p:pic>
      <p:sp>
        <p:nvSpPr>
          <p:cNvPr id="13" name="Tijdelijke aanduiding voor dianummer 4"/>
          <p:cNvSpPr txBox="1">
            <a:spLocks/>
          </p:cNvSpPr>
          <p:nvPr/>
        </p:nvSpPr>
        <p:spPr>
          <a:xfrm>
            <a:off x="5229200" y="8316416"/>
            <a:ext cx="1194260" cy="458787"/>
          </a:xfrm>
          <a:prstGeom prst="rect">
            <a:avLst/>
          </a:prstGeom>
        </p:spPr>
        <p:txBody>
          <a:bodyPr vert="horz" lIns="0" tIns="0" rIns="0" bIns="0" rtlCol="0" anchor="b"/>
          <a:lstStyle>
            <a:defPPr>
              <a:defRPr lang="nl-NL"/>
            </a:defPPr>
            <a:lvl1pPr marL="0" algn="r"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C46F5DC-8175-694F-86AA-6CC7BD974F1A}" type="slidenum">
              <a:rPr lang="nl-NL" smtClean="0">
                <a:latin typeface="Arial" charset="0"/>
              </a:rPr>
              <a:pPr/>
              <a:t>‹nr.›</a:t>
            </a:fld>
            <a:endParaRPr lang="nl-NL" dirty="0">
              <a:latin typeface="Arial" charset="0"/>
            </a:endParaRPr>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2C507-AB66-064B-85D9-9B533BD8047E}" type="datetimeFigureOut">
              <a:rPr lang="nl-NL" smtClean="0"/>
              <a:t>7-11-2023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B6035-115A-7F4D-966D-A174921C2B9D}" type="slidenum">
              <a:rPr lang="nl-NL" smtClean="0"/>
              <a:t>‹nr.›</a:t>
            </a:fld>
            <a:endParaRPr lang="nl-NL"/>
          </a:p>
        </p:txBody>
      </p:sp>
    </p:spTree>
    <p:extLst>
      <p:ext uri="{BB962C8B-B14F-4D97-AF65-F5344CB8AC3E}">
        <p14:creationId xmlns:p14="http://schemas.microsoft.com/office/powerpoint/2010/main" val="463085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ik ben …</a:t>
            </a:r>
          </a:p>
          <a:p>
            <a:r>
              <a:rPr lang="nl-NL" dirty="0"/>
              <a:t>Presentatie: De geotechnische staat van de spoorbaan in Nederland</a:t>
            </a:r>
          </a:p>
          <a:p>
            <a:r>
              <a:rPr lang="nl-NL" dirty="0"/>
              <a:t>Hoe wij ons kop boven het maaiveld uitsteken om meer inzicht te krijgen in </a:t>
            </a:r>
            <a:r>
              <a:rPr lang="nl-NL" dirty="0" err="1"/>
              <a:t>oa</a:t>
            </a:r>
            <a:r>
              <a:rPr lang="nl-NL" dirty="0"/>
              <a:t>. de stabiliteit van de spoorbaan</a:t>
            </a:r>
          </a:p>
        </p:txBody>
      </p:sp>
      <p:sp>
        <p:nvSpPr>
          <p:cNvPr id="4" name="Tijdelijke aanduiding voor dianummer 3"/>
          <p:cNvSpPr>
            <a:spLocks noGrp="1"/>
          </p:cNvSpPr>
          <p:nvPr>
            <p:ph type="sldNum" sz="quarter" idx="10"/>
          </p:nvPr>
        </p:nvSpPr>
        <p:spPr/>
        <p:txBody>
          <a:bodyPr/>
          <a:lstStyle/>
          <a:p>
            <a:fld id="{1AAB6035-115A-7F4D-966D-A174921C2B9D}" type="slidenum">
              <a:rPr lang="nl-NL" smtClean="0"/>
              <a:t>0</a:t>
            </a:fld>
            <a:endParaRPr lang="nl-NL"/>
          </a:p>
        </p:txBody>
      </p:sp>
    </p:spTree>
    <p:extLst>
      <p:ext uri="{BB962C8B-B14F-4D97-AF65-F5344CB8AC3E}">
        <p14:creationId xmlns:p14="http://schemas.microsoft.com/office/powerpoint/2010/main" val="1227071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Soms ging het mis zoals in Weesp 1918 (beging Geotechniek in Nederland)</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9</a:t>
            </a:fld>
            <a:endParaRPr lang="nl-NL"/>
          </a:p>
        </p:txBody>
      </p:sp>
    </p:spTree>
    <p:extLst>
      <p:ext uri="{BB962C8B-B14F-4D97-AF65-F5344CB8AC3E}">
        <p14:creationId xmlns:p14="http://schemas.microsoft.com/office/powerpoint/2010/main" val="60025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Vaker kwam men uit met herstel, bv. houten kistdam constructie Moordrecht (een ander keuze dan we nu mogelijk zouden maken)</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10</a:t>
            </a:fld>
            <a:endParaRPr lang="nl-NL"/>
          </a:p>
        </p:txBody>
      </p:sp>
    </p:spTree>
    <p:extLst>
      <p:ext uri="{BB962C8B-B14F-4D97-AF65-F5344CB8AC3E}">
        <p14:creationId xmlns:p14="http://schemas.microsoft.com/office/powerpoint/2010/main" val="225650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Geotechniek is ondergeschoven kindje in veel ontwerpen en geotechnische gegevens zijn veelal kwijt geraakt. Of toch niet? </a:t>
            </a:r>
          </a:p>
          <a:p>
            <a:r>
              <a:rPr lang="nl-NL" dirty="0"/>
              <a:t>Op het eerste gezicht lijken er maar heel beperkt gegevens beschikbaar, binnen ProRail is veel verloren gegaan. Maar niet alles is verdwenen in ‘de blauwe bak’ verschillende bureaus hebben onderzoeken bewaard, bestekken zijn op genomen in landelijke, provinciale en gemeente archieven, die proberen we nu weer boven water te krijgen en digitaal te archiveren.</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11</a:t>
            </a:fld>
            <a:endParaRPr lang="nl-NL"/>
          </a:p>
        </p:txBody>
      </p:sp>
    </p:spTree>
    <p:extLst>
      <p:ext uri="{BB962C8B-B14F-4D97-AF65-F5344CB8AC3E}">
        <p14:creationId xmlns:p14="http://schemas.microsoft.com/office/powerpoint/2010/main" val="1650953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mj-lt"/>
              <a:buNone/>
            </a:pPr>
            <a:r>
              <a:rPr lang="nl-NL" sz="1800" dirty="0">
                <a:effectLst/>
                <a:latin typeface="Arial" panose="020B0604020202020204" pitchFamily="34" charset="0"/>
                <a:ea typeface="Calibri" panose="020F0502020204030204" pitchFamily="34" charset="0"/>
                <a:cs typeface="Arial" panose="020B0604020202020204" pitchFamily="34" charset="0"/>
              </a:rPr>
              <a:t>Maar met enkel informatie zijn we er niet, Het Programma baanlichaam is opgezet om op basis van met in eerste instantie bestaande gegevens de huidige staat van de baanlichamen te onderzoeken. Middels 4 werkstromen.</a:t>
            </a:r>
          </a:p>
          <a:p>
            <a:pPr marL="342900" lvl="0" indent="-342900">
              <a:lnSpc>
                <a:spcPct val="107000"/>
              </a:lnSpc>
              <a:buFont typeface="+mj-lt"/>
              <a:buAutoNum type="arabicPeriod"/>
            </a:pPr>
            <a:r>
              <a:rPr lang="nl-NL" sz="1800" dirty="0">
                <a:effectLst/>
                <a:latin typeface="Arial" panose="020B0604020202020204" pitchFamily="34" charset="0"/>
                <a:ea typeface="Calibri" panose="020F0502020204030204" pitchFamily="34" charset="0"/>
                <a:cs typeface="Arial" panose="020B0604020202020204" pitchFamily="34" charset="0"/>
              </a:rPr>
              <a:t>Opstellen risicokaarten; om projecten tijdig te kunnen adviseren en de risico’s en impact van klimaatverandering te kunnen beoordelen.</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nl-NL" sz="1800" dirty="0">
                <a:effectLst/>
                <a:latin typeface="Arial" panose="020B0604020202020204" pitchFamily="34" charset="0"/>
                <a:ea typeface="Calibri" panose="020F0502020204030204" pitchFamily="34" charset="0"/>
                <a:cs typeface="Arial" panose="020B0604020202020204" pitchFamily="34" charset="0"/>
              </a:rPr>
              <a:t>Verbeteren toetsmethode; de vigerende richtlijn wordt door geotechnisch specialisten conservatief bevonden, maar een alternatieve (simpele) methode bestaat nog niet.</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nl-NL" sz="1800" dirty="0">
                <a:effectLst/>
                <a:latin typeface="Arial" panose="020B0604020202020204" pitchFamily="34" charset="0"/>
                <a:ea typeface="Calibri" panose="020F0502020204030204" pitchFamily="34" charset="0"/>
                <a:cs typeface="Arial" panose="020B0604020202020204" pitchFamily="34" charset="0"/>
              </a:rPr>
              <a:t>Ontwikkelen innovatieve maatregelen: op dit moment zijn damwanden en steunbermen de conventionele methoden om een baanlichaam te versterken, maar er zijn ook andere oplossingen toepasbaar in het spoor.</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nl-NL" sz="1800" dirty="0">
                <a:effectLst/>
                <a:latin typeface="Arial" panose="020B0604020202020204" pitchFamily="34" charset="0"/>
                <a:ea typeface="Calibri" panose="020F0502020204030204" pitchFamily="34" charset="0"/>
                <a:cs typeface="Arial" panose="020B0604020202020204" pitchFamily="34" charset="0"/>
              </a:rPr>
              <a:t>Uitrol van maatregelen; indien er aanleiding is, zullen maatregelen worden doorgevoerd.</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12</a:t>
            </a:fld>
            <a:endParaRPr lang="nl-NL"/>
          </a:p>
        </p:txBody>
      </p:sp>
    </p:spTree>
    <p:extLst>
      <p:ext uri="{BB962C8B-B14F-4D97-AF65-F5344CB8AC3E}">
        <p14:creationId xmlns:p14="http://schemas.microsoft.com/office/powerpoint/2010/main" val="2101014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Werkstroom 1: LNAB, Doen we niet alleen RH DHV, Arcadis, </a:t>
            </a:r>
            <a:r>
              <a:rPr lang="nl-NL" dirty="0" err="1"/>
              <a:t>Sweco</a:t>
            </a:r>
            <a:r>
              <a:rPr lang="nl-NL" dirty="0"/>
              <a:t>, WIBO + </a:t>
            </a:r>
            <a:r>
              <a:rPr lang="nl-NL" dirty="0" err="1"/>
              <a:t>Deltares</a:t>
            </a:r>
            <a:r>
              <a:rPr lang="nl-NL" dirty="0"/>
              <a:t> (voor ondersteuning tijdens tender en </a:t>
            </a:r>
            <a:r>
              <a:rPr lang="nl-NL"/>
              <a:t>voor kwaliteitsborging)</a:t>
            </a:r>
            <a:endParaRPr lang="nl-NL" dirty="0"/>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13</a:t>
            </a:fld>
            <a:endParaRPr lang="nl-NL"/>
          </a:p>
        </p:txBody>
      </p:sp>
    </p:spTree>
    <p:extLst>
      <p:ext uri="{BB962C8B-B14F-4D97-AF65-F5344CB8AC3E}">
        <p14:creationId xmlns:p14="http://schemas.microsoft.com/office/powerpoint/2010/main" val="771022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SOS om van bestaande gegevens (geologische kaart, </a:t>
            </a:r>
            <a:r>
              <a:rPr lang="nl-NL" dirty="0" err="1"/>
              <a:t>geomorfologische</a:t>
            </a:r>
            <a:r>
              <a:rPr lang="nl-NL" dirty="0"/>
              <a:t> kaart, info BRO, te komen tot Stochastische Ondergrond </a:t>
            </a:r>
            <a:r>
              <a:rPr lang="nl-NL" dirty="0" err="1"/>
              <a:t>Schematisatie</a:t>
            </a:r>
            <a:r>
              <a:rPr lang="nl-NL" dirty="0"/>
              <a:t>: of wel een kans dat een bepaalde grondopbouw kan voorkomen</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14</a:t>
            </a:fld>
            <a:endParaRPr lang="nl-NL"/>
          </a:p>
        </p:txBody>
      </p:sp>
    </p:spTree>
    <p:extLst>
      <p:ext uri="{BB962C8B-B14F-4D97-AF65-F5344CB8AC3E}">
        <p14:creationId xmlns:p14="http://schemas.microsoft.com/office/powerpoint/2010/main" val="2199670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een geautomatiseerde rekenslag waar ook andere bestaande gegevens voor zijn gebruikt (lekkers waterschappen +NHI+AHN) wordt voor ieder grondopbouw </a:t>
            </a:r>
            <a:r>
              <a:rPr lang="nl-NL" dirty="0" err="1"/>
              <a:t>senario</a:t>
            </a:r>
            <a:r>
              <a:rPr lang="nl-NL" dirty="0"/>
              <a:t> de stabiliteit bepaald. </a:t>
            </a:r>
          </a:p>
          <a:p>
            <a:r>
              <a:rPr lang="nl-NL" dirty="0"/>
              <a:t>Alles &gt; 1 </a:t>
            </a:r>
            <a:r>
              <a:rPr lang="nl-NL" dirty="0">
                <a:sym typeface="Wingdings" panose="05000000000000000000" pitchFamily="2" charset="2"/>
              </a:rPr>
              <a:t> donker groen,</a:t>
            </a:r>
          </a:p>
          <a:p>
            <a:r>
              <a:rPr lang="nl-NL" dirty="0">
                <a:sym typeface="Wingdings" panose="05000000000000000000" pitchFamily="2" charset="2"/>
              </a:rPr>
              <a:t>75% &gt; 1  lichtgroen</a:t>
            </a:r>
          </a:p>
          <a:p>
            <a:r>
              <a:rPr lang="nl-NL" dirty="0">
                <a:sym typeface="Wingdings" panose="05000000000000000000" pitchFamily="2" charset="2"/>
              </a:rPr>
              <a:t>75% &gt; 0,8  geel</a:t>
            </a:r>
          </a:p>
          <a:p>
            <a:r>
              <a:rPr lang="nl-NL" dirty="0">
                <a:sym typeface="Wingdings" panose="05000000000000000000" pitchFamily="2" charset="2"/>
              </a:rPr>
              <a:t>Rest  oranje</a:t>
            </a:r>
          </a:p>
          <a:p>
            <a:r>
              <a:rPr lang="nl-NL" dirty="0">
                <a:sym typeface="Wingdings" panose="05000000000000000000" pitchFamily="2" charset="2"/>
              </a:rPr>
              <a:t>Nog veel oranje, er is dus nog ruimte voor verbetering, GO maar ook input vanuit RESET</a:t>
            </a:r>
            <a:endParaRPr lang="nl-NL" dirty="0"/>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15</a:t>
            </a:fld>
            <a:endParaRPr lang="nl-NL"/>
          </a:p>
        </p:txBody>
      </p:sp>
    </p:spTree>
    <p:extLst>
      <p:ext uri="{BB962C8B-B14F-4D97-AF65-F5344CB8AC3E}">
        <p14:creationId xmlns:p14="http://schemas.microsoft.com/office/powerpoint/2010/main" val="27540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beter te kunnen toetsen is meer inzicht nodig in de berekeningsmethodes/ modeleringen van situaties. Daarom zijn 8 PhD’s aan de slag bij de TUD. Hun thema’s variëren van kunnen we meetmethoden verbeteren, kunnen we beter begrijpen wat er gebeurt tot kunnen we het beter uitrekenen/modeleren? Daarnaast is ook </a:t>
            </a:r>
            <a:r>
              <a:rPr lang="nl-NL" dirty="0" err="1"/>
              <a:t>Deltares</a:t>
            </a:r>
            <a:r>
              <a:rPr lang="nl-NL" dirty="0"/>
              <a:t> onderzoek aan het doen, om de lijm te vormen tussen praktijk en wetenschap. Om de praktijk niet uit het oog te verliezen is er een </a:t>
            </a:r>
            <a:r>
              <a:rPr lang="nl-NL" dirty="0" err="1"/>
              <a:t>Practise</a:t>
            </a:r>
            <a:r>
              <a:rPr lang="nl-NL" dirty="0"/>
              <a:t> board met daarin experts van ProRail/Ricardo en de 4 </a:t>
            </a:r>
            <a:r>
              <a:rPr lang="nl-NL" dirty="0" err="1"/>
              <a:t>IB’s</a:t>
            </a:r>
            <a:r>
              <a:rPr lang="nl-NL" dirty="0"/>
              <a:t> van de LNAB.</a:t>
            </a:r>
          </a:p>
          <a:p>
            <a:endParaRPr lang="nl-NL" dirty="0"/>
          </a:p>
          <a:p>
            <a:r>
              <a:rPr lang="nl-NL" dirty="0"/>
              <a:t>Eerste resultaat van </a:t>
            </a:r>
            <a:r>
              <a:rPr lang="nl-NL" dirty="0" err="1"/>
              <a:t>practise</a:t>
            </a:r>
            <a:r>
              <a:rPr lang="nl-NL" dirty="0"/>
              <a:t> board/</a:t>
            </a:r>
            <a:r>
              <a:rPr lang="nl-NL" dirty="0" err="1"/>
              <a:t>Deltares</a:t>
            </a:r>
            <a:r>
              <a:rPr lang="nl-NL" dirty="0"/>
              <a:t> is een aangepaste parametertabel voor de huidige situatie (niet voor onbelast/nieuwbouw)</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16</a:t>
            </a:fld>
            <a:endParaRPr lang="nl-NL"/>
          </a:p>
        </p:txBody>
      </p:sp>
    </p:spTree>
    <p:extLst>
      <p:ext uri="{BB962C8B-B14F-4D97-AF65-F5344CB8AC3E}">
        <p14:creationId xmlns:p14="http://schemas.microsoft.com/office/powerpoint/2010/main" val="360754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Belasting op de baan</a:t>
            </a:r>
          </a:p>
          <a:p>
            <a:r>
              <a:rPr lang="nl-NL" dirty="0"/>
              <a:t>Sterkte van het baanlichaam</a:t>
            </a:r>
          </a:p>
          <a:p>
            <a:r>
              <a:rPr lang="nl-NL" dirty="0"/>
              <a:t>Berekende betrouwbaarheid van het baanlichaam</a:t>
            </a:r>
          </a:p>
          <a:p>
            <a:endParaRPr lang="nl-NL" dirty="0"/>
          </a:p>
          <a:p>
            <a:r>
              <a:rPr lang="nl-NL" dirty="0"/>
              <a:t>Korte en langere termijn </a:t>
            </a:r>
            <a:r>
              <a:rPr lang="nl-NL" dirty="0">
                <a:sym typeface="Wingdings" panose="05000000000000000000" pitchFamily="2" charset="2"/>
              </a:rPr>
              <a:t> integratie in regelgeving</a:t>
            </a:r>
            <a:endParaRPr lang="nl-NL" dirty="0"/>
          </a:p>
          <a:p>
            <a:endParaRPr lang="nl-NL" dirty="0"/>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17</a:t>
            </a:fld>
            <a:endParaRPr lang="nl-NL"/>
          </a:p>
        </p:txBody>
      </p:sp>
    </p:spTree>
    <p:extLst>
      <p:ext uri="{BB962C8B-B14F-4D97-AF65-F5344CB8AC3E}">
        <p14:creationId xmlns:p14="http://schemas.microsoft.com/office/powerpoint/2010/main" val="1564106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ProRail staat als conservatief bekend,  er moet aan OVS worden voldaan, om tot meer oplossingen te komen die in het spoor getest zijn naast damwanden en steunbermen, daarom een proeftuin, nu geselecteerd tot 10 oplossingen, maar nog niets over te zeggen omdat de volgende fase uitloopt.</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18</a:t>
            </a:fld>
            <a:endParaRPr lang="nl-NL"/>
          </a:p>
        </p:txBody>
      </p:sp>
    </p:spTree>
    <p:extLst>
      <p:ext uri="{BB962C8B-B14F-4D97-AF65-F5344CB8AC3E}">
        <p14:creationId xmlns:p14="http://schemas.microsoft.com/office/powerpoint/2010/main" val="238486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Komende 20 minuten mee nemen in de wereld onder het spoor</a:t>
            </a:r>
          </a:p>
          <a:p>
            <a:r>
              <a:rPr lang="nl-NL" dirty="0"/>
              <a:t>En de onderzoeken die we daar voor hebben opgezet om vragen gericht op de toekomst te kunnen beantwoorden</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a:t>
            </a:fld>
            <a:endParaRPr lang="nl-NL"/>
          </a:p>
        </p:txBody>
      </p:sp>
    </p:spTree>
    <p:extLst>
      <p:ext uri="{BB962C8B-B14F-4D97-AF65-F5344CB8AC3E}">
        <p14:creationId xmlns:p14="http://schemas.microsoft.com/office/powerpoint/2010/main" val="633157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dan natuurlijk toepassen. Bij veranderingen aan/in de baan dienen altijd maatregelen te worden toegepast. Afhankelijk van de situatie kiezen we er voor om baanlichamen aan te passen of te monitoren wanneer dat nodig blijkt. </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19</a:t>
            </a:fld>
            <a:endParaRPr lang="nl-NL"/>
          </a:p>
        </p:txBody>
      </p:sp>
    </p:spTree>
    <p:extLst>
      <p:ext uri="{BB962C8B-B14F-4D97-AF65-F5344CB8AC3E}">
        <p14:creationId xmlns:p14="http://schemas.microsoft.com/office/powerpoint/2010/main" val="50430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Team voorstellen (Stephan, Agnes , Edward, Daan + Wilco als inhuurkracht)</a:t>
            </a:r>
          </a:p>
          <a:p>
            <a:r>
              <a:rPr lang="nl-NL" dirty="0"/>
              <a:t>Wij zijn van beleid/ regelgeving, ondersteuning projecten</a:t>
            </a:r>
          </a:p>
          <a:p>
            <a:r>
              <a:rPr lang="nl-NL" dirty="0"/>
              <a:t>Naast ons zijn er veel collega’s die regelmatig met geotechniek te maken hebben RSE, Vakspecialisten Baan, Inspecteurs, bouwmanagers enz. </a:t>
            </a:r>
          </a:p>
          <a:p>
            <a:endParaRPr lang="nl-NL" dirty="0"/>
          </a:p>
          <a:p>
            <a:r>
              <a:rPr lang="nl-NL" dirty="0"/>
              <a:t>Met dit team (beleid / regelgeving) krijgen we vragen over toekomstplannen, die we toetsen aan onze regelgeving</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2</a:t>
            </a:fld>
            <a:endParaRPr lang="nl-NL"/>
          </a:p>
        </p:txBody>
      </p:sp>
    </p:spTree>
    <p:extLst>
      <p:ext uri="{BB962C8B-B14F-4D97-AF65-F5344CB8AC3E}">
        <p14:creationId xmlns:p14="http://schemas.microsoft.com/office/powerpoint/2010/main" val="83973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in zaal zijn er bekend met deze/onze regelgeving?</a:t>
            </a:r>
          </a:p>
          <a:p>
            <a:r>
              <a:rPr lang="nl-NL" dirty="0"/>
              <a:t>Er zijn twee stukken die hiervoor veel worden gebruikt, OVS Baanlichaam en Geotechnieken RLN Beoordelen constructieve veiligheid bestaande Baanlichaam. Uiteraard zijn er nog meer waar geotechniek bij komt kijken (kunstwerken, drainage, funderingen van bovenleidingen). Maar deze zijn voor nu van belang.</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3</a:t>
            </a:fld>
            <a:endParaRPr lang="nl-NL"/>
          </a:p>
        </p:txBody>
      </p:sp>
    </p:spTree>
    <p:extLst>
      <p:ext uri="{BB962C8B-B14F-4D97-AF65-F5344CB8AC3E}">
        <p14:creationId xmlns:p14="http://schemas.microsoft.com/office/powerpoint/2010/main" val="2290838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Want op basis van deze regelgeving tonen we aan of we aantoonbaar op orde zijn nu en in de toekomst. Of dat dit nog niet lukt en we aantoonbaar in controle zijn (huidige situatie waar geen complicaties optreden). Voor een stap richting de toekomst willen we weten waar we nog niet aantoonbaar op orde zijn. Dit ook omdat er steeds meer noodzaak is ons richting toekomst aan te passen.</a:t>
            </a:r>
          </a:p>
          <a:p>
            <a:endParaRPr lang="nl-NL" dirty="0"/>
          </a:p>
          <a:p>
            <a:r>
              <a:rPr lang="nl-NL" sz="1200" dirty="0"/>
              <a:t>Aantoonbaar in controle </a:t>
            </a:r>
          </a:p>
          <a:p>
            <a:pPr marL="0" indent="0">
              <a:buNone/>
            </a:pPr>
            <a:r>
              <a:rPr lang="nl-NL" sz="1200" dirty="0"/>
              <a:t>  (voldoet op basis van praktijk ervaring)</a:t>
            </a:r>
          </a:p>
          <a:p>
            <a:endParaRPr lang="nl-NL" sz="1200" dirty="0"/>
          </a:p>
          <a:p>
            <a:r>
              <a:rPr lang="nl-NL" sz="1200" dirty="0"/>
              <a:t>Aantoonbaar op orde </a:t>
            </a:r>
          </a:p>
          <a:p>
            <a:pPr marL="0" indent="0">
              <a:buNone/>
            </a:pPr>
            <a:r>
              <a:rPr lang="nl-NL" sz="1200" dirty="0"/>
              <a:t>  (voldoet aan OVS/RLN)</a:t>
            </a:r>
          </a:p>
          <a:p>
            <a:endParaRPr lang="nl-NL" dirty="0"/>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4</a:t>
            </a:fld>
            <a:endParaRPr lang="nl-NL"/>
          </a:p>
        </p:txBody>
      </p:sp>
    </p:spTree>
    <p:extLst>
      <p:ext uri="{BB962C8B-B14F-4D97-AF65-F5344CB8AC3E}">
        <p14:creationId xmlns:p14="http://schemas.microsoft.com/office/powerpoint/2010/main" val="251382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Toekomt </a:t>
            </a:r>
            <a:r>
              <a:rPr lang="nl-NL" dirty="0">
                <a:sym typeface="Wingdings" panose="05000000000000000000" pitchFamily="2" charset="2"/>
              </a:rPr>
              <a:t> glazen bol. </a:t>
            </a:r>
            <a:r>
              <a:rPr lang="nl-NL" dirty="0"/>
              <a:t>Wat voor veranderingen verwachten we? Groei richting 2030 van 30% reizigers- en 50% meer goederen spoorverkeer (2018) wat resulteert in een zwaardere/langdurigere belasting van het baanlichaam. Maar welk effect heeft dat nu precies?</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5</a:t>
            </a:fld>
            <a:endParaRPr lang="nl-NL"/>
          </a:p>
        </p:txBody>
      </p:sp>
    </p:spTree>
    <p:extLst>
      <p:ext uri="{BB962C8B-B14F-4D97-AF65-F5344CB8AC3E}">
        <p14:creationId xmlns:p14="http://schemas.microsoft.com/office/powerpoint/2010/main" val="274546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alleen veranderingen waar we controle over hebben. De verwachte klimaat verandering, hoe gaat die er uit zien? Meer water? Drogere zomers? En welk effect heeft dit op onze assets? Draagvermogen, stabiliteit, vervormingen?</a:t>
            </a:r>
          </a:p>
          <a:p>
            <a:r>
              <a:rPr lang="nl-NL" dirty="0"/>
              <a:t>Hiervoor moeten we onze assets goed kennen, maar hoe zien die er eigenlijk echt uit?</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6</a:t>
            </a:fld>
            <a:endParaRPr lang="nl-NL"/>
          </a:p>
        </p:txBody>
      </p:sp>
    </p:spTree>
    <p:extLst>
      <p:ext uri="{BB962C8B-B14F-4D97-AF65-F5344CB8AC3E}">
        <p14:creationId xmlns:p14="http://schemas.microsoft.com/office/powerpoint/2010/main" val="151128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Eerste spoor tussen Haarlem en Amsterdam, let op dunne zandbaan waar dwarsligger in liggen. En deze trein weegt beduidend minder dan de huidige treinen met </a:t>
            </a:r>
            <a:r>
              <a:rPr lang="nl-NL" dirty="0" err="1"/>
              <a:t>aslast</a:t>
            </a:r>
            <a:r>
              <a:rPr lang="nl-NL" dirty="0"/>
              <a:t> van 20 (reizigers) tot 22,5 ton (goederen)</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7</a:t>
            </a:fld>
            <a:endParaRPr lang="nl-NL"/>
          </a:p>
        </p:txBody>
      </p:sp>
    </p:spTree>
    <p:extLst>
      <p:ext uri="{BB962C8B-B14F-4D97-AF65-F5344CB8AC3E}">
        <p14:creationId xmlns:p14="http://schemas.microsoft.com/office/powerpoint/2010/main" val="325193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Meerdere treinmaatschappijen (circa 25) die door het land verspreid sporen hebben aangelegd deze uitbreidingen duurde tot circa 1935. Iedere maatschappij met zijn eigen bouwwijze o.b.v. ‘</a:t>
            </a:r>
            <a:r>
              <a:rPr lang="nl-NL" dirty="0" err="1"/>
              <a:t>trail</a:t>
            </a:r>
            <a:r>
              <a:rPr lang="nl-NL" dirty="0"/>
              <a:t> </a:t>
            </a:r>
            <a:r>
              <a:rPr lang="nl-NL" dirty="0" err="1"/>
              <a:t>and</a:t>
            </a:r>
            <a:r>
              <a:rPr lang="nl-NL" dirty="0"/>
              <a:t> error’.  Tot 1935 is spoorweg netwerk uitgebreid. Vanaf 1938 meeste spoorwegmaatschappijen samengevoegd tot NS.</a:t>
            </a:r>
          </a:p>
        </p:txBody>
      </p:sp>
      <p:sp>
        <p:nvSpPr>
          <p:cNvPr id="4" name="Tijdelijke aanduiding voor dianummer 3"/>
          <p:cNvSpPr>
            <a:spLocks noGrp="1"/>
          </p:cNvSpPr>
          <p:nvPr>
            <p:ph type="sldNum" sz="quarter" idx="5"/>
          </p:nvPr>
        </p:nvSpPr>
        <p:spPr/>
        <p:txBody>
          <a:bodyPr/>
          <a:lstStyle/>
          <a:p>
            <a:fld id="{1AAB6035-115A-7F4D-966D-A174921C2B9D}" type="slidenum">
              <a:rPr lang="nl-NL" smtClean="0"/>
              <a:t>8</a:t>
            </a:fld>
            <a:endParaRPr lang="nl-NL"/>
          </a:p>
        </p:txBody>
      </p:sp>
    </p:spTree>
    <p:extLst>
      <p:ext uri="{BB962C8B-B14F-4D97-AF65-F5344CB8AC3E}">
        <p14:creationId xmlns:p14="http://schemas.microsoft.com/office/powerpoint/2010/main" val="2523973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263" y="3146866"/>
            <a:ext cx="7991475" cy="863601"/>
          </a:xfrm>
          <a:prstGeom prst="rect">
            <a:avLst/>
          </a:prstGeom>
        </p:spPr>
        <p:txBody>
          <a:bodyPr lIns="0" tIns="72000" rIns="0" bIns="0" anchor="t" anchorCtr="0">
            <a:normAutofit/>
          </a:bodyPr>
          <a:lstStyle>
            <a:lvl1pPr algn="l">
              <a:lnSpc>
                <a:spcPct val="100000"/>
              </a:lnSpc>
              <a:defRPr sz="2400" b="1" i="0" baseline="0"/>
            </a:lvl1pPr>
          </a:lstStyle>
          <a:p>
            <a:r>
              <a:rPr lang="nl-NL" dirty="0"/>
              <a:t>Klik om titel van de presentatie toe te voegen</a:t>
            </a:r>
            <a:endParaRPr lang="en-US" dirty="0"/>
          </a:p>
        </p:txBody>
      </p:sp>
      <p:sp>
        <p:nvSpPr>
          <p:cNvPr id="3" name="Subtitle 2"/>
          <p:cNvSpPr>
            <a:spLocks noGrp="1"/>
          </p:cNvSpPr>
          <p:nvPr>
            <p:ph type="subTitle" idx="1" hasCustomPrompt="1"/>
          </p:nvPr>
        </p:nvSpPr>
        <p:spPr>
          <a:xfrm>
            <a:off x="576263" y="3602502"/>
            <a:ext cx="7991475" cy="409111"/>
          </a:xfrm>
        </p:spPr>
        <p:txBody>
          <a:bodyPr lIns="0" tIns="0" rIns="0" bIns="0">
            <a:normAutofit/>
          </a:bodyPr>
          <a:lstStyle>
            <a:lvl1pPr marL="0" indent="-88900" algn="l">
              <a:lnSpc>
                <a:spcPct val="100000"/>
              </a:lnSpc>
              <a:buNone/>
              <a:tabLst/>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 om tekst toe te voegen</a:t>
            </a:r>
          </a:p>
        </p:txBody>
      </p:sp>
      <p:sp>
        <p:nvSpPr>
          <p:cNvPr id="4" name="Rechthoek 3"/>
          <p:cNvSpPr/>
          <p:nvPr userDrawn="1"/>
        </p:nvSpPr>
        <p:spPr>
          <a:xfrm>
            <a:off x="8567739" y="1"/>
            <a:ext cx="576262" cy="315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logo</a:t>
            </a:r>
            <a:endParaRPr lang="nl-NL" sz="700" baseline="0" dirty="0">
              <a:latin typeface="Arial" charset="0"/>
            </a:endParaRPr>
          </a:p>
        </p:txBody>
      </p:sp>
      <p:sp>
        <p:nvSpPr>
          <p:cNvPr id="27" name="Tekstvak 26"/>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28" name="Afbeelding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29" name="Groeperen 28"/>
          <p:cNvGrpSpPr/>
          <p:nvPr/>
        </p:nvGrpSpPr>
        <p:grpSpPr>
          <a:xfrm>
            <a:off x="-1188640" y="4227934"/>
            <a:ext cx="1125323" cy="562064"/>
            <a:chOff x="4782929" y="4335401"/>
            <a:chExt cx="1125323" cy="562064"/>
          </a:xfrm>
        </p:grpSpPr>
        <p:pic>
          <p:nvPicPr>
            <p:cNvPr id="30" name="Afbeelding 29"/>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1" name="Rechte verbindingslijn 30"/>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18" name="Afbeelding 17"/>
          <p:cNvPicPr>
            <a:picLocks noChangeAspect="1"/>
          </p:cNvPicPr>
          <p:nvPr userDrawn="1"/>
        </p:nvPicPr>
        <p:blipFill rotWithShape="1">
          <a:blip r:embed="rId4">
            <a:extLst>
              <a:ext uri="{28A0092B-C50C-407E-A947-70E740481C1C}">
                <a14:useLocalDpi xmlns:a14="http://schemas.microsoft.com/office/drawing/2010/main" val="0"/>
              </a:ext>
            </a:extLst>
          </a:blip>
          <a:srcRect l="1237" r="20193"/>
          <a:stretch/>
        </p:blipFill>
        <p:spPr>
          <a:xfrm>
            <a:off x="0" y="4401658"/>
            <a:ext cx="9144000" cy="690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eldenreeks met tite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75535" y="1419225"/>
            <a:ext cx="2599200" cy="1260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3" name="Picture Placeholder 2"/>
          <p:cNvSpPr>
            <a:spLocks noGrp="1"/>
          </p:cNvSpPr>
          <p:nvPr userDrawn="1">
            <p:ph type="pic" idx="10"/>
          </p:nvPr>
        </p:nvSpPr>
        <p:spPr>
          <a:xfrm>
            <a:off x="5968538" y="1419225"/>
            <a:ext cx="2599200" cy="1260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4" name="Picture Placeholder 2"/>
          <p:cNvSpPr>
            <a:spLocks noGrp="1"/>
          </p:cNvSpPr>
          <p:nvPr userDrawn="1">
            <p:ph type="pic" idx="11"/>
          </p:nvPr>
        </p:nvSpPr>
        <p:spPr>
          <a:xfrm>
            <a:off x="3272037" y="1419225"/>
            <a:ext cx="2599200" cy="1260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5" name="Picture Placeholder 2"/>
          <p:cNvSpPr>
            <a:spLocks noGrp="1"/>
          </p:cNvSpPr>
          <p:nvPr userDrawn="1">
            <p:ph type="pic" idx="12"/>
          </p:nvPr>
        </p:nvSpPr>
        <p:spPr>
          <a:xfrm>
            <a:off x="575535" y="2751910"/>
            <a:ext cx="2599200" cy="1260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6" name="Picture Placeholder 2"/>
          <p:cNvSpPr>
            <a:spLocks noGrp="1"/>
          </p:cNvSpPr>
          <p:nvPr userDrawn="1">
            <p:ph type="pic" idx="13"/>
          </p:nvPr>
        </p:nvSpPr>
        <p:spPr>
          <a:xfrm>
            <a:off x="5968538" y="2751910"/>
            <a:ext cx="2599200" cy="1260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7" name="Picture Placeholder 2"/>
          <p:cNvSpPr>
            <a:spLocks noGrp="1"/>
          </p:cNvSpPr>
          <p:nvPr userDrawn="1">
            <p:ph type="pic" idx="14"/>
          </p:nvPr>
        </p:nvSpPr>
        <p:spPr>
          <a:xfrm>
            <a:off x="3272037" y="2751910"/>
            <a:ext cx="2599200" cy="1260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2" name="Tijdelijke aanduiding voor voettekst 1"/>
          <p:cNvSpPr>
            <a:spLocks noGrp="1"/>
          </p:cNvSpPr>
          <p:nvPr userDrawn="1">
            <p:ph type="ftr" sz="quarter" idx="15"/>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8"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2" name="Titel 1"/>
          <p:cNvSpPr>
            <a:spLocks noGrp="1"/>
          </p:cNvSpPr>
          <p:nvPr userDrawn="1">
            <p:ph type="title" hasCustomPrompt="1"/>
          </p:nvPr>
        </p:nvSpPr>
        <p:spPr>
          <a:xfrm>
            <a:off x="576263" y="555625"/>
            <a:ext cx="7991474" cy="863600"/>
          </a:xfrm>
        </p:spPr>
        <p:txBody>
          <a:bodyPr/>
          <a:lstStyle/>
          <a:p>
            <a:r>
              <a:rPr lang="nl-NL" dirty="0"/>
              <a:t>Klik om titel van de dia toe te voegen</a:t>
            </a:r>
          </a:p>
        </p:txBody>
      </p:sp>
      <p:sp>
        <p:nvSpPr>
          <p:cNvPr id="29" name="Tekstvak 28"/>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31" name="Afbeelding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39" name="Groeperen 38"/>
          <p:cNvGrpSpPr/>
          <p:nvPr/>
        </p:nvGrpSpPr>
        <p:grpSpPr>
          <a:xfrm>
            <a:off x="-1188640" y="4227934"/>
            <a:ext cx="1125323" cy="562064"/>
            <a:chOff x="4782929" y="4335401"/>
            <a:chExt cx="1125323" cy="562064"/>
          </a:xfrm>
        </p:grpSpPr>
        <p:pic>
          <p:nvPicPr>
            <p:cNvPr id="40" name="Afbeelding 39"/>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41" name="Rechte verbindingslijn 40"/>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8" name="Tekstvak 17"/>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6263" y="555625"/>
            <a:ext cx="7991475" cy="3455989"/>
          </a:xfrm>
        </p:spPr>
        <p:txBody>
          <a:bodyPr lIns="0" tIns="0" rIns="0" bIns="0">
            <a:normAutofit/>
          </a:bodyPr>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2000" baseline="0"/>
            </a:lvl1pPr>
            <a:lvl2pPr>
              <a:defRPr sz="1800" baseline="0"/>
            </a:lvl2pPr>
            <a:lvl3pPr>
              <a:defRPr sz="1600" baseline="0"/>
            </a:lvl3pPr>
            <a:lvl4pPr>
              <a:defRPr sz="1400" baseline="0"/>
            </a:lvl4pPr>
            <a:lvl5pPr>
              <a:defRPr sz="12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19" name="Tijdelijke aanduiding voor voettekst 1"/>
          <p:cNvSpPr>
            <a:spLocks noGrp="1"/>
          </p:cNvSpPr>
          <p:nvPr userDrawn="1">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0"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13" name="Tekstvak 12"/>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15" name="Afbeelding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17" name="Groeperen 16"/>
          <p:cNvGrpSpPr/>
          <p:nvPr/>
        </p:nvGrpSpPr>
        <p:grpSpPr>
          <a:xfrm>
            <a:off x="-1188640" y="4227934"/>
            <a:ext cx="1125323" cy="562064"/>
            <a:chOff x="4782929" y="4335401"/>
            <a:chExt cx="1125323" cy="562064"/>
          </a:xfrm>
        </p:grpSpPr>
        <p:pic>
          <p:nvPicPr>
            <p:cNvPr id="18" name="Afbeelding 17"/>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22" name="Rechte verbindingslijn 21"/>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 met toelicht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2" y="555624"/>
            <a:ext cx="3262619" cy="863601"/>
          </a:xfrm>
          <a:prstGeom prst="rect">
            <a:avLst/>
          </a:prstGeom>
        </p:spPr>
        <p:txBody>
          <a:bodyPr lIns="0" tIns="0" rIns="0" bIns="0" anchor="t" anchorCtr="0"/>
          <a:lstStyle>
            <a:lvl1pPr>
              <a:defRPr sz="2400"/>
            </a:lvl1pPr>
          </a:lstStyle>
          <a:p>
            <a:r>
              <a:rPr lang="nl-NL" dirty="0"/>
              <a:t>Klik om titel van de dia toe te voegen</a:t>
            </a:r>
            <a:endParaRPr lang="en-US" dirty="0"/>
          </a:p>
        </p:txBody>
      </p:sp>
      <p:sp>
        <p:nvSpPr>
          <p:cNvPr id="3" name="Content Placeholder 2"/>
          <p:cNvSpPr>
            <a:spLocks noGrp="1"/>
          </p:cNvSpPr>
          <p:nvPr>
            <p:ph idx="1" hasCustomPrompt="1"/>
          </p:nvPr>
        </p:nvSpPr>
        <p:spPr>
          <a:xfrm>
            <a:off x="3995936" y="555626"/>
            <a:ext cx="4571801" cy="3455988"/>
          </a:xfrm>
        </p:spPr>
        <p:txBody>
          <a:bodyPr lIns="0" tIns="0" rIns="0" bIns="0">
            <a:normAutofit/>
          </a:bodyPr>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2000" baseline="0"/>
            </a:lvl1pPr>
            <a:lvl2pPr>
              <a:defRPr sz="1800" baseline="0"/>
            </a:lvl2pPr>
            <a:lvl3pPr>
              <a:defRPr sz="1600" baseline="0"/>
            </a:lvl3pPr>
            <a:lvl4pPr>
              <a:defRPr sz="1400" baseline="0"/>
            </a:lvl4pPr>
            <a:lvl5pPr>
              <a:defRPr sz="1200" baseline="0"/>
            </a:lvl5pPr>
            <a:lvl6pPr>
              <a:defRPr sz="1500"/>
            </a:lvl6pPr>
            <a:lvl7pPr>
              <a:defRPr sz="1500"/>
            </a:lvl7pPr>
            <a:lvl8pPr>
              <a:defRPr sz="1500"/>
            </a:lvl8pPr>
            <a:lvl9pPr>
              <a:defRPr sz="1500"/>
            </a:lvl9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29" name="Tijdelijke aanduiding voor voettekst 1"/>
          <p:cNvSpPr>
            <a:spLocks noGrp="1"/>
          </p:cNvSpPr>
          <p:nvPr>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0"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28" name="Content Placeholder 2"/>
          <p:cNvSpPr>
            <a:spLocks noGrp="1"/>
          </p:cNvSpPr>
          <p:nvPr>
            <p:ph idx="11" hasCustomPrompt="1"/>
          </p:nvPr>
        </p:nvSpPr>
        <p:spPr>
          <a:xfrm>
            <a:off x="576264" y="1419225"/>
            <a:ext cx="3262618" cy="2592389"/>
          </a:xfrm>
        </p:spPr>
        <p:txBody>
          <a:bodyPr lIns="0" tIns="0" rIns="0" bIns="0">
            <a:normAutofit/>
          </a:bodyPr>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2000" baseline="0"/>
            </a:lvl1pPr>
            <a:lvl2pPr>
              <a:spcBef>
                <a:spcPts val="0"/>
              </a:spcBef>
              <a:defRPr sz="1800" baseline="0"/>
            </a:lvl2pPr>
            <a:lvl3pPr>
              <a:spcBef>
                <a:spcPts val="0"/>
              </a:spcBef>
              <a:defRPr sz="1600" baseline="0"/>
            </a:lvl3pPr>
            <a:lvl4pPr>
              <a:spcBef>
                <a:spcPts val="0"/>
              </a:spcBef>
              <a:defRPr sz="1400" baseline="0"/>
            </a:lvl4pPr>
            <a:lvl5pPr>
              <a:spcBef>
                <a:spcPts val="0"/>
              </a:spcBef>
              <a:defRPr sz="12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18" name="Tekstvak 17"/>
          <p:cNvSpPr txBox="1"/>
          <p:nvPr userDrawn="1"/>
        </p:nvSpPr>
        <p:spPr>
          <a:xfrm>
            <a:off x="-1188640" y="555623"/>
            <a:ext cx="1119088" cy="1184940"/>
          </a:xfrm>
          <a:prstGeom prst="rect">
            <a:avLst/>
          </a:prstGeom>
          <a:noFill/>
        </p:spPr>
        <p:txBody>
          <a:bodyPr wrap="square" lIns="0" tIns="0" rIns="0" bIns="0" rtlCol="0">
            <a:spAutoFit/>
          </a:bodyPr>
          <a:lstStyle/>
          <a:p>
            <a:pPr marL="90488" indent="-90488">
              <a:tabLst/>
            </a:pPr>
            <a:r>
              <a:rPr lang="nl-NL" sz="700" b="1" dirty="0">
                <a:latin typeface="Arial" charset="0"/>
              </a:rPr>
              <a:t>Grafiektype wijzigen</a:t>
            </a:r>
            <a:endParaRPr lang="nl-NL" sz="700" b="1" baseline="0" dirty="0">
              <a:latin typeface="Arial" charset="0"/>
            </a:endParaRPr>
          </a:p>
          <a:p>
            <a:pPr marL="90488" indent="-90488">
              <a:buAutoNum type="arabicPeriod"/>
              <a:tabLst/>
            </a:pPr>
            <a:r>
              <a:rPr lang="nl-NL" sz="700" baseline="0" dirty="0">
                <a:latin typeface="Arial" charset="0"/>
              </a:rPr>
              <a:t>Klik met rechtermuisknop</a:t>
            </a:r>
            <a:br>
              <a:rPr lang="nl-NL" sz="700" baseline="0" dirty="0">
                <a:latin typeface="Arial" charset="0"/>
              </a:rPr>
            </a:br>
            <a:r>
              <a:rPr lang="nl-NL" sz="700" baseline="0" dirty="0">
                <a:latin typeface="Arial" charset="0"/>
              </a:rPr>
              <a:t>op</a:t>
            </a:r>
            <a:r>
              <a:rPr lang="nl-NL" sz="700" dirty="0">
                <a:latin typeface="Arial" charset="0"/>
              </a:rPr>
              <a:t> de grafiek</a:t>
            </a:r>
            <a:endParaRPr lang="nl-NL" sz="700" baseline="0" dirty="0">
              <a:latin typeface="Arial" charset="0"/>
            </a:endParaRPr>
          </a:p>
          <a:p>
            <a:pPr marL="90488" indent="-90488">
              <a:buAutoNum type="arabicPeriod"/>
              <a:tabLst/>
            </a:pPr>
            <a:r>
              <a:rPr lang="nl-NL" sz="700" baseline="0" dirty="0">
                <a:latin typeface="Arial" charset="0"/>
              </a:rPr>
              <a:t>klik op </a:t>
            </a:r>
            <a:r>
              <a:rPr lang="nl-NL" sz="700" u="sng" baseline="0" dirty="0">
                <a:latin typeface="Arial" charset="0"/>
              </a:rPr>
              <a:t>Ander type  grafiekreeks</a:t>
            </a:r>
          </a:p>
          <a:p>
            <a:pPr marL="90488" indent="-90488">
              <a:buAutoNum type="arabicPeriod"/>
              <a:tabLst/>
            </a:pPr>
            <a:endParaRPr lang="nl-NL" sz="700" u="sng" dirty="0">
              <a:latin typeface="Arial" charset="0"/>
            </a:endParaRPr>
          </a:p>
          <a:p>
            <a:pPr marL="90488" indent="-90488">
              <a:tabLst/>
            </a:pPr>
            <a:r>
              <a:rPr lang="nl-NL" sz="700" b="1" dirty="0">
                <a:latin typeface="Arial" charset="0"/>
              </a:rPr>
              <a:t>Grafiekgegevens wijzigen</a:t>
            </a:r>
          </a:p>
          <a:p>
            <a:pPr marL="90488" indent="-90488">
              <a:buAutoNum type="arabicPeriod"/>
              <a:tabLst/>
            </a:pPr>
            <a:r>
              <a:rPr lang="nl-NL" sz="700" dirty="0">
                <a:latin typeface="Arial" charset="0"/>
              </a:rPr>
              <a:t>Klik met rechtermuisknop</a:t>
            </a:r>
            <a:br>
              <a:rPr lang="nl-NL" sz="700" dirty="0">
                <a:latin typeface="Arial" charset="0"/>
              </a:rPr>
            </a:br>
            <a:r>
              <a:rPr lang="nl-NL" sz="700" dirty="0">
                <a:latin typeface="Arial" charset="0"/>
              </a:rPr>
              <a:t>op de grafiek</a:t>
            </a:r>
          </a:p>
          <a:p>
            <a:pPr marL="90488" indent="-90488">
              <a:buAutoNum type="arabicPeriod"/>
              <a:tabLst/>
            </a:pPr>
            <a:r>
              <a:rPr lang="nl-NL" sz="700" dirty="0">
                <a:latin typeface="Arial" charset="0"/>
              </a:rPr>
              <a:t>klik op </a:t>
            </a:r>
            <a:r>
              <a:rPr lang="nl-NL" sz="700" u="sng" dirty="0">
                <a:latin typeface="Arial" charset="0"/>
              </a:rPr>
              <a:t>Gegevens bewerken in Excel</a:t>
            </a:r>
            <a:endParaRPr lang="nl-NL" sz="700" b="1" u="sng" dirty="0">
              <a:latin typeface="Arial" charset="0"/>
            </a:endParaRPr>
          </a:p>
        </p:txBody>
      </p:sp>
      <p:sp>
        <p:nvSpPr>
          <p:cNvPr id="31" name="Tekstvak 30"/>
          <p:cNvSpPr txBox="1"/>
          <p:nvPr/>
        </p:nvSpPr>
        <p:spPr>
          <a:xfrm>
            <a:off x="-1188640" y="1843503"/>
            <a:ext cx="1125323" cy="2262158"/>
          </a:xfrm>
          <a:prstGeom prst="rect">
            <a:avLst/>
          </a:prstGeom>
          <a:noFill/>
        </p:spPr>
        <p:txBody>
          <a:bodyPr wrap="square" lIns="0" tIns="0" rIns="0" bIns="0" rtlCol="0">
            <a:spAutoFit/>
          </a:bodyPr>
          <a:lstStyle/>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32" name="Afbeelding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1843503"/>
            <a:ext cx="230120" cy="281258"/>
          </a:xfrm>
          <a:prstGeom prst="rect">
            <a:avLst/>
          </a:prstGeom>
        </p:spPr>
      </p:pic>
      <p:grpSp>
        <p:nvGrpSpPr>
          <p:cNvPr id="33" name="Groeperen 32"/>
          <p:cNvGrpSpPr/>
          <p:nvPr/>
        </p:nvGrpSpPr>
        <p:grpSpPr>
          <a:xfrm>
            <a:off x="-1188640" y="3939902"/>
            <a:ext cx="1125323" cy="562064"/>
            <a:chOff x="4782929" y="4335401"/>
            <a:chExt cx="1125323" cy="562064"/>
          </a:xfrm>
        </p:grpSpPr>
        <p:pic>
          <p:nvPicPr>
            <p:cNvPr id="34" name="Afbeelding 33"/>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5" name="Rechte verbindingslijn 34"/>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6" name="Tekstvak 15"/>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3" y="555623"/>
            <a:ext cx="7991475" cy="863602"/>
          </a:xfrm>
          <a:prstGeom prst="rect">
            <a:avLst/>
          </a:prstGeom>
        </p:spPr>
        <p:txBody>
          <a:bodyPr lIns="0" tIns="0" rIns="0" bIns="0" anchor="t" anchorCtr="0"/>
          <a:lstStyle>
            <a:lvl1pPr>
              <a:defRPr b="1" baseline="0"/>
            </a:lvl1pPr>
          </a:lstStyle>
          <a:p>
            <a:r>
              <a:rPr lang="nl-NL" dirty="0"/>
              <a:t>Klik om titel van de dia toe te voegen</a:t>
            </a:r>
            <a:endParaRPr lang="en-US" dirty="0"/>
          </a:p>
        </p:txBody>
      </p:sp>
      <p:sp>
        <p:nvSpPr>
          <p:cNvPr id="3" name="Content Placeholder 2"/>
          <p:cNvSpPr>
            <a:spLocks noGrp="1"/>
          </p:cNvSpPr>
          <p:nvPr>
            <p:ph sz="half" idx="1" hasCustomPrompt="1"/>
          </p:nvPr>
        </p:nvSpPr>
        <p:spPr>
          <a:xfrm>
            <a:off x="576263" y="1419225"/>
            <a:ext cx="3995737" cy="2592388"/>
          </a:xfrm>
        </p:spPr>
        <p:txBody>
          <a:bodyPr lIns="0" tIns="0" rIns="108000" bIns="0"/>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4" name="Content Placeholder 3"/>
          <p:cNvSpPr>
            <a:spLocks noGrp="1"/>
          </p:cNvSpPr>
          <p:nvPr>
            <p:ph sz="half" idx="2" hasCustomPrompt="1"/>
          </p:nvPr>
        </p:nvSpPr>
        <p:spPr>
          <a:xfrm>
            <a:off x="4572000" y="1419225"/>
            <a:ext cx="3995738" cy="2592388"/>
          </a:xfrm>
        </p:spPr>
        <p:txBody>
          <a:bodyPr lIns="108000" tIns="0" rIns="0" bIns="0"/>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pic>
        <p:nvPicPr>
          <p:cNvPr id="29" name="Afbeelding 2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4528" y="17075"/>
            <a:ext cx="6734622" cy="5126732"/>
          </a:xfrm>
          <a:prstGeom prst="rect">
            <a:avLst/>
          </a:prstGeom>
          <a:ln>
            <a:solidFill>
              <a:schemeClr val="accent1"/>
            </a:solidFill>
          </a:ln>
        </p:spPr>
      </p:pic>
      <p:sp>
        <p:nvSpPr>
          <p:cNvPr id="32" name="Tijdelijke aanduiding voor voettekst 1"/>
          <p:cNvSpPr>
            <a:spLocks noGrp="1"/>
          </p:cNvSpPr>
          <p:nvPr>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3"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20" name="Tekstvak 19"/>
          <p:cNvSpPr txBox="1"/>
          <p:nvPr userDrawn="1"/>
        </p:nvSpPr>
        <p:spPr>
          <a:xfrm>
            <a:off x="-1188640" y="555623"/>
            <a:ext cx="1119088" cy="1184940"/>
          </a:xfrm>
          <a:prstGeom prst="rect">
            <a:avLst/>
          </a:prstGeom>
          <a:noFill/>
        </p:spPr>
        <p:txBody>
          <a:bodyPr wrap="square" lIns="0" tIns="0" rIns="0" bIns="0" rtlCol="0">
            <a:spAutoFit/>
          </a:bodyPr>
          <a:lstStyle/>
          <a:p>
            <a:pPr marL="90488" indent="-90488">
              <a:tabLst/>
            </a:pPr>
            <a:r>
              <a:rPr lang="nl-NL" sz="700" b="1" dirty="0">
                <a:latin typeface="Arial" charset="0"/>
              </a:rPr>
              <a:t>Grafiektype wijzigen</a:t>
            </a:r>
            <a:endParaRPr lang="nl-NL" sz="700" b="1" baseline="0" dirty="0">
              <a:latin typeface="Arial" charset="0"/>
            </a:endParaRPr>
          </a:p>
          <a:p>
            <a:pPr marL="90488" indent="-90488">
              <a:buAutoNum type="arabicPeriod"/>
              <a:tabLst/>
            </a:pPr>
            <a:r>
              <a:rPr lang="nl-NL" sz="700" baseline="0" dirty="0">
                <a:latin typeface="Arial" charset="0"/>
              </a:rPr>
              <a:t>Klik met rechtermuisknop</a:t>
            </a:r>
            <a:br>
              <a:rPr lang="nl-NL" sz="700" baseline="0" dirty="0">
                <a:latin typeface="Arial" charset="0"/>
              </a:rPr>
            </a:br>
            <a:r>
              <a:rPr lang="nl-NL" sz="700" baseline="0" dirty="0">
                <a:latin typeface="Arial" charset="0"/>
              </a:rPr>
              <a:t>op</a:t>
            </a:r>
            <a:r>
              <a:rPr lang="nl-NL" sz="700" dirty="0">
                <a:latin typeface="Arial" charset="0"/>
              </a:rPr>
              <a:t> de grafiek</a:t>
            </a:r>
            <a:endParaRPr lang="nl-NL" sz="700" baseline="0" dirty="0">
              <a:latin typeface="Arial" charset="0"/>
            </a:endParaRPr>
          </a:p>
          <a:p>
            <a:pPr marL="90488" indent="-90488">
              <a:buAutoNum type="arabicPeriod"/>
              <a:tabLst/>
            </a:pPr>
            <a:r>
              <a:rPr lang="nl-NL" sz="700" baseline="0" dirty="0">
                <a:latin typeface="Arial" charset="0"/>
              </a:rPr>
              <a:t>klik op </a:t>
            </a:r>
            <a:r>
              <a:rPr lang="nl-NL" sz="700" u="sng" baseline="0" dirty="0">
                <a:latin typeface="Arial" charset="0"/>
              </a:rPr>
              <a:t>Ander type  grafiekreeks</a:t>
            </a:r>
          </a:p>
          <a:p>
            <a:pPr marL="90488" indent="-90488">
              <a:buAutoNum type="arabicPeriod"/>
              <a:tabLst/>
            </a:pPr>
            <a:endParaRPr lang="nl-NL" sz="700" u="sng" dirty="0">
              <a:latin typeface="Arial" charset="0"/>
            </a:endParaRPr>
          </a:p>
          <a:p>
            <a:pPr marL="90488" indent="-90488">
              <a:tabLst/>
            </a:pPr>
            <a:r>
              <a:rPr lang="nl-NL" sz="700" b="1" dirty="0">
                <a:latin typeface="Arial" charset="0"/>
              </a:rPr>
              <a:t>Grafiekgegevens wijzigen</a:t>
            </a:r>
          </a:p>
          <a:p>
            <a:pPr marL="90488" indent="-90488">
              <a:buAutoNum type="arabicPeriod"/>
              <a:tabLst/>
            </a:pPr>
            <a:r>
              <a:rPr lang="nl-NL" sz="700" dirty="0">
                <a:latin typeface="Arial" charset="0"/>
              </a:rPr>
              <a:t>Klik met rechtermuisknop</a:t>
            </a:r>
            <a:br>
              <a:rPr lang="nl-NL" sz="700" dirty="0">
                <a:latin typeface="Arial" charset="0"/>
              </a:rPr>
            </a:br>
            <a:r>
              <a:rPr lang="nl-NL" sz="700" dirty="0">
                <a:latin typeface="Arial" charset="0"/>
              </a:rPr>
              <a:t>op de grafiek</a:t>
            </a:r>
          </a:p>
          <a:p>
            <a:pPr marL="90488" indent="-90488">
              <a:buAutoNum type="arabicPeriod"/>
              <a:tabLst/>
            </a:pPr>
            <a:r>
              <a:rPr lang="nl-NL" sz="700" dirty="0">
                <a:latin typeface="Arial" charset="0"/>
              </a:rPr>
              <a:t>klik op </a:t>
            </a:r>
            <a:r>
              <a:rPr lang="nl-NL" sz="700" u="sng" dirty="0">
                <a:latin typeface="Arial" charset="0"/>
              </a:rPr>
              <a:t>Gegevens bewerken in Excel</a:t>
            </a:r>
            <a:endParaRPr lang="nl-NL" sz="700" b="1" u="sng" dirty="0">
              <a:latin typeface="Arial" charset="0"/>
            </a:endParaRPr>
          </a:p>
        </p:txBody>
      </p:sp>
      <p:sp>
        <p:nvSpPr>
          <p:cNvPr id="34" name="Tekstvak 33"/>
          <p:cNvSpPr txBox="1"/>
          <p:nvPr/>
        </p:nvSpPr>
        <p:spPr>
          <a:xfrm>
            <a:off x="-1188640" y="1843503"/>
            <a:ext cx="1125323" cy="2262158"/>
          </a:xfrm>
          <a:prstGeom prst="rect">
            <a:avLst/>
          </a:prstGeom>
          <a:noFill/>
        </p:spPr>
        <p:txBody>
          <a:bodyPr wrap="square" lIns="0" tIns="0" rIns="0" bIns="0" rtlCol="0">
            <a:spAutoFit/>
          </a:bodyPr>
          <a:lstStyle/>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35" name="Afbeelding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73" y="1843503"/>
            <a:ext cx="230120" cy="281258"/>
          </a:xfrm>
          <a:prstGeom prst="rect">
            <a:avLst/>
          </a:prstGeom>
        </p:spPr>
      </p:pic>
      <p:grpSp>
        <p:nvGrpSpPr>
          <p:cNvPr id="36" name="Groeperen 35"/>
          <p:cNvGrpSpPr/>
          <p:nvPr/>
        </p:nvGrpSpPr>
        <p:grpSpPr>
          <a:xfrm>
            <a:off x="-1188640" y="3939902"/>
            <a:ext cx="1125323" cy="562064"/>
            <a:chOff x="4782929" y="4335401"/>
            <a:chExt cx="1125323" cy="562064"/>
          </a:xfrm>
        </p:grpSpPr>
        <p:pic>
          <p:nvPicPr>
            <p:cNvPr id="37" name="Afbeelding 36"/>
            <p:cNvPicPr>
              <a:picLocks noChangeAspect="1"/>
            </p:cNvPicPr>
            <p:nvPr/>
          </p:nvPicPr>
          <p:blipFill rotWithShape="1">
            <a:blip r:embed="rId4">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8" name="Rechte verbindingslijn 37"/>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
        <p:nvSpPr>
          <p:cNvPr id="10" name="Tijdelijke aanduiding voor tekst 9"/>
          <p:cNvSpPr>
            <a:spLocks noGrp="1"/>
          </p:cNvSpPr>
          <p:nvPr>
            <p:ph type="body" sz="quarter" idx="12" hasCustomPrompt="1"/>
          </p:nvPr>
        </p:nvSpPr>
        <p:spPr>
          <a:xfrm>
            <a:off x="4572000" y="3502800"/>
            <a:ext cx="3995738" cy="559380"/>
          </a:xfrm>
        </p:spPr>
        <p:txBody>
          <a:bodyPr anchor="b" anchorCtr="0">
            <a:noAutofit/>
          </a:bodyPr>
          <a:lstStyle>
            <a:lvl1pPr marL="0" indent="0" algn="ctr">
              <a:buFontTx/>
              <a:buNone/>
              <a:defRPr sz="1600" baseline="0"/>
            </a:lvl1pPr>
            <a:lvl2pPr>
              <a:defRPr sz="1600" baseline="0"/>
            </a:lvl2pPr>
            <a:lvl3pPr>
              <a:defRPr sz="1600" baseline="0"/>
            </a:lvl3pPr>
            <a:lvl4pPr>
              <a:defRPr sz="1600" baseline="0"/>
            </a:lvl4pPr>
            <a:lvl5pPr>
              <a:defRPr sz="1600" baseline="0"/>
            </a:lvl5pPr>
          </a:lstStyle>
          <a:p>
            <a:pPr lvl="0"/>
            <a:r>
              <a:rPr lang="nl-NL" dirty="0"/>
              <a:t>Klik om tekst toe te voegen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Objecten met toelicht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2" y="555624"/>
            <a:ext cx="7991475" cy="863598"/>
          </a:xfrm>
          <a:prstGeom prst="rect">
            <a:avLst/>
          </a:prstGeom>
        </p:spPr>
        <p:txBody>
          <a:bodyPr lIns="0" tIns="0" rIns="0" bIns="0" anchor="t" anchorCtr="0"/>
          <a:lstStyle>
            <a:lvl1pPr>
              <a:defRPr baseline="0"/>
            </a:lvl1pPr>
          </a:lstStyle>
          <a:p>
            <a:r>
              <a:rPr lang="nl-NL" dirty="0"/>
              <a:t>Klik om titel van de dia toe te voegen</a:t>
            </a:r>
            <a:endParaRPr lang="en-US" dirty="0"/>
          </a:p>
        </p:txBody>
      </p:sp>
      <p:sp>
        <p:nvSpPr>
          <p:cNvPr id="3" name="Text Placeholder 2"/>
          <p:cNvSpPr>
            <a:spLocks noGrp="1"/>
          </p:cNvSpPr>
          <p:nvPr>
            <p:ph type="body" idx="1" hasCustomPrompt="1"/>
          </p:nvPr>
        </p:nvSpPr>
        <p:spPr>
          <a:xfrm>
            <a:off x="576263" y="1419224"/>
            <a:ext cx="3995737" cy="865189"/>
          </a:xfrm>
        </p:spPr>
        <p:txBody>
          <a:bodyPr lIns="0" tIns="0" rIns="0" bIns="0" anchor="t" anchorCtr="0">
            <a:normAutofit/>
          </a:bodyPr>
          <a:lstStyle>
            <a:lvl1pPr marL="0" indent="0">
              <a:buNone/>
              <a:defRPr sz="20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tekst toe te voegen</a:t>
            </a:r>
          </a:p>
        </p:txBody>
      </p:sp>
      <p:sp>
        <p:nvSpPr>
          <p:cNvPr id="4" name="Content Placeholder 3"/>
          <p:cNvSpPr>
            <a:spLocks noGrp="1"/>
          </p:cNvSpPr>
          <p:nvPr>
            <p:ph sz="half" idx="2" hasCustomPrompt="1"/>
          </p:nvPr>
        </p:nvSpPr>
        <p:spPr>
          <a:xfrm>
            <a:off x="576263" y="2284413"/>
            <a:ext cx="3995737" cy="1727200"/>
          </a:xfrm>
        </p:spPr>
        <p:txBody>
          <a:bodyPr lIns="0" tIns="0" rIns="108000" bIns="0"/>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5" name="Text Placeholder 4"/>
          <p:cNvSpPr>
            <a:spLocks noGrp="1"/>
          </p:cNvSpPr>
          <p:nvPr>
            <p:ph type="body" sz="quarter" idx="3" hasCustomPrompt="1"/>
          </p:nvPr>
        </p:nvSpPr>
        <p:spPr>
          <a:xfrm>
            <a:off x="4572000" y="1419223"/>
            <a:ext cx="3995738" cy="865189"/>
          </a:xfrm>
        </p:spPr>
        <p:txBody>
          <a:bodyPr lIns="108000" tIns="0" rIns="0" bIns="0" anchor="t" anchorCtr="0">
            <a:normAutofit/>
          </a:bodyPr>
          <a:lstStyle>
            <a:lvl1pPr marL="0" indent="0">
              <a:buNone/>
              <a:defRPr sz="20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tekst toe te voegen</a:t>
            </a:r>
          </a:p>
        </p:txBody>
      </p:sp>
      <p:sp>
        <p:nvSpPr>
          <p:cNvPr id="6" name="Content Placeholder 5"/>
          <p:cNvSpPr>
            <a:spLocks noGrp="1"/>
          </p:cNvSpPr>
          <p:nvPr>
            <p:ph sz="quarter" idx="4" hasCustomPrompt="1"/>
          </p:nvPr>
        </p:nvSpPr>
        <p:spPr>
          <a:xfrm>
            <a:off x="4572000" y="2284413"/>
            <a:ext cx="3995738" cy="1727200"/>
          </a:xfrm>
        </p:spPr>
        <p:txBody>
          <a:bodyPr lIns="108000" tIns="0" rIns="0" bIns="0"/>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pic>
        <p:nvPicPr>
          <p:cNvPr id="33" name="Afbeelding 3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4528" y="17075"/>
            <a:ext cx="6734622" cy="5126732"/>
          </a:xfrm>
          <a:prstGeom prst="rect">
            <a:avLst/>
          </a:prstGeom>
          <a:ln>
            <a:solidFill>
              <a:schemeClr val="accent1"/>
            </a:solidFill>
          </a:ln>
        </p:spPr>
      </p:pic>
      <p:sp>
        <p:nvSpPr>
          <p:cNvPr id="34"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35" name="Tijdelijke aanduiding voor voettekst 1"/>
          <p:cNvSpPr>
            <a:spLocks noGrp="1"/>
          </p:cNvSpPr>
          <p:nvPr>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1" name="Tekstvak 20"/>
          <p:cNvSpPr txBox="1"/>
          <p:nvPr userDrawn="1"/>
        </p:nvSpPr>
        <p:spPr>
          <a:xfrm>
            <a:off x="-1188640" y="555623"/>
            <a:ext cx="1119088" cy="1184940"/>
          </a:xfrm>
          <a:prstGeom prst="rect">
            <a:avLst/>
          </a:prstGeom>
          <a:noFill/>
        </p:spPr>
        <p:txBody>
          <a:bodyPr wrap="square" lIns="0" tIns="0" rIns="0" bIns="0" rtlCol="0">
            <a:spAutoFit/>
          </a:bodyPr>
          <a:lstStyle/>
          <a:p>
            <a:pPr marL="90488" indent="-90488">
              <a:tabLst/>
            </a:pPr>
            <a:r>
              <a:rPr lang="nl-NL" sz="700" b="1" dirty="0">
                <a:latin typeface="Arial" charset="0"/>
              </a:rPr>
              <a:t>Grafiektype wijzigen</a:t>
            </a:r>
            <a:endParaRPr lang="nl-NL" sz="700" b="1" baseline="0" dirty="0">
              <a:latin typeface="Arial" charset="0"/>
            </a:endParaRPr>
          </a:p>
          <a:p>
            <a:pPr marL="90488" indent="-90488">
              <a:buAutoNum type="arabicPeriod"/>
              <a:tabLst/>
            </a:pPr>
            <a:r>
              <a:rPr lang="nl-NL" sz="700" baseline="0" dirty="0">
                <a:latin typeface="Arial" charset="0"/>
              </a:rPr>
              <a:t>Klik met rechtermuisknop</a:t>
            </a:r>
            <a:br>
              <a:rPr lang="nl-NL" sz="700" baseline="0" dirty="0">
                <a:latin typeface="Arial" charset="0"/>
              </a:rPr>
            </a:br>
            <a:r>
              <a:rPr lang="nl-NL" sz="700" baseline="0" dirty="0">
                <a:latin typeface="Arial" charset="0"/>
              </a:rPr>
              <a:t>op</a:t>
            </a:r>
            <a:r>
              <a:rPr lang="nl-NL" sz="700" dirty="0">
                <a:latin typeface="Arial" charset="0"/>
              </a:rPr>
              <a:t> de grafiek</a:t>
            </a:r>
            <a:endParaRPr lang="nl-NL" sz="700" baseline="0" dirty="0">
              <a:latin typeface="Arial" charset="0"/>
            </a:endParaRPr>
          </a:p>
          <a:p>
            <a:pPr marL="90488" indent="-90488">
              <a:buAutoNum type="arabicPeriod"/>
              <a:tabLst/>
            </a:pPr>
            <a:r>
              <a:rPr lang="nl-NL" sz="700" baseline="0" dirty="0">
                <a:latin typeface="Arial" charset="0"/>
              </a:rPr>
              <a:t>klik op </a:t>
            </a:r>
            <a:r>
              <a:rPr lang="nl-NL" sz="700" u="sng" baseline="0" dirty="0">
                <a:latin typeface="Arial" charset="0"/>
              </a:rPr>
              <a:t>Ander type  grafiekreeks</a:t>
            </a:r>
          </a:p>
          <a:p>
            <a:pPr marL="90488" indent="-90488">
              <a:buAutoNum type="arabicPeriod"/>
              <a:tabLst/>
            </a:pPr>
            <a:endParaRPr lang="nl-NL" sz="700" u="sng" dirty="0">
              <a:latin typeface="Arial" charset="0"/>
            </a:endParaRPr>
          </a:p>
          <a:p>
            <a:pPr marL="90488" indent="-90488">
              <a:tabLst/>
            </a:pPr>
            <a:r>
              <a:rPr lang="nl-NL" sz="700" b="1" dirty="0">
                <a:latin typeface="Arial" charset="0"/>
              </a:rPr>
              <a:t>Grafiekgegevens wijzigen</a:t>
            </a:r>
          </a:p>
          <a:p>
            <a:pPr marL="90488" indent="-90488">
              <a:buAutoNum type="arabicPeriod"/>
              <a:tabLst/>
            </a:pPr>
            <a:r>
              <a:rPr lang="nl-NL" sz="700" dirty="0">
                <a:latin typeface="Arial" charset="0"/>
              </a:rPr>
              <a:t>Klik met rechtermuisknop</a:t>
            </a:r>
            <a:br>
              <a:rPr lang="nl-NL" sz="700" dirty="0">
                <a:latin typeface="Arial" charset="0"/>
              </a:rPr>
            </a:br>
            <a:r>
              <a:rPr lang="nl-NL" sz="700" dirty="0">
                <a:latin typeface="Arial" charset="0"/>
              </a:rPr>
              <a:t>op de grafiek</a:t>
            </a:r>
          </a:p>
          <a:p>
            <a:pPr marL="90488" indent="-90488">
              <a:buAutoNum type="arabicPeriod"/>
              <a:tabLst/>
            </a:pPr>
            <a:r>
              <a:rPr lang="nl-NL" sz="700" dirty="0">
                <a:latin typeface="Arial" charset="0"/>
              </a:rPr>
              <a:t>klik op </a:t>
            </a:r>
            <a:r>
              <a:rPr lang="nl-NL" sz="700" u="sng" dirty="0">
                <a:latin typeface="Arial" charset="0"/>
              </a:rPr>
              <a:t>Gegevens bewerken in Excel</a:t>
            </a:r>
            <a:endParaRPr lang="nl-NL" sz="700" b="1" u="sng" dirty="0">
              <a:latin typeface="Arial" charset="0"/>
            </a:endParaRPr>
          </a:p>
        </p:txBody>
      </p:sp>
      <p:sp>
        <p:nvSpPr>
          <p:cNvPr id="36" name="Tekstvak 35"/>
          <p:cNvSpPr txBox="1"/>
          <p:nvPr/>
        </p:nvSpPr>
        <p:spPr>
          <a:xfrm>
            <a:off x="-1188640" y="1843503"/>
            <a:ext cx="1125323" cy="2262158"/>
          </a:xfrm>
          <a:prstGeom prst="rect">
            <a:avLst/>
          </a:prstGeom>
          <a:noFill/>
        </p:spPr>
        <p:txBody>
          <a:bodyPr wrap="square" lIns="0" tIns="0" rIns="0" bIns="0" rtlCol="0">
            <a:spAutoFit/>
          </a:bodyPr>
          <a:lstStyle/>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37" name="Afbeelding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73" y="1843503"/>
            <a:ext cx="230120" cy="281258"/>
          </a:xfrm>
          <a:prstGeom prst="rect">
            <a:avLst/>
          </a:prstGeom>
        </p:spPr>
      </p:pic>
      <p:grpSp>
        <p:nvGrpSpPr>
          <p:cNvPr id="38" name="Groeperen 37"/>
          <p:cNvGrpSpPr/>
          <p:nvPr/>
        </p:nvGrpSpPr>
        <p:grpSpPr>
          <a:xfrm>
            <a:off x="-1188640" y="3939902"/>
            <a:ext cx="1125323" cy="562064"/>
            <a:chOff x="4782929" y="4335401"/>
            <a:chExt cx="1125323" cy="562064"/>
          </a:xfrm>
        </p:grpSpPr>
        <p:pic>
          <p:nvPicPr>
            <p:cNvPr id="39" name="Afbeelding 38"/>
            <p:cNvPicPr>
              <a:picLocks noChangeAspect="1"/>
            </p:cNvPicPr>
            <p:nvPr/>
          </p:nvPicPr>
          <p:blipFill rotWithShape="1">
            <a:blip r:embed="rId4">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40" name="Rechte verbindingslijn 39"/>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9" name="Tekstvak 18"/>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bject aflopend">
    <p:spTree>
      <p:nvGrpSpPr>
        <p:cNvPr id="1" name=""/>
        <p:cNvGrpSpPr/>
        <p:nvPr/>
      </p:nvGrpSpPr>
      <p:grpSpPr>
        <a:xfrm>
          <a:off x="0" y="0"/>
          <a:ext cx="0" cy="0"/>
          <a:chOff x="0" y="0"/>
          <a:chExt cx="0" cy="0"/>
        </a:xfrm>
      </p:grpSpPr>
      <p:sp>
        <p:nvSpPr>
          <p:cNvPr id="28" name="Tijdelijke aanduiding voor voettekst 1"/>
          <p:cNvSpPr>
            <a:spLocks noGrp="1"/>
          </p:cNvSpPr>
          <p:nvPr>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9"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27" name="Content Placeholder 2"/>
          <p:cNvSpPr>
            <a:spLocks noGrp="1"/>
          </p:cNvSpPr>
          <p:nvPr>
            <p:ph idx="1" hasCustomPrompt="1"/>
          </p:nvPr>
        </p:nvSpPr>
        <p:spPr>
          <a:xfrm>
            <a:off x="0" y="-3175"/>
            <a:ext cx="9144000" cy="5146675"/>
          </a:xfrm>
        </p:spPr>
        <p:txBody>
          <a:bodyPr lIns="0" tIns="540000" rIns="0" bIns="0">
            <a:normAutofit/>
          </a:bodyPr>
          <a:lstStyle>
            <a:lvl1pPr marL="847725" marR="0" indent="-172800" algn="l" defTabSz="685800" rtl="0" eaLnBrk="1" fontAlgn="auto" latinLnBrk="0" hangingPunct="1">
              <a:lnSpc>
                <a:spcPct val="100000"/>
              </a:lnSpc>
              <a:spcBef>
                <a:spcPts val="0"/>
              </a:spcBef>
              <a:spcAft>
                <a:spcPts val="0"/>
              </a:spcAft>
              <a:buClrTx/>
              <a:buSzTx/>
              <a:buFont typeface="Arial" panose="020B0604020202020204" pitchFamily="34" charset="0"/>
              <a:buChar char="•"/>
              <a:tabLst>
                <a:tab pos="1188000" algn="l"/>
              </a:tabLst>
              <a:defRPr sz="2000" baseline="0"/>
            </a:lvl1pPr>
            <a:lvl2pPr marL="1073150" indent="-172800">
              <a:tabLst/>
              <a:defRPr sz="1800" baseline="0"/>
            </a:lvl2pPr>
            <a:lvl3pPr marL="1290638" indent="-172800">
              <a:tabLst/>
              <a:defRPr sz="1600" baseline="0"/>
            </a:lvl3pPr>
            <a:lvl4pPr marL="1473200" indent="-172800">
              <a:tabLst/>
              <a:defRPr sz="1400" baseline="0"/>
            </a:lvl4pPr>
            <a:lvl5pPr marL="1733550" indent="-172800">
              <a:tabLst/>
              <a:defRPr sz="12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21" name="Tekstvak 20"/>
          <p:cNvSpPr txBox="1"/>
          <p:nvPr userDrawn="1"/>
        </p:nvSpPr>
        <p:spPr>
          <a:xfrm>
            <a:off x="-1188640" y="555623"/>
            <a:ext cx="1119088" cy="1184940"/>
          </a:xfrm>
          <a:prstGeom prst="rect">
            <a:avLst/>
          </a:prstGeom>
          <a:noFill/>
        </p:spPr>
        <p:txBody>
          <a:bodyPr wrap="square" lIns="0" tIns="0" rIns="0" bIns="0" rtlCol="0">
            <a:spAutoFit/>
          </a:bodyPr>
          <a:lstStyle/>
          <a:p>
            <a:pPr marL="90488" indent="-90488">
              <a:tabLst/>
            </a:pPr>
            <a:r>
              <a:rPr lang="nl-NL" sz="700" b="1" dirty="0">
                <a:latin typeface="Arial" charset="0"/>
              </a:rPr>
              <a:t>Grafiektype wijzigen</a:t>
            </a:r>
            <a:endParaRPr lang="nl-NL" sz="700" b="1" baseline="0" dirty="0">
              <a:latin typeface="Arial" charset="0"/>
            </a:endParaRPr>
          </a:p>
          <a:p>
            <a:pPr marL="90488" indent="-90488">
              <a:buAutoNum type="arabicPeriod"/>
              <a:tabLst/>
            </a:pPr>
            <a:r>
              <a:rPr lang="nl-NL" sz="700" baseline="0" dirty="0">
                <a:latin typeface="Arial" charset="0"/>
              </a:rPr>
              <a:t>Klik met rechtermuisknop</a:t>
            </a:r>
            <a:br>
              <a:rPr lang="nl-NL" sz="700" baseline="0" dirty="0">
                <a:latin typeface="Arial" charset="0"/>
              </a:rPr>
            </a:br>
            <a:r>
              <a:rPr lang="nl-NL" sz="700" baseline="0" dirty="0">
                <a:latin typeface="Arial" charset="0"/>
              </a:rPr>
              <a:t>op</a:t>
            </a:r>
            <a:r>
              <a:rPr lang="nl-NL" sz="700" dirty="0">
                <a:latin typeface="Arial" charset="0"/>
              </a:rPr>
              <a:t> de grafiek</a:t>
            </a:r>
            <a:endParaRPr lang="nl-NL" sz="700" baseline="0" dirty="0">
              <a:latin typeface="Arial" charset="0"/>
            </a:endParaRPr>
          </a:p>
          <a:p>
            <a:pPr marL="90488" indent="-90488">
              <a:buAutoNum type="arabicPeriod"/>
              <a:tabLst/>
            </a:pPr>
            <a:r>
              <a:rPr lang="nl-NL" sz="700" baseline="0" dirty="0">
                <a:latin typeface="Arial" charset="0"/>
              </a:rPr>
              <a:t>klik op </a:t>
            </a:r>
            <a:r>
              <a:rPr lang="nl-NL" sz="700" u="sng" baseline="0" dirty="0">
                <a:latin typeface="Arial" charset="0"/>
              </a:rPr>
              <a:t>Ander type  grafiekreeks</a:t>
            </a:r>
          </a:p>
          <a:p>
            <a:pPr marL="90488" indent="-90488">
              <a:buAutoNum type="arabicPeriod"/>
              <a:tabLst/>
            </a:pPr>
            <a:endParaRPr lang="nl-NL" sz="700" u="sng" dirty="0">
              <a:latin typeface="Arial" charset="0"/>
            </a:endParaRPr>
          </a:p>
          <a:p>
            <a:pPr marL="90488" indent="-90488">
              <a:tabLst/>
            </a:pPr>
            <a:r>
              <a:rPr lang="nl-NL" sz="700" b="1" dirty="0">
                <a:latin typeface="Arial" charset="0"/>
              </a:rPr>
              <a:t>Grafiekgegevens wijzigen</a:t>
            </a:r>
          </a:p>
          <a:p>
            <a:pPr marL="90488" indent="-90488">
              <a:buAutoNum type="arabicPeriod"/>
              <a:tabLst/>
            </a:pPr>
            <a:r>
              <a:rPr lang="nl-NL" sz="700" dirty="0">
                <a:latin typeface="Arial" charset="0"/>
              </a:rPr>
              <a:t>Klik met rechtermuisknop</a:t>
            </a:r>
            <a:br>
              <a:rPr lang="nl-NL" sz="700" dirty="0">
                <a:latin typeface="Arial" charset="0"/>
              </a:rPr>
            </a:br>
            <a:r>
              <a:rPr lang="nl-NL" sz="700" dirty="0">
                <a:latin typeface="Arial" charset="0"/>
              </a:rPr>
              <a:t>op de grafiek</a:t>
            </a:r>
          </a:p>
          <a:p>
            <a:pPr marL="90488" indent="-90488">
              <a:buAutoNum type="arabicPeriod"/>
              <a:tabLst/>
            </a:pPr>
            <a:r>
              <a:rPr lang="nl-NL" sz="700" dirty="0">
                <a:latin typeface="Arial" charset="0"/>
              </a:rPr>
              <a:t>klik op </a:t>
            </a:r>
            <a:r>
              <a:rPr lang="nl-NL" sz="700" u="sng" dirty="0">
                <a:latin typeface="Arial" charset="0"/>
              </a:rPr>
              <a:t>Gegevens bewerken in Excel</a:t>
            </a:r>
            <a:endParaRPr lang="nl-NL" sz="700" b="1" u="sng" dirty="0">
              <a:latin typeface="Arial" charset="0"/>
            </a:endParaRPr>
          </a:p>
        </p:txBody>
      </p:sp>
      <p:sp>
        <p:nvSpPr>
          <p:cNvPr id="31" name="Tekstvak 30"/>
          <p:cNvSpPr txBox="1"/>
          <p:nvPr/>
        </p:nvSpPr>
        <p:spPr>
          <a:xfrm>
            <a:off x="-1188640" y="1843503"/>
            <a:ext cx="1125323" cy="2262158"/>
          </a:xfrm>
          <a:prstGeom prst="rect">
            <a:avLst/>
          </a:prstGeom>
          <a:noFill/>
        </p:spPr>
        <p:txBody>
          <a:bodyPr wrap="square" lIns="0" tIns="0" rIns="0" bIns="0" rtlCol="0">
            <a:spAutoFit/>
          </a:bodyPr>
          <a:lstStyle/>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32" name="Afbeelding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1843503"/>
            <a:ext cx="230120" cy="281258"/>
          </a:xfrm>
          <a:prstGeom prst="rect">
            <a:avLst/>
          </a:prstGeom>
        </p:spPr>
      </p:pic>
      <p:grpSp>
        <p:nvGrpSpPr>
          <p:cNvPr id="33" name="Groeperen 32"/>
          <p:cNvGrpSpPr/>
          <p:nvPr/>
        </p:nvGrpSpPr>
        <p:grpSpPr>
          <a:xfrm>
            <a:off x="-1188640" y="3939902"/>
            <a:ext cx="1125323" cy="562064"/>
            <a:chOff x="4782929" y="4335401"/>
            <a:chExt cx="1125323" cy="562064"/>
          </a:xfrm>
        </p:grpSpPr>
        <p:pic>
          <p:nvPicPr>
            <p:cNvPr id="34" name="Afbeelding 33"/>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5" name="Rechte verbindingslijn 34"/>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16" name="Tijdelijke aanduiding voor media 15"/>
          <p:cNvSpPr>
            <a:spLocks noGrp="1"/>
          </p:cNvSpPr>
          <p:nvPr>
            <p:ph type="media" sz="quarter" idx="10" hasCustomPrompt="1"/>
          </p:nvPr>
        </p:nvSpPr>
        <p:spPr>
          <a:xfrm>
            <a:off x="0" y="0"/>
            <a:ext cx="9144000" cy="5143500"/>
          </a:xfrm>
        </p:spPr>
        <p:txBody>
          <a:bodyPr lIns="576000" tIns="1404000"/>
          <a:lstStyle>
            <a:lvl1pPr marL="1377950" indent="-1377950">
              <a:tabLst/>
              <a:defRPr baseline="0"/>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nl-NL" dirty="0"/>
              <a:t>Klik om film in te voegen</a:t>
            </a:r>
          </a:p>
        </p:txBody>
      </p:sp>
      <p:sp>
        <p:nvSpPr>
          <p:cNvPr id="15" name="Title 1"/>
          <p:cNvSpPr>
            <a:spLocks noGrp="1"/>
          </p:cNvSpPr>
          <p:nvPr>
            <p:ph type="title" hasCustomPrompt="1"/>
          </p:nvPr>
        </p:nvSpPr>
        <p:spPr>
          <a:xfrm>
            <a:off x="576263" y="555625"/>
            <a:ext cx="7991475" cy="863600"/>
          </a:xfrm>
          <a:prstGeom prst="rect">
            <a:avLst/>
          </a:prstGeom>
        </p:spPr>
        <p:txBody>
          <a:bodyPr lIns="0" tIns="0" rIns="0" bIns="0" anchor="t" anchorCtr="0">
            <a:normAutofit/>
          </a:bodyPr>
          <a:lstStyle>
            <a:lvl1pPr>
              <a:defRPr sz="2400" baseline="0"/>
            </a:lvl1pPr>
          </a:lstStyle>
          <a:p>
            <a:r>
              <a:rPr lang="nl-NL" dirty="0"/>
              <a:t>Klik om titel van de filmclip toe te voegen</a:t>
            </a:r>
            <a:endParaRPr lang="en-US" dirty="0"/>
          </a:p>
        </p:txBody>
      </p:sp>
      <p:sp>
        <p:nvSpPr>
          <p:cNvPr id="18" name="Tekstvak 17"/>
          <p:cNvSpPr txBox="1"/>
          <p:nvPr userDrawn="1"/>
        </p:nvSpPr>
        <p:spPr>
          <a:xfrm>
            <a:off x="-1188000" y="555625"/>
            <a:ext cx="1103620" cy="1508105"/>
          </a:xfrm>
          <a:prstGeom prst="rect">
            <a:avLst/>
          </a:prstGeom>
          <a:noFill/>
        </p:spPr>
        <p:txBody>
          <a:bodyPr wrap="square" lIns="0" tIns="0" rIns="0" bIns="0" rtlCol="0">
            <a:spAutoFit/>
          </a:bodyPr>
          <a:lstStyle/>
          <a:p>
            <a:pPr marL="6350" indent="-6350">
              <a:tabLst/>
            </a:pPr>
            <a:r>
              <a:rPr lang="nl-NL" sz="700" b="1" baseline="0" dirty="0">
                <a:latin typeface="Arial" charset="0"/>
              </a:rPr>
              <a:t>Video automatisch laten afspelen</a:t>
            </a:r>
          </a:p>
          <a:p>
            <a:pPr marL="90488" indent="-90488">
              <a:buAutoNum type="arabicPeriod"/>
              <a:tabLst/>
            </a:pPr>
            <a:r>
              <a:rPr lang="nl-NL" sz="700" baseline="0" dirty="0">
                <a:latin typeface="Arial" charset="0"/>
              </a:rPr>
              <a:t>Klik op venster </a:t>
            </a:r>
            <a:r>
              <a:rPr lang="nl-NL" sz="700" u="sng" baseline="0" dirty="0">
                <a:latin typeface="Arial" charset="0"/>
              </a:rPr>
              <a:t>Animaties</a:t>
            </a:r>
          </a:p>
          <a:p>
            <a:pPr marL="90488" indent="-90488">
              <a:buAutoNum type="arabicPeriod"/>
              <a:tabLst/>
            </a:pPr>
            <a:r>
              <a:rPr lang="nl-NL" sz="700" baseline="0" dirty="0">
                <a:latin typeface="Arial" charset="0"/>
              </a:rPr>
              <a:t>Ga naar deelvenster </a:t>
            </a:r>
            <a:r>
              <a:rPr lang="nl-NL" sz="700" u="sng" baseline="0" dirty="0">
                <a:latin typeface="Arial" charset="0"/>
              </a:rPr>
              <a:t>Animatie</a:t>
            </a:r>
          </a:p>
          <a:p>
            <a:pPr marL="90488" indent="-90488">
              <a:buAutoNum type="arabicPeriod"/>
              <a:tabLst/>
            </a:pPr>
            <a:r>
              <a:rPr lang="nl-NL" sz="700" baseline="0" dirty="0" err="1">
                <a:latin typeface="Arial" charset="0"/>
              </a:rPr>
              <a:t>Dubbelkik</a:t>
            </a:r>
            <a:r>
              <a:rPr lang="nl-NL" sz="700" baseline="0" dirty="0">
                <a:latin typeface="Arial" charset="0"/>
              </a:rPr>
              <a:t> op </a:t>
            </a:r>
            <a:r>
              <a:rPr lang="nl-NL" sz="700" u="sng" baseline="0" dirty="0">
                <a:latin typeface="Arial" charset="0"/>
              </a:rPr>
              <a:t>Afspelen</a:t>
            </a:r>
          </a:p>
          <a:p>
            <a:pPr marL="90488" indent="-90488">
              <a:buAutoNum type="arabicPeriod"/>
              <a:tabLst/>
            </a:pPr>
            <a:endParaRPr lang="nl-NL" sz="700" baseline="0" dirty="0">
              <a:latin typeface="Arial" charset="0"/>
            </a:endParaRPr>
          </a:p>
          <a:p>
            <a:pPr marL="0" indent="0">
              <a:buFontTx/>
              <a:buNone/>
              <a:tabLst/>
            </a:pPr>
            <a:r>
              <a:rPr lang="nl-NL" sz="700" baseline="0" dirty="0">
                <a:latin typeface="Arial" charset="0"/>
              </a:rPr>
              <a:t>De film zal bij de eerste klik starten met afspelen.</a:t>
            </a:r>
          </a:p>
          <a:p>
            <a:pPr marL="0" indent="0">
              <a:buFontTx/>
              <a:buNone/>
              <a:tabLst/>
            </a:pPr>
            <a:r>
              <a:rPr lang="nl-NL" sz="700" baseline="0" dirty="0">
                <a:latin typeface="Arial" charset="0"/>
              </a:rPr>
              <a:t>Onderbreken, terug- en </a:t>
            </a:r>
            <a:r>
              <a:rPr lang="nl-NL" sz="700" baseline="0" dirty="0" err="1">
                <a:latin typeface="Arial" charset="0"/>
              </a:rPr>
              <a:t>vooruitspoelen</a:t>
            </a:r>
            <a:r>
              <a:rPr lang="nl-NL" sz="700" baseline="0" dirty="0">
                <a:latin typeface="Arial" charset="0"/>
              </a:rPr>
              <a:t> doet u met behulp van het controlepanel tijdens de presentatie. </a:t>
            </a:r>
          </a:p>
        </p:txBody>
      </p:sp>
      <p:sp>
        <p:nvSpPr>
          <p:cNvPr id="9" name="Tekstvak 8"/>
          <p:cNvSpPr txBox="1"/>
          <p:nvPr/>
        </p:nvSpPr>
        <p:spPr>
          <a:xfrm>
            <a:off x="-1188640" y="2139702"/>
            <a:ext cx="1055969" cy="861774"/>
          </a:xfrm>
          <a:prstGeom prst="rect">
            <a:avLst/>
          </a:prstGeom>
          <a:noFill/>
        </p:spPr>
        <p:txBody>
          <a:bodyPr wrap="square" lIns="0" tIns="0" rIns="0" bIns="0" rtlCol="0">
            <a:spAutoFit/>
          </a:bodyPr>
          <a:lstStyle/>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endParaRPr lang="nl-NL" sz="700" baseline="0" dirty="0">
              <a:latin typeface="Arial" charset="0"/>
            </a:endParaRPr>
          </a:p>
        </p:txBody>
      </p:sp>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73" y="2139702"/>
            <a:ext cx="230120" cy="281258"/>
          </a:xfrm>
          <a:prstGeom prst="rect">
            <a:avLst/>
          </a:prstGeom>
        </p:spPr>
      </p:pic>
      <p:sp>
        <p:nvSpPr>
          <p:cNvPr id="12" name="Tekstvak 11"/>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4" name="Tekstvak 3"/>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logo of subtitel</a:t>
            </a:r>
            <a:endParaRPr lang="nl-NL" sz="700" baseline="0" dirty="0">
              <a:latin typeface="Arial"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blanc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6263" y="555625"/>
            <a:ext cx="7991475" cy="3455989"/>
          </a:xfrm>
        </p:spPr>
        <p:txBody>
          <a:bodyPr lIns="0" tIns="0" rIns="0" bIns="0">
            <a:normAutofit/>
          </a:bodyPr>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2000" baseline="0"/>
            </a:lvl1pPr>
            <a:lvl2pPr>
              <a:defRPr sz="1800" baseline="0"/>
            </a:lvl2pPr>
            <a:lvl3pPr marL="536575" marR="0" indent="-176213" algn="l" defTabSz="685800" rtl="0" eaLnBrk="1" fontAlgn="auto" latinLnBrk="0" hangingPunct="1">
              <a:lnSpc>
                <a:spcPts val="2500"/>
              </a:lnSpc>
              <a:spcBef>
                <a:spcPts val="0"/>
              </a:spcBef>
              <a:spcAft>
                <a:spcPts val="0"/>
              </a:spcAft>
              <a:buClrTx/>
              <a:buSzTx/>
              <a:buFont typeface="Arial" panose="020B0604020202020204" pitchFamily="34" charset="0"/>
              <a:buChar char="•"/>
              <a:tabLst/>
              <a:defRPr sz="1600" baseline="0"/>
            </a:lvl3pPr>
            <a:lvl4pPr>
              <a:defRPr sz="1400" baseline="0"/>
            </a:lvl4pPr>
            <a:lvl5pPr>
              <a:defRPr sz="12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a:p>
            <a:pPr marL="171450" marR="0" lvl="0" indent="-171450" algn="l" defTabSz="685800" rtl="0" eaLnBrk="1" fontAlgn="auto" latinLnBrk="0" hangingPunct="1">
              <a:lnSpc>
                <a:spcPts val="2500"/>
              </a:lnSpc>
              <a:spcBef>
                <a:spcPts val="0"/>
              </a:spcBef>
              <a:spcAft>
                <a:spcPts val="0"/>
              </a:spcAft>
              <a:buClrTx/>
              <a:buSzTx/>
              <a:buFont typeface="Arial" panose="020B0604020202020204" pitchFamily="34" charset="0"/>
              <a:buNone/>
              <a:tabLst/>
              <a:defRPr/>
            </a:pPr>
            <a:endParaRPr lang="nl-NL" dirty="0"/>
          </a:p>
        </p:txBody>
      </p:sp>
      <p:sp>
        <p:nvSpPr>
          <p:cNvPr id="10" name="Tijdelijke aanduiding voor voettekst 1"/>
          <p:cNvSpPr>
            <a:spLocks noGrp="1"/>
          </p:cNvSpPr>
          <p:nvPr>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13"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12" name="Tekstvak 11"/>
          <p:cNvSpPr txBox="1"/>
          <p:nvPr userDrawn="1"/>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grpSp>
        <p:nvGrpSpPr>
          <p:cNvPr id="7" name="Groeperen 6"/>
          <p:cNvGrpSpPr/>
          <p:nvPr userDrawn="1"/>
        </p:nvGrpSpPr>
        <p:grpSpPr>
          <a:xfrm>
            <a:off x="-1188640" y="4241934"/>
            <a:ext cx="1125323" cy="562064"/>
            <a:chOff x="4782929" y="4335401"/>
            <a:chExt cx="1125323" cy="562064"/>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9" name="Rechte verbindingslijn 8"/>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sp>
        <p:nvSpPr>
          <p:cNvPr id="14" name="Tekstvak 13"/>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Einddia">
    <p:spTree>
      <p:nvGrpSpPr>
        <p:cNvPr id="1" name=""/>
        <p:cNvGrpSpPr/>
        <p:nvPr/>
      </p:nvGrpSpPr>
      <p:grpSpPr>
        <a:xfrm>
          <a:off x="0" y="0"/>
          <a:ext cx="0" cy="0"/>
          <a:chOff x="0" y="0"/>
          <a:chExt cx="0" cy="0"/>
        </a:xfrm>
      </p:grpSpPr>
      <p:pic>
        <p:nvPicPr>
          <p:cNvPr id="22" name="Afbeelding 21"/>
          <p:cNvPicPr>
            <a:picLocks noChangeAspect="1"/>
          </p:cNvPicPr>
          <p:nvPr userDrawn="1"/>
        </p:nvPicPr>
        <p:blipFill rotWithShape="1">
          <a:blip r:embed="rId2">
            <a:extLst>
              <a:ext uri="{28A0092B-C50C-407E-A947-70E740481C1C}">
                <a14:useLocalDpi xmlns:a14="http://schemas.microsoft.com/office/drawing/2010/main" val="0"/>
              </a:ext>
            </a:extLst>
          </a:blip>
          <a:srcRect l="1237" r="20193"/>
          <a:stretch/>
        </p:blipFill>
        <p:spPr>
          <a:xfrm>
            <a:off x="0" y="4401658"/>
            <a:ext cx="9144000" cy="690372"/>
          </a:xfrm>
          <a:prstGeom prst="rect">
            <a:avLst/>
          </a:prstGeom>
        </p:spPr>
      </p:pic>
      <p:sp>
        <p:nvSpPr>
          <p:cNvPr id="5" name="Rechthoek 4"/>
          <p:cNvSpPr/>
          <p:nvPr userDrawn="1"/>
        </p:nvSpPr>
        <p:spPr>
          <a:xfrm>
            <a:off x="576263" y="555624"/>
            <a:ext cx="3995736" cy="3455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576263" y="555624"/>
            <a:ext cx="3995736" cy="863601"/>
          </a:xfrm>
          <a:prstGeom prst="rect">
            <a:avLst/>
          </a:prstGeom>
        </p:spPr>
        <p:txBody>
          <a:bodyPr lIns="288000" tIns="180000" rIns="0" bIns="0" anchor="t" anchorCtr="0"/>
          <a:lstStyle>
            <a:lvl1pPr>
              <a:defRPr sz="2400"/>
            </a:lvl1pPr>
          </a:lstStyle>
          <a:p>
            <a:r>
              <a:rPr lang="nl-NL" dirty="0"/>
              <a:t>Klik om titel van de dia toe te voegen</a:t>
            </a:r>
            <a:endParaRPr lang="en-US" dirty="0"/>
          </a:p>
        </p:txBody>
      </p:sp>
      <p:sp>
        <p:nvSpPr>
          <p:cNvPr id="3" name="Picture Placeholder 2"/>
          <p:cNvSpPr>
            <a:spLocks noGrp="1" noChangeAspect="1"/>
          </p:cNvSpPr>
          <p:nvPr>
            <p:ph type="pic" idx="1"/>
          </p:nvPr>
        </p:nvSpPr>
        <p:spPr>
          <a:xfrm>
            <a:off x="4572000" y="555624"/>
            <a:ext cx="3995738" cy="3455989"/>
          </a:xfrm>
        </p:spPr>
        <p:txBody>
          <a:bodyPr lIns="0" tIns="0" rIns="0" bIns="0" anchor="t">
            <a:normAutofit/>
          </a:bodyPr>
          <a:lstStyle>
            <a:lvl1pPr marL="0" indent="0">
              <a:buNone/>
              <a:defRPr sz="20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hasCustomPrompt="1"/>
          </p:nvPr>
        </p:nvSpPr>
        <p:spPr>
          <a:xfrm>
            <a:off x="576262" y="1419226"/>
            <a:ext cx="3995737" cy="2592388"/>
          </a:xfrm>
        </p:spPr>
        <p:txBody>
          <a:bodyPr lIns="288000" tIns="0" rIns="0" bIns="0">
            <a:normAutofit/>
          </a:bodyPr>
          <a:lstStyle>
            <a:lvl1pPr marL="0" indent="0">
              <a:spcBef>
                <a:spcPts val="0"/>
              </a:spcBef>
              <a:buNone/>
              <a:defRPr sz="200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tekst toe te voegen</a:t>
            </a:r>
          </a:p>
        </p:txBody>
      </p:sp>
      <p:sp>
        <p:nvSpPr>
          <p:cNvPr id="30" name="Tekstvak 29"/>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logo</a:t>
            </a:r>
            <a:endParaRPr lang="nl-NL" sz="700" baseline="0" dirty="0">
              <a:latin typeface="Arial" charset="0"/>
            </a:endParaRPr>
          </a:p>
        </p:txBody>
      </p:sp>
      <p:sp>
        <p:nvSpPr>
          <p:cNvPr id="31"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32" name="Tekstvak 31"/>
          <p:cNvSpPr txBox="1"/>
          <p:nvPr userDrawn="1"/>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grpSp>
        <p:nvGrpSpPr>
          <p:cNvPr id="18" name="Groeperen 17"/>
          <p:cNvGrpSpPr/>
          <p:nvPr userDrawn="1"/>
        </p:nvGrpSpPr>
        <p:grpSpPr>
          <a:xfrm>
            <a:off x="-1188640" y="4241934"/>
            <a:ext cx="1125323" cy="562064"/>
            <a:chOff x="4782929" y="4335401"/>
            <a:chExt cx="1125323" cy="562064"/>
          </a:xfrm>
        </p:grpSpPr>
        <p:pic>
          <p:nvPicPr>
            <p:cNvPr id="19" name="Afbeelding 18"/>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20" name="Rechte verbindingslijn 19"/>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21" name="Afbeelding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3" y="555623"/>
            <a:ext cx="7991475" cy="863602"/>
          </a:xfrm>
          <a:prstGeom prst="rect">
            <a:avLst/>
          </a:prstGeom>
        </p:spPr>
        <p:txBody>
          <a:bodyPr lIns="0" tIns="0" rIns="0" bIns="0" anchor="t" anchorCtr="0">
            <a:normAutofit/>
          </a:bodyPr>
          <a:lstStyle>
            <a:lvl1pPr>
              <a:defRPr sz="2400" b="1" baseline="0"/>
            </a:lvl1pPr>
          </a:lstStyle>
          <a:p>
            <a:r>
              <a:rPr lang="nl-NL" dirty="0"/>
              <a:t>Inhoudsopgave</a:t>
            </a:r>
            <a:endParaRPr lang="en-US" dirty="0"/>
          </a:p>
        </p:txBody>
      </p:sp>
      <p:sp>
        <p:nvSpPr>
          <p:cNvPr id="3" name="Content Placeholder 2"/>
          <p:cNvSpPr>
            <a:spLocks noGrp="1"/>
          </p:cNvSpPr>
          <p:nvPr>
            <p:ph idx="1" hasCustomPrompt="1"/>
          </p:nvPr>
        </p:nvSpPr>
        <p:spPr/>
        <p:txBody>
          <a:bodyPr lIns="0" tIns="0" rIns="0" bIns="0">
            <a:normAutofit/>
          </a:bodyPr>
          <a:lstStyle>
            <a:lvl1pPr>
              <a:spcBef>
                <a:spcPts val="0"/>
              </a:spcBef>
              <a:defRPr sz="2000" baseline="0"/>
            </a:lvl1pPr>
            <a:lvl2pPr>
              <a:spcBef>
                <a:spcPts val="0"/>
              </a:spcBef>
              <a:defRPr sz="1800" baseline="0"/>
            </a:lvl2pPr>
            <a:lvl3pPr>
              <a:spcBef>
                <a:spcPts val="0"/>
              </a:spcBef>
              <a:defRPr sz="1600" baseline="0"/>
            </a:lvl3pPr>
            <a:lvl4pPr>
              <a:spcBef>
                <a:spcPts val="0"/>
              </a:spcBef>
              <a:defRPr sz="1400" baseline="0"/>
            </a:lvl4pPr>
            <a:lvl5pPr>
              <a:spcBef>
                <a:spcPts val="0"/>
              </a:spcBef>
              <a:defRPr sz="1200" baseline="0"/>
            </a:lvl5pPr>
          </a:lstStyle>
          <a:p>
            <a:pPr lvl="0"/>
            <a:r>
              <a:rPr lang="nl-NL" dirty="0"/>
              <a:t>Onderwerp van de eerste dia   dia 1</a:t>
            </a:r>
          </a:p>
          <a:p>
            <a:pPr lvl="0"/>
            <a:r>
              <a:rPr lang="nl-NL" dirty="0"/>
              <a:t>Onderwerp van de tweede dia   dia 2</a:t>
            </a:r>
          </a:p>
          <a:p>
            <a:pPr lvl="0"/>
            <a:r>
              <a:rPr lang="nl-NL" dirty="0"/>
              <a:t>Onderwerp van de derde dia   dia 3</a:t>
            </a:r>
          </a:p>
          <a:p>
            <a:pPr lvl="1"/>
            <a:r>
              <a:rPr lang="nl-NL" dirty="0"/>
              <a:t>Onderwerp van de vierde dia   dia 4</a:t>
            </a:r>
          </a:p>
          <a:p>
            <a:pPr lvl="2"/>
            <a:r>
              <a:rPr lang="nl-NL" dirty="0"/>
              <a:t>Onderwerp van de vijfde dia   dia 5</a:t>
            </a:r>
          </a:p>
          <a:p>
            <a:pPr lvl="3"/>
            <a:r>
              <a:rPr lang="nl-NL" dirty="0"/>
              <a:t>Onderwerp van de zesde dia   dia 6</a:t>
            </a:r>
          </a:p>
          <a:p>
            <a:pPr lvl="4"/>
            <a:r>
              <a:rPr lang="nl-NL" dirty="0"/>
              <a:t>Tweede niveau</a:t>
            </a:r>
          </a:p>
        </p:txBody>
      </p:sp>
      <p:sp>
        <p:nvSpPr>
          <p:cNvPr id="13" name="Tekstvak 12"/>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
        <p:nvSpPr>
          <p:cNvPr id="24" name="Tijdelijke aanduiding voor voettekst 1"/>
          <p:cNvSpPr>
            <a:spLocks noGrp="1"/>
          </p:cNvSpPr>
          <p:nvPr userDrawn="1">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5"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22" name="Tekstvak 21"/>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23" name="Afbeelding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26" name="Groeperen 25"/>
          <p:cNvGrpSpPr/>
          <p:nvPr/>
        </p:nvGrpSpPr>
        <p:grpSpPr>
          <a:xfrm>
            <a:off x="-1188640" y="4227934"/>
            <a:ext cx="1125323" cy="562064"/>
            <a:chOff x="4782929" y="4335401"/>
            <a:chExt cx="1125323" cy="562064"/>
          </a:xfrm>
        </p:grpSpPr>
        <p:pic>
          <p:nvPicPr>
            <p:cNvPr id="27" name="Afbeelding 26"/>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28" name="Rechte verbindingslijn 27"/>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3" y="555623"/>
            <a:ext cx="7991475" cy="863602"/>
          </a:xfrm>
          <a:prstGeom prst="rect">
            <a:avLst/>
          </a:prstGeom>
        </p:spPr>
        <p:txBody>
          <a:bodyPr lIns="0" tIns="0" rIns="0" bIns="0" anchor="t" anchorCtr="0">
            <a:normAutofit/>
          </a:bodyPr>
          <a:lstStyle>
            <a:lvl1pPr>
              <a:defRPr sz="2400" b="1" baseline="0"/>
            </a:lvl1pPr>
          </a:lstStyle>
          <a:p>
            <a:r>
              <a:rPr lang="nl-NL" dirty="0"/>
              <a:t>Klik om titel van de dia toe te voegen</a:t>
            </a:r>
            <a:endParaRPr lang="en-US" dirty="0"/>
          </a:p>
        </p:txBody>
      </p:sp>
      <p:sp>
        <p:nvSpPr>
          <p:cNvPr id="3" name="Content Placeholder 2"/>
          <p:cNvSpPr>
            <a:spLocks noGrp="1"/>
          </p:cNvSpPr>
          <p:nvPr>
            <p:ph idx="1" hasCustomPrompt="1"/>
          </p:nvPr>
        </p:nvSpPr>
        <p:spPr/>
        <p:txBody>
          <a:bodyPr lIns="0" tIns="0" rIns="0" bIns="0">
            <a:normAutofit/>
          </a:bodyPr>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2000" baseline="0"/>
            </a:lvl1pPr>
            <a:lvl2pPr>
              <a:spcBef>
                <a:spcPts val="0"/>
              </a:spcBef>
              <a:defRPr sz="1800" baseline="0"/>
            </a:lvl2pPr>
            <a:lvl3pPr>
              <a:spcBef>
                <a:spcPts val="0"/>
              </a:spcBef>
              <a:defRPr sz="1600" baseline="0"/>
            </a:lvl3pPr>
            <a:lvl4pPr>
              <a:spcBef>
                <a:spcPts val="0"/>
              </a:spcBef>
              <a:defRPr sz="1400" baseline="0"/>
            </a:lvl4pPr>
            <a:lvl5pPr>
              <a:spcBef>
                <a:spcPts val="0"/>
              </a:spcBef>
              <a:defRPr sz="12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24" name="Tijdelijke aanduiding voor voettekst 1"/>
          <p:cNvSpPr>
            <a:spLocks noGrp="1"/>
          </p:cNvSpPr>
          <p:nvPr userDrawn="1">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5"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22" name="Tekstvak 21"/>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23" name="Afbeelding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26" name="Groeperen 25"/>
          <p:cNvGrpSpPr/>
          <p:nvPr/>
        </p:nvGrpSpPr>
        <p:grpSpPr>
          <a:xfrm>
            <a:off x="-1188640" y="4227934"/>
            <a:ext cx="1125323" cy="562064"/>
            <a:chOff x="4782929" y="4335401"/>
            <a:chExt cx="1125323" cy="562064"/>
          </a:xfrm>
        </p:grpSpPr>
        <p:pic>
          <p:nvPicPr>
            <p:cNvPr id="27" name="Afbeelding 26"/>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28" name="Rechte verbindingslijn 27"/>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eld met infoblok">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0" hasCustomPrompt="1"/>
          </p:nvPr>
        </p:nvSpPr>
        <p:spPr>
          <a:xfrm>
            <a:off x="0" y="1"/>
            <a:ext cx="9144000" cy="4011612"/>
          </a:xfrm>
        </p:spPr>
        <p:txBody>
          <a:bodyPr lIns="576000" tIns="540000"/>
          <a:lstStyle>
            <a:lvl1pPr marL="0" indent="0">
              <a:buFontTx/>
              <a:buNone/>
              <a:defRPr/>
            </a:lvl1pPr>
          </a:lstStyle>
          <a:p>
            <a:r>
              <a:rPr lang="nl-NL" dirty="0"/>
              <a:t>Hier afbeelding invoegen</a:t>
            </a:r>
          </a:p>
        </p:txBody>
      </p:sp>
      <p:sp>
        <p:nvSpPr>
          <p:cNvPr id="18" name="Content Placeholder 2"/>
          <p:cNvSpPr>
            <a:spLocks noGrp="1"/>
          </p:cNvSpPr>
          <p:nvPr userDrawn="1">
            <p:ph idx="1" hasCustomPrompt="1"/>
          </p:nvPr>
        </p:nvSpPr>
        <p:spPr>
          <a:xfrm>
            <a:off x="576263" y="2931790"/>
            <a:ext cx="7991475" cy="1079824"/>
          </a:xfrm>
          <a:solidFill>
            <a:schemeClr val="accent2"/>
          </a:solidFill>
        </p:spPr>
        <p:txBody>
          <a:bodyPr lIns="108000" tIns="108000" rIns="108000" bIns="108000">
            <a:normAutofit/>
          </a:bodyPr>
          <a:lstStyle>
            <a:lvl1pPr marL="171450" marR="0" indent="-171450" algn="l" defTabSz="685800" rtl="0" eaLnBrk="1" fontAlgn="auto" latinLnBrk="0" hangingPunct="1">
              <a:lnSpc>
                <a:spcPct val="90000"/>
              </a:lnSpc>
              <a:spcBef>
                <a:spcPts val="0"/>
              </a:spcBef>
              <a:spcAft>
                <a:spcPts val="0"/>
              </a:spcAft>
              <a:buClrTx/>
              <a:buSzTx/>
              <a:buFont typeface="Arial" panose="020B0604020202020204" pitchFamily="34" charset="0"/>
              <a:buChar char="•"/>
              <a:tabLst/>
              <a:defRPr sz="2000" baseline="0"/>
            </a:lvl1pPr>
            <a:lvl2pPr>
              <a:lnSpc>
                <a:spcPct val="90000"/>
              </a:lnSpc>
              <a:defRPr sz="2000" baseline="0"/>
            </a:lvl2pPr>
            <a:lvl3pPr>
              <a:lnSpc>
                <a:spcPct val="90000"/>
              </a:lnSpc>
              <a:defRPr sz="2000" baseline="0"/>
            </a:lvl3pPr>
            <a:lvl4pPr>
              <a:defRPr sz="2000" baseline="0"/>
            </a:lvl4pPr>
            <a:lvl5pPr>
              <a:defRPr sz="2000" baseline="0"/>
            </a:lvl5pPr>
          </a:lstStyle>
          <a:p>
            <a:pPr lvl="0"/>
            <a:r>
              <a:rPr lang="nl-NL" dirty="0"/>
              <a:t>Klik om tekst toe te voegen</a:t>
            </a:r>
          </a:p>
          <a:p>
            <a:pPr marL="171450" marR="0" lvl="0" indent="-171450" algn="l" defTabSz="6858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nl-NL" dirty="0"/>
              <a:t>Klik om tekst toe te voegen</a:t>
            </a:r>
          </a:p>
          <a:p>
            <a:pPr marL="171450" marR="0" lvl="0" indent="-171450" algn="l" defTabSz="6858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nl-NL" dirty="0"/>
              <a:t>Klik om tekst toe te voegen</a:t>
            </a:r>
          </a:p>
        </p:txBody>
      </p:sp>
      <p:sp>
        <p:nvSpPr>
          <p:cNvPr id="22" name="Tijdelijke aanduiding voor voettekst 1"/>
          <p:cNvSpPr>
            <a:spLocks noGrp="1"/>
          </p:cNvSpPr>
          <p:nvPr userDrawn="1">
            <p:ph type="ftr" sz="quarter" idx="11"/>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3"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26" name="Tekstvak 25"/>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27" name="Afbeelding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28" name="Groeperen 27"/>
          <p:cNvGrpSpPr/>
          <p:nvPr/>
        </p:nvGrpSpPr>
        <p:grpSpPr>
          <a:xfrm>
            <a:off x="-1188640" y="4227934"/>
            <a:ext cx="1125323" cy="562064"/>
            <a:chOff x="4782929" y="4335401"/>
            <a:chExt cx="1125323" cy="562064"/>
          </a:xfrm>
        </p:grpSpPr>
        <p:pic>
          <p:nvPicPr>
            <p:cNvPr id="29" name="Afbeelding 28"/>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0" name="Rechte verbindingslijn 29"/>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met toelicht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2" y="555624"/>
            <a:ext cx="3311128" cy="863601"/>
          </a:xfrm>
          <a:prstGeom prst="rect">
            <a:avLst/>
          </a:prstGeom>
        </p:spPr>
        <p:txBody>
          <a:bodyPr lIns="0" tIns="0" rIns="108000" bIns="0" anchor="t" anchorCtr="0"/>
          <a:lstStyle>
            <a:lvl1pPr>
              <a:defRPr sz="2400" baseline="0"/>
            </a:lvl1pPr>
          </a:lstStyle>
          <a:p>
            <a:r>
              <a:rPr lang="nl-NL" dirty="0"/>
              <a:t>Klik om titel van de dia toe te voegen</a:t>
            </a:r>
            <a:endParaRPr lang="en-US" dirty="0"/>
          </a:p>
        </p:txBody>
      </p:sp>
      <p:sp>
        <p:nvSpPr>
          <p:cNvPr id="3" name="Picture Placeholder 2"/>
          <p:cNvSpPr>
            <a:spLocks noGrp="1" noChangeAspect="1"/>
          </p:cNvSpPr>
          <p:nvPr>
            <p:ph type="pic" idx="1"/>
          </p:nvPr>
        </p:nvSpPr>
        <p:spPr>
          <a:xfrm>
            <a:off x="3887390" y="-1"/>
            <a:ext cx="5256610" cy="4011614"/>
          </a:xfrm>
        </p:spPr>
        <p:txBody>
          <a:bodyPr lIns="0" tIns="540000" rIns="0" bIns="0" anchor="t">
            <a:normAutofit/>
          </a:bodyPr>
          <a:lstStyle>
            <a:lvl1pPr marL="0" indent="0">
              <a:buNone/>
              <a:defRPr sz="20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2" name="Tijdelijke aanduiding voor voettekst 1"/>
          <p:cNvSpPr>
            <a:spLocks noGrp="1"/>
          </p:cNvSpPr>
          <p:nvPr userDrawn="1">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3"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31" name="Content Placeholder 2"/>
          <p:cNvSpPr>
            <a:spLocks noGrp="1"/>
          </p:cNvSpPr>
          <p:nvPr userDrawn="1">
            <p:ph idx="11" hasCustomPrompt="1"/>
          </p:nvPr>
        </p:nvSpPr>
        <p:spPr>
          <a:xfrm>
            <a:off x="580058" y="1419224"/>
            <a:ext cx="3305307" cy="2592389"/>
          </a:xfrm>
        </p:spPr>
        <p:txBody>
          <a:bodyPr lIns="0" tIns="0" rIns="108000" bIns="0">
            <a:normAutofit/>
          </a:bodyPr>
          <a:lstStyle>
            <a:lvl1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2000" baseline="0"/>
            </a:lvl1pPr>
            <a:lvl2pPr>
              <a:spcBef>
                <a:spcPts val="0"/>
              </a:spcBef>
              <a:defRPr sz="1800" baseline="0"/>
            </a:lvl2pPr>
            <a:lvl3pPr>
              <a:spcBef>
                <a:spcPts val="0"/>
              </a:spcBef>
              <a:defRPr sz="1600" baseline="0"/>
            </a:lvl3pPr>
            <a:lvl4pPr>
              <a:spcBef>
                <a:spcPts val="0"/>
              </a:spcBef>
              <a:defRPr sz="1400" baseline="0"/>
            </a:lvl4pPr>
            <a:lvl5pPr>
              <a:spcBef>
                <a:spcPts val="0"/>
              </a:spcBef>
              <a:defRPr sz="12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18" name="Tekstvak 17"/>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34" name="Afbeelding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37" name="Groeperen 36"/>
          <p:cNvGrpSpPr/>
          <p:nvPr/>
        </p:nvGrpSpPr>
        <p:grpSpPr>
          <a:xfrm>
            <a:off x="-1188640" y="4227934"/>
            <a:ext cx="1125323" cy="562064"/>
            <a:chOff x="4782929" y="4335401"/>
            <a:chExt cx="1125323" cy="562064"/>
          </a:xfrm>
        </p:grpSpPr>
        <p:pic>
          <p:nvPicPr>
            <p:cNvPr id="38" name="Afbeelding 37"/>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9" name="Rechte verbindingslijn 38"/>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Voorstellen spreker">
    <p:spTree>
      <p:nvGrpSpPr>
        <p:cNvPr id="1" name=""/>
        <p:cNvGrpSpPr/>
        <p:nvPr/>
      </p:nvGrpSpPr>
      <p:grpSpPr>
        <a:xfrm>
          <a:off x="0" y="0"/>
          <a:ext cx="0" cy="0"/>
          <a:chOff x="0" y="0"/>
          <a:chExt cx="0" cy="0"/>
        </a:xfrm>
      </p:grpSpPr>
      <p:sp>
        <p:nvSpPr>
          <p:cNvPr id="5" name="Rechthoek 4"/>
          <p:cNvSpPr/>
          <p:nvPr userDrawn="1"/>
        </p:nvSpPr>
        <p:spPr>
          <a:xfrm>
            <a:off x="576263" y="555624"/>
            <a:ext cx="3995736" cy="3455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576263" y="555624"/>
            <a:ext cx="3995736" cy="863601"/>
          </a:xfrm>
          <a:prstGeom prst="rect">
            <a:avLst/>
          </a:prstGeom>
        </p:spPr>
        <p:txBody>
          <a:bodyPr lIns="288000" tIns="180000" rIns="0" bIns="0" anchor="t" anchorCtr="0"/>
          <a:lstStyle>
            <a:lvl1pPr>
              <a:defRPr sz="2400"/>
            </a:lvl1pPr>
          </a:lstStyle>
          <a:p>
            <a:r>
              <a:rPr lang="nl-NL" dirty="0"/>
              <a:t>Klik om titel van de dia toe te voegen</a:t>
            </a:r>
            <a:endParaRPr lang="en-US" dirty="0"/>
          </a:p>
        </p:txBody>
      </p:sp>
      <p:sp>
        <p:nvSpPr>
          <p:cNvPr id="3" name="Picture Placeholder 2"/>
          <p:cNvSpPr>
            <a:spLocks noGrp="1" noChangeAspect="1"/>
          </p:cNvSpPr>
          <p:nvPr>
            <p:ph type="pic" idx="1"/>
          </p:nvPr>
        </p:nvSpPr>
        <p:spPr>
          <a:xfrm>
            <a:off x="4572000" y="555624"/>
            <a:ext cx="3995738" cy="3455989"/>
          </a:xfrm>
        </p:spPr>
        <p:txBody>
          <a:bodyPr lIns="0" tIns="0" rIns="0" bIns="0" anchor="t">
            <a:normAutofit/>
          </a:bodyPr>
          <a:lstStyle>
            <a:lvl1pPr marL="0" indent="0">
              <a:buNone/>
              <a:defRPr sz="20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hasCustomPrompt="1"/>
          </p:nvPr>
        </p:nvSpPr>
        <p:spPr>
          <a:xfrm>
            <a:off x="576262" y="1419226"/>
            <a:ext cx="3995737" cy="2592388"/>
          </a:xfrm>
        </p:spPr>
        <p:txBody>
          <a:bodyPr lIns="288000" tIns="0" rIns="0" bIns="0">
            <a:normAutofit/>
          </a:bodyPr>
          <a:lstStyle>
            <a:lvl1pPr marL="179388" marR="0" indent="-179388"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200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tekst toe te voegen</a:t>
            </a:r>
          </a:p>
          <a:p>
            <a:pPr lvl="0"/>
            <a:endParaRPr lang="nl-NL" dirty="0"/>
          </a:p>
        </p:txBody>
      </p:sp>
      <p:sp>
        <p:nvSpPr>
          <p:cNvPr id="32" name="Tijdelijke aanduiding voor voettekst 1"/>
          <p:cNvSpPr>
            <a:spLocks noGrp="1"/>
          </p:cNvSpPr>
          <p:nvPr userDrawn="1">
            <p:ph type="ftr" sz="quarter" idx="10"/>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3"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27" name="Tekstvak 26"/>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29" name="Afbeelding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31" name="Groeperen 30"/>
          <p:cNvGrpSpPr/>
          <p:nvPr/>
        </p:nvGrpSpPr>
        <p:grpSpPr>
          <a:xfrm>
            <a:off x="-1188640" y="4227934"/>
            <a:ext cx="1125323" cy="562064"/>
            <a:chOff x="4782929" y="4335401"/>
            <a:chExt cx="1125323" cy="562064"/>
          </a:xfrm>
        </p:grpSpPr>
        <p:pic>
          <p:nvPicPr>
            <p:cNvPr id="34" name="Afbeelding 33"/>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5" name="Rechte verbindingslijn 34"/>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5" name="Tekstvak 14"/>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75533" y="555625"/>
            <a:ext cx="3960000" cy="3455988"/>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1" name="Picture Placeholder 2"/>
          <p:cNvSpPr>
            <a:spLocks noGrp="1"/>
          </p:cNvSpPr>
          <p:nvPr userDrawn="1">
            <p:ph type="pic" idx="10"/>
          </p:nvPr>
        </p:nvSpPr>
        <p:spPr>
          <a:xfrm>
            <a:off x="4607738" y="555625"/>
            <a:ext cx="3960000" cy="3455988"/>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3" name="Tijdelijke aanduiding voor voettekst 1"/>
          <p:cNvSpPr>
            <a:spLocks noGrp="1"/>
          </p:cNvSpPr>
          <p:nvPr userDrawn="1">
            <p:ph type="ftr" sz="quarter" idx="11"/>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4"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17" name="Tekstvak 16"/>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18" name="Afbeelding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27" name="Groeperen 26"/>
          <p:cNvGrpSpPr/>
          <p:nvPr/>
        </p:nvGrpSpPr>
        <p:grpSpPr>
          <a:xfrm>
            <a:off x="-1188640" y="4227934"/>
            <a:ext cx="1125323" cy="562064"/>
            <a:chOff x="4782929" y="4335401"/>
            <a:chExt cx="1125323" cy="562064"/>
          </a:xfrm>
        </p:grpSpPr>
        <p:pic>
          <p:nvPicPr>
            <p:cNvPr id="29" name="Afbeelding 28"/>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2" name="Rechte verbindingslijn 31"/>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3" name="Tekstvak 12"/>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elden met tite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75533" y="1419225"/>
            <a:ext cx="3960000" cy="2592388"/>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1" name="Picture Placeholder 2"/>
          <p:cNvSpPr>
            <a:spLocks noGrp="1"/>
          </p:cNvSpPr>
          <p:nvPr userDrawn="1">
            <p:ph type="pic" idx="10"/>
          </p:nvPr>
        </p:nvSpPr>
        <p:spPr>
          <a:xfrm>
            <a:off x="4607738" y="1419225"/>
            <a:ext cx="3960000" cy="2592388"/>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3" name="Tijdelijke aanduiding voor voettekst 1"/>
          <p:cNvSpPr>
            <a:spLocks noGrp="1"/>
          </p:cNvSpPr>
          <p:nvPr userDrawn="1">
            <p:ph type="ftr" sz="quarter" idx="11"/>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4"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sp>
        <p:nvSpPr>
          <p:cNvPr id="2" name="Titel 1"/>
          <p:cNvSpPr>
            <a:spLocks noGrp="1"/>
          </p:cNvSpPr>
          <p:nvPr userDrawn="1">
            <p:ph type="title" hasCustomPrompt="1"/>
          </p:nvPr>
        </p:nvSpPr>
        <p:spPr>
          <a:xfrm>
            <a:off x="576263" y="555625"/>
            <a:ext cx="7991474" cy="863600"/>
          </a:xfrm>
        </p:spPr>
        <p:txBody>
          <a:bodyPr/>
          <a:lstStyle>
            <a:lvl1pPr>
              <a:defRPr baseline="0"/>
            </a:lvl1pPr>
          </a:lstStyle>
          <a:p>
            <a:r>
              <a:rPr lang="nl-NL" dirty="0"/>
              <a:t>Klik om titel van de dia toe te voegen</a:t>
            </a:r>
          </a:p>
        </p:txBody>
      </p:sp>
      <p:sp>
        <p:nvSpPr>
          <p:cNvPr id="18" name="Tekstvak 17"/>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27" name="Afbeelding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sp>
        <p:nvSpPr>
          <p:cNvPr id="14" name="Tekstvak 13"/>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grpSp>
        <p:nvGrpSpPr>
          <p:cNvPr id="15" name="Groeperen 14"/>
          <p:cNvGrpSpPr/>
          <p:nvPr userDrawn="1"/>
        </p:nvGrpSpPr>
        <p:grpSpPr>
          <a:xfrm>
            <a:off x="-1188640" y="4227934"/>
            <a:ext cx="1125323" cy="562064"/>
            <a:chOff x="4782929" y="4335401"/>
            <a:chExt cx="1125323" cy="562064"/>
          </a:xfrm>
        </p:grpSpPr>
        <p:pic>
          <p:nvPicPr>
            <p:cNvPr id="16" name="Afbeelding 15"/>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19" name="Rechte verbindingslijn 18"/>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eldenreek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75535" y="555625"/>
            <a:ext cx="2599200" cy="1692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3" name="Picture Placeholder 2"/>
          <p:cNvSpPr>
            <a:spLocks noGrp="1"/>
          </p:cNvSpPr>
          <p:nvPr userDrawn="1">
            <p:ph type="pic" idx="10"/>
          </p:nvPr>
        </p:nvSpPr>
        <p:spPr>
          <a:xfrm>
            <a:off x="5968538" y="555625"/>
            <a:ext cx="2599200" cy="1692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4" name="Picture Placeholder 2"/>
          <p:cNvSpPr>
            <a:spLocks noGrp="1"/>
          </p:cNvSpPr>
          <p:nvPr userDrawn="1">
            <p:ph type="pic" idx="11"/>
          </p:nvPr>
        </p:nvSpPr>
        <p:spPr>
          <a:xfrm>
            <a:off x="3272037" y="555625"/>
            <a:ext cx="2599200" cy="1692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5" name="Picture Placeholder 2"/>
          <p:cNvSpPr>
            <a:spLocks noGrp="1"/>
          </p:cNvSpPr>
          <p:nvPr userDrawn="1">
            <p:ph type="pic" idx="12"/>
          </p:nvPr>
        </p:nvSpPr>
        <p:spPr>
          <a:xfrm>
            <a:off x="575535" y="2319613"/>
            <a:ext cx="2599200" cy="1692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6" name="Picture Placeholder 2"/>
          <p:cNvSpPr>
            <a:spLocks noGrp="1"/>
          </p:cNvSpPr>
          <p:nvPr userDrawn="1">
            <p:ph type="pic" idx="13"/>
          </p:nvPr>
        </p:nvSpPr>
        <p:spPr>
          <a:xfrm>
            <a:off x="5968538" y="2319613"/>
            <a:ext cx="2599200" cy="1692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7" name="Picture Placeholder 2"/>
          <p:cNvSpPr>
            <a:spLocks noGrp="1"/>
          </p:cNvSpPr>
          <p:nvPr userDrawn="1">
            <p:ph type="pic" idx="14"/>
          </p:nvPr>
        </p:nvSpPr>
        <p:spPr>
          <a:xfrm>
            <a:off x="3272037" y="2319613"/>
            <a:ext cx="2599200" cy="1692000"/>
          </a:xfrm>
        </p:spPr>
        <p:txBody>
          <a:bodyPr lIns="0" tIns="0" rIns="0" bIns="0" anchor="t">
            <a:normAutofit/>
          </a:bodyPr>
          <a:lstStyle>
            <a:lvl1pPr marL="0" indent="0">
              <a:lnSpc>
                <a:spcPts val="1700"/>
              </a:lnSpc>
              <a:buNone/>
              <a:defRPr sz="16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2" name="Tijdelijke aanduiding voor voettekst 1"/>
          <p:cNvSpPr>
            <a:spLocks noGrp="1"/>
          </p:cNvSpPr>
          <p:nvPr userDrawn="1">
            <p:ph type="ftr" sz="quarter" idx="15"/>
          </p:nvPr>
        </p:nvSpPr>
        <p:spPr>
          <a:xfrm>
            <a:off x="576262" y="4443958"/>
            <a:ext cx="7380113" cy="376006"/>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8" name="Tijdelijke aanduiding voor voettekst 1"/>
          <p:cNvSpPr txBox="1">
            <a:spLocks/>
          </p:cNvSpPr>
          <p:nvPr userDrawn="1"/>
        </p:nvSpPr>
        <p:spPr>
          <a:xfrm>
            <a:off x="7956374" y="4443958"/>
            <a:ext cx="611363" cy="376006"/>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mtClean="0"/>
              <a:pPr algn="r"/>
              <a:t>‹nr.›</a:t>
            </a:fld>
            <a:endParaRPr lang="nl-NL" dirty="0"/>
          </a:p>
        </p:txBody>
      </p:sp>
      <p:grpSp>
        <p:nvGrpSpPr>
          <p:cNvPr id="27" name="Groeperen 26"/>
          <p:cNvGrpSpPr/>
          <p:nvPr userDrawn="1"/>
        </p:nvGrpSpPr>
        <p:grpSpPr>
          <a:xfrm>
            <a:off x="-1188640" y="555625"/>
            <a:ext cx="1125323" cy="4234373"/>
            <a:chOff x="-1188640" y="555625"/>
            <a:chExt cx="1125323" cy="4234373"/>
          </a:xfrm>
        </p:grpSpPr>
        <p:sp>
          <p:nvSpPr>
            <p:cNvPr id="29" name="Tekstvak 28"/>
            <p:cNvSpPr txBox="1"/>
            <p:nvPr/>
          </p:nvSpPr>
          <p:spPr>
            <a:xfrm>
              <a:off x="-1188640" y="555625"/>
              <a:ext cx="1125323" cy="3985706"/>
            </a:xfrm>
            <a:prstGeom prst="rect">
              <a:avLst/>
            </a:prstGeom>
            <a:noFill/>
          </p:spPr>
          <p:txBody>
            <a:bodyPr wrap="square" lIns="0" tIns="0" rIns="0" bIns="0" rtlCol="0">
              <a:spAutoFit/>
            </a:bodyPr>
            <a:lstStyle/>
            <a:p>
              <a:pPr marL="90488" indent="-90488">
                <a:tabLst/>
              </a:pPr>
              <a:r>
                <a:rPr lang="nl-NL" sz="700" b="1" baseline="0" dirty="0">
                  <a:latin typeface="Arial" charset="0"/>
                </a:rPr>
                <a:t>Afbeelding wijzigen</a:t>
              </a:r>
            </a:p>
            <a:p>
              <a:pPr marL="90488" indent="-90488">
                <a:buAutoNum type="arabicPeriod"/>
                <a:tabLst/>
              </a:pPr>
              <a:r>
                <a:rPr lang="nl-NL" sz="700" baseline="0" dirty="0">
                  <a:latin typeface="Arial" charset="0"/>
                </a:rPr>
                <a:t>Klik op de afbeelding</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wijzigen…</a:t>
              </a:r>
            </a:p>
            <a:p>
              <a:pPr marL="90488" indent="-90488">
                <a:buAutoNum type="arabicPeriod"/>
                <a:tabLst/>
              </a:pPr>
              <a:r>
                <a:rPr lang="nl-NL" sz="700" baseline="0" dirty="0">
                  <a:latin typeface="Arial" charset="0"/>
                </a:rPr>
                <a:t>Nieuw beeld toewijzen</a:t>
              </a:r>
              <a:br>
                <a:rPr lang="nl-NL" sz="700" baseline="0" dirty="0">
                  <a:latin typeface="Arial" charset="0"/>
                </a:rPr>
              </a:br>
              <a:endParaRPr lang="nl-NL" sz="700" baseline="0" dirty="0">
                <a:latin typeface="Arial" charset="0"/>
              </a:endParaRPr>
            </a:p>
            <a:p>
              <a:pPr marL="90488" indent="-90488">
                <a:tabLst/>
              </a:pPr>
              <a:r>
                <a:rPr lang="nl-NL" sz="700" b="1" baseline="0" dirty="0">
                  <a:latin typeface="Arial" charset="0"/>
                </a:rPr>
                <a:t>Positie in kader wijzigen</a:t>
              </a:r>
            </a:p>
            <a:p>
              <a:pPr marL="90488" indent="-90488">
                <a:buAutoNum type="arabicPeriod"/>
                <a:tabLst/>
              </a:pPr>
              <a:r>
                <a:rPr lang="nl-NL" sz="700" baseline="0" dirty="0">
                  <a:latin typeface="Arial" charset="0"/>
                </a:rPr>
                <a:t>Ga op afbeelding staan</a:t>
              </a:r>
            </a:p>
            <a:p>
              <a:pPr marL="90488" indent="-90488">
                <a:buAutoNum type="arabicPeriod"/>
                <a:tabLst/>
              </a:pPr>
              <a:r>
                <a:rPr lang="nl-NL" sz="700" baseline="0" dirty="0">
                  <a:latin typeface="Arial" charset="0"/>
                </a:rPr>
                <a:t>Rechtermuisknop</a:t>
              </a:r>
              <a:br>
                <a:rPr lang="nl-NL" sz="700" baseline="0" dirty="0">
                  <a:latin typeface="Arial" charset="0"/>
                </a:rPr>
              </a:br>
              <a:r>
                <a:rPr lang="nl-NL" sz="700" u="sng" baseline="0" dirty="0">
                  <a:latin typeface="Arial" charset="0"/>
                </a:rPr>
                <a:t>Afbeelding opmaken…</a:t>
              </a:r>
            </a:p>
            <a:p>
              <a:pPr marL="90488" indent="-90488">
                <a:buAutoNum type="arabicPeriod"/>
                <a:tabLst/>
              </a:pPr>
              <a:r>
                <a:rPr lang="nl-NL" sz="700" baseline="0" dirty="0">
                  <a:latin typeface="Arial" charset="0"/>
                </a:rPr>
                <a:t>Klik op afbeelding</a:t>
              </a:r>
              <a:br>
                <a:rPr lang="nl-NL" sz="700" baseline="0" dirty="0">
                  <a:latin typeface="Arial" charset="0"/>
                </a:rPr>
              </a:br>
              <a:r>
                <a:rPr lang="nl-NL" sz="700" u="sng" baseline="0" dirty="0">
                  <a:latin typeface="Arial" charset="0"/>
                </a:rPr>
                <a:t>Bijsnijden</a:t>
              </a:r>
              <a:r>
                <a:rPr lang="nl-NL" sz="700" baseline="0" dirty="0">
                  <a:latin typeface="Arial" charset="0"/>
                </a:rPr>
                <a:t> &gt;</a:t>
              </a:r>
              <a:br>
                <a:rPr lang="nl-NL" sz="700" baseline="0" dirty="0">
                  <a:latin typeface="Arial" charset="0"/>
                </a:rPr>
              </a:br>
              <a:r>
                <a:rPr lang="nl-NL" sz="700" u="sng" baseline="0" dirty="0">
                  <a:latin typeface="Arial" charset="0"/>
                </a:rPr>
                <a:t>Afbeeldingspositie</a:t>
              </a:r>
              <a:br>
                <a:rPr lang="nl-NL" sz="700" baseline="0" dirty="0">
                  <a:latin typeface="Arial" charset="0"/>
                </a:rPr>
              </a:br>
              <a:r>
                <a:rPr lang="nl-NL" sz="700" u="sng" baseline="0" dirty="0">
                  <a:latin typeface="Arial" charset="0"/>
                </a:rPr>
                <a:t>Verschuiving X of Y</a:t>
              </a:r>
            </a:p>
            <a:p>
              <a:pPr marL="90488" indent="-90488">
                <a:buAutoNum type="arabicPeriod"/>
                <a:tabLst/>
              </a:pPr>
              <a:endParaRPr lang="nl-NL" sz="700" u="sng" baseline="0" dirty="0">
                <a:latin typeface="Arial" charset="0"/>
              </a:endParaRPr>
            </a:p>
            <a:p>
              <a:pPr marL="90488" indent="-90488">
                <a:tabLst/>
              </a:pPr>
              <a:r>
                <a:rPr lang="nl-NL" sz="700" b="1" baseline="0" dirty="0">
                  <a:latin typeface="Arial" charset="0"/>
                </a:rPr>
                <a:t>Schikken</a:t>
              </a:r>
              <a:endParaRPr lang="nl-NL" sz="700" b="0" u="sng" baseline="0" dirty="0">
                <a:latin typeface="Arial" charset="0"/>
              </a:endParaRPr>
            </a:p>
            <a:p>
              <a:pPr marL="6350" indent="-6350">
                <a:tabLst/>
              </a:pPr>
              <a:r>
                <a:rPr lang="nl-NL" sz="700" u="none" baseline="0" dirty="0">
                  <a:latin typeface="Arial" charset="0"/>
                </a:rPr>
                <a:t>Onder start vindt u </a:t>
              </a:r>
            </a:p>
            <a:p>
              <a:pPr marL="6350" indent="-6350">
                <a:tabLst/>
              </a:pPr>
              <a:r>
                <a:rPr lang="nl-NL" sz="700" u="none" baseline="0" dirty="0">
                  <a:latin typeface="Arial" charset="0"/>
                </a:rPr>
                <a:t>deze knop (ook </a:t>
              </a:r>
              <a:br>
                <a:rPr lang="nl-NL" sz="700" u="none" baseline="0" dirty="0">
                  <a:latin typeface="Arial" charset="0"/>
                </a:rPr>
              </a:br>
              <a:r>
                <a:rPr lang="nl-NL" sz="700" u="none" baseline="0" dirty="0">
                  <a:latin typeface="Arial" charset="0"/>
                </a:rPr>
                <a:t>onder het menu). U kunt hiermee objecten naar voren of naar achter plaatsen en/of eenvoudig uitlijnen.</a:t>
              </a:r>
            </a:p>
            <a:p>
              <a:pPr marL="6350" indent="-6350">
                <a:tabLst/>
              </a:pPr>
              <a:endParaRPr lang="nl-NL" sz="700" u="none" baseline="0" dirty="0">
                <a:latin typeface="Arial" charset="0"/>
              </a:endParaRPr>
            </a:p>
            <a:p>
              <a:pPr marL="90488" indent="-90488">
                <a:tabLst/>
              </a:pPr>
              <a:r>
                <a:rPr lang="nl-NL" sz="700" b="1" baseline="0" dirty="0">
                  <a:latin typeface="Arial" charset="0"/>
                </a:rPr>
                <a:t>Derde kleur toewijzen</a:t>
              </a:r>
            </a:p>
            <a:p>
              <a:pPr marL="90488" indent="-90488">
                <a:buAutoNum type="arabicPeriod"/>
                <a:tabLst/>
              </a:pPr>
              <a:r>
                <a:rPr lang="nl-NL" sz="700" baseline="0" dirty="0">
                  <a:latin typeface="Arial" charset="0"/>
                </a:rPr>
                <a:t>Klik op het vlak dat een andere kleur moet</a:t>
              </a:r>
              <a:r>
                <a:rPr lang="nl-NL" sz="700" dirty="0">
                  <a:latin typeface="Arial" charset="0"/>
                </a:rPr>
                <a:t> </a:t>
              </a:r>
              <a:r>
                <a:rPr lang="nl-NL" sz="700" baseline="0" dirty="0">
                  <a:latin typeface="Arial" charset="0"/>
                </a:rPr>
                <a:t>krijgen</a:t>
              </a:r>
            </a:p>
            <a:p>
              <a:pPr marL="90488" indent="-90488">
                <a:buAutoNum type="arabicPeriod"/>
                <a:tabLst/>
              </a:pPr>
              <a:r>
                <a:rPr lang="nl-NL" sz="700" baseline="0" dirty="0">
                  <a:latin typeface="Arial" charset="0"/>
                </a:rPr>
                <a:t>Klik op </a:t>
              </a:r>
              <a:r>
                <a:rPr lang="nl-NL" sz="700" u="sng" baseline="0" dirty="0">
                  <a:latin typeface="Arial" charset="0"/>
                </a:rPr>
                <a:t>Opvullen van vorm</a:t>
              </a:r>
            </a:p>
            <a:p>
              <a:pPr marL="90488" indent="-90488">
                <a:buAutoNum type="arabicPeriod"/>
                <a:tabLst/>
              </a:pPr>
              <a:r>
                <a:rPr lang="nl-NL" sz="700" dirty="0">
                  <a:latin typeface="Arial" charset="0"/>
                </a:rPr>
                <a:t>K</a:t>
              </a:r>
              <a:r>
                <a:rPr lang="nl-NL" sz="700" baseline="0" dirty="0">
                  <a:latin typeface="Arial" charset="0"/>
                </a:rPr>
                <a:t>lik op </a:t>
              </a:r>
              <a:r>
                <a:rPr lang="nl-NL" sz="700" u="sng" baseline="0" dirty="0">
                  <a:latin typeface="Arial" charset="0"/>
                </a:rPr>
                <a:t>Meer opvulkleuren</a:t>
              </a:r>
              <a:endParaRPr lang="nl-NL" sz="700" dirty="0">
                <a:latin typeface="Arial" charset="0"/>
              </a:endParaRPr>
            </a:p>
            <a:p>
              <a:pPr marL="90488" indent="-90488">
                <a:buAutoNum type="arabicPeriod"/>
                <a:tabLst/>
              </a:pPr>
              <a:r>
                <a:rPr lang="nl-NL" sz="700" dirty="0">
                  <a:latin typeface="Arial" charset="0"/>
                </a:rPr>
                <a:t>Kies tab </a:t>
              </a:r>
              <a:r>
                <a:rPr lang="nl-NL" sz="700" u="sng" dirty="0">
                  <a:latin typeface="Arial" charset="0"/>
                </a:rPr>
                <a:t>Aangepast</a:t>
              </a:r>
            </a:p>
            <a:p>
              <a:pPr marL="90488" indent="-90488">
                <a:buAutoNum type="arabicPeriod"/>
                <a:tabLst/>
              </a:pPr>
              <a:r>
                <a:rPr lang="nl-NL" sz="700" baseline="0" dirty="0">
                  <a:latin typeface="Arial" charset="0"/>
                </a:rPr>
                <a:t>Vul de RGB-waarde</a:t>
              </a:r>
              <a:r>
                <a:rPr lang="nl-NL" sz="700" dirty="0">
                  <a:latin typeface="Arial" charset="0"/>
                </a:rPr>
                <a:t> in van een van de voorgestelde kleuren</a:t>
              </a:r>
              <a:r>
                <a:rPr lang="nl-NL" sz="700" baseline="0" dirty="0">
                  <a:latin typeface="Arial" charset="0"/>
                </a:rPr>
                <a:t> op Tools en tips-pagina</a:t>
              </a:r>
              <a:endParaRPr lang="nl-NL" sz="700" dirty="0">
                <a:latin typeface="Arial" charset="0"/>
              </a:endParaRPr>
            </a:p>
            <a:p>
              <a:pPr marL="90488" indent="-90488">
                <a:buAutoNum type="arabicPeriod"/>
                <a:tabLst/>
              </a:pPr>
              <a:r>
                <a:rPr lang="nl-NL" sz="700" baseline="0" dirty="0">
                  <a:latin typeface="Arial" charset="0"/>
                </a:rPr>
                <a:t>Klik op OK</a:t>
              </a:r>
            </a:p>
            <a:p>
              <a:pPr marL="6350" indent="-6350">
                <a:tabLst/>
              </a:pPr>
              <a:endParaRPr lang="nl-NL" sz="700" baseline="0" dirty="0">
                <a:latin typeface="Arial" charset="0"/>
              </a:endParaRPr>
            </a:p>
          </p:txBody>
        </p:sp>
        <p:pic>
          <p:nvPicPr>
            <p:cNvPr id="31" name="Afbeelding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39" name="Groeperen 38"/>
            <p:cNvGrpSpPr/>
            <p:nvPr/>
          </p:nvGrpSpPr>
          <p:grpSpPr>
            <a:xfrm>
              <a:off x="-1188640" y="4227934"/>
              <a:ext cx="1125323" cy="562064"/>
              <a:chOff x="4782929" y="4212406"/>
              <a:chExt cx="1125323" cy="562064"/>
            </a:xfrm>
          </p:grpSpPr>
          <p:pic>
            <p:nvPicPr>
              <p:cNvPr id="40" name="Afbeelding 39"/>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324341"/>
                <a:ext cx="1125323" cy="450129"/>
              </a:xfrm>
              <a:prstGeom prst="rect">
                <a:avLst/>
              </a:prstGeom>
            </p:spPr>
          </p:pic>
          <p:cxnSp>
            <p:nvCxnSpPr>
              <p:cNvPr id="41" name="Rechte verbindingslijn 40"/>
              <p:cNvCxnSpPr/>
              <p:nvPr/>
            </p:nvCxnSpPr>
            <p:spPr>
              <a:xfrm flipV="1">
                <a:off x="5519530" y="4212406"/>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sp>
        <p:nvSpPr>
          <p:cNvPr id="17" name="Tekstvak 16"/>
          <p:cNvSpPr txBox="1"/>
          <p:nvPr userDrawn="1"/>
        </p:nvSpPr>
        <p:spPr>
          <a:xfrm>
            <a:off x="9196027" y="4011910"/>
            <a:ext cx="920589" cy="323165"/>
          </a:xfrm>
          <a:prstGeom prst="rect">
            <a:avLst/>
          </a:prstGeom>
          <a:noFill/>
        </p:spPr>
        <p:txBody>
          <a:bodyPr wrap="square" lIns="0" tIns="0" rIns="0" bIns="0" rtlCol="0">
            <a:spAutoFit/>
          </a:bodyPr>
          <a:lstStyle/>
          <a:p>
            <a:pPr marL="90488" indent="-90488">
              <a:tabLst/>
            </a:pPr>
            <a:r>
              <a:rPr lang="nl-NL" sz="700" b="1" u="none" baseline="0" dirty="0">
                <a:solidFill>
                  <a:srgbClr val="C00000"/>
                </a:solidFill>
                <a:latin typeface="Arial" charset="0"/>
              </a:rPr>
              <a:t>Ruimte onder deze </a:t>
            </a:r>
          </a:p>
          <a:p>
            <a:pPr marL="90488" indent="-90488">
              <a:tabLst/>
            </a:pPr>
            <a:r>
              <a:rPr lang="nl-NL" sz="700" b="1" u="none" baseline="0" dirty="0">
                <a:solidFill>
                  <a:srgbClr val="C00000"/>
                </a:solidFill>
                <a:latin typeface="Arial" charset="0"/>
              </a:rPr>
              <a:t>hulplijn vrij houden </a:t>
            </a:r>
          </a:p>
          <a:p>
            <a:pPr marL="90488" indent="-90488">
              <a:tabLst/>
            </a:pPr>
            <a:r>
              <a:rPr lang="nl-NL" sz="700" b="1" u="none" baseline="0" dirty="0">
                <a:solidFill>
                  <a:srgbClr val="C00000"/>
                </a:solidFill>
                <a:latin typeface="Arial" charset="0"/>
              </a:rPr>
              <a:t>voor subtitel</a:t>
            </a:r>
            <a:endParaRPr lang="nl-NL" sz="700" baseline="0" dirty="0">
              <a:latin typeface="Arial"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263" y="1419225"/>
            <a:ext cx="7991475" cy="2592389"/>
          </a:xfrm>
          <a:prstGeom prst="rect">
            <a:avLst/>
          </a:prstGeom>
        </p:spPr>
        <p:txBody>
          <a:bodyPr vert="horz" lIns="0" tIns="0" rIns="0" bIns="0" rtlCol="0">
            <a:normAutofit/>
          </a:body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4" name="Tijdelijke aanduiding voor titel 3"/>
          <p:cNvSpPr>
            <a:spLocks noGrp="1"/>
          </p:cNvSpPr>
          <p:nvPr>
            <p:ph type="title"/>
          </p:nvPr>
        </p:nvSpPr>
        <p:spPr>
          <a:xfrm>
            <a:off x="576263" y="555625"/>
            <a:ext cx="7991474" cy="863600"/>
          </a:xfrm>
          <a:prstGeom prst="rect">
            <a:avLst/>
          </a:prstGeom>
        </p:spPr>
        <p:txBody>
          <a:bodyPr vert="horz" lIns="0" tIns="0" rIns="0" bIns="0" rtlCol="0" anchor="t" anchorCtr="0">
            <a:normAutofit/>
          </a:bodyPr>
          <a:lstStyle/>
          <a:p>
            <a:r>
              <a:rPr lang="nl-NL" dirty="0"/>
              <a:t>Klik om titel van de dia toe te voegen</a:t>
            </a:r>
          </a:p>
        </p:txBody>
      </p:sp>
      <p:sp>
        <p:nvSpPr>
          <p:cNvPr id="2" name="Tijdelijke aanduiding voor voettekst 1"/>
          <p:cNvSpPr>
            <a:spLocks noGrp="1"/>
          </p:cNvSpPr>
          <p:nvPr>
            <p:ph type="ftr" sz="quarter" idx="3"/>
          </p:nvPr>
        </p:nvSpPr>
        <p:spPr>
          <a:xfrm>
            <a:off x="576262" y="4443958"/>
            <a:ext cx="7991475" cy="274637"/>
          </a:xfrm>
          <a:prstGeom prst="rect">
            <a:avLst/>
          </a:prstGeom>
        </p:spPr>
        <p:txBody>
          <a:bodyPr vert="horz" lIns="0" tIns="0" rIns="0" bIns="0" rtlCol="0" anchor="t" anchorCtr="0"/>
          <a:lstStyle>
            <a:lvl1pPr algn="l">
              <a:defRPr sz="1200" baseline="0">
                <a:solidFill>
                  <a:schemeClr val="tx1"/>
                </a:solidFill>
                <a:latin typeface="Arial" charset="0"/>
              </a:defRPr>
            </a:lvl1pPr>
          </a:lstStyle>
          <a:p>
            <a:r>
              <a:rPr lang="nl-NL"/>
              <a:t>U kunt deze subtitel aanpassen via ‘Invoegen’ in het menu item ‘Koptekst en voettekst’</a:t>
            </a:r>
            <a:endParaRPr lang="nl-NL" dirty="0"/>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3" r:id="rId1"/>
    <p:sldLayoutId id="2147483699" r:id="rId2"/>
    <p:sldLayoutId id="2147483674" r:id="rId3"/>
    <p:sldLayoutId id="2147483692" r:id="rId4"/>
    <p:sldLayoutId id="2147483681" r:id="rId5"/>
    <p:sldLayoutId id="2147483695" r:id="rId6"/>
    <p:sldLayoutId id="2147483694" r:id="rId7"/>
    <p:sldLayoutId id="2147483698" r:id="rId8"/>
    <p:sldLayoutId id="2147483693" r:id="rId9"/>
    <p:sldLayoutId id="2147483697" r:id="rId10"/>
    <p:sldLayoutId id="2147483685" r:id="rId11"/>
    <p:sldLayoutId id="2147483680" r:id="rId12"/>
    <p:sldLayoutId id="2147483676" r:id="rId13"/>
    <p:sldLayoutId id="2147483677" r:id="rId14"/>
    <p:sldLayoutId id="2147483679" r:id="rId15"/>
    <p:sldLayoutId id="2147483689" r:id="rId16"/>
    <p:sldLayoutId id="2147483683" r:id="rId17"/>
    <p:sldLayoutId id="2147483686" r:id="rId18"/>
    <p:sldLayoutId id="2147483696" r:id="rId19"/>
  </p:sldLayoutIdLst>
  <p:hf sldNum="0" hdr="0" dt="0"/>
  <p:txStyles>
    <p:titleStyle>
      <a:lvl1pPr algn="l" defTabSz="685800" rtl="0" eaLnBrk="1" latinLnBrk="0" hangingPunct="1">
        <a:lnSpc>
          <a:spcPct val="90000"/>
        </a:lnSpc>
        <a:spcBef>
          <a:spcPct val="0"/>
        </a:spcBef>
        <a:buNone/>
        <a:defRPr sz="2400" b="1" kern="1200" baseline="0">
          <a:solidFill>
            <a:schemeClr val="tx1"/>
          </a:solidFill>
          <a:latin typeface="Arial" charset="0"/>
          <a:ea typeface="+mj-ea"/>
          <a:cs typeface="+mj-cs"/>
        </a:defRPr>
      </a:lvl1pPr>
    </p:titleStyle>
    <p:bodyStyle>
      <a:lvl1pPr marL="180000" marR="0"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sz="2000" kern="1200" baseline="0">
          <a:solidFill>
            <a:schemeClr val="tx1"/>
          </a:solidFill>
          <a:latin typeface="Arial" charset="0"/>
          <a:ea typeface="+mn-ea"/>
          <a:cs typeface="+mn-cs"/>
        </a:defRPr>
      </a:lvl1pPr>
      <a:lvl2pPr marL="360363" indent="-179388" algn="l" defTabSz="685800" rtl="0" eaLnBrk="1" latinLnBrk="0" hangingPunct="1">
        <a:lnSpc>
          <a:spcPct val="100000"/>
        </a:lnSpc>
        <a:spcBef>
          <a:spcPts val="0"/>
        </a:spcBef>
        <a:buFont typeface="Arial" panose="020B0604020202020204" pitchFamily="34" charset="0"/>
        <a:buChar char="•"/>
        <a:tabLst/>
        <a:defRPr sz="1800" kern="1200" baseline="0">
          <a:solidFill>
            <a:schemeClr val="tx1"/>
          </a:solidFill>
          <a:latin typeface="Arial" charset="0"/>
          <a:ea typeface="+mn-ea"/>
          <a:cs typeface="+mn-cs"/>
        </a:defRPr>
      </a:lvl2pPr>
      <a:lvl3pPr marL="536575" indent="-176213" algn="l" defTabSz="685800" rtl="0" eaLnBrk="1" latinLnBrk="0" hangingPunct="1">
        <a:lnSpc>
          <a:spcPct val="100000"/>
        </a:lnSpc>
        <a:spcBef>
          <a:spcPts val="0"/>
        </a:spcBef>
        <a:buFont typeface="Arial" panose="020B0604020202020204" pitchFamily="34" charset="0"/>
        <a:buChar char="•"/>
        <a:tabLst/>
        <a:defRPr sz="1600" kern="1200" baseline="0">
          <a:solidFill>
            <a:schemeClr val="tx1"/>
          </a:solidFill>
          <a:latin typeface="Arial" charset="0"/>
          <a:ea typeface="+mn-ea"/>
          <a:cs typeface="+mn-cs"/>
        </a:defRPr>
      </a:lvl3pPr>
      <a:lvl4pPr marL="714375" indent="-177800" algn="l" defTabSz="685800" rtl="0" eaLnBrk="1" latinLnBrk="0" hangingPunct="1">
        <a:lnSpc>
          <a:spcPct val="100000"/>
        </a:lnSpc>
        <a:spcBef>
          <a:spcPts val="0"/>
        </a:spcBef>
        <a:buFont typeface="Arial" panose="020B0604020202020204" pitchFamily="34" charset="0"/>
        <a:buChar char="•"/>
        <a:tabLst/>
        <a:defRPr sz="1400" kern="1200" baseline="0">
          <a:solidFill>
            <a:schemeClr val="tx1"/>
          </a:solidFill>
          <a:latin typeface="Arial" charset="0"/>
          <a:ea typeface="+mn-ea"/>
          <a:cs typeface="+mn-cs"/>
        </a:defRPr>
      </a:lvl4pPr>
      <a:lvl5pPr marL="892175" indent="-177800" algn="l" defTabSz="685800" rtl="0" eaLnBrk="1" latinLnBrk="0" hangingPunct="1">
        <a:lnSpc>
          <a:spcPct val="100000"/>
        </a:lnSpc>
        <a:spcBef>
          <a:spcPts val="0"/>
        </a:spcBef>
        <a:buFont typeface="Arial" panose="020B0604020202020204" pitchFamily="34" charset="0"/>
        <a:buChar char="•"/>
        <a:tabLst/>
        <a:defRPr sz="1200" kern="1200" baseline="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880" userDrawn="1">
          <p15:clr>
            <a:srgbClr val="F26B43"/>
          </p15:clr>
        </p15:guide>
        <p15:guide id="12" pos="363" userDrawn="1">
          <p15:clr>
            <a:srgbClr val="F26B43"/>
          </p15:clr>
        </p15:guide>
        <p15:guide id="13" pos="5397" userDrawn="1">
          <p15:clr>
            <a:srgbClr val="F26B43"/>
          </p15:clr>
        </p15:guide>
        <p15:guide id="14" orient="horz" pos="350" userDrawn="1">
          <p15:clr>
            <a:srgbClr val="F26B43"/>
          </p15:clr>
        </p15:guide>
        <p15:guide id="15" orient="horz" pos="894" userDrawn="1">
          <p15:clr>
            <a:srgbClr val="F26B43"/>
          </p15:clr>
        </p15:guide>
        <p15:guide id="16" orient="horz" pos="1439" userDrawn="1">
          <p15:clr>
            <a:srgbClr val="F26B43"/>
          </p15:clr>
        </p15:guide>
        <p15:guide id="17" orient="horz" pos="1983" userDrawn="1">
          <p15:clr>
            <a:srgbClr val="F26B43"/>
          </p15:clr>
        </p15:guide>
        <p15:guide id="18" orient="horz" pos="2527" userDrawn="1">
          <p15:clr>
            <a:srgbClr val="F26B43"/>
          </p15:clr>
        </p15:guide>
        <p15:guide id="19" orient="horz" pos="2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04272-99EF-4B07-89E0-A7481404F4DA}"/>
              </a:ext>
            </a:extLst>
          </p:cNvPr>
          <p:cNvSpPr>
            <a:spLocks noGrp="1"/>
          </p:cNvSpPr>
          <p:nvPr>
            <p:ph type="ctrTitle"/>
          </p:nvPr>
        </p:nvSpPr>
        <p:spPr>
          <a:xfrm>
            <a:off x="576263" y="3146866"/>
            <a:ext cx="8172201" cy="863601"/>
          </a:xfrm>
        </p:spPr>
        <p:txBody>
          <a:bodyPr/>
          <a:lstStyle/>
          <a:p>
            <a:r>
              <a:rPr lang="nl-NL" dirty="0"/>
              <a:t>De geotechnische staat van de spoorbaan in Nederland</a:t>
            </a:r>
          </a:p>
        </p:txBody>
      </p:sp>
      <p:sp>
        <p:nvSpPr>
          <p:cNvPr id="3" name="Ondertitel 2">
            <a:extLst>
              <a:ext uri="{FF2B5EF4-FFF2-40B4-BE49-F238E27FC236}">
                <a16:creationId xmlns:a16="http://schemas.microsoft.com/office/drawing/2014/main" id="{1C748D99-6DE2-4A2D-B836-773F4950A75E}"/>
              </a:ext>
            </a:extLst>
          </p:cNvPr>
          <p:cNvSpPr>
            <a:spLocks noGrp="1"/>
          </p:cNvSpPr>
          <p:nvPr>
            <p:ph type="subTitle" idx="1"/>
          </p:nvPr>
        </p:nvSpPr>
        <p:spPr/>
        <p:txBody>
          <a:bodyPr/>
          <a:lstStyle/>
          <a:p>
            <a:r>
              <a:rPr lang="nl-NL" dirty="0"/>
              <a:t>Kop uit het Zand</a:t>
            </a:r>
          </a:p>
        </p:txBody>
      </p:sp>
      <p:pic>
        <p:nvPicPr>
          <p:cNvPr id="9" name="Picture 2"/>
          <p:cNvPicPr>
            <a:picLocks noChangeAspect="1" noChangeArrowheads="1"/>
          </p:cNvPicPr>
          <p:nvPr/>
        </p:nvPicPr>
        <p:blipFill rotWithShape="1">
          <a:blip r:embed="rId3"/>
          <a:srcRect t="18016" b="26814"/>
          <a:stretch/>
        </p:blipFill>
        <p:spPr bwMode="auto">
          <a:xfrm>
            <a:off x="0" y="0"/>
            <a:ext cx="8567738" cy="315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a:extLst>
              <a:ext uri="{FF2B5EF4-FFF2-40B4-BE49-F238E27FC236}">
                <a16:creationId xmlns:a16="http://schemas.microsoft.com/office/drawing/2014/main" id="{8A872C13-5C63-451E-8EF5-86D9F7DD5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558496" cy="3150002"/>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7444408" y="1"/>
            <a:ext cx="1699593" cy="315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ep 16">
            <a:extLst>
              <a:ext uri="{FF2B5EF4-FFF2-40B4-BE49-F238E27FC236}">
                <a16:creationId xmlns:a16="http://schemas.microsoft.com/office/drawing/2014/main" id="{DB6D7D26-7C14-418B-A0E7-4B9038F9E21E}"/>
              </a:ext>
            </a:extLst>
          </p:cNvPr>
          <p:cNvGrpSpPr/>
          <p:nvPr/>
        </p:nvGrpSpPr>
        <p:grpSpPr>
          <a:xfrm>
            <a:off x="7516236" y="-5"/>
            <a:ext cx="1627764" cy="1422624"/>
            <a:chOff x="7672320" y="-380578"/>
            <a:chExt cx="2140360" cy="1803197"/>
          </a:xfrm>
        </p:grpSpPr>
        <p:grpSp>
          <p:nvGrpSpPr>
            <p:cNvPr id="10" name="Groep 9">
              <a:extLst>
                <a:ext uri="{FF2B5EF4-FFF2-40B4-BE49-F238E27FC236}">
                  <a16:creationId xmlns:a16="http://schemas.microsoft.com/office/drawing/2014/main" id="{5BB42829-30CB-45FA-B83E-A501D1801267}"/>
                </a:ext>
              </a:extLst>
            </p:cNvPr>
            <p:cNvGrpSpPr/>
            <p:nvPr/>
          </p:nvGrpSpPr>
          <p:grpSpPr>
            <a:xfrm>
              <a:off x="7716536" y="-380578"/>
              <a:ext cx="2096144" cy="1763288"/>
              <a:chOff x="7668344" y="-380578"/>
              <a:chExt cx="2096144" cy="1763288"/>
            </a:xfrm>
          </p:grpSpPr>
          <p:pic>
            <p:nvPicPr>
              <p:cNvPr id="6" name="Afbeelding 5">
                <a:extLst>
                  <a:ext uri="{FF2B5EF4-FFF2-40B4-BE49-F238E27FC236}">
                    <a16:creationId xmlns:a16="http://schemas.microsoft.com/office/drawing/2014/main" id="{B45EA2BD-57DC-4229-83C6-2243AC546A16}"/>
                  </a:ext>
                </a:extLst>
              </p:cNvPr>
              <p:cNvPicPr>
                <a:picLocks noChangeAspect="1"/>
              </p:cNvPicPr>
              <p:nvPr/>
            </p:nvPicPr>
            <p:blipFill>
              <a:blip r:embed="rId5"/>
              <a:stretch>
                <a:fillRect/>
              </a:stretch>
            </p:blipFill>
            <p:spPr>
              <a:xfrm>
                <a:off x="7668344" y="-380578"/>
                <a:ext cx="2096144" cy="1752368"/>
              </a:xfrm>
              <a:prstGeom prst="rect">
                <a:avLst/>
              </a:prstGeom>
              <a:noFill/>
            </p:spPr>
          </p:pic>
          <p:sp>
            <p:nvSpPr>
              <p:cNvPr id="8" name="Ovaal 7">
                <a:extLst>
                  <a:ext uri="{FF2B5EF4-FFF2-40B4-BE49-F238E27FC236}">
                    <a16:creationId xmlns:a16="http://schemas.microsoft.com/office/drawing/2014/main" id="{6E5A45F5-B083-4F2C-976A-44CCAC64CCA8}"/>
                  </a:ext>
                </a:extLst>
              </p:cNvPr>
              <p:cNvSpPr/>
              <p:nvPr/>
            </p:nvSpPr>
            <p:spPr>
              <a:xfrm>
                <a:off x="7668344" y="39910"/>
                <a:ext cx="1368000" cy="1342800"/>
              </a:xfrm>
              <a:prstGeom prst="ellipse">
                <a:avLst/>
              </a:prstGeom>
              <a:noFill/>
              <a:ln w="952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Gelijkbenige driehoek 11">
              <a:extLst>
                <a:ext uri="{FF2B5EF4-FFF2-40B4-BE49-F238E27FC236}">
                  <a16:creationId xmlns:a16="http://schemas.microsoft.com/office/drawing/2014/main" id="{92597F4C-E3C8-49DF-B10B-B0B1FA1E5AEF}"/>
                </a:ext>
              </a:extLst>
            </p:cNvPr>
            <p:cNvSpPr/>
            <p:nvPr/>
          </p:nvSpPr>
          <p:spPr>
            <a:xfrm>
              <a:off x="7716536" y="913409"/>
              <a:ext cx="455864" cy="509210"/>
            </a:xfrm>
            <a:prstGeom prst="triangle">
              <a:avLst>
                <a:gd name="adj" fmla="val 0"/>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D059B026-3B64-43D4-9B8F-1C76496F457A}"/>
                </a:ext>
              </a:extLst>
            </p:cNvPr>
            <p:cNvSpPr/>
            <p:nvPr/>
          </p:nvSpPr>
          <p:spPr>
            <a:xfrm flipV="1">
              <a:off x="8676456" y="-5"/>
              <a:ext cx="467545" cy="576065"/>
            </a:xfrm>
            <a:prstGeom prst="triangle">
              <a:avLst>
                <a:gd name="adj" fmla="val 98022"/>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Gelijkbenige driehoek 14">
              <a:extLst>
                <a:ext uri="{FF2B5EF4-FFF2-40B4-BE49-F238E27FC236}">
                  <a16:creationId xmlns:a16="http://schemas.microsoft.com/office/drawing/2014/main" id="{96B86F10-C6AD-4290-A569-59A4C827F3DD}"/>
                </a:ext>
              </a:extLst>
            </p:cNvPr>
            <p:cNvSpPr/>
            <p:nvPr/>
          </p:nvSpPr>
          <p:spPr>
            <a:xfrm>
              <a:off x="8615930" y="915566"/>
              <a:ext cx="546123" cy="496133"/>
            </a:xfrm>
            <a:prstGeom prst="triangle">
              <a:avLst>
                <a:gd name="adj" fmla="val 100000"/>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Gelijkbenige driehoek 15">
              <a:extLst>
                <a:ext uri="{FF2B5EF4-FFF2-40B4-BE49-F238E27FC236}">
                  <a16:creationId xmlns:a16="http://schemas.microsoft.com/office/drawing/2014/main" id="{DD44240C-246D-4E07-8609-85E115963AF4}"/>
                </a:ext>
              </a:extLst>
            </p:cNvPr>
            <p:cNvSpPr/>
            <p:nvPr/>
          </p:nvSpPr>
          <p:spPr>
            <a:xfrm flipV="1">
              <a:off x="7714060" y="0"/>
              <a:ext cx="386332" cy="508063"/>
            </a:xfrm>
            <a:prstGeom prst="triangle">
              <a:avLst>
                <a:gd name="adj" fmla="val 0"/>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8EA0EBFF-5080-40A8-827B-63006BFC426B}"/>
                </a:ext>
              </a:extLst>
            </p:cNvPr>
            <p:cNvSpPr/>
            <p:nvPr/>
          </p:nvSpPr>
          <p:spPr>
            <a:xfrm>
              <a:off x="7672320" y="-380578"/>
              <a:ext cx="1475656" cy="45737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F4C5367A-BD0D-405F-8D42-945F0DB333BF}"/>
                </a:ext>
              </a:extLst>
            </p:cNvPr>
            <p:cNvSpPr/>
            <p:nvPr/>
          </p:nvSpPr>
          <p:spPr>
            <a:xfrm>
              <a:off x="9060312" y="-380578"/>
              <a:ext cx="752368" cy="1800200"/>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01162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57030-F08A-451C-96A6-68AE87BCC9FD}"/>
              </a:ext>
            </a:extLst>
          </p:cNvPr>
          <p:cNvSpPr>
            <a:spLocks noGrp="1"/>
          </p:cNvSpPr>
          <p:nvPr>
            <p:ph type="title"/>
          </p:nvPr>
        </p:nvSpPr>
        <p:spPr/>
        <p:txBody>
          <a:bodyPr>
            <a:normAutofit/>
          </a:bodyPr>
          <a:lstStyle/>
          <a:p>
            <a:r>
              <a:rPr lang="nl-NL" sz="3200" dirty="0"/>
              <a:t>Onze geotechnische assets</a:t>
            </a:r>
          </a:p>
        </p:txBody>
      </p:sp>
      <p:sp>
        <p:nvSpPr>
          <p:cNvPr id="3" name="Tijdelijke aanduiding voor inhoud 2">
            <a:extLst>
              <a:ext uri="{FF2B5EF4-FFF2-40B4-BE49-F238E27FC236}">
                <a16:creationId xmlns:a16="http://schemas.microsoft.com/office/drawing/2014/main" id="{97608312-EFA7-4981-8E4F-5AB0C71A021C}"/>
              </a:ext>
            </a:extLst>
          </p:cNvPr>
          <p:cNvSpPr>
            <a:spLocks noGrp="1"/>
          </p:cNvSpPr>
          <p:nvPr>
            <p:ph idx="1"/>
          </p:nvPr>
        </p:nvSpPr>
        <p:spPr>
          <a:xfrm>
            <a:off x="576263" y="1419225"/>
            <a:ext cx="2915617" cy="2592389"/>
          </a:xfrm>
        </p:spPr>
        <p:txBody>
          <a:bodyPr>
            <a:noAutofit/>
          </a:bodyPr>
          <a:lstStyle/>
          <a:p>
            <a:pPr marL="180000" marR="0" lvl="0"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800" dirty="0">
                <a:solidFill>
                  <a:srgbClr val="494949"/>
                </a:solidFill>
              </a:rPr>
              <a:t>Het gaat nu al </a:t>
            </a:r>
          </a:p>
          <a:p>
            <a:pPr marL="0" marR="0" lvl="0" indent="0" algn="l" defTabSz="685800" rtl="0" eaLnBrk="1" fontAlgn="auto" latinLnBrk="0" hangingPunct="1">
              <a:lnSpc>
                <a:spcPct val="100000"/>
              </a:lnSpc>
              <a:spcBef>
                <a:spcPts val="0"/>
              </a:spcBef>
              <a:spcAft>
                <a:spcPts val="0"/>
              </a:spcAft>
              <a:buClrTx/>
              <a:buSzTx/>
              <a:buNone/>
              <a:tabLst/>
              <a:defRPr/>
            </a:pPr>
            <a:r>
              <a:rPr lang="nl-NL" sz="2800" dirty="0">
                <a:solidFill>
                  <a:srgbClr val="494949"/>
                </a:solidFill>
              </a:rPr>
              <a:t>105 jaar goed….</a:t>
            </a:r>
            <a:endParaRPr lang="nl-NL" sz="2800" dirty="0"/>
          </a:p>
          <a:p>
            <a:pPr marL="0" indent="0">
              <a:buNone/>
            </a:pPr>
            <a:endParaRPr lang="nl-NL" sz="2800" dirty="0"/>
          </a:p>
          <a:p>
            <a:pPr marL="0" indent="0">
              <a:buNone/>
            </a:pPr>
            <a:endParaRPr lang="nl-NL" sz="2800" dirty="0">
              <a:sym typeface="Wingdings" panose="05000000000000000000" pitchFamily="2" charset="2"/>
            </a:endParaRPr>
          </a:p>
        </p:txBody>
      </p:sp>
      <p:pic>
        <p:nvPicPr>
          <p:cNvPr id="5" name="Afbeelding 4">
            <a:extLst>
              <a:ext uri="{FF2B5EF4-FFF2-40B4-BE49-F238E27FC236}">
                <a16:creationId xmlns:a16="http://schemas.microsoft.com/office/drawing/2014/main" id="{58541D8F-9536-4A1A-B734-13CF0DE4A09C}"/>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4E5895A4-7076-48DA-9DC5-199B611F2DEE}"/>
              </a:ext>
            </a:extLst>
          </p:cNvPr>
          <p:cNvPicPr>
            <a:picLocks noChangeAspect="1"/>
          </p:cNvPicPr>
          <p:nvPr/>
        </p:nvPicPr>
        <p:blipFill>
          <a:blip r:embed="rId4"/>
          <a:stretch>
            <a:fillRect/>
          </a:stretch>
        </p:blipFill>
        <p:spPr>
          <a:xfrm>
            <a:off x="0" y="4639696"/>
            <a:ext cx="9144000" cy="668215"/>
          </a:xfrm>
          <a:prstGeom prst="rect">
            <a:avLst/>
          </a:prstGeom>
        </p:spPr>
      </p:pic>
      <p:pic>
        <p:nvPicPr>
          <p:cNvPr id="9218" name="Picture 2" descr="Treinramp bij Weesp - Wikipedia">
            <a:extLst>
              <a:ext uri="{FF2B5EF4-FFF2-40B4-BE49-F238E27FC236}">
                <a16:creationId xmlns:a16="http://schemas.microsoft.com/office/drawing/2014/main" id="{907B1569-B6F4-4C4C-ABAF-61030F648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210" y="1509874"/>
            <a:ext cx="5593897" cy="379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2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57030-F08A-451C-96A6-68AE87BCC9FD}"/>
              </a:ext>
            </a:extLst>
          </p:cNvPr>
          <p:cNvSpPr>
            <a:spLocks noGrp="1"/>
          </p:cNvSpPr>
          <p:nvPr>
            <p:ph type="title"/>
          </p:nvPr>
        </p:nvSpPr>
        <p:spPr/>
        <p:txBody>
          <a:bodyPr>
            <a:normAutofit/>
          </a:bodyPr>
          <a:lstStyle/>
          <a:p>
            <a:r>
              <a:rPr lang="nl-NL" sz="3200" dirty="0"/>
              <a:t>Onze geotechnische assets</a:t>
            </a:r>
          </a:p>
        </p:txBody>
      </p:sp>
      <p:sp>
        <p:nvSpPr>
          <p:cNvPr id="3" name="Tijdelijke aanduiding voor inhoud 2">
            <a:extLst>
              <a:ext uri="{FF2B5EF4-FFF2-40B4-BE49-F238E27FC236}">
                <a16:creationId xmlns:a16="http://schemas.microsoft.com/office/drawing/2014/main" id="{97608312-EFA7-4981-8E4F-5AB0C71A021C}"/>
              </a:ext>
            </a:extLst>
          </p:cNvPr>
          <p:cNvSpPr>
            <a:spLocks noGrp="1"/>
          </p:cNvSpPr>
          <p:nvPr>
            <p:ph idx="1"/>
          </p:nvPr>
        </p:nvSpPr>
        <p:spPr>
          <a:xfrm>
            <a:off x="576263" y="1419225"/>
            <a:ext cx="3455987" cy="2592389"/>
          </a:xfrm>
        </p:spPr>
        <p:txBody>
          <a:bodyPr>
            <a:noAutofit/>
          </a:bodyPr>
          <a:lstStyle/>
          <a:p>
            <a:pPr marL="180000" marR="0" lvl="0"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800" dirty="0">
                <a:solidFill>
                  <a:srgbClr val="494949"/>
                </a:solidFill>
              </a:rPr>
              <a:t>Er werd wel eens wat verbeterd…</a:t>
            </a:r>
            <a:endParaRPr lang="nl-NL" sz="2800" dirty="0"/>
          </a:p>
          <a:p>
            <a:pPr marL="0" indent="0">
              <a:buNone/>
            </a:pPr>
            <a:endParaRPr lang="nl-NL" sz="2800" dirty="0">
              <a:sym typeface="Wingdings" panose="05000000000000000000" pitchFamily="2" charset="2"/>
            </a:endParaRPr>
          </a:p>
        </p:txBody>
      </p:sp>
      <p:pic>
        <p:nvPicPr>
          <p:cNvPr id="5" name="Afbeelding 4">
            <a:extLst>
              <a:ext uri="{FF2B5EF4-FFF2-40B4-BE49-F238E27FC236}">
                <a16:creationId xmlns:a16="http://schemas.microsoft.com/office/drawing/2014/main" id="{23C00738-E79D-452F-9E7E-A6C89C011BEE}"/>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1BC75D92-F373-4B2B-8D45-0B58446DE28A}"/>
              </a:ext>
            </a:extLst>
          </p:cNvPr>
          <p:cNvPicPr>
            <a:picLocks noChangeAspect="1"/>
          </p:cNvPicPr>
          <p:nvPr/>
        </p:nvPicPr>
        <p:blipFill>
          <a:blip r:embed="rId4"/>
          <a:stretch>
            <a:fillRect/>
          </a:stretch>
        </p:blipFill>
        <p:spPr>
          <a:xfrm>
            <a:off x="0" y="4639696"/>
            <a:ext cx="9144000" cy="668215"/>
          </a:xfrm>
          <a:prstGeom prst="rect">
            <a:avLst/>
          </a:prstGeom>
        </p:spPr>
      </p:pic>
      <p:pic>
        <p:nvPicPr>
          <p:cNvPr id="8" name="Afbeelding 7" descr="Afbeelding met buitenshuis, spoorweg, hemel, spoor&#10;&#10;Automatisch gegenereerde beschrijving">
            <a:extLst>
              <a:ext uri="{FF2B5EF4-FFF2-40B4-BE49-F238E27FC236}">
                <a16:creationId xmlns:a16="http://schemas.microsoft.com/office/drawing/2014/main" id="{9E1E2530-5D40-4804-84BE-A493E0FC2642}"/>
              </a:ext>
            </a:extLst>
          </p:cNvPr>
          <p:cNvPicPr>
            <a:picLocks noChangeAspect="1"/>
          </p:cNvPicPr>
          <p:nvPr/>
        </p:nvPicPr>
        <p:blipFill rotWithShape="1">
          <a:blip r:embed="rId5"/>
          <a:srcRect l="1351"/>
          <a:stretch/>
        </p:blipFill>
        <p:spPr>
          <a:xfrm>
            <a:off x="3927690" y="1509874"/>
            <a:ext cx="5329736" cy="3810737"/>
          </a:xfrm>
          <a:prstGeom prst="rect">
            <a:avLst/>
          </a:prstGeom>
        </p:spPr>
      </p:pic>
    </p:spTree>
    <p:extLst>
      <p:ext uri="{BB962C8B-B14F-4D97-AF65-F5344CB8AC3E}">
        <p14:creationId xmlns:p14="http://schemas.microsoft.com/office/powerpoint/2010/main" val="3738932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57030-F08A-451C-96A6-68AE87BCC9FD}"/>
              </a:ext>
            </a:extLst>
          </p:cNvPr>
          <p:cNvSpPr>
            <a:spLocks noGrp="1"/>
          </p:cNvSpPr>
          <p:nvPr>
            <p:ph type="title"/>
          </p:nvPr>
        </p:nvSpPr>
        <p:spPr/>
        <p:txBody>
          <a:bodyPr>
            <a:normAutofit/>
          </a:bodyPr>
          <a:lstStyle/>
          <a:p>
            <a:r>
              <a:rPr lang="nl-NL" sz="3200" dirty="0"/>
              <a:t>Onze geotechnische assets </a:t>
            </a:r>
          </a:p>
        </p:txBody>
      </p:sp>
      <p:sp>
        <p:nvSpPr>
          <p:cNvPr id="3" name="Tijdelijke aanduiding voor inhoud 2">
            <a:extLst>
              <a:ext uri="{FF2B5EF4-FFF2-40B4-BE49-F238E27FC236}">
                <a16:creationId xmlns:a16="http://schemas.microsoft.com/office/drawing/2014/main" id="{97608312-EFA7-4981-8E4F-5AB0C71A021C}"/>
              </a:ext>
            </a:extLst>
          </p:cNvPr>
          <p:cNvSpPr>
            <a:spLocks noGrp="1"/>
          </p:cNvSpPr>
          <p:nvPr>
            <p:ph idx="1"/>
          </p:nvPr>
        </p:nvSpPr>
        <p:spPr/>
        <p:txBody>
          <a:bodyPr>
            <a:noAutofit/>
          </a:bodyPr>
          <a:lstStyle/>
          <a:p>
            <a:pPr marL="180000" marR="0" lvl="0"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494949"/>
                </a:solidFill>
                <a:effectLst/>
                <a:uLnTx/>
                <a:uFillTx/>
                <a:latin typeface="Arial" charset="0"/>
                <a:ea typeface="+mn-ea"/>
                <a:cs typeface="+mn-cs"/>
              </a:rPr>
              <a:t>Wat kunnen oude baanlichamen nu hebben?</a:t>
            </a:r>
          </a:p>
          <a:p>
            <a:pPr marL="180000" marR="0" lvl="0"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800" dirty="0">
              <a:solidFill>
                <a:srgbClr val="494949"/>
              </a:solidFill>
            </a:endParaRPr>
          </a:p>
          <a:p>
            <a:pPr marL="180000" marR="0" lvl="0"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494949"/>
                </a:solidFill>
                <a:effectLst/>
                <a:uLnTx/>
                <a:uFillTx/>
                <a:latin typeface="Arial" charset="0"/>
                <a:ea typeface="+mn-ea"/>
                <a:cs typeface="+mn-cs"/>
              </a:rPr>
              <a:t>Wat weten we er nog van?</a:t>
            </a:r>
            <a:endParaRPr lang="nl-NL" sz="2800" dirty="0">
              <a:sym typeface="Wingdings" panose="05000000000000000000" pitchFamily="2" charset="2"/>
            </a:endParaRPr>
          </a:p>
          <a:p>
            <a:pPr marL="0" indent="0">
              <a:buNone/>
            </a:pPr>
            <a:endParaRPr lang="nl-NL" sz="2800" dirty="0">
              <a:sym typeface="Wingdings" panose="05000000000000000000" pitchFamily="2" charset="2"/>
            </a:endParaRPr>
          </a:p>
        </p:txBody>
      </p:sp>
      <p:pic>
        <p:nvPicPr>
          <p:cNvPr id="5" name="Afbeelding 4">
            <a:extLst>
              <a:ext uri="{FF2B5EF4-FFF2-40B4-BE49-F238E27FC236}">
                <a16:creationId xmlns:a16="http://schemas.microsoft.com/office/drawing/2014/main" id="{597931C0-FD4A-4A9A-AF94-E5A6372FDBC4}"/>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1EC19D90-2430-4EEB-86FF-4F7DBDCCE6D6}"/>
              </a:ext>
            </a:extLst>
          </p:cNvPr>
          <p:cNvPicPr>
            <a:picLocks noChangeAspect="1"/>
          </p:cNvPicPr>
          <p:nvPr/>
        </p:nvPicPr>
        <p:blipFill>
          <a:blip r:embed="rId4"/>
          <a:stretch>
            <a:fillRect/>
          </a:stretch>
        </p:blipFill>
        <p:spPr>
          <a:xfrm>
            <a:off x="0" y="4639696"/>
            <a:ext cx="9144000" cy="668215"/>
          </a:xfrm>
          <a:prstGeom prst="rect">
            <a:avLst/>
          </a:prstGeom>
        </p:spPr>
      </p:pic>
      <p:grpSp>
        <p:nvGrpSpPr>
          <p:cNvPr id="4" name="Groep 3">
            <a:extLst>
              <a:ext uri="{FF2B5EF4-FFF2-40B4-BE49-F238E27FC236}">
                <a16:creationId xmlns:a16="http://schemas.microsoft.com/office/drawing/2014/main" id="{51B99E8B-A5AE-44ED-9CE2-F611D7116A0A}"/>
              </a:ext>
            </a:extLst>
          </p:cNvPr>
          <p:cNvGrpSpPr>
            <a:grpSpLocks noChangeAspect="1"/>
          </p:cNvGrpSpPr>
          <p:nvPr/>
        </p:nvGrpSpPr>
        <p:grpSpPr>
          <a:xfrm>
            <a:off x="4355536" y="2816973"/>
            <a:ext cx="4833067" cy="2419073"/>
            <a:chOff x="3995936" y="2712899"/>
            <a:chExt cx="5184576" cy="2595012"/>
          </a:xfrm>
        </p:grpSpPr>
        <p:pic>
          <p:nvPicPr>
            <p:cNvPr id="2050" name="Picture 2" descr="Archief">
              <a:extLst>
                <a:ext uri="{FF2B5EF4-FFF2-40B4-BE49-F238E27FC236}">
                  <a16:creationId xmlns:a16="http://schemas.microsoft.com/office/drawing/2014/main" id="{2F848D6D-5A71-4400-90DE-3B66BBD4D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2719617"/>
              <a:ext cx="5184576" cy="2588294"/>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a:extLst>
                <a:ext uri="{FF2B5EF4-FFF2-40B4-BE49-F238E27FC236}">
                  <a16:creationId xmlns:a16="http://schemas.microsoft.com/office/drawing/2014/main" id="{CD0FD257-97E8-4E6D-8379-9E7991E0FBD5}"/>
                </a:ext>
              </a:extLst>
            </p:cNvPr>
            <p:cNvSpPr/>
            <p:nvPr/>
          </p:nvSpPr>
          <p:spPr>
            <a:xfrm>
              <a:off x="4051760" y="2712899"/>
              <a:ext cx="5076056" cy="25923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017095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204D3-5C3B-468B-A3E6-3182FF7C3F7D}"/>
              </a:ext>
            </a:extLst>
          </p:cNvPr>
          <p:cNvSpPr>
            <a:spLocks noGrp="1"/>
          </p:cNvSpPr>
          <p:nvPr>
            <p:ph type="title"/>
          </p:nvPr>
        </p:nvSpPr>
        <p:spPr/>
        <p:txBody>
          <a:bodyPr>
            <a:normAutofit/>
          </a:bodyPr>
          <a:lstStyle/>
          <a:p>
            <a:r>
              <a:rPr lang="nl-NL" sz="3200" dirty="0"/>
              <a:t>Programma Baanstabiliteit</a:t>
            </a:r>
          </a:p>
        </p:txBody>
      </p:sp>
      <p:sp>
        <p:nvSpPr>
          <p:cNvPr id="3" name="Tijdelijke aanduiding voor inhoud 2">
            <a:extLst>
              <a:ext uri="{FF2B5EF4-FFF2-40B4-BE49-F238E27FC236}">
                <a16:creationId xmlns:a16="http://schemas.microsoft.com/office/drawing/2014/main" id="{530F3BBB-8AF1-45D5-81F0-915513C01E0E}"/>
              </a:ext>
            </a:extLst>
          </p:cNvPr>
          <p:cNvSpPr>
            <a:spLocks noGrp="1"/>
          </p:cNvSpPr>
          <p:nvPr>
            <p:ph idx="1"/>
          </p:nvPr>
        </p:nvSpPr>
        <p:spPr/>
        <p:txBody>
          <a:bodyPr>
            <a:normAutofit/>
          </a:bodyPr>
          <a:lstStyle/>
          <a:p>
            <a:pPr marL="342900" lvl="0" indent="-342900">
              <a:lnSpc>
                <a:spcPct val="107000"/>
              </a:lnSpc>
              <a:buFont typeface="+mj-lt"/>
              <a:buAutoNum type="arabicPeriod"/>
            </a:pPr>
            <a:r>
              <a:rPr lang="nl-NL" sz="2800" dirty="0">
                <a:effectLst/>
                <a:latin typeface="Arial" panose="020B0604020202020204" pitchFamily="34" charset="0"/>
                <a:ea typeface="Calibri" panose="020F0502020204030204" pitchFamily="34" charset="0"/>
                <a:cs typeface="Arial" panose="020B0604020202020204" pitchFamily="34" charset="0"/>
              </a:rPr>
              <a:t>Opstellen risicokaarten </a:t>
            </a:r>
          </a:p>
          <a:p>
            <a:pPr marL="342900" lvl="0" indent="-342900">
              <a:lnSpc>
                <a:spcPct val="107000"/>
              </a:lnSpc>
              <a:buFont typeface="+mj-lt"/>
              <a:buAutoNum type="arabicPeriod"/>
            </a:pPr>
            <a:r>
              <a:rPr lang="nl-NL" sz="2800" dirty="0">
                <a:effectLst/>
                <a:latin typeface="Arial" panose="020B0604020202020204" pitchFamily="34" charset="0"/>
                <a:ea typeface="Calibri" panose="020F0502020204030204" pitchFamily="34" charset="0"/>
                <a:cs typeface="Arial" panose="020B0604020202020204" pitchFamily="34" charset="0"/>
              </a:rPr>
              <a:t>Verbeteren toetsmethode </a:t>
            </a:r>
          </a:p>
          <a:p>
            <a:pPr marL="342900" lvl="0" indent="-342900">
              <a:lnSpc>
                <a:spcPct val="107000"/>
              </a:lnSpc>
              <a:buFont typeface="+mj-lt"/>
              <a:buAutoNum type="arabicPeriod"/>
            </a:pPr>
            <a:r>
              <a:rPr lang="nl-NL" sz="2800" dirty="0">
                <a:effectLst/>
                <a:latin typeface="Arial" panose="020B0604020202020204" pitchFamily="34" charset="0"/>
                <a:ea typeface="Calibri" panose="020F0502020204030204" pitchFamily="34" charset="0"/>
                <a:cs typeface="Arial" panose="020B0604020202020204" pitchFamily="34" charset="0"/>
              </a:rPr>
              <a:t>Ontwikkelen innovatieve maatregelen </a:t>
            </a:r>
          </a:p>
          <a:p>
            <a:pPr marL="342900" lvl="0" indent="-342900">
              <a:lnSpc>
                <a:spcPct val="107000"/>
              </a:lnSpc>
              <a:buFont typeface="+mj-lt"/>
              <a:buAutoNum type="arabicPeriod"/>
            </a:pPr>
            <a:r>
              <a:rPr lang="nl-NL" sz="2800" dirty="0">
                <a:effectLst/>
                <a:latin typeface="Arial" panose="020B0604020202020204" pitchFamily="34" charset="0"/>
                <a:ea typeface="Calibri" panose="020F0502020204030204" pitchFamily="34" charset="0"/>
                <a:cs typeface="Arial" panose="020B0604020202020204" pitchFamily="34" charset="0"/>
              </a:rPr>
              <a:t>Uitrol van maatregelen</a:t>
            </a:r>
            <a:endParaRPr lang="nl-NL" sz="2800" dirty="0"/>
          </a:p>
        </p:txBody>
      </p:sp>
      <p:pic>
        <p:nvPicPr>
          <p:cNvPr id="5" name="Afbeelding 4">
            <a:extLst>
              <a:ext uri="{FF2B5EF4-FFF2-40B4-BE49-F238E27FC236}">
                <a16:creationId xmlns:a16="http://schemas.microsoft.com/office/drawing/2014/main" id="{522ECDDD-EA7A-4521-81AB-D0CFD29E046B}"/>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78CEFE99-2707-4A63-A0C0-F081A71B1FFE}"/>
              </a:ext>
            </a:extLst>
          </p:cNvPr>
          <p:cNvPicPr>
            <a:picLocks noChangeAspect="1"/>
          </p:cNvPicPr>
          <p:nvPr/>
        </p:nvPicPr>
        <p:blipFill>
          <a:blip r:embed="rId4"/>
          <a:stretch>
            <a:fillRect/>
          </a:stretch>
        </p:blipFill>
        <p:spPr>
          <a:xfrm>
            <a:off x="0" y="4639696"/>
            <a:ext cx="9144000" cy="668215"/>
          </a:xfrm>
          <a:prstGeom prst="rect">
            <a:avLst/>
          </a:prstGeom>
        </p:spPr>
      </p:pic>
      <p:pic>
        <p:nvPicPr>
          <p:cNvPr id="8" name="Picture 2">
            <a:extLst>
              <a:ext uri="{FF2B5EF4-FFF2-40B4-BE49-F238E27FC236}">
                <a16:creationId xmlns:a16="http://schemas.microsoft.com/office/drawing/2014/main" id="{3C9152ED-E7C5-4BF9-96F5-5017AA0264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29"/>
          <a:stretch/>
        </p:blipFill>
        <p:spPr bwMode="auto">
          <a:xfrm>
            <a:off x="3923928" y="3269366"/>
            <a:ext cx="5220072" cy="202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326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D9B00-4493-4027-83FA-5B10465F3A15}"/>
              </a:ext>
            </a:extLst>
          </p:cNvPr>
          <p:cNvSpPr>
            <a:spLocks noGrp="1"/>
          </p:cNvSpPr>
          <p:nvPr>
            <p:ph type="title"/>
          </p:nvPr>
        </p:nvSpPr>
        <p:spPr/>
        <p:txBody>
          <a:bodyPr>
            <a:normAutofit/>
          </a:bodyPr>
          <a:lstStyle/>
          <a:p>
            <a:r>
              <a:rPr lang="nl-NL" sz="3200" dirty="0"/>
              <a:t>Risicokaarten</a:t>
            </a:r>
          </a:p>
        </p:txBody>
      </p:sp>
      <p:sp>
        <p:nvSpPr>
          <p:cNvPr id="3" name="Tijdelijke aanduiding voor inhoud 2">
            <a:extLst>
              <a:ext uri="{FF2B5EF4-FFF2-40B4-BE49-F238E27FC236}">
                <a16:creationId xmlns:a16="http://schemas.microsoft.com/office/drawing/2014/main" id="{9CA0396E-20A8-43EE-A70E-00C15D2209AF}"/>
              </a:ext>
            </a:extLst>
          </p:cNvPr>
          <p:cNvSpPr>
            <a:spLocks noGrp="1"/>
          </p:cNvSpPr>
          <p:nvPr>
            <p:ph idx="1"/>
          </p:nvPr>
        </p:nvSpPr>
        <p:spPr/>
        <p:txBody>
          <a:bodyPr>
            <a:normAutofit/>
          </a:bodyPr>
          <a:lstStyle/>
          <a:p>
            <a:r>
              <a:rPr lang="nl-NL" sz="2800" dirty="0"/>
              <a:t>Landelijke netwerk analyse Baanlichaam (LNAB)</a:t>
            </a:r>
          </a:p>
          <a:p>
            <a:pPr lvl="1"/>
            <a:r>
              <a:rPr lang="nl-NL" sz="2600" dirty="0"/>
              <a:t>Stochastische ondergrond </a:t>
            </a:r>
            <a:r>
              <a:rPr lang="nl-NL" sz="2600" dirty="0" err="1"/>
              <a:t>schematisatie</a:t>
            </a:r>
            <a:r>
              <a:rPr lang="nl-NL" sz="2600" dirty="0"/>
              <a:t> (SOS)</a:t>
            </a:r>
          </a:p>
          <a:p>
            <a:pPr lvl="1"/>
            <a:r>
              <a:rPr lang="nl-NL" sz="2600" dirty="0"/>
              <a:t>Geautomatiseerde stabiliteitsberekeningen </a:t>
            </a:r>
          </a:p>
          <a:p>
            <a:pPr lvl="1"/>
            <a:r>
              <a:rPr lang="nl-NL" sz="2600" dirty="0"/>
              <a:t>Beoordeling stabiliteit</a:t>
            </a:r>
            <a:endParaRPr lang="nl-NL" sz="2800" dirty="0"/>
          </a:p>
        </p:txBody>
      </p:sp>
      <p:pic>
        <p:nvPicPr>
          <p:cNvPr id="5" name="Afbeelding 4">
            <a:extLst>
              <a:ext uri="{FF2B5EF4-FFF2-40B4-BE49-F238E27FC236}">
                <a16:creationId xmlns:a16="http://schemas.microsoft.com/office/drawing/2014/main" id="{121FEF08-5321-44FD-A503-0D81BEBBE2CC}"/>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78EDEF68-46D2-435C-A92B-8F92B1572910}"/>
              </a:ext>
            </a:extLst>
          </p:cNvPr>
          <p:cNvPicPr>
            <a:picLocks noChangeAspect="1"/>
          </p:cNvPicPr>
          <p:nvPr/>
        </p:nvPicPr>
        <p:blipFill>
          <a:blip r:embed="rId4"/>
          <a:stretch>
            <a:fillRect/>
          </a:stretch>
        </p:blipFill>
        <p:spPr>
          <a:xfrm>
            <a:off x="0" y="4639696"/>
            <a:ext cx="9144000" cy="668215"/>
          </a:xfrm>
          <a:prstGeom prst="rect">
            <a:avLst/>
          </a:prstGeom>
        </p:spPr>
      </p:pic>
      <p:pic>
        <p:nvPicPr>
          <p:cNvPr id="8" name="Afbeelding 7">
            <a:extLst>
              <a:ext uri="{FF2B5EF4-FFF2-40B4-BE49-F238E27FC236}">
                <a16:creationId xmlns:a16="http://schemas.microsoft.com/office/drawing/2014/main" id="{6B84EB53-6BCE-4809-9C5E-F6FC44365C11}"/>
              </a:ext>
            </a:extLst>
          </p:cNvPr>
          <p:cNvPicPr>
            <a:picLocks noChangeAspect="1"/>
          </p:cNvPicPr>
          <p:nvPr/>
        </p:nvPicPr>
        <p:blipFill rotWithShape="1">
          <a:blip r:embed="rId5"/>
          <a:srcRect t="12916" b="6423"/>
          <a:stretch/>
        </p:blipFill>
        <p:spPr>
          <a:xfrm>
            <a:off x="4211960" y="4596422"/>
            <a:ext cx="1749704" cy="427825"/>
          </a:xfrm>
          <a:prstGeom prst="rect">
            <a:avLst/>
          </a:prstGeom>
        </p:spPr>
      </p:pic>
      <p:pic>
        <p:nvPicPr>
          <p:cNvPr id="4" name="Afbeelding 3">
            <a:extLst>
              <a:ext uri="{FF2B5EF4-FFF2-40B4-BE49-F238E27FC236}">
                <a16:creationId xmlns:a16="http://schemas.microsoft.com/office/drawing/2014/main" id="{A407339F-AC57-451B-8B74-BAFD3EE52040}"/>
              </a:ext>
            </a:extLst>
          </p:cNvPr>
          <p:cNvPicPr>
            <a:picLocks noChangeAspect="1"/>
          </p:cNvPicPr>
          <p:nvPr/>
        </p:nvPicPr>
        <p:blipFill>
          <a:blip r:embed="rId6"/>
          <a:stretch>
            <a:fillRect/>
          </a:stretch>
        </p:blipFill>
        <p:spPr>
          <a:xfrm>
            <a:off x="6732240" y="2673322"/>
            <a:ext cx="2398515" cy="2350925"/>
          </a:xfrm>
          <a:prstGeom prst="rect">
            <a:avLst/>
          </a:prstGeom>
        </p:spPr>
      </p:pic>
    </p:spTree>
    <p:extLst>
      <p:ext uri="{BB962C8B-B14F-4D97-AF65-F5344CB8AC3E}">
        <p14:creationId xmlns:p14="http://schemas.microsoft.com/office/powerpoint/2010/main" val="300512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D9B00-4493-4027-83FA-5B10465F3A15}"/>
              </a:ext>
            </a:extLst>
          </p:cNvPr>
          <p:cNvSpPr>
            <a:spLocks noGrp="1"/>
          </p:cNvSpPr>
          <p:nvPr>
            <p:ph type="title"/>
          </p:nvPr>
        </p:nvSpPr>
        <p:spPr/>
        <p:txBody>
          <a:bodyPr>
            <a:normAutofit/>
          </a:bodyPr>
          <a:lstStyle/>
          <a:p>
            <a:r>
              <a:rPr lang="nl-NL" sz="3200" dirty="0"/>
              <a:t>Risicokaarten</a:t>
            </a:r>
          </a:p>
        </p:txBody>
      </p:sp>
      <p:sp>
        <p:nvSpPr>
          <p:cNvPr id="3" name="Tijdelijke aanduiding voor inhoud 2">
            <a:extLst>
              <a:ext uri="{FF2B5EF4-FFF2-40B4-BE49-F238E27FC236}">
                <a16:creationId xmlns:a16="http://schemas.microsoft.com/office/drawing/2014/main" id="{9CA0396E-20A8-43EE-A70E-00C15D2209AF}"/>
              </a:ext>
            </a:extLst>
          </p:cNvPr>
          <p:cNvSpPr>
            <a:spLocks noGrp="1"/>
          </p:cNvSpPr>
          <p:nvPr>
            <p:ph idx="1"/>
          </p:nvPr>
        </p:nvSpPr>
        <p:spPr/>
        <p:txBody>
          <a:bodyPr>
            <a:normAutofit/>
          </a:bodyPr>
          <a:lstStyle/>
          <a:p>
            <a:r>
              <a:rPr lang="nl-NL" sz="2800" dirty="0"/>
              <a:t>LNAB, SOS</a:t>
            </a:r>
            <a:endParaRPr lang="nl-NL" sz="2600" dirty="0"/>
          </a:p>
          <a:p>
            <a:pPr marL="0" indent="0">
              <a:buNone/>
            </a:pPr>
            <a:endParaRPr lang="nl-NL" sz="2800" dirty="0"/>
          </a:p>
        </p:txBody>
      </p:sp>
      <p:sp>
        <p:nvSpPr>
          <p:cNvPr id="4" name="Tijdelijke aanduiding voor voettekst 3">
            <a:extLst>
              <a:ext uri="{FF2B5EF4-FFF2-40B4-BE49-F238E27FC236}">
                <a16:creationId xmlns:a16="http://schemas.microsoft.com/office/drawing/2014/main" id="{52949ED8-9E5D-464D-90DE-457C3B171BCD}"/>
              </a:ext>
            </a:extLst>
          </p:cNvPr>
          <p:cNvSpPr>
            <a:spLocks noGrp="1"/>
          </p:cNvSpPr>
          <p:nvPr>
            <p:ph type="ftr" sz="quarter" idx="10"/>
          </p:nvPr>
        </p:nvSpPr>
        <p:spPr/>
        <p:txBody>
          <a:bodyPr/>
          <a:lstStyle/>
          <a:p>
            <a:r>
              <a:rPr lang="nl-NL" dirty="0"/>
              <a:t>Programma Baanstabiliteit</a:t>
            </a:r>
          </a:p>
          <a:p>
            <a:endParaRPr lang="nl-NL" dirty="0"/>
          </a:p>
        </p:txBody>
      </p:sp>
      <p:pic>
        <p:nvPicPr>
          <p:cNvPr id="5" name="Afbeelding 4">
            <a:extLst>
              <a:ext uri="{FF2B5EF4-FFF2-40B4-BE49-F238E27FC236}">
                <a16:creationId xmlns:a16="http://schemas.microsoft.com/office/drawing/2014/main" id="{32A8B70C-5783-42E1-AB5E-F42B1BBB8149}"/>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C5B3768E-DE86-49FF-83E1-BBE1E4706B14}"/>
              </a:ext>
            </a:extLst>
          </p:cNvPr>
          <p:cNvPicPr>
            <a:picLocks noChangeAspect="1"/>
          </p:cNvPicPr>
          <p:nvPr/>
        </p:nvPicPr>
        <p:blipFill>
          <a:blip r:embed="rId4"/>
          <a:stretch>
            <a:fillRect/>
          </a:stretch>
        </p:blipFill>
        <p:spPr>
          <a:xfrm>
            <a:off x="0" y="4639696"/>
            <a:ext cx="9144000" cy="668215"/>
          </a:xfrm>
          <a:prstGeom prst="rect">
            <a:avLst/>
          </a:prstGeom>
        </p:spPr>
      </p:pic>
      <p:pic>
        <p:nvPicPr>
          <p:cNvPr id="4098" name="Picture 2" descr="Afbeelding met tekst, schermopname, Kleurrijkheid, lijn&#10;&#10;Automatisch gegenereerde beschrijving">
            <a:extLst>
              <a:ext uri="{FF2B5EF4-FFF2-40B4-BE49-F238E27FC236}">
                <a16:creationId xmlns:a16="http://schemas.microsoft.com/office/drawing/2014/main" id="{3267FBE5-370D-4037-8AEE-12EDD04C9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527852"/>
            <a:ext cx="5804544" cy="3635254"/>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483BCB9C-89C6-4801-91EF-076EB5977714}"/>
              </a:ext>
            </a:extLst>
          </p:cNvPr>
          <p:cNvPicPr>
            <a:picLocks noChangeAspect="1"/>
          </p:cNvPicPr>
          <p:nvPr/>
        </p:nvPicPr>
        <p:blipFill rotWithShape="1">
          <a:blip r:embed="rId6"/>
          <a:srcRect l="25768" t="37824" r="16471" b="16001"/>
          <a:stretch/>
        </p:blipFill>
        <p:spPr>
          <a:xfrm>
            <a:off x="-8408" y="1915692"/>
            <a:ext cx="2924224" cy="3339579"/>
          </a:xfrm>
          <a:prstGeom prst="rect">
            <a:avLst/>
          </a:prstGeom>
        </p:spPr>
      </p:pic>
      <p:sp>
        <p:nvSpPr>
          <p:cNvPr id="8" name="Pijl: rechts 7">
            <a:extLst>
              <a:ext uri="{FF2B5EF4-FFF2-40B4-BE49-F238E27FC236}">
                <a16:creationId xmlns:a16="http://schemas.microsoft.com/office/drawing/2014/main" id="{B241A16D-1E9F-43EE-84F0-3DFEBAE8713B}"/>
              </a:ext>
            </a:extLst>
          </p:cNvPr>
          <p:cNvSpPr/>
          <p:nvPr/>
        </p:nvSpPr>
        <p:spPr>
          <a:xfrm>
            <a:off x="2704937" y="4371950"/>
            <a:ext cx="978408" cy="48463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19233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D9B00-4493-4027-83FA-5B10465F3A15}"/>
              </a:ext>
            </a:extLst>
          </p:cNvPr>
          <p:cNvSpPr>
            <a:spLocks noGrp="1"/>
          </p:cNvSpPr>
          <p:nvPr>
            <p:ph type="title"/>
          </p:nvPr>
        </p:nvSpPr>
        <p:spPr/>
        <p:txBody>
          <a:bodyPr>
            <a:normAutofit/>
          </a:bodyPr>
          <a:lstStyle/>
          <a:p>
            <a:r>
              <a:rPr lang="nl-NL" sz="3200" dirty="0"/>
              <a:t>Risicokaarten</a:t>
            </a:r>
          </a:p>
        </p:txBody>
      </p:sp>
      <p:sp>
        <p:nvSpPr>
          <p:cNvPr id="3" name="Tijdelijke aanduiding voor inhoud 2">
            <a:extLst>
              <a:ext uri="{FF2B5EF4-FFF2-40B4-BE49-F238E27FC236}">
                <a16:creationId xmlns:a16="http://schemas.microsoft.com/office/drawing/2014/main" id="{9CA0396E-20A8-43EE-A70E-00C15D2209AF}"/>
              </a:ext>
            </a:extLst>
          </p:cNvPr>
          <p:cNvSpPr>
            <a:spLocks noGrp="1"/>
          </p:cNvSpPr>
          <p:nvPr>
            <p:ph idx="1"/>
          </p:nvPr>
        </p:nvSpPr>
        <p:spPr/>
        <p:txBody>
          <a:bodyPr>
            <a:normAutofit/>
          </a:bodyPr>
          <a:lstStyle/>
          <a:p>
            <a:r>
              <a:rPr lang="nl-NL" sz="2800" dirty="0"/>
              <a:t>LNAB Beoordeling stabiliteit</a:t>
            </a:r>
          </a:p>
          <a:p>
            <a:pPr marL="180975" lvl="1" indent="0">
              <a:buNone/>
            </a:pPr>
            <a:endParaRPr lang="nl-NL" sz="2600" dirty="0"/>
          </a:p>
          <a:p>
            <a:pPr marL="0" indent="0">
              <a:buNone/>
            </a:pPr>
            <a:endParaRPr lang="nl-NL" sz="2800" dirty="0"/>
          </a:p>
        </p:txBody>
      </p:sp>
      <p:pic>
        <p:nvPicPr>
          <p:cNvPr id="5" name="Afbeelding 4">
            <a:extLst>
              <a:ext uri="{FF2B5EF4-FFF2-40B4-BE49-F238E27FC236}">
                <a16:creationId xmlns:a16="http://schemas.microsoft.com/office/drawing/2014/main" id="{F3A1323B-D3CA-4BB9-B51B-EFDCB264F40D}"/>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1E79C083-4C77-46FE-A5A9-A0DD95C2418D}"/>
              </a:ext>
            </a:extLst>
          </p:cNvPr>
          <p:cNvPicPr>
            <a:picLocks noChangeAspect="1"/>
          </p:cNvPicPr>
          <p:nvPr/>
        </p:nvPicPr>
        <p:blipFill>
          <a:blip r:embed="rId4"/>
          <a:stretch>
            <a:fillRect/>
          </a:stretch>
        </p:blipFill>
        <p:spPr>
          <a:xfrm>
            <a:off x="0" y="4639696"/>
            <a:ext cx="9144000" cy="668215"/>
          </a:xfrm>
          <a:prstGeom prst="rect">
            <a:avLst/>
          </a:prstGeom>
        </p:spPr>
      </p:pic>
      <p:pic>
        <p:nvPicPr>
          <p:cNvPr id="3076" name="Picture 4">
            <a:extLst>
              <a:ext uri="{FF2B5EF4-FFF2-40B4-BE49-F238E27FC236}">
                <a16:creationId xmlns:a16="http://schemas.microsoft.com/office/drawing/2014/main" id="{2BD2A201-674C-4417-A0AE-AEAAF4AC9A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2146" y="1914387"/>
            <a:ext cx="7155614" cy="347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738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94D2C-C2AF-43B1-B9AE-98AEECF34062}"/>
              </a:ext>
            </a:extLst>
          </p:cNvPr>
          <p:cNvSpPr>
            <a:spLocks noGrp="1"/>
          </p:cNvSpPr>
          <p:nvPr>
            <p:ph type="title"/>
          </p:nvPr>
        </p:nvSpPr>
        <p:spPr/>
        <p:txBody>
          <a:bodyPr>
            <a:normAutofit/>
          </a:bodyPr>
          <a:lstStyle/>
          <a:p>
            <a:r>
              <a:rPr lang="nl-NL" sz="3200" dirty="0"/>
              <a:t>Verbeteren toetsmethode</a:t>
            </a:r>
          </a:p>
        </p:txBody>
      </p:sp>
      <p:sp>
        <p:nvSpPr>
          <p:cNvPr id="3" name="Tijdelijke aanduiding voor inhoud 2">
            <a:extLst>
              <a:ext uri="{FF2B5EF4-FFF2-40B4-BE49-F238E27FC236}">
                <a16:creationId xmlns:a16="http://schemas.microsoft.com/office/drawing/2014/main" id="{B32D6B87-CB41-4D84-9E35-25AC333730FF}"/>
              </a:ext>
            </a:extLst>
          </p:cNvPr>
          <p:cNvSpPr>
            <a:spLocks noGrp="1"/>
          </p:cNvSpPr>
          <p:nvPr>
            <p:ph idx="1"/>
          </p:nvPr>
        </p:nvSpPr>
        <p:spPr/>
        <p:txBody>
          <a:bodyPr vert="horz" lIns="0" tIns="0" rIns="0" bIns="0" rtlCol="0" anchor="t">
            <a:normAutofit/>
          </a:bodyPr>
          <a:lstStyle/>
          <a:p>
            <a:pPr marL="179705" indent="-182245"/>
            <a:r>
              <a:rPr lang="nl-NL" sz="2800" dirty="0">
                <a:latin typeface="Arial"/>
                <a:cs typeface="Arial"/>
              </a:rPr>
              <a:t>Research </a:t>
            </a:r>
            <a:r>
              <a:rPr lang="nl-NL" sz="2800" dirty="0" err="1">
                <a:latin typeface="Arial"/>
                <a:cs typeface="Arial"/>
              </a:rPr>
              <a:t>Embankment</a:t>
            </a:r>
            <a:r>
              <a:rPr lang="nl-NL" sz="2800" dirty="0">
                <a:latin typeface="Arial"/>
                <a:cs typeface="Arial"/>
              </a:rPr>
              <a:t> </a:t>
            </a:r>
            <a:r>
              <a:rPr lang="nl-NL" sz="2800" dirty="0" err="1">
                <a:latin typeface="Arial"/>
                <a:cs typeface="Arial"/>
              </a:rPr>
              <a:t>for</a:t>
            </a:r>
            <a:r>
              <a:rPr lang="nl-NL" sz="2800" dirty="0">
                <a:latin typeface="Arial"/>
                <a:cs typeface="Arial"/>
              </a:rPr>
              <a:t> Safe </a:t>
            </a:r>
            <a:r>
              <a:rPr lang="nl-NL" sz="2800" dirty="0" err="1">
                <a:latin typeface="Arial"/>
                <a:cs typeface="Arial"/>
              </a:rPr>
              <a:t>Expension</a:t>
            </a:r>
            <a:r>
              <a:rPr lang="nl-NL" sz="2800" dirty="0">
                <a:latin typeface="Arial"/>
                <a:cs typeface="Arial"/>
              </a:rPr>
              <a:t> </a:t>
            </a:r>
            <a:r>
              <a:rPr lang="nl-NL" sz="2800" dirty="0" err="1">
                <a:latin typeface="Arial"/>
                <a:cs typeface="Arial"/>
              </a:rPr>
              <a:t>Trafic</a:t>
            </a:r>
            <a:endParaRPr lang="nl-NL" sz="2800" dirty="0">
              <a:latin typeface="Arial"/>
              <a:cs typeface="Arial"/>
            </a:endParaRPr>
          </a:p>
          <a:p>
            <a:pPr marL="360045" lvl="1" indent="-179070"/>
            <a:r>
              <a:rPr lang="nl-NL" sz="2400" dirty="0"/>
              <a:t>Onderzoek naar beter meten</a:t>
            </a:r>
            <a:endParaRPr lang="nl-NL" sz="2400" dirty="0">
              <a:cs typeface="Arial" charset="0"/>
            </a:endParaRPr>
          </a:p>
          <a:p>
            <a:pPr marL="360045" lvl="1" indent="-179070"/>
            <a:r>
              <a:rPr lang="nl-NL" sz="2400" dirty="0"/>
              <a:t>Onderzoek naar beter rekenen</a:t>
            </a:r>
            <a:endParaRPr lang="nl-NL" sz="2400" dirty="0">
              <a:cs typeface="Arial" charset="0"/>
            </a:endParaRPr>
          </a:p>
          <a:p>
            <a:pPr marL="360045" lvl="1" indent="-179070"/>
            <a:r>
              <a:rPr lang="nl-NL" sz="2400" dirty="0"/>
              <a:t>Onderzoek naar meer kennis</a:t>
            </a:r>
            <a:endParaRPr lang="nl-NL" sz="2400" dirty="0">
              <a:cs typeface="Arial" charset="0"/>
            </a:endParaRPr>
          </a:p>
          <a:p>
            <a:pPr marL="360045" lvl="1" indent="-179070"/>
            <a:endParaRPr lang="nl-NL" sz="2400" dirty="0">
              <a:cs typeface="Arial" charset="0"/>
            </a:endParaRPr>
          </a:p>
          <a:p>
            <a:pPr marL="360045" lvl="1" indent="-179070"/>
            <a:r>
              <a:rPr lang="nl-NL" sz="2400" dirty="0"/>
              <a:t>Parametertabel </a:t>
            </a:r>
            <a:endParaRPr lang="nl-NL" sz="2400" dirty="0">
              <a:cs typeface="Arial" charset="0"/>
            </a:endParaRPr>
          </a:p>
          <a:p>
            <a:pPr marL="179705" indent="-182245"/>
            <a:endParaRPr lang="nl-NL" sz="2800" dirty="0">
              <a:cs typeface="Arial" charset="0"/>
            </a:endParaRPr>
          </a:p>
        </p:txBody>
      </p:sp>
      <p:pic>
        <p:nvPicPr>
          <p:cNvPr id="5" name="Afbeelding 4">
            <a:extLst>
              <a:ext uri="{FF2B5EF4-FFF2-40B4-BE49-F238E27FC236}">
                <a16:creationId xmlns:a16="http://schemas.microsoft.com/office/drawing/2014/main" id="{7A525F1C-A5C8-49F7-822A-B21BD421DC1C}"/>
              </a:ext>
            </a:extLst>
          </p:cNvPr>
          <p:cNvPicPr>
            <a:picLocks noChangeAspect="1"/>
          </p:cNvPicPr>
          <p:nvPr/>
        </p:nvPicPr>
        <p:blipFill>
          <a:blip r:embed="rId3"/>
          <a:stretch>
            <a:fillRect/>
          </a:stretch>
        </p:blipFill>
        <p:spPr>
          <a:xfrm>
            <a:off x="0" y="4639696"/>
            <a:ext cx="9144000" cy="668215"/>
          </a:xfrm>
          <a:prstGeom prst="rect">
            <a:avLst/>
          </a:prstGeom>
        </p:spPr>
      </p:pic>
      <p:pic>
        <p:nvPicPr>
          <p:cNvPr id="19458" name="Picture 2" descr="Afbeelding met tekst, illustratie&#10;&#10;Automatisch gegenereerde beschrijving">
            <a:extLst>
              <a:ext uri="{FF2B5EF4-FFF2-40B4-BE49-F238E27FC236}">
                <a16:creationId xmlns:a16="http://schemas.microsoft.com/office/drawing/2014/main" id="{4C530549-7398-41B7-B479-C342A4CFE8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04" t="-1" r="8027" b="7693"/>
          <a:stretch/>
        </p:blipFill>
        <p:spPr bwMode="auto">
          <a:xfrm>
            <a:off x="2483768" y="4383201"/>
            <a:ext cx="1440160" cy="63250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9EC16A49-857D-41C4-AE3E-1901C3018680}"/>
              </a:ext>
            </a:extLst>
          </p:cNvPr>
          <p:cNvPicPr>
            <a:picLocks noChangeAspect="1"/>
          </p:cNvPicPr>
          <p:nvPr/>
        </p:nvPicPr>
        <p:blipFill rotWithShape="1">
          <a:blip r:embed="rId5"/>
          <a:srcRect t="12916" b="6423"/>
          <a:stretch/>
        </p:blipFill>
        <p:spPr>
          <a:xfrm>
            <a:off x="4211960" y="4596422"/>
            <a:ext cx="1749704" cy="427825"/>
          </a:xfrm>
          <a:prstGeom prst="rect">
            <a:avLst/>
          </a:prstGeom>
        </p:spPr>
      </p:pic>
      <p:pic>
        <p:nvPicPr>
          <p:cNvPr id="9" name="Afbeelding 8">
            <a:extLst>
              <a:ext uri="{FF2B5EF4-FFF2-40B4-BE49-F238E27FC236}">
                <a16:creationId xmlns:a16="http://schemas.microsoft.com/office/drawing/2014/main" id="{7FC25434-F34A-4827-85DF-8A8D04A85A57}"/>
              </a:ext>
            </a:extLst>
          </p:cNvPr>
          <p:cNvPicPr>
            <a:picLocks noChangeAspect="1"/>
          </p:cNvPicPr>
          <p:nvPr/>
        </p:nvPicPr>
        <p:blipFill>
          <a:blip r:embed="rId6"/>
          <a:stretch>
            <a:fillRect/>
          </a:stretch>
        </p:blipFill>
        <p:spPr>
          <a:xfrm>
            <a:off x="6732240" y="2673322"/>
            <a:ext cx="2398515" cy="2350925"/>
          </a:xfrm>
          <a:prstGeom prst="rect">
            <a:avLst/>
          </a:prstGeom>
        </p:spPr>
      </p:pic>
    </p:spTree>
    <p:extLst>
      <p:ext uri="{BB962C8B-B14F-4D97-AF65-F5344CB8AC3E}">
        <p14:creationId xmlns:p14="http://schemas.microsoft.com/office/powerpoint/2010/main" val="296579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439527-13A8-4BB1-B2B9-3F1D398CE879}"/>
              </a:ext>
            </a:extLst>
          </p:cNvPr>
          <p:cNvSpPr>
            <a:spLocks noGrp="1"/>
          </p:cNvSpPr>
          <p:nvPr>
            <p:ph type="title"/>
          </p:nvPr>
        </p:nvSpPr>
        <p:spPr/>
        <p:txBody>
          <a:bodyPr>
            <a:normAutofit/>
          </a:bodyPr>
          <a:lstStyle/>
          <a:p>
            <a:r>
              <a:rPr lang="nl-NL" sz="3200" dirty="0"/>
              <a:t>Verbeteren toetsmethode</a:t>
            </a:r>
          </a:p>
        </p:txBody>
      </p:sp>
      <p:sp>
        <p:nvSpPr>
          <p:cNvPr id="4" name="Tijdelijke aanduiding voor voettekst 3">
            <a:extLst>
              <a:ext uri="{FF2B5EF4-FFF2-40B4-BE49-F238E27FC236}">
                <a16:creationId xmlns:a16="http://schemas.microsoft.com/office/drawing/2014/main" id="{2DF0BF8F-E327-4766-AA10-AB5F295B9EFC}"/>
              </a:ext>
            </a:extLst>
          </p:cNvPr>
          <p:cNvSpPr>
            <a:spLocks noGrp="1"/>
          </p:cNvSpPr>
          <p:nvPr>
            <p:ph type="ftr" sz="quarter" idx="10"/>
          </p:nvPr>
        </p:nvSpPr>
        <p:spPr/>
        <p:txBody>
          <a:bodyPr/>
          <a:lstStyle/>
          <a:p>
            <a:r>
              <a:rPr lang="nl-NL" dirty="0"/>
              <a:t>Programma Baanstabiliteit</a:t>
            </a:r>
          </a:p>
        </p:txBody>
      </p:sp>
      <p:pic>
        <p:nvPicPr>
          <p:cNvPr id="5" name="Afbeelding 4">
            <a:extLst>
              <a:ext uri="{FF2B5EF4-FFF2-40B4-BE49-F238E27FC236}">
                <a16:creationId xmlns:a16="http://schemas.microsoft.com/office/drawing/2014/main" id="{66FE6331-D4BF-49DD-B9DF-AEFA016E1EA8}"/>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893BE517-E3BB-44F6-9906-312920371361}"/>
              </a:ext>
            </a:extLst>
          </p:cNvPr>
          <p:cNvPicPr>
            <a:picLocks noChangeAspect="1"/>
          </p:cNvPicPr>
          <p:nvPr/>
        </p:nvPicPr>
        <p:blipFill>
          <a:blip r:embed="rId4"/>
          <a:stretch>
            <a:fillRect/>
          </a:stretch>
        </p:blipFill>
        <p:spPr>
          <a:xfrm>
            <a:off x="0" y="4639696"/>
            <a:ext cx="9144000" cy="668215"/>
          </a:xfrm>
          <a:prstGeom prst="rect">
            <a:avLst/>
          </a:prstGeom>
        </p:spPr>
      </p:pic>
      <p:pic>
        <p:nvPicPr>
          <p:cNvPr id="5124" name="Picture 4">
            <a:extLst>
              <a:ext uri="{FF2B5EF4-FFF2-40B4-BE49-F238E27FC236}">
                <a16:creationId xmlns:a16="http://schemas.microsoft.com/office/drawing/2014/main" id="{B26177C6-68C6-4FD7-B8EF-8AAD9F5C0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86253"/>
            <a:ext cx="9165332" cy="365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871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EFFF1-5E9D-4D00-9F23-3CAFCC92F907}"/>
              </a:ext>
            </a:extLst>
          </p:cNvPr>
          <p:cNvSpPr>
            <a:spLocks noGrp="1"/>
          </p:cNvSpPr>
          <p:nvPr>
            <p:ph type="title"/>
          </p:nvPr>
        </p:nvSpPr>
        <p:spPr/>
        <p:txBody>
          <a:bodyPr>
            <a:normAutofit/>
          </a:bodyPr>
          <a:lstStyle/>
          <a:p>
            <a:r>
              <a:rPr lang="nl-NL" sz="3200" dirty="0"/>
              <a:t>Innovatieve maatregelen</a:t>
            </a:r>
          </a:p>
        </p:txBody>
      </p:sp>
      <p:sp>
        <p:nvSpPr>
          <p:cNvPr id="3" name="Tijdelijke aanduiding voor inhoud 2">
            <a:extLst>
              <a:ext uri="{FF2B5EF4-FFF2-40B4-BE49-F238E27FC236}">
                <a16:creationId xmlns:a16="http://schemas.microsoft.com/office/drawing/2014/main" id="{79A53CF7-2068-4FDA-90C1-DE2B70FD52D0}"/>
              </a:ext>
            </a:extLst>
          </p:cNvPr>
          <p:cNvSpPr>
            <a:spLocks noGrp="1"/>
          </p:cNvSpPr>
          <p:nvPr>
            <p:ph idx="1"/>
          </p:nvPr>
        </p:nvSpPr>
        <p:spPr/>
        <p:txBody>
          <a:bodyPr>
            <a:normAutofit/>
          </a:bodyPr>
          <a:lstStyle/>
          <a:p>
            <a:r>
              <a:rPr lang="nl-NL" sz="3200" dirty="0"/>
              <a:t>Proeftuin</a:t>
            </a:r>
          </a:p>
        </p:txBody>
      </p:sp>
      <p:pic>
        <p:nvPicPr>
          <p:cNvPr id="5" name="Afbeelding 4">
            <a:extLst>
              <a:ext uri="{FF2B5EF4-FFF2-40B4-BE49-F238E27FC236}">
                <a16:creationId xmlns:a16="http://schemas.microsoft.com/office/drawing/2014/main" id="{30A14A7D-75EA-4279-835D-424C72B06EB9}"/>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203053DE-F5E9-4D5E-82B8-ED2832E1ED6A}"/>
              </a:ext>
            </a:extLst>
          </p:cNvPr>
          <p:cNvPicPr>
            <a:picLocks noChangeAspect="1"/>
          </p:cNvPicPr>
          <p:nvPr/>
        </p:nvPicPr>
        <p:blipFill>
          <a:blip r:embed="rId4"/>
          <a:stretch>
            <a:fillRect/>
          </a:stretch>
        </p:blipFill>
        <p:spPr>
          <a:xfrm>
            <a:off x="0" y="4639696"/>
            <a:ext cx="9144000" cy="668215"/>
          </a:xfrm>
          <a:prstGeom prst="rect">
            <a:avLst/>
          </a:prstGeom>
        </p:spPr>
      </p:pic>
      <p:pic>
        <p:nvPicPr>
          <p:cNvPr id="18436" name="Picture 4">
            <a:extLst>
              <a:ext uri="{FF2B5EF4-FFF2-40B4-BE49-F238E27FC236}">
                <a16:creationId xmlns:a16="http://schemas.microsoft.com/office/drawing/2014/main" id="{FBC42C34-5DA4-4D09-AAC3-9C39B9A49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2" y="1873732"/>
            <a:ext cx="9144000" cy="2043113"/>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Afbeelding met speelgoed&#10;&#10;Automatisch gegenereerde beschrijving">
            <a:extLst>
              <a:ext uri="{FF2B5EF4-FFF2-40B4-BE49-F238E27FC236}">
                <a16:creationId xmlns:a16="http://schemas.microsoft.com/office/drawing/2014/main" id="{DFEBE14E-9A4E-42CC-8898-2FDC53F4A1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1081" y="3664261"/>
            <a:ext cx="1584176" cy="1364331"/>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raccolade 16">
            <a:extLst>
              <a:ext uri="{FF2B5EF4-FFF2-40B4-BE49-F238E27FC236}">
                <a16:creationId xmlns:a16="http://schemas.microsoft.com/office/drawing/2014/main" id="{CFB40C96-A7A3-4D25-BE86-9C56EFE7F0C4}"/>
              </a:ext>
            </a:extLst>
          </p:cNvPr>
          <p:cNvSpPr/>
          <p:nvPr/>
        </p:nvSpPr>
        <p:spPr>
          <a:xfrm rot="5400000">
            <a:off x="3140364" y="2773956"/>
            <a:ext cx="264976" cy="1734198"/>
          </a:xfrm>
          <a:prstGeom prst="rightBrace">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4" name="Rechteraccolade 23">
            <a:extLst>
              <a:ext uri="{FF2B5EF4-FFF2-40B4-BE49-F238E27FC236}">
                <a16:creationId xmlns:a16="http://schemas.microsoft.com/office/drawing/2014/main" id="{5E3A9E0F-A298-4413-B12A-8E412237AF3F}"/>
              </a:ext>
            </a:extLst>
          </p:cNvPr>
          <p:cNvSpPr/>
          <p:nvPr/>
        </p:nvSpPr>
        <p:spPr>
          <a:xfrm rot="5400000">
            <a:off x="5810473" y="1870826"/>
            <a:ext cx="245065" cy="3526187"/>
          </a:xfrm>
          <a:prstGeom prst="rightBrace">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9" name="Tekstvak 18">
            <a:extLst>
              <a:ext uri="{FF2B5EF4-FFF2-40B4-BE49-F238E27FC236}">
                <a16:creationId xmlns:a16="http://schemas.microsoft.com/office/drawing/2014/main" id="{BB6943FA-0747-48B8-A52C-294F90AC6733}"/>
              </a:ext>
            </a:extLst>
          </p:cNvPr>
          <p:cNvSpPr txBox="1"/>
          <p:nvPr/>
        </p:nvSpPr>
        <p:spPr>
          <a:xfrm>
            <a:off x="2428852" y="3853083"/>
            <a:ext cx="1704313" cy="523220"/>
          </a:xfrm>
          <a:prstGeom prst="rect">
            <a:avLst/>
          </a:prstGeom>
          <a:noFill/>
        </p:spPr>
        <p:txBody>
          <a:bodyPr wrap="none" rtlCol="0">
            <a:spAutoFit/>
          </a:bodyPr>
          <a:lstStyle/>
          <a:p>
            <a:r>
              <a:rPr lang="nl-NL" sz="2800" dirty="0">
                <a:solidFill>
                  <a:schemeClr val="accent3"/>
                </a:solidFill>
              </a:rPr>
              <a:t>Perceel 1</a:t>
            </a:r>
          </a:p>
        </p:txBody>
      </p:sp>
      <p:sp>
        <p:nvSpPr>
          <p:cNvPr id="26" name="Tekstvak 25">
            <a:extLst>
              <a:ext uri="{FF2B5EF4-FFF2-40B4-BE49-F238E27FC236}">
                <a16:creationId xmlns:a16="http://schemas.microsoft.com/office/drawing/2014/main" id="{CB673D36-831B-4173-B410-FFE5E63411D1}"/>
              </a:ext>
            </a:extLst>
          </p:cNvPr>
          <p:cNvSpPr txBox="1"/>
          <p:nvPr/>
        </p:nvSpPr>
        <p:spPr>
          <a:xfrm>
            <a:off x="5078923" y="3852515"/>
            <a:ext cx="1704313" cy="523220"/>
          </a:xfrm>
          <a:prstGeom prst="rect">
            <a:avLst/>
          </a:prstGeom>
          <a:noFill/>
        </p:spPr>
        <p:txBody>
          <a:bodyPr wrap="none" rtlCol="0">
            <a:spAutoFit/>
          </a:bodyPr>
          <a:lstStyle/>
          <a:p>
            <a:r>
              <a:rPr lang="nl-NL" sz="2800" dirty="0">
                <a:solidFill>
                  <a:schemeClr val="accent3"/>
                </a:solidFill>
              </a:rPr>
              <a:t>Perceel 2</a:t>
            </a:r>
          </a:p>
        </p:txBody>
      </p:sp>
      <p:sp>
        <p:nvSpPr>
          <p:cNvPr id="20" name="Rechthoek 19">
            <a:extLst>
              <a:ext uri="{FF2B5EF4-FFF2-40B4-BE49-F238E27FC236}">
                <a16:creationId xmlns:a16="http://schemas.microsoft.com/office/drawing/2014/main" id="{D916CED1-5987-46A2-8A5A-4E10FCB06E49}"/>
              </a:ext>
            </a:extLst>
          </p:cNvPr>
          <p:cNvSpPr/>
          <p:nvPr/>
        </p:nvSpPr>
        <p:spPr>
          <a:xfrm>
            <a:off x="251520" y="3508567"/>
            <a:ext cx="648072" cy="247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8" name="Groep 17">
            <a:extLst>
              <a:ext uri="{FF2B5EF4-FFF2-40B4-BE49-F238E27FC236}">
                <a16:creationId xmlns:a16="http://schemas.microsoft.com/office/drawing/2014/main" id="{E32598BB-D630-49BA-B6C4-F6D15353AE98}"/>
              </a:ext>
            </a:extLst>
          </p:cNvPr>
          <p:cNvGrpSpPr/>
          <p:nvPr/>
        </p:nvGrpSpPr>
        <p:grpSpPr>
          <a:xfrm>
            <a:off x="28743" y="3526089"/>
            <a:ext cx="1436029" cy="1086447"/>
            <a:chOff x="77891" y="2204196"/>
            <a:chExt cx="1436029" cy="1086447"/>
          </a:xfrm>
        </p:grpSpPr>
        <p:pic>
          <p:nvPicPr>
            <p:cNvPr id="18440" name="Picture 8" descr="Zuid-Holand start campagne Slimmer Reizen - RTV Albrandswaard">
              <a:extLst>
                <a:ext uri="{FF2B5EF4-FFF2-40B4-BE49-F238E27FC236}">
                  <a16:creationId xmlns:a16="http://schemas.microsoft.com/office/drawing/2014/main" id="{22785BBD-52F1-4236-BB37-7DDF258C86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91" y="2322340"/>
              <a:ext cx="1395239" cy="928468"/>
            </a:xfrm>
            <a:prstGeom prst="rect">
              <a:avLst/>
            </a:prstGeom>
            <a:noFill/>
            <a:extLst>
              <a:ext uri="{909E8E84-426E-40DD-AFC4-6F175D3DCCD1}">
                <a14:hiddenFill xmlns:a14="http://schemas.microsoft.com/office/drawing/2010/main">
                  <a:solidFill>
                    <a:srgbClr val="FFFFFF"/>
                  </a:solidFill>
                </a14:hiddenFill>
              </a:ext>
            </a:extLst>
          </p:spPr>
        </p:pic>
        <p:sp>
          <p:nvSpPr>
            <p:cNvPr id="15" name="Gedachtewolkje: wolk 14">
              <a:extLst>
                <a:ext uri="{FF2B5EF4-FFF2-40B4-BE49-F238E27FC236}">
                  <a16:creationId xmlns:a16="http://schemas.microsoft.com/office/drawing/2014/main" id="{7375E8FB-AC2D-429F-A2BD-9A3CBC43C600}"/>
                </a:ext>
              </a:extLst>
            </p:cNvPr>
            <p:cNvSpPr/>
            <p:nvPr/>
          </p:nvSpPr>
          <p:spPr>
            <a:xfrm flipH="1" flipV="1">
              <a:off x="118681" y="2204196"/>
              <a:ext cx="1395239" cy="1086447"/>
            </a:xfrm>
            <a:prstGeom prst="cloudCallout">
              <a:avLst>
                <a:gd name="adj1" fmla="val -28258"/>
                <a:gd name="adj2" fmla="val 90487"/>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74970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Inhoud</a:t>
            </a:r>
          </a:p>
        </p:txBody>
      </p:sp>
      <p:sp>
        <p:nvSpPr>
          <p:cNvPr id="3" name="Tijdelijke aanduiding voor inhoud 2"/>
          <p:cNvSpPr>
            <a:spLocks noGrp="1"/>
          </p:cNvSpPr>
          <p:nvPr>
            <p:ph idx="1"/>
          </p:nvPr>
        </p:nvSpPr>
        <p:spPr>
          <a:xfrm>
            <a:off x="576263" y="1419225"/>
            <a:ext cx="5219873" cy="2592389"/>
          </a:xfrm>
        </p:spPr>
        <p:txBody>
          <a:bodyPr/>
          <a:lstStyle/>
          <a:p>
            <a:r>
              <a:rPr lang="nl-NL" sz="2800" dirty="0"/>
              <a:t>Inleiding</a:t>
            </a:r>
          </a:p>
          <a:p>
            <a:r>
              <a:rPr lang="nl-NL" sz="2800" dirty="0"/>
              <a:t>Geotechnisch assetmanagement</a:t>
            </a:r>
          </a:p>
          <a:p>
            <a:r>
              <a:rPr lang="nl-NL" sz="2800" dirty="0"/>
              <a:t>Programma Baanstabiliteit</a:t>
            </a:r>
          </a:p>
          <a:p>
            <a:endParaRPr lang="nl-NL" dirty="0"/>
          </a:p>
        </p:txBody>
      </p:sp>
      <p:pic>
        <p:nvPicPr>
          <p:cNvPr id="6" name="Afbeelding 5">
            <a:extLst>
              <a:ext uri="{FF2B5EF4-FFF2-40B4-BE49-F238E27FC236}">
                <a16:creationId xmlns:a16="http://schemas.microsoft.com/office/drawing/2014/main" id="{B242240E-96F3-428B-AC4B-9B767D42BFB6}"/>
              </a:ext>
            </a:extLst>
          </p:cNvPr>
          <p:cNvPicPr>
            <a:picLocks noChangeAspect="1"/>
          </p:cNvPicPr>
          <p:nvPr/>
        </p:nvPicPr>
        <p:blipFill>
          <a:blip r:embed="rId3"/>
          <a:stretch>
            <a:fillRect/>
          </a:stretch>
        </p:blipFill>
        <p:spPr>
          <a:xfrm>
            <a:off x="7444408" y="996"/>
            <a:ext cx="1699592" cy="1420852"/>
          </a:xfrm>
          <a:prstGeom prst="rect">
            <a:avLst/>
          </a:prstGeom>
        </p:spPr>
      </p:pic>
      <p:pic>
        <p:nvPicPr>
          <p:cNvPr id="10" name="Afbeelding 9">
            <a:extLst>
              <a:ext uri="{FF2B5EF4-FFF2-40B4-BE49-F238E27FC236}">
                <a16:creationId xmlns:a16="http://schemas.microsoft.com/office/drawing/2014/main" id="{9C041786-0678-4D13-814A-36CBA405F075}"/>
              </a:ext>
            </a:extLst>
          </p:cNvPr>
          <p:cNvPicPr>
            <a:picLocks noChangeAspect="1"/>
          </p:cNvPicPr>
          <p:nvPr/>
        </p:nvPicPr>
        <p:blipFill>
          <a:blip r:embed="rId4"/>
          <a:stretch>
            <a:fillRect/>
          </a:stretch>
        </p:blipFill>
        <p:spPr>
          <a:xfrm>
            <a:off x="0" y="4639696"/>
            <a:ext cx="9144000" cy="668215"/>
          </a:xfrm>
          <a:prstGeom prst="rect">
            <a:avLst/>
          </a:prstGeom>
        </p:spPr>
      </p:pic>
      <p:pic>
        <p:nvPicPr>
          <p:cNvPr id="12" name="Afbeelding 11">
            <a:extLst>
              <a:ext uri="{FF2B5EF4-FFF2-40B4-BE49-F238E27FC236}">
                <a16:creationId xmlns:a16="http://schemas.microsoft.com/office/drawing/2014/main" id="{26FB2523-A3B3-4C36-B77D-481E8175F530}"/>
              </a:ext>
            </a:extLst>
          </p:cNvPr>
          <p:cNvPicPr>
            <a:picLocks noChangeAspect="1"/>
          </p:cNvPicPr>
          <p:nvPr/>
        </p:nvPicPr>
        <p:blipFill rotWithShape="1">
          <a:blip r:embed="rId5"/>
          <a:srcRect t="12105"/>
          <a:stretch/>
        </p:blipFill>
        <p:spPr>
          <a:xfrm>
            <a:off x="5688632" y="1464600"/>
            <a:ext cx="3491880" cy="3836524"/>
          </a:xfrm>
          <a:prstGeom prst="rect">
            <a:avLst/>
          </a:prstGeom>
        </p:spPr>
      </p:pic>
    </p:spTree>
    <p:extLst>
      <p:ext uri="{BB962C8B-B14F-4D97-AF65-F5344CB8AC3E}">
        <p14:creationId xmlns:p14="http://schemas.microsoft.com/office/powerpoint/2010/main" val="305044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13D10C0F-864D-4240-B3D9-E249A2AFE551}"/>
              </a:ext>
            </a:extLst>
          </p:cNvPr>
          <p:cNvPicPr>
            <a:picLocks noChangeAspect="1"/>
          </p:cNvPicPr>
          <p:nvPr/>
        </p:nvPicPr>
        <p:blipFill>
          <a:blip r:embed="rId3"/>
          <a:stretch>
            <a:fillRect/>
          </a:stretch>
        </p:blipFill>
        <p:spPr>
          <a:xfrm>
            <a:off x="9502" y="4637699"/>
            <a:ext cx="9144000" cy="668215"/>
          </a:xfrm>
          <a:prstGeom prst="rect">
            <a:avLst/>
          </a:prstGeom>
        </p:spPr>
      </p:pic>
      <p:sp>
        <p:nvSpPr>
          <p:cNvPr id="2" name="Titel 1">
            <a:extLst>
              <a:ext uri="{FF2B5EF4-FFF2-40B4-BE49-F238E27FC236}">
                <a16:creationId xmlns:a16="http://schemas.microsoft.com/office/drawing/2014/main" id="{6F8A83C6-313A-48C8-8B4E-B6CA5F41C6B1}"/>
              </a:ext>
            </a:extLst>
          </p:cNvPr>
          <p:cNvSpPr>
            <a:spLocks noGrp="1"/>
          </p:cNvSpPr>
          <p:nvPr>
            <p:ph type="title"/>
          </p:nvPr>
        </p:nvSpPr>
        <p:spPr/>
        <p:txBody>
          <a:bodyPr>
            <a:normAutofit/>
          </a:bodyPr>
          <a:lstStyle/>
          <a:p>
            <a:r>
              <a:rPr lang="nl-NL" sz="3200" dirty="0"/>
              <a:t>Uitrol van maatregelen</a:t>
            </a:r>
          </a:p>
        </p:txBody>
      </p:sp>
      <p:sp>
        <p:nvSpPr>
          <p:cNvPr id="4" name="Tijdelijke aanduiding voor voettekst 3">
            <a:extLst>
              <a:ext uri="{FF2B5EF4-FFF2-40B4-BE49-F238E27FC236}">
                <a16:creationId xmlns:a16="http://schemas.microsoft.com/office/drawing/2014/main" id="{3779F294-6796-4C06-9D73-78659D84321F}"/>
              </a:ext>
            </a:extLst>
          </p:cNvPr>
          <p:cNvSpPr>
            <a:spLocks noGrp="1"/>
          </p:cNvSpPr>
          <p:nvPr>
            <p:ph type="ftr" sz="quarter" idx="10"/>
          </p:nvPr>
        </p:nvSpPr>
        <p:spPr/>
        <p:txBody>
          <a:bodyPr/>
          <a:lstStyle/>
          <a:p>
            <a:r>
              <a:rPr lang="nl-NL" dirty="0"/>
              <a:t>Programma Baanstabiliteit</a:t>
            </a:r>
          </a:p>
        </p:txBody>
      </p:sp>
      <p:pic>
        <p:nvPicPr>
          <p:cNvPr id="5" name="Afbeelding 4">
            <a:extLst>
              <a:ext uri="{FF2B5EF4-FFF2-40B4-BE49-F238E27FC236}">
                <a16:creationId xmlns:a16="http://schemas.microsoft.com/office/drawing/2014/main" id="{ED10A9A9-00AA-4B37-BD4D-AF951E5AD12B}"/>
              </a:ext>
            </a:extLst>
          </p:cNvPr>
          <p:cNvPicPr>
            <a:picLocks noChangeAspect="1"/>
          </p:cNvPicPr>
          <p:nvPr/>
        </p:nvPicPr>
        <p:blipFill>
          <a:blip r:embed="rId4"/>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1EC60CE5-36EC-4B7D-8F06-1A1FDC7CA269}"/>
              </a:ext>
            </a:extLst>
          </p:cNvPr>
          <p:cNvPicPr>
            <a:picLocks noChangeAspect="1"/>
          </p:cNvPicPr>
          <p:nvPr/>
        </p:nvPicPr>
        <p:blipFill>
          <a:blip r:embed="rId3"/>
          <a:stretch>
            <a:fillRect/>
          </a:stretch>
        </p:blipFill>
        <p:spPr>
          <a:xfrm>
            <a:off x="0" y="4639696"/>
            <a:ext cx="9144000" cy="668215"/>
          </a:xfrm>
          <a:prstGeom prst="rect">
            <a:avLst/>
          </a:prstGeom>
        </p:spPr>
      </p:pic>
      <p:pic>
        <p:nvPicPr>
          <p:cNvPr id="6148" name="Picture 4">
            <a:extLst>
              <a:ext uri="{FF2B5EF4-FFF2-40B4-BE49-F238E27FC236}">
                <a16:creationId xmlns:a16="http://schemas.microsoft.com/office/drawing/2014/main" id="{ED8FE8D4-DC29-4D5B-BF25-66149A383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98503"/>
            <a:ext cx="5015636" cy="385359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351FC9FB-07F1-4691-A576-935EF34CE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9321" y="1472865"/>
            <a:ext cx="5312228" cy="382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21636-5B5B-4675-8B97-FA2E4BB79932}"/>
              </a:ext>
            </a:extLst>
          </p:cNvPr>
          <p:cNvSpPr>
            <a:spLocks noGrp="1"/>
          </p:cNvSpPr>
          <p:nvPr>
            <p:ph type="title"/>
          </p:nvPr>
        </p:nvSpPr>
        <p:spPr/>
        <p:txBody>
          <a:bodyPr>
            <a:normAutofit/>
          </a:bodyPr>
          <a:lstStyle/>
          <a:p>
            <a:r>
              <a:rPr lang="nl-NL" sz="3200" dirty="0"/>
              <a:t>Vragen ?</a:t>
            </a:r>
          </a:p>
        </p:txBody>
      </p:sp>
      <p:pic>
        <p:nvPicPr>
          <p:cNvPr id="5" name="Afbeelding 4">
            <a:extLst>
              <a:ext uri="{FF2B5EF4-FFF2-40B4-BE49-F238E27FC236}">
                <a16:creationId xmlns:a16="http://schemas.microsoft.com/office/drawing/2014/main" id="{1AD9D6B3-52FD-47B6-B281-3189C9948365}"/>
              </a:ext>
            </a:extLst>
          </p:cNvPr>
          <p:cNvPicPr>
            <a:picLocks noChangeAspect="1"/>
          </p:cNvPicPr>
          <p:nvPr/>
        </p:nvPicPr>
        <p:blipFill>
          <a:blip r:embed="rId2"/>
          <a:stretch>
            <a:fillRect/>
          </a:stretch>
        </p:blipFill>
        <p:spPr>
          <a:xfrm>
            <a:off x="0" y="4639696"/>
            <a:ext cx="9144000" cy="668215"/>
          </a:xfrm>
          <a:prstGeom prst="rect">
            <a:avLst/>
          </a:prstGeom>
        </p:spPr>
      </p:pic>
      <p:pic>
        <p:nvPicPr>
          <p:cNvPr id="17410" name="Picture 2" descr="Vraagtekens | freshwaterflow">
            <a:extLst>
              <a:ext uri="{FF2B5EF4-FFF2-40B4-BE49-F238E27FC236}">
                <a16:creationId xmlns:a16="http://schemas.microsoft.com/office/drawing/2014/main" id="{E278601A-A6D3-4A62-B334-C08C969F5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000596"/>
            <a:ext cx="4932040" cy="430731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921B3D6D-2F40-4376-83E6-B0D20B47BCD4}"/>
              </a:ext>
            </a:extLst>
          </p:cNvPr>
          <p:cNvPicPr>
            <a:picLocks noChangeAspect="1"/>
          </p:cNvPicPr>
          <p:nvPr/>
        </p:nvPicPr>
        <p:blipFill>
          <a:blip r:embed="rId4"/>
          <a:stretch>
            <a:fillRect/>
          </a:stretch>
        </p:blipFill>
        <p:spPr>
          <a:xfrm>
            <a:off x="7444408" y="996"/>
            <a:ext cx="1699592" cy="1420852"/>
          </a:xfrm>
          <a:prstGeom prst="rect">
            <a:avLst/>
          </a:prstGeom>
        </p:spPr>
      </p:pic>
    </p:spTree>
    <p:extLst>
      <p:ext uri="{BB962C8B-B14F-4D97-AF65-F5344CB8AC3E}">
        <p14:creationId xmlns:p14="http://schemas.microsoft.com/office/powerpoint/2010/main" val="1885877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84A57B5-F5FF-434E-BEC5-6AE740F514F5}"/>
              </a:ext>
            </a:extLst>
          </p:cNvPr>
          <p:cNvSpPr/>
          <p:nvPr/>
        </p:nvSpPr>
        <p:spPr>
          <a:xfrm>
            <a:off x="0" y="0"/>
            <a:ext cx="9180512" cy="51435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9269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84741-061D-4B9A-8873-83E8363064A3}"/>
              </a:ext>
            </a:extLst>
          </p:cNvPr>
          <p:cNvSpPr>
            <a:spLocks noGrp="1"/>
          </p:cNvSpPr>
          <p:nvPr>
            <p:ph type="title"/>
          </p:nvPr>
        </p:nvSpPr>
        <p:spPr/>
        <p:txBody>
          <a:bodyPr>
            <a:normAutofit/>
          </a:bodyPr>
          <a:lstStyle/>
          <a:p>
            <a:r>
              <a:rPr lang="nl-NL" sz="3200" dirty="0"/>
              <a:t>Geotechniek ProRail</a:t>
            </a:r>
          </a:p>
        </p:txBody>
      </p:sp>
      <p:sp>
        <p:nvSpPr>
          <p:cNvPr id="3" name="Tijdelijke aanduiding voor inhoud 2">
            <a:extLst>
              <a:ext uri="{FF2B5EF4-FFF2-40B4-BE49-F238E27FC236}">
                <a16:creationId xmlns:a16="http://schemas.microsoft.com/office/drawing/2014/main" id="{3B637D1F-06BA-4D6B-8D19-5E0E08182B6F}"/>
              </a:ext>
            </a:extLst>
          </p:cNvPr>
          <p:cNvSpPr>
            <a:spLocks noGrp="1"/>
          </p:cNvSpPr>
          <p:nvPr>
            <p:ph idx="1"/>
          </p:nvPr>
        </p:nvSpPr>
        <p:spPr/>
        <p:txBody>
          <a:bodyPr/>
          <a:lstStyle/>
          <a:p>
            <a:r>
              <a:rPr lang="nl-NL" sz="2800" dirty="0"/>
              <a:t>Stephan van Eeten </a:t>
            </a:r>
          </a:p>
          <a:p>
            <a:r>
              <a:rPr lang="nl-NL" sz="2800" dirty="0"/>
              <a:t>Agnes van Uitert</a:t>
            </a:r>
          </a:p>
          <a:p>
            <a:r>
              <a:rPr lang="nl-NL" sz="2800" dirty="0"/>
              <a:t>Edward Grünewald</a:t>
            </a:r>
          </a:p>
          <a:p>
            <a:r>
              <a:rPr lang="nl-NL" sz="2800" dirty="0"/>
              <a:t>Daan Verbruggen</a:t>
            </a:r>
          </a:p>
          <a:p>
            <a:endParaRPr lang="nl-NL" dirty="0"/>
          </a:p>
          <a:p>
            <a:pPr marL="0" indent="0">
              <a:buNone/>
            </a:pPr>
            <a:endParaRPr lang="nl-NL" dirty="0"/>
          </a:p>
        </p:txBody>
      </p:sp>
      <p:pic>
        <p:nvPicPr>
          <p:cNvPr id="5" name="Afbeelding 4">
            <a:extLst>
              <a:ext uri="{FF2B5EF4-FFF2-40B4-BE49-F238E27FC236}">
                <a16:creationId xmlns:a16="http://schemas.microsoft.com/office/drawing/2014/main" id="{3FC64046-9D9D-413C-857B-EE8515D49A87}"/>
              </a:ext>
            </a:extLst>
          </p:cNvPr>
          <p:cNvPicPr>
            <a:picLocks noChangeAspect="1"/>
          </p:cNvPicPr>
          <p:nvPr/>
        </p:nvPicPr>
        <p:blipFill>
          <a:blip r:embed="rId3"/>
          <a:stretch>
            <a:fillRect/>
          </a:stretch>
        </p:blipFill>
        <p:spPr>
          <a:xfrm>
            <a:off x="7444408" y="996"/>
            <a:ext cx="1699592" cy="1420852"/>
          </a:xfrm>
          <a:prstGeom prst="rect">
            <a:avLst/>
          </a:prstGeom>
        </p:spPr>
      </p:pic>
      <p:pic>
        <p:nvPicPr>
          <p:cNvPr id="7" name="Afbeelding 6">
            <a:extLst>
              <a:ext uri="{FF2B5EF4-FFF2-40B4-BE49-F238E27FC236}">
                <a16:creationId xmlns:a16="http://schemas.microsoft.com/office/drawing/2014/main" id="{B57C82EB-F98D-4274-AE78-F3728EFB4DF4}"/>
              </a:ext>
            </a:extLst>
          </p:cNvPr>
          <p:cNvPicPr>
            <a:picLocks noChangeAspect="1"/>
          </p:cNvPicPr>
          <p:nvPr/>
        </p:nvPicPr>
        <p:blipFill>
          <a:blip r:embed="rId4"/>
          <a:stretch>
            <a:fillRect/>
          </a:stretch>
        </p:blipFill>
        <p:spPr>
          <a:xfrm>
            <a:off x="0" y="4639696"/>
            <a:ext cx="9144000" cy="668215"/>
          </a:xfrm>
          <a:prstGeom prst="rect">
            <a:avLst/>
          </a:prstGeom>
        </p:spPr>
      </p:pic>
      <p:grpSp>
        <p:nvGrpSpPr>
          <p:cNvPr id="15" name="Groep 14">
            <a:extLst>
              <a:ext uri="{FF2B5EF4-FFF2-40B4-BE49-F238E27FC236}">
                <a16:creationId xmlns:a16="http://schemas.microsoft.com/office/drawing/2014/main" id="{164C357C-FFD2-49F2-B1FE-FE1C0BEC90F3}"/>
              </a:ext>
            </a:extLst>
          </p:cNvPr>
          <p:cNvGrpSpPr/>
          <p:nvPr/>
        </p:nvGrpSpPr>
        <p:grpSpPr>
          <a:xfrm>
            <a:off x="6341062" y="996"/>
            <a:ext cx="2802938" cy="5181178"/>
            <a:chOff x="6342591" y="996"/>
            <a:chExt cx="2802938" cy="5181178"/>
          </a:xfrm>
        </p:grpSpPr>
        <p:grpSp>
          <p:nvGrpSpPr>
            <p:cNvPr id="8" name="Groep 7">
              <a:extLst>
                <a:ext uri="{FF2B5EF4-FFF2-40B4-BE49-F238E27FC236}">
                  <a16:creationId xmlns:a16="http://schemas.microsoft.com/office/drawing/2014/main" id="{E5C80FFA-8073-4DA5-92B6-DAFB1D473640}"/>
                </a:ext>
              </a:extLst>
            </p:cNvPr>
            <p:cNvGrpSpPr>
              <a:grpSpLocks noChangeAspect="1"/>
            </p:cNvGrpSpPr>
            <p:nvPr/>
          </p:nvGrpSpPr>
          <p:grpSpPr>
            <a:xfrm>
              <a:off x="6342592" y="996"/>
              <a:ext cx="2802937" cy="3980178"/>
              <a:chOff x="4784857" y="415870"/>
              <a:chExt cx="2563954" cy="3725312"/>
            </a:xfrm>
          </p:grpSpPr>
          <p:pic>
            <p:nvPicPr>
              <p:cNvPr id="1028" name="Picture 4" descr="Afbeelding met Menselijk gezicht, persoon, glimlach, kleding&#10;&#10;Automatisch gegenereerde beschrijving">
                <a:extLst>
                  <a:ext uri="{FF2B5EF4-FFF2-40B4-BE49-F238E27FC236}">
                    <a16:creationId xmlns:a16="http://schemas.microsoft.com/office/drawing/2014/main" id="{202318BD-448E-4FD0-A053-8551439CB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857" y="415870"/>
                <a:ext cx="2563954" cy="12446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 met Menselijk gezicht, persoon, glimlach, wenkbrauw&#10;&#10;Automatisch gegenereerde beschrijving">
                <a:extLst>
                  <a:ext uri="{FF2B5EF4-FFF2-40B4-BE49-F238E27FC236}">
                    <a16:creationId xmlns:a16="http://schemas.microsoft.com/office/drawing/2014/main" id="{24FE669A-D94D-4A8A-99B1-2F3ED3C436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4857" y="1660508"/>
                <a:ext cx="2563954" cy="12406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 met persoon, Menselijk gezicht, kleding, person&#10;&#10;Automatisch gegenereerde beschrijving">
                <a:extLst>
                  <a:ext uri="{FF2B5EF4-FFF2-40B4-BE49-F238E27FC236}">
                    <a16:creationId xmlns:a16="http://schemas.microsoft.com/office/drawing/2014/main" id="{BF7E5966-B94E-475D-BFE9-53CE4388C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4857" y="2900559"/>
                <a:ext cx="2563954" cy="124062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fbeelding 13">
              <a:extLst>
                <a:ext uri="{FF2B5EF4-FFF2-40B4-BE49-F238E27FC236}">
                  <a16:creationId xmlns:a16="http://schemas.microsoft.com/office/drawing/2014/main" id="{614BFA2B-3532-49FE-B2A2-ED470632A131}"/>
                </a:ext>
              </a:extLst>
            </p:cNvPr>
            <p:cNvPicPr>
              <a:picLocks noChangeAspect="1"/>
            </p:cNvPicPr>
            <p:nvPr/>
          </p:nvPicPr>
          <p:blipFill rotWithShape="1">
            <a:blip r:embed="rId8"/>
            <a:srcRect l="1465" t="8590" r="1869"/>
            <a:stretch/>
          </p:blipFill>
          <p:spPr>
            <a:xfrm>
              <a:off x="6342591" y="3924602"/>
              <a:ext cx="2802937" cy="1257572"/>
            </a:xfrm>
            <a:prstGeom prst="rect">
              <a:avLst/>
            </a:prstGeom>
          </p:spPr>
        </p:pic>
      </p:grpSp>
    </p:spTree>
    <p:extLst>
      <p:ext uri="{BB962C8B-B14F-4D97-AF65-F5344CB8AC3E}">
        <p14:creationId xmlns:p14="http://schemas.microsoft.com/office/powerpoint/2010/main" val="3631059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6E736B2-95A6-4B22-9758-9534D2F7FFF8}"/>
              </a:ext>
            </a:extLst>
          </p:cNvPr>
          <p:cNvPicPr>
            <a:picLocks noChangeAspect="1"/>
          </p:cNvPicPr>
          <p:nvPr/>
        </p:nvPicPr>
        <p:blipFill>
          <a:blip r:embed="rId3"/>
          <a:stretch>
            <a:fillRect/>
          </a:stretch>
        </p:blipFill>
        <p:spPr>
          <a:xfrm>
            <a:off x="0" y="4639696"/>
            <a:ext cx="9144000" cy="668215"/>
          </a:xfrm>
          <a:prstGeom prst="rect">
            <a:avLst/>
          </a:prstGeom>
        </p:spPr>
      </p:pic>
      <p:pic>
        <p:nvPicPr>
          <p:cNvPr id="1030" name="Picture 6" descr="77.900+ Wetboek Stockfoto's, afbeeldingen en royalty-free beelden - iStock  | Justice, Toga, Rechten">
            <a:extLst>
              <a:ext uri="{FF2B5EF4-FFF2-40B4-BE49-F238E27FC236}">
                <a16:creationId xmlns:a16="http://schemas.microsoft.com/office/drawing/2014/main" id="{3109A93F-5C48-4A99-9EE0-21EE22F5A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774967"/>
            <a:ext cx="2410940" cy="2893128"/>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7ED8C6B-4C9C-4E56-9708-9D4CCB0C3F4D}"/>
              </a:ext>
            </a:extLst>
          </p:cNvPr>
          <p:cNvSpPr>
            <a:spLocks noGrp="1"/>
          </p:cNvSpPr>
          <p:nvPr>
            <p:ph type="title"/>
          </p:nvPr>
        </p:nvSpPr>
        <p:spPr/>
        <p:txBody>
          <a:bodyPr>
            <a:normAutofit/>
          </a:bodyPr>
          <a:lstStyle/>
          <a:p>
            <a:r>
              <a:rPr lang="nl-NL" sz="3200" dirty="0"/>
              <a:t>Regelgeving</a:t>
            </a:r>
          </a:p>
        </p:txBody>
      </p:sp>
      <p:sp>
        <p:nvSpPr>
          <p:cNvPr id="3" name="Tijdelijke aanduiding voor inhoud 2">
            <a:extLst>
              <a:ext uri="{FF2B5EF4-FFF2-40B4-BE49-F238E27FC236}">
                <a16:creationId xmlns:a16="http://schemas.microsoft.com/office/drawing/2014/main" id="{E36C47A6-37E0-4AD1-ADDB-191AB4423828}"/>
              </a:ext>
            </a:extLst>
          </p:cNvPr>
          <p:cNvSpPr>
            <a:spLocks noGrp="1"/>
          </p:cNvSpPr>
          <p:nvPr>
            <p:ph idx="1"/>
          </p:nvPr>
        </p:nvSpPr>
        <p:spPr/>
        <p:txBody>
          <a:bodyPr>
            <a:normAutofit/>
          </a:bodyPr>
          <a:lstStyle/>
          <a:p>
            <a:r>
              <a:rPr lang="nl-NL" sz="2800" dirty="0"/>
              <a:t>RLN00414-1 voor bestaande baanlichamen </a:t>
            </a:r>
          </a:p>
          <a:p>
            <a:pPr marL="180975" lvl="1" indent="0">
              <a:buNone/>
            </a:pPr>
            <a:r>
              <a:rPr lang="nl-NL" sz="2600" dirty="0"/>
              <a:t>(NEN8700 serie)</a:t>
            </a:r>
          </a:p>
          <a:p>
            <a:pPr marL="180975" lvl="1" indent="0">
              <a:buNone/>
            </a:pPr>
            <a:endParaRPr lang="nl-NL" sz="2600" dirty="0"/>
          </a:p>
          <a:p>
            <a:r>
              <a:rPr lang="nl-NL" sz="2800" dirty="0"/>
              <a:t>OVS00056-7.1 voor nieuwe baanlichamen (Eurocode 7/NEN EN 1997-1)</a:t>
            </a:r>
          </a:p>
        </p:txBody>
      </p:sp>
      <p:pic>
        <p:nvPicPr>
          <p:cNvPr id="5" name="Afbeelding 4">
            <a:extLst>
              <a:ext uri="{FF2B5EF4-FFF2-40B4-BE49-F238E27FC236}">
                <a16:creationId xmlns:a16="http://schemas.microsoft.com/office/drawing/2014/main" id="{CC04F22A-02DC-4E6C-81C1-2FA1BC1935D0}"/>
              </a:ext>
            </a:extLst>
          </p:cNvPr>
          <p:cNvPicPr>
            <a:picLocks noChangeAspect="1"/>
          </p:cNvPicPr>
          <p:nvPr/>
        </p:nvPicPr>
        <p:blipFill>
          <a:blip r:embed="rId5"/>
          <a:stretch>
            <a:fillRect/>
          </a:stretch>
        </p:blipFill>
        <p:spPr>
          <a:xfrm>
            <a:off x="7444408" y="996"/>
            <a:ext cx="1699592" cy="1420852"/>
          </a:xfrm>
          <a:prstGeom prst="rect">
            <a:avLst/>
          </a:prstGeom>
        </p:spPr>
      </p:pic>
    </p:spTree>
    <p:extLst>
      <p:ext uri="{BB962C8B-B14F-4D97-AF65-F5344CB8AC3E}">
        <p14:creationId xmlns:p14="http://schemas.microsoft.com/office/powerpoint/2010/main" val="3019423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A48C0-0A2B-4AF0-8108-55358393E378}"/>
              </a:ext>
            </a:extLst>
          </p:cNvPr>
          <p:cNvSpPr>
            <a:spLocks noGrp="1"/>
          </p:cNvSpPr>
          <p:nvPr>
            <p:ph type="title"/>
          </p:nvPr>
        </p:nvSpPr>
        <p:spPr/>
        <p:txBody>
          <a:bodyPr>
            <a:normAutofit/>
          </a:bodyPr>
          <a:lstStyle/>
          <a:p>
            <a:r>
              <a:rPr lang="nl-NL" sz="3200" dirty="0"/>
              <a:t>Regelgeving</a:t>
            </a:r>
          </a:p>
        </p:txBody>
      </p:sp>
      <p:sp>
        <p:nvSpPr>
          <p:cNvPr id="3" name="Tijdelijke aanduiding voor inhoud 2">
            <a:extLst>
              <a:ext uri="{FF2B5EF4-FFF2-40B4-BE49-F238E27FC236}">
                <a16:creationId xmlns:a16="http://schemas.microsoft.com/office/drawing/2014/main" id="{CC2DAF22-8BAA-470C-8A2D-5E1CE01705F0}"/>
              </a:ext>
            </a:extLst>
          </p:cNvPr>
          <p:cNvSpPr>
            <a:spLocks noGrp="1"/>
          </p:cNvSpPr>
          <p:nvPr>
            <p:ph idx="1"/>
          </p:nvPr>
        </p:nvSpPr>
        <p:spPr/>
        <p:txBody>
          <a:bodyPr>
            <a:normAutofit/>
          </a:bodyPr>
          <a:lstStyle/>
          <a:p>
            <a:r>
              <a:rPr lang="nl-NL" sz="2800" dirty="0"/>
              <a:t>Aantoonbaar in controle </a:t>
            </a:r>
          </a:p>
          <a:p>
            <a:pPr marL="0" indent="0">
              <a:buNone/>
            </a:pPr>
            <a:r>
              <a:rPr lang="nl-NL" sz="2800" dirty="0"/>
              <a:t>  </a:t>
            </a:r>
          </a:p>
          <a:p>
            <a:r>
              <a:rPr lang="nl-NL" sz="2800" dirty="0"/>
              <a:t>Aantoonbaar op orde </a:t>
            </a:r>
          </a:p>
          <a:p>
            <a:pPr marL="0" indent="0">
              <a:buNone/>
            </a:pPr>
            <a:r>
              <a:rPr lang="nl-NL" sz="2800" dirty="0"/>
              <a:t>  </a:t>
            </a:r>
          </a:p>
        </p:txBody>
      </p:sp>
      <p:pic>
        <p:nvPicPr>
          <p:cNvPr id="5" name="Afbeelding 4">
            <a:extLst>
              <a:ext uri="{FF2B5EF4-FFF2-40B4-BE49-F238E27FC236}">
                <a16:creationId xmlns:a16="http://schemas.microsoft.com/office/drawing/2014/main" id="{D6D6FF44-5269-45FB-83E4-30E29A5C7D0E}"/>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2742258F-B229-4165-91DA-8C0706ECF10A}"/>
              </a:ext>
            </a:extLst>
          </p:cNvPr>
          <p:cNvPicPr>
            <a:picLocks noChangeAspect="1"/>
          </p:cNvPicPr>
          <p:nvPr/>
        </p:nvPicPr>
        <p:blipFill>
          <a:blip r:embed="rId4"/>
          <a:stretch>
            <a:fillRect/>
          </a:stretch>
        </p:blipFill>
        <p:spPr>
          <a:xfrm>
            <a:off x="0" y="4639696"/>
            <a:ext cx="9144000" cy="668215"/>
          </a:xfrm>
          <a:prstGeom prst="rect">
            <a:avLst/>
          </a:prstGeom>
        </p:spPr>
      </p:pic>
      <p:pic>
        <p:nvPicPr>
          <p:cNvPr id="7" name="Afbeelding 6">
            <a:extLst>
              <a:ext uri="{FF2B5EF4-FFF2-40B4-BE49-F238E27FC236}">
                <a16:creationId xmlns:a16="http://schemas.microsoft.com/office/drawing/2014/main" id="{C95049B0-18B1-492F-B7B9-155FD626A039}"/>
              </a:ext>
            </a:extLst>
          </p:cNvPr>
          <p:cNvPicPr>
            <a:picLocks noChangeAspect="1"/>
          </p:cNvPicPr>
          <p:nvPr/>
        </p:nvPicPr>
        <p:blipFill>
          <a:blip r:embed="rId5"/>
          <a:stretch>
            <a:fillRect/>
          </a:stretch>
        </p:blipFill>
        <p:spPr>
          <a:xfrm>
            <a:off x="4315430" y="1912930"/>
            <a:ext cx="4850592" cy="3230570"/>
          </a:xfrm>
          <a:prstGeom prst="rect">
            <a:avLst/>
          </a:prstGeom>
        </p:spPr>
      </p:pic>
    </p:spTree>
    <p:extLst>
      <p:ext uri="{BB962C8B-B14F-4D97-AF65-F5344CB8AC3E}">
        <p14:creationId xmlns:p14="http://schemas.microsoft.com/office/powerpoint/2010/main" val="3796643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6DFE7E3-2370-4D07-BFF5-5D76C0EC40C0}"/>
              </a:ext>
            </a:extLst>
          </p:cNvPr>
          <p:cNvPicPr>
            <a:picLocks noChangeAspect="1"/>
          </p:cNvPicPr>
          <p:nvPr/>
        </p:nvPicPr>
        <p:blipFill>
          <a:blip r:embed="rId3"/>
          <a:stretch>
            <a:fillRect/>
          </a:stretch>
        </p:blipFill>
        <p:spPr>
          <a:xfrm>
            <a:off x="0" y="4639696"/>
            <a:ext cx="9144000" cy="668215"/>
          </a:xfrm>
          <a:prstGeom prst="rect">
            <a:avLst/>
          </a:prstGeom>
        </p:spPr>
      </p:pic>
      <p:sp>
        <p:nvSpPr>
          <p:cNvPr id="3" name="Tijdelijke aanduiding voor inhoud 2">
            <a:extLst>
              <a:ext uri="{FF2B5EF4-FFF2-40B4-BE49-F238E27FC236}">
                <a16:creationId xmlns:a16="http://schemas.microsoft.com/office/drawing/2014/main" id="{79AAE8D1-E80B-4064-9B0E-320C963B4616}"/>
              </a:ext>
            </a:extLst>
          </p:cNvPr>
          <p:cNvSpPr>
            <a:spLocks noGrp="1"/>
          </p:cNvSpPr>
          <p:nvPr>
            <p:ph idx="1"/>
          </p:nvPr>
        </p:nvSpPr>
        <p:spPr/>
        <p:txBody>
          <a:bodyPr/>
          <a:lstStyle/>
          <a:p>
            <a:r>
              <a:rPr lang="nl-NL" sz="2800" dirty="0"/>
              <a:t>Veranderingen naar toekomst</a:t>
            </a:r>
          </a:p>
          <a:p>
            <a:pPr lvl="1"/>
            <a:endParaRPr lang="nl-NL" dirty="0"/>
          </a:p>
          <a:p>
            <a:pPr lvl="1"/>
            <a:r>
              <a:rPr lang="nl-NL" sz="2400" dirty="0"/>
              <a:t>Meer treinen </a:t>
            </a:r>
          </a:p>
          <a:p>
            <a:pPr lvl="1"/>
            <a:r>
              <a:rPr lang="nl-NL" sz="2400" dirty="0"/>
              <a:t>Snellere treinen</a:t>
            </a:r>
          </a:p>
          <a:p>
            <a:pPr lvl="1"/>
            <a:r>
              <a:rPr lang="nl-NL" sz="2400" dirty="0"/>
              <a:t>Zwaardere treinen</a:t>
            </a:r>
          </a:p>
          <a:p>
            <a:pPr lvl="1"/>
            <a:r>
              <a:rPr lang="nl-NL" sz="2400" dirty="0"/>
              <a:t>Langere treinen</a:t>
            </a:r>
          </a:p>
          <a:p>
            <a:pPr marL="180975" lvl="1" indent="0">
              <a:buNone/>
            </a:pPr>
            <a:endParaRPr lang="nl-NL" dirty="0"/>
          </a:p>
        </p:txBody>
      </p:sp>
      <p:pic>
        <p:nvPicPr>
          <p:cNvPr id="5" name="Afbeelding 4">
            <a:extLst>
              <a:ext uri="{FF2B5EF4-FFF2-40B4-BE49-F238E27FC236}">
                <a16:creationId xmlns:a16="http://schemas.microsoft.com/office/drawing/2014/main" id="{C916B94C-6032-4D8A-9BD8-ADD872D11ACA}"/>
              </a:ext>
            </a:extLst>
          </p:cNvPr>
          <p:cNvPicPr>
            <a:picLocks noChangeAspect="1"/>
          </p:cNvPicPr>
          <p:nvPr/>
        </p:nvPicPr>
        <p:blipFill>
          <a:blip r:embed="rId4"/>
          <a:stretch>
            <a:fillRect/>
          </a:stretch>
        </p:blipFill>
        <p:spPr>
          <a:xfrm>
            <a:off x="7444408" y="996"/>
            <a:ext cx="1699592" cy="1420852"/>
          </a:xfrm>
          <a:prstGeom prst="rect">
            <a:avLst/>
          </a:prstGeom>
        </p:spPr>
      </p:pic>
      <p:sp>
        <p:nvSpPr>
          <p:cNvPr id="2" name="Titel 1">
            <a:extLst>
              <a:ext uri="{FF2B5EF4-FFF2-40B4-BE49-F238E27FC236}">
                <a16:creationId xmlns:a16="http://schemas.microsoft.com/office/drawing/2014/main" id="{481CBB9E-4663-405A-831F-0E125319D9D7}"/>
              </a:ext>
            </a:extLst>
          </p:cNvPr>
          <p:cNvSpPr>
            <a:spLocks noGrp="1"/>
          </p:cNvSpPr>
          <p:nvPr>
            <p:ph type="title"/>
          </p:nvPr>
        </p:nvSpPr>
        <p:spPr/>
        <p:txBody>
          <a:bodyPr>
            <a:normAutofit/>
          </a:bodyPr>
          <a:lstStyle/>
          <a:p>
            <a:r>
              <a:rPr lang="nl-NL" sz="3200" dirty="0"/>
              <a:t>Geotechnisch assetmanagement</a:t>
            </a:r>
          </a:p>
        </p:txBody>
      </p:sp>
      <p:grpSp>
        <p:nvGrpSpPr>
          <p:cNvPr id="10" name="Groep 9">
            <a:extLst>
              <a:ext uri="{FF2B5EF4-FFF2-40B4-BE49-F238E27FC236}">
                <a16:creationId xmlns:a16="http://schemas.microsoft.com/office/drawing/2014/main" id="{B4A338A8-6484-4A90-931A-79B07085B28C}"/>
              </a:ext>
            </a:extLst>
          </p:cNvPr>
          <p:cNvGrpSpPr/>
          <p:nvPr/>
        </p:nvGrpSpPr>
        <p:grpSpPr>
          <a:xfrm>
            <a:off x="3923928" y="1923678"/>
            <a:ext cx="5274027" cy="3384232"/>
            <a:chOff x="3923928" y="1923678"/>
            <a:chExt cx="5274027" cy="3384232"/>
          </a:xfrm>
        </p:grpSpPr>
        <p:pic>
          <p:nvPicPr>
            <p:cNvPr id="7" name="Afbeelding 6">
              <a:extLst>
                <a:ext uri="{FF2B5EF4-FFF2-40B4-BE49-F238E27FC236}">
                  <a16:creationId xmlns:a16="http://schemas.microsoft.com/office/drawing/2014/main" id="{3249E07F-BE24-4C02-85E4-54F8D55B8518}"/>
                </a:ext>
              </a:extLst>
            </p:cNvPr>
            <p:cNvPicPr>
              <a:picLocks noChangeAspect="1"/>
            </p:cNvPicPr>
            <p:nvPr/>
          </p:nvPicPr>
          <p:blipFill rotWithShape="1">
            <a:blip r:embed="rId5"/>
            <a:srcRect t="2745"/>
            <a:stretch/>
          </p:blipFill>
          <p:spPr>
            <a:xfrm>
              <a:off x="3923928" y="1923678"/>
              <a:ext cx="5220072" cy="3384232"/>
            </a:xfrm>
            <a:prstGeom prst="rect">
              <a:avLst/>
            </a:prstGeom>
          </p:spPr>
        </p:pic>
        <p:sp>
          <p:nvSpPr>
            <p:cNvPr id="9" name="Tekstvak 8">
              <a:extLst>
                <a:ext uri="{FF2B5EF4-FFF2-40B4-BE49-F238E27FC236}">
                  <a16:creationId xmlns:a16="http://schemas.microsoft.com/office/drawing/2014/main" id="{94BC813B-785D-4C75-ADE4-0CB26A1B355A}"/>
                </a:ext>
              </a:extLst>
            </p:cNvPr>
            <p:cNvSpPr txBox="1"/>
            <p:nvPr/>
          </p:nvSpPr>
          <p:spPr>
            <a:xfrm>
              <a:off x="8570860" y="5051380"/>
              <a:ext cx="627095" cy="184666"/>
            </a:xfrm>
            <a:prstGeom prst="rect">
              <a:avLst/>
            </a:prstGeom>
            <a:noFill/>
          </p:spPr>
          <p:txBody>
            <a:bodyPr wrap="none" rtlCol="0">
              <a:spAutoFit/>
            </a:bodyPr>
            <a:lstStyle/>
            <a:p>
              <a:r>
                <a:rPr lang="nl-NL" sz="600" dirty="0">
                  <a:solidFill>
                    <a:srgbClr val="EAEAEA"/>
                  </a:solidFill>
                </a:rPr>
                <a:t>Henny Evers</a:t>
              </a:r>
            </a:p>
          </p:txBody>
        </p:sp>
      </p:grpSp>
    </p:spTree>
    <p:extLst>
      <p:ext uri="{BB962C8B-B14F-4D97-AF65-F5344CB8AC3E}">
        <p14:creationId xmlns:p14="http://schemas.microsoft.com/office/powerpoint/2010/main" val="2328140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CBB9E-4663-405A-831F-0E125319D9D7}"/>
              </a:ext>
            </a:extLst>
          </p:cNvPr>
          <p:cNvSpPr>
            <a:spLocks noGrp="1"/>
          </p:cNvSpPr>
          <p:nvPr>
            <p:ph type="title"/>
          </p:nvPr>
        </p:nvSpPr>
        <p:spPr/>
        <p:txBody>
          <a:bodyPr>
            <a:normAutofit/>
          </a:bodyPr>
          <a:lstStyle/>
          <a:p>
            <a:r>
              <a:rPr lang="nl-NL" sz="3200" dirty="0"/>
              <a:t>Geotechnisch assetmanagement</a:t>
            </a:r>
          </a:p>
        </p:txBody>
      </p:sp>
      <p:sp>
        <p:nvSpPr>
          <p:cNvPr id="3" name="Tijdelijke aanduiding voor inhoud 2">
            <a:extLst>
              <a:ext uri="{FF2B5EF4-FFF2-40B4-BE49-F238E27FC236}">
                <a16:creationId xmlns:a16="http://schemas.microsoft.com/office/drawing/2014/main" id="{79AAE8D1-E80B-4064-9B0E-320C963B4616}"/>
              </a:ext>
            </a:extLst>
          </p:cNvPr>
          <p:cNvSpPr>
            <a:spLocks noGrp="1"/>
          </p:cNvSpPr>
          <p:nvPr>
            <p:ph idx="1"/>
          </p:nvPr>
        </p:nvSpPr>
        <p:spPr/>
        <p:txBody>
          <a:bodyPr/>
          <a:lstStyle/>
          <a:p>
            <a:r>
              <a:rPr lang="nl-NL" sz="2800" dirty="0"/>
              <a:t>Veranderingen naar toekomst</a:t>
            </a:r>
          </a:p>
          <a:p>
            <a:pPr marL="180975" lvl="1" indent="0">
              <a:buNone/>
            </a:pPr>
            <a:endParaRPr lang="nl-NL" dirty="0"/>
          </a:p>
          <a:p>
            <a:pPr lvl="1"/>
            <a:r>
              <a:rPr lang="nl-NL" sz="2400" dirty="0"/>
              <a:t>Klimaatsverandering </a:t>
            </a:r>
          </a:p>
        </p:txBody>
      </p:sp>
      <p:pic>
        <p:nvPicPr>
          <p:cNvPr id="5" name="Afbeelding 4">
            <a:extLst>
              <a:ext uri="{FF2B5EF4-FFF2-40B4-BE49-F238E27FC236}">
                <a16:creationId xmlns:a16="http://schemas.microsoft.com/office/drawing/2014/main" id="{870A0230-0C1D-4916-A442-8FCEAA02950D}"/>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FFC0A285-B3D7-4B7A-9D58-D3593DCBBCCD}"/>
              </a:ext>
            </a:extLst>
          </p:cNvPr>
          <p:cNvPicPr>
            <a:picLocks noChangeAspect="1"/>
          </p:cNvPicPr>
          <p:nvPr/>
        </p:nvPicPr>
        <p:blipFill>
          <a:blip r:embed="rId4"/>
          <a:stretch>
            <a:fillRect/>
          </a:stretch>
        </p:blipFill>
        <p:spPr>
          <a:xfrm>
            <a:off x="0" y="4639696"/>
            <a:ext cx="9144000" cy="668215"/>
          </a:xfrm>
          <a:prstGeom prst="rect">
            <a:avLst/>
          </a:prstGeom>
        </p:spPr>
      </p:pic>
      <p:pic>
        <p:nvPicPr>
          <p:cNvPr id="9" name="Afbeelding 8">
            <a:extLst>
              <a:ext uri="{FF2B5EF4-FFF2-40B4-BE49-F238E27FC236}">
                <a16:creationId xmlns:a16="http://schemas.microsoft.com/office/drawing/2014/main" id="{B683C992-91B9-461B-818D-074902BF20DF}"/>
              </a:ext>
            </a:extLst>
          </p:cNvPr>
          <p:cNvPicPr>
            <a:picLocks noChangeAspect="1"/>
          </p:cNvPicPr>
          <p:nvPr/>
        </p:nvPicPr>
        <p:blipFill rotWithShape="1">
          <a:blip r:embed="rId5"/>
          <a:srcRect l="6083" t="9348" r="5087"/>
          <a:stretch/>
        </p:blipFill>
        <p:spPr>
          <a:xfrm>
            <a:off x="3923928" y="1923678"/>
            <a:ext cx="5219484" cy="3996829"/>
          </a:xfrm>
          <a:prstGeom prst="rect">
            <a:avLst/>
          </a:prstGeom>
        </p:spPr>
      </p:pic>
    </p:spTree>
    <p:extLst>
      <p:ext uri="{BB962C8B-B14F-4D97-AF65-F5344CB8AC3E}">
        <p14:creationId xmlns:p14="http://schemas.microsoft.com/office/powerpoint/2010/main" val="428808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57030-F08A-451C-96A6-68AE87BCC9FD}"/>
              </a:ext>
            </a:extLst>
          </p:cNvPr>
          <p:cNvSpPr>
            <a:spLocks noGrp="1"/>
          </p:cNvSpPr>
          <p:nvPr>
            <p:ph type="title"/>
          </p:nvPr>
        </p:nvSpPr>
        <p:spPr/>
        <p:txBody>
          <a:bodyPr>
            <a:normAutofit/>
          </a:bodyPr>
          <a:lstStyle/>
          <a:p>
            <a:r>
              <a:rPr lang="nl-NL" sz="3200" dirty="0"/>
              <a:t>Onze geotechnische assets</a:t>
            </a:r>
          </a:p>
        </p:txBody>
      </p:sp>
      <p:sp>
        <p:nvSpPr>
          <p:cNvPr id="3" name="Tijdelijke aanduiding voor inhoud 2">
            <a:extLst>
              <a:ext uri="{FF2B5EF4-FFF2-40B4-BE49-F238E27FC236}">
                <a16:creationId xmlns:a16="http://schemas.microsoft.com/office/drawing/2014/main" id="{97608312-EFA7-4981-8E4F-5AB0C71A021C}"/>
              </a:ext>
            </a:extLst>
          </p:cNvPr>
          <p:cNvSpPr>
            <a:spLocks noGrp="1"/>
          </p:cNvSpPr>
          <p:nvPr>
            <p:ph idx="1"/>
          </p:nvPr>
        </p:nvSpPr>
        <p:spPr/>
        <p:txBody>
          <a:bodyPr>
            <a:noAutofit/>
          </a:bodyPr>
          <a:lstStyle/>
          <a:p>
            <a:pPr marL="180000" marR="0" lvl="0"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494949"/>
                </a:solidFill>
                <a:effectLst/>
                <a:uLnTx/>
                <a:uFillTx/>
                <a:latin typeface="Arial" charset="0"/>
                <a:ea typeface="+mn-ea"/>
                <a:cs typeface="+mn-cs"/>
              </a:rPr>
              <a:t>1839 eerste trein</a:t>
            </a:r>
            <a:endParaRPr lang="nl-NL" sz="2800" dirty="0"/>
          </a:p>
          <a:p>
            <a:pPr marL="0" indent="0">
              <a:buNone/>
            </a:pPr>
            <a:endParaRPr lang="nl-NL" sz="2800" dirty="0"/>
          </a:p>
          <a:p>
            <a:pPr marL="0" indent="0">
              <a:buNone/>
            </a:pPr>
            <a:endParaRPr lang="nl-NL" sz="2800" dirty="0">
              <a:sym typeface="Wingdings" panose="05000000000000000000" pitchFamily="2" charset="2"/>
            </a:endParaRPr>
          </a:p>
        </p:txBody>
      </p:sp>
      <p:pic>
        <p:nvPicPr>
          <p:cNvPr id="5" name="Afbeelding 4">
            <a:extLst>
              <a:ext uri="{FF2B5EF4-FFF2-40B4-BE49-F238E27FC236}">
                <a16:creationId xmlns:a16="http://schemas.microsoft.com/office/drawing/2014/main" id="{8DD34BD2-BAC1-45B3-B532-F0D22B378D14}"/>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6585E24B-7467-4402-8CBF-24999EDA07CD}"/>
              </a:ext>
            </a:extLst>
          </p:cNvPr>
          <p:cNvPicPr>
            <a:picLocks noChangeAspect="1"/>
          </p:cNvPicPr>
          <p:nvPr/>
        </p:nvPicPr>
        <p:blipFill>
          <a:blip r:embed="rId4"/>
          <a:stretch>
            <a:fillRect/>
          </a:stretch>
        </p:blipFill>
        <p:spPr>
          <a:xfrm>
            <a:off x="0" y="4639696"/>
            <a:ext cx="9144000" cy="668215"/>
          </a:xfrm>
          <a:prstGeom prst="rect">
            <a:avLst/>
          </a:prstGeom>
        </p:spPr>
      </p:pic>
      <p:pic>
        <p:nvPicPr>
          <p:cNvPr id="7172" name="Picture 4" descr="Museum Haarlem gedenkt eerste stoomtrein - ONH">
            <a:extLst>
              <a:ext uri="{FF2B5EF4-FFF2-40B4-BE49-F238E27FC236}">
                <a16:creationId xmlns:a16="http://schemas.microsoft.com/office/drawing/2014/main" id="{C7325CED-30CF-4576-B97D-6B27F45CAB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1"/>
          <a:stretch/>
        </p:blipFill>
        <p:spPr bwMode="auto">
          <a:xfrm>
            <a:off x="3923928" y="1512497"/>
            <a:ext cx="5220072" cy="379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03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57030-F08A-451C-96A6-68AE87BCC9FD}"/>
              </a:ext>
            </a:extLst>
          </p:cNvPr>
          <p:cNvSpPr>
            <a:spLocks noGrp="1"/>
          </p:cNvSpPr>
          <p:nvPr>
            <p:ph type="title"/>
          </p:nvPr>
        </p:nvSpPr>
        <p:spPr/>
        <p:txBody>
          <a:bodyPr>
            <a:normAutofit/>
          </a:bodyPr>
          <a:lstStyle/>
          <a:p>
            <a:r>
              <a:rPr lang="nl-NL" sz="3200" dirty="0"/>
              <a:t>Onze geotechnische assets</a:t>
            </a:r>
          </a:p>
        </p:txBody>
      </p:sp>
      <p:sp>
        <p:nvSpPr>
          <p:cNvPr id="3" name="Tijdelijke aanduiding voor inhoud 2">
            <a:extLst>
              <a:ext uri="{FF2B5EF4-FFF2-40B4-BE49-F238E27FC236}">
                <a16:creationId xmlns:a16="http://schemas.microsoft.com/office/drawing/2014/main" id="{97608312-EFA7-4981-8E4F-5AB0C71A021C}"/>
              </a:ext>
            </a:extLst>
          </p:cNvPr>
          <p:cNvSpPr>
            <a:spLocks noGrp="1"/>
          </p:cNvSpPr>
          <p:nvPr>
            <p:ph idx="1"/>
          </p:nvPr>
        </p:nvSpPr>
        <p:spPr/>
        <p:txBody>
          <a:bodyPr>
            <a:noAutofit/>
          </a:bodyPr>
          <a:lstStyle/>
          <a:p>
            <a:pPr marL="180000" marR="0" lvl="0" indent="-1825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494949"/>
                </a:solidFill>
                <a:effectLst/>
                <a:uLnTx/>
                <a:uFillTx/>
                <a:latin typeface="Arial" charset="0"/>
                <a:ea typeface="+mn-ea"/>
                <a:cs typeface="+mn-cs"/>
              </a:rPr>
              <a:t>Spoorkaart 1910</a:t>
            </a:r>
            <a:endParaRPr lang="nl-NL" sz="2800" dirty="0"/>
          </a:p>
          <a:p>
            <a:pPr marL="0" indent="0">
              <a:buNone/>
            </a:pPr>
            <a:endParaRPr lang="nl-NL" sz="2800" dirty="0"/>
          </a:p>
          <a:p>
            <a:pPr marL="0" indent="0">
              <a:buNone/>
            </a:pPr>
            <a:endParaRPr lang="nl-NL" sz="2800" dirty="0">
              <a:sym typeface="Wingdings" panose="05000000000000000000" pitchFamily="2" charset="2"/>
            </a:endParaRPr>
          </a:p>
        </p:txBody>
      </p:sp>
      <p:pic>
        <p:nvPicPr>
          <p:cNvPr id="5" name="Afbeelding 4">
            <a:extLst>
              <a:ext uri="{FF2B5EF4-FFF2-40B4-BE49-F238E27FC236}">
                <a16:creationId xmlns:a16="http://schemas.microsoft.com/office/drawing/2014/main" id="{1B004655-FFC5-4FF8-8DEE-1E7C01002628}"/>
              </a:ext>
            </a:extLst>
          </p:cNvPr>
          <p:cNvPicPr>
            <a:picLocks noChangeAspect="1"/>
          </p:cNvPicPr>
          <p:nvPr/>
        </p:nvPicPr>
        <p:blipFill>
          <a:blip r:embed="rId3"/>
          <a:stretch>
            <a:fillRect/>
          </a:stretch>
        </p:blipFill>
        <p:spPr>
          <a:xfrm>
            <a:off x="7444408" y="996"/>
            <a:ext cx="1699592" cy="1420852"/>
          </a:xfrm>
          <a:prstGeom prst="rect">
            <a:avLst/>
          </a:prstGeom>
        </p:spPr>
      </p:pic>
      <p:pic>
        <p:nvPicPr>
          <p:cNvPr id="6" name="Afbeelding 5">
            <a:extLst>
              <a:ext uri="{FF2B5EF4-FFF2-40B4-BE49-F238E27FC236}">
                <a16:creationId xmlns:a16="http://schemas.microsoft.com/office/drawing/2014/main" id="{70EC3E11-EE69-4521-A435-DD10738E35D0}"/>
              </a:ext>
            </a:extLst>
          </p:cNvPr>
          <p:cNvPicPr>
            <a:picLocks noChangeAspect="1"/>
          </p:cNvPicPr>
          <p:nvPr/>
        </p:nvPicPr>
        <p:blipFill>
          <a:blip r:embed="rId4"/>
          <a:stretch>
            <a:fillRect/>
          </a:stretch>
        </p:blipFill>
        <p:spPr>
          <a:xfrm>
            <a:off x="0" y="4639696"/>
            <a:ext cx="9144000" cy="668215"/>
          </a:xfrm>
          <a:prstGeom prst="rect">
            <a:avLst/>
          </a:prstGeom>
        </p:spPr>
      </p:pic>
      <p:pic>
        <p:nvPicPr>
          <p:cNvPr id="8194" name="Picture 2" descr="undefined">
            <a:extLst>
              <a:ext uri="{FF2B5EF4-FFF2-40B4-BE49-F238E27FC236}">
                <a16:creationId xmlns:a16="http://schemas.microsoft.com/office/drawing/2014/main" id="{F46C3974-E4B7-4174-811B-7FC09AF42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2075" y="1509874"/>
            <a:ext cx="3016189" cy="392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946821"/>
      </p:ext>
    </p:extLst>
  </p:cSld>
  <p:clrMapOvr>
    <a:masterClrMapping/>
  </p:clrMapOvr>
</p:sld>
</file>

<file path=ppt/theme/theme1.xml><?xml version="1.0" encoding="utf-8"?>
<a:theme xmlns:a="http://schemas.openxmlformats.org/drawingml/2006/main" name="Thema_ProRail">
  <a:themeElements>
    <a:clrScheme name="Aangepast 11">
      <a:dk1>
        <a:srgbClr val="494949"/>
      </a:dk1>
      <a:lt1>
        <a:srgbClr val="FFFFFF"/>
      </a:lt1>
      <a:dk2>
        <a:srgbClr val="BF1238"/>
      </a:dk2>
      <a:lt2>
        <a:srgbClr val="E8DD11"/>
      </a:lt2>
      <a:accent1>
        <a:srgbClr val="E8DD11"/>
      </a:accent1>
      <a:accent2>
        <a:srgbClr val="FFFFAF"/>
      </a:accent2>
      <a:accent3>
        <a:srgbClr val="BF1238"/>
      </a:accent3>
      <a:accent4>
        <a:srgbClr val="9FDAF7"/>
      </a:accent4>
      <a:accent5>
        <a:srgbClr val="008FD7"/>
      </a:accent5>
      <a:accent6>
        <a:srgbClr val="711185"/>
      </a:accent6>
      <a:hlink>
        <a:srgbClr val="E60015"/>
      </a:hlink>
      <a:folHlink>
        <a:srgbClr val="E600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46081C4B-A6C1-4F8A-BF2A-F6D67A9938EF}" vid="{ECC48070-1B37-4F0D-9C64-F45C1A5573A1}"/>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feef5865-a982-42aa-8640-9d4286765ef6">CS01ADEDD32-598982800-9</_dlc_DocId>
    <_dlc_DocIdUrl xmlns="feef5865-a982-42aa-8640-9d4286765ef6">
      <Url>https://prorailbv.sharepoint.com/sites/ProRailSjablonen/_layouts/15/DocIdRedir.aspx?ID=CS01ADEDD32-598982800-9</Url>
      <Description>CS01ADEDD32-598982800-9</Description>
    </_dlc_DocIdUrl>
    <TaxCatchAll xmlns="feef5865-a982-42aa-8640-9d4286765ef6" xsi:nil="true"/>
    <lcf76f155ced4ddcb4097134ff3c332f xmlns="11e16c86-7c37-47d9-82bf-20ee2201f24d">
      <Terms xmlns="http://schemas.microsoft.com/office/infopath/2007/PartnerControls"/>
    </lcf76f155ced4ddcb4097134ff3c332f>
    <Projectnummer xmlns="11e16c86-7c37-47d9-82bf-20ee2201f24d" xsi:nil="true"/>
    <SharedWithUsers xmlns="3de5f2fd-5a84-481b-85aa-f33a6f393269">
      <UserInfo>
        <DisplayName>Eeten, S.A. van (Stephan)</DisplayName>
        <AccountId>32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D430F7D9A7444C85FB0350238FC848" ma:contentTypeVersion="17" ma:contentTypeDescription="Create a new document." ma:contentTypeScope="" ma:versionID="64673355240f8811ceedd521d3cd80ae">
  <xsd:schema xmlns:xsd="http://www.w3.org/2001/XMLSchema" xmlns:xs="http://www.w3.org/2001/XMLSchema" xmlns:p="http://schemas.microsoft.com/office/2006/metadata/properties" xmlns:ns2="feef5865-a982-42aa-8640-9d4286765ef6" xmlns:ns3="11e16c86-7c37-47d9-82bf-20ee2201f24d" xmlns:ns4="3de5f2fd-5a84-481b-85aa-f33a6f393269" targetNamespace="http://schemas.microsoft.com/office/2006/metadata/properties" ma:root="true" ma:fieldsID="587f31ed30a8c4f2d87577de7fd5d801" ns2:_="" ns3:_="" ns4:_="">
    <xsd:import namespace="feef5865-a982-42aa-8640-9d4286765ef6"/>
    <xsd:import namespace="11e16c86-7c37-47d9-82bf-20ee2201f24d"/>
    <xsd:import namespace="3de5f2fd-5a84-481b-85aa-f33a6f39326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Projectnumm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f5865-a982-42aa-8640-9d4286765ef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TaxCatchAll" ma:index="23" nillable="true" ma:displayName="Taxonomy Catch All Column" ma:hidden="true" ma:list="{61c588d4-e36c-4f39-bc06-d7f263ccbb41}" ma:internalName="TaxCatchAll" ma:showField="CatchAllData" ma:web="3de5f2fd-5a84-481b-85aa-f33a6f39326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e16c86-7c37-47d9-82bf-20ee2201f24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2a34957-f4c5-4396-b3a3-e9c9104dfe7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Projectnummer" ma:index="26" nillable="true" ma:displayName="Projectnummer" ma:format="Dropdown" ma:internalName="Projectnumm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e5f2fd-5a84-481b-85aa-f33a6f39326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827CA2-05CB-4F9D-A861-7CA048FCB820}">
  <ds:schemaRefs>
    <ds:schemaRef ds:uri="http://schemas.microsoft.com/sharepoint/events"/>
  </ds:schemaRefs>
</ds:datastoreItem>
</file>

<file path=customXml/itemProps2.xml><?xml version="1.0" encoding="utf-8"?>
<ds:datastoreItem xmlns:ds="http://schemas.openxmlformats.org/officeDocument/2006/customXml" ds:itemID="{AEE8A216-02CE-4C9C-9D2D-BAC6B140FD2E}">
  <ds:schemaRefs>
    <ds:schemaRef ds:uri="http://purl.org/dc/elements/1.1/"/>
    <ds:schemaRef ds:uri="http://schemas.microsoft.com/office/2006/metadata/properties"/>
    <ds:schemaRef ds:uri="11e16c86-7c37-47d9-82bf-20ee2201f24d"/>
    <ds:schemaRef ds:uri="feef5865-a982-42aa-8640-9d4286765ef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de5f2fd-5a84-481b-85aa-f33a6f393269"/>
    <ds:schemaRef ds:uri="http://www.w3.org/XML/1998/namespace"/>
    <ds:schemaRef ds:uri="http://purl.org/dc/dcmitype/"/>
  </ds:schemaRefs>
</ds:datastoreItem>
</file>

<file path=customXml/itemProps3.xml><?xml version="1.0" encoding="utf-8"?>
<ds:datastoreItem xmlns:ds="http://schemas.openxmlformats.org/officeDocument/2006/customXml" ds:itemID="{DF20992D-CC17-497F-BF4D-A31A2F4B8908}">
  <ds:schemaRefs>
    <ds:schemaRef ds:uri="11e16c86-7c37-47d9-82bf-20ee2201f24d"/>
    <ds:schemaRef ds:uri="3de5f2fd-5a84-481b-85aa-f33a6f393269"/>
    <ds:schemaRef ds:uri="feef5865-a982-42aa-8640-9d4286765e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32C06177-86DF-4E27-9E44-3E435FF502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
  <TotalTime>3473</TotalTime>
  <Words>1326</Words>
  <Application>Microsoft Office PowerPoint</Application>
  <PresentationFormat>Diavoorstelling (16:9)</PresentationFormat>
  <Paragraphs>148</Paragraphs>
  <Slides>22</Slides>
  <Notes>20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22</vt:i4>
      </vt:variant>
    </vt:vector>
  </HeadingPairs>
  <TitlesOfParts>
    <vt:vector size="26" baseType="lpstr">
      <vt:lpstr>Arial</vt:lpstr>
      <vt:lpstr>Calibri</vt:lpstr>
      <vt:lpstr>Wingdings</vt:lpstr>
      <vt:lpstr>Thema_ProRail</vt:lpstr>
      <vt:lpstr>De geotechnische staat van de spoorbaan in Nederland</vt:lpstr>
      <vt:lpstr>Inhoud</vt:lpstr>
      <vt:lpstr>Geotechniek ProRail</vt:lpstr>
      <vt:lpstr>Regelgeving</vt:lpstr>
      <vt:lpstr>Regelgeving</vt:lpstr>
      <vt:lpstr>Geotechnisch assetmanagement</vt:lpstr>
      <vt:lpstr>Geotechnisch assetmanagement</vt:lpstr>
      <vt:lpstr>Onze geotechnische assets</vt:lpstr>
      <vt:lpstr>Onze geotechnische assets</vt:lpstr>
      <vt:lpstr>Onze geotechnische assets</vt:lpstr>
      <vt:lpstr>Onze geotechnische assets</vt:lpstr>
      <vt:lpstr>Onze geotechnische assets </vt:lpstr>
      <vt:lpstr>Programma Baanstabiliteit</vt:lpstr>
      <vt:lpstr>Risicokaarten</vt:lpstr>
      <vt:lpstr>Risicokaarten</vt:lpstr>
      <vt:lpstr>Risicokaarten</vt:lpstr>
      <vt:lpstr>Verbeteren toetsmethode</vt:lpstr>
      <vt:lpstr>Verbeteren toetsmethode</vt:lpstr>
      <vt:lpstr>Innovatieve maatregelen</vt:lpstr>
      <vt:lpstr>Uitrol van maatregelen</vt:lpstr>
      <vt:lpstr>Vragen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Uitert, A.V. van (Agnes)</dc:creator>
  <cp:lastModifiedBy>Bert van de Ven</cp:lastModifiedBy>
  <cp:revision>10</cp:revision>
  <cp:lastPrinted>2017-07-25T07:34:39Z</cp:lastPrinted>
  <dcterms:created xsi:type="dcterms:W3CDTF">2023-10-24T13:54:08Z</dcterms:created>
  <dcterms:modified xsi:type="dcterms:W3CDTF">2023-11-07T05:38:33Z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0789f853-5aa5-42bc-84e5-b9a80cc764f7</vt:lpwstr>
  </property>
  <property fmtid="{D5CDD505-2E9C-101B-9397-08002B2CF9AE}" pid="3" name="MSIP_Label_24e57bac-d225-40fb-8a9e-62b5be587a96_Enabled">
    <vt:lpwstr>true</vt:lpwstr>
  </property>
  <property fmtid="{D5CDD505-2E9C-101B-9397-08002B2CF9AE}" pid="4" name="MSIP_Label_24e57bac-d225-40fb-8a9e-62b5be587a96_SetDate">
    <vt:lpwstr>2023-10-24T13:54:09Z</vt:lpwstr>
  </property>
  <property fmtid="{D5CDD505-2E9C-101B-9397-08002B2CF9AE}" pid="5" name="MSIP_Label_24e57bac-d225-40fb-8a9e-62b5be587a96_Method">
    <vt:lpwstr>Standard</vt:lpwstr>
  </property>
  <property fmtid="{D5CDD505-2E9C-101B-9397-08002B2CF9AE}" pid="6" name="MSIP_Label_24e57bac-d225-40fb-8a9e-62b5be587a96_Name">
    <vt:lpwstr>Internal</vt:lpwstr>
  </property>
  <property fmtid="{D5CDD505-2E9C-101B-9397-08002B2CF9AE}" pid="7" name="MSIP_Label_24e57bac-d225-40fb-8a9e-62b5be587a96_SiteId">
    <vt:lpwstr>a398fcff-8d2b-4930-a7f7-e1c99a108d77</vt:lpwstr>
  </property>
  <property fmtid="{D5CDD505-2E9C-101B-9397-08002B2CF9AE}" pid="8" name="MSIP_Label_24e57bac-d225-40fb-8a9e-62b5be587a96_ActionId">
    <vt:lpwstr>40a08531-6b7b-4575-8a66-636a88855186</vt:lpwstr>
  </property>
  <property fmtid="{D5CDD505-2E9C-101B-9397-08002B2CF9AE}" pid="9" name="MSIP_Label_24e57bac-d225-40fb-8a9e-62b5be587a96_ContentBits">
    <vt:lpwstr>0</vt:lpwstr>
  </property>
  <property fmtid="{D5CDD505-2E9C-101B-9397-08002B2CF9AE}" pid="10" name="ContentTypeId">
    <vt:lpwstr>0x01010081D430F7D9A7444C85FB0350238FC848</vt:lpwstr>
  </property>
  <property fmtid="{D5CDD505-2E9C-101B-9397-08002B2CF9AE}" pid="11" name="MediaServiceImageTags">
    <vt:lpwstr/>
  </property>
</Properties>
</file>