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microsoft.com/office/2006/relationships/ui/userCustomization" Target="userCustomization/customUI.xml"/><Relationship Id="rId7" Type="http://schemas.openxmlformats.org/officeDocument/2006/relationships/custom-properties" Target="docProps/custom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extended-properties" Target="docProps/app.xml"/><Relationship Id="rId5" Type="http://schemas.openxmlformats.org/package/2006/relationships/metadata/core-properties" Target="docProps/core.xml"/><Relationship Id="rId4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7" r:id="rId4"/>
  </p:sldMasterIdLst>
  <p:notesMasterIdLst>
    <p:notesMasterId r:id="rId20"/>
  </p:notesMasterIdLst>
  <p:handoutMasterIdLst>
    <p:handoutMasterId r:id="rId21"/>
  </p:handoutMasterIdLst>
  <p:sldIdLst>
    <p:sldId id="256" r:id="rId5"/>
    <p:sldId id="264" r:id="rId6"/>
    <p:sldId id="265" r:id="rId7"/>
    <p:sldId id="4707" r:id="rId8"/>
    <p:sldId id="4706" r:id="rId9"/>
    <p:sldId id="4699" r:id="rId10"/>
    <p:sldId id="4705" r:id="rId11"/>
    <p:sldId id="4700" r:id="rId12"/>
    <p:sldId id="4704" r:id="rId13"/>
    <p:sldId id="4703" r:id="rId14"/>
    <p:sldId id="263" r:id="rId15"/>
    <p:sldId id="4701" r:id="rId16"/>
    <p:sldId id="4702" r:id="rId17"/>
    <p:sldId id="266" r:id="rId18"/>
    <p:sldId id="25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os, Abigail" initials="AA" lastIdx="6" clrIdx="0">
    <p:extLst>
      <p:ext uri="{19B8F6BF-5375-455C-9EA6-DF929625EA0E}">
        <p15:presenceInfo xmlns:p15="http://schemas.microsoft.com/office/powerpoint/2012/main" userId="S-1-5-21-1542218267-3440723709-3642647908-82328" providerId="AD"/>
      </p:ext>
    </p:extLst>
  </p:cmAuthor>
  <p:cmAuthor id="2" name="Spence, Robert" initials="SR" lastIdx="1" clrIdx="1">
    <p:extLst>
      <p:ext uri="{19B8F6BF-5375-455C-9EA6-DF929625EA0E}">
        <p15:presenceInfo xmlns:p15="http://schemas.microsoft.com/office/powerpoint/2012/main" userId="S::r.spence@fugro.com::6082e63d-048f-4bc3-85bc-fa7632c056d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8D6"/>
    <a:srgbClr val="76BE82"/>
    <a:srgbClr val="221D1D"/>
    <a:srgbClr val="292929"/>
    <a:srgbClr val="494949"/>
    <a:srgbClr val="77BE82"/>
    <a:srgbClr val="F42E07"/>
    <a:srgbClr val="479CAA"/>
    <a:srgbClr val="8CB68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4C98EE-2709-4E21-998E-DB9E1A49E7F9}" v="59" dt="2023-10-25T14:26:47.1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247" autoAdjust="0"/>
  </p:normalViewPr>
  <p:slideViewPr>
    <p:cSldViewPr snapToGrid="0" showGuides="1">
      <p:cViewPr varScale="1">
        <p:scale>
          <a:sx n="81" d="100"/>
          <a:sy n="81" d="100"/>
        </p:scale>
        <p:origin x="156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50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24E035C-498A-4AE2-9585-873EC09277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EC9F76-A533-4E83-8A0F-2B57F3DD75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368F3-3688-467E-9BEB-8EF7E2EC8264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08898C-4689-4073-92B8-ABE4E8B8EE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F2E3D9-99F8-4B1B-AD9F-0124E02A9E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9B46F-6191-428E-9ED1-F71C65BE13A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626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A472CD-0318-43E7-A408-67936C7C7851}" type="datetimeFigureOut">
              <a:rPr lang="en-AU" smtClean="0"/>
              <a:t>6/11/2023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43BF5-BC44-411C-9D99-5B5A09B98438}" type="slidenum">
              <a:rPr lang="en-AU" smtClean="0"/>
              <a:t>‹nr.›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3768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Kritisch kijken naar de kranten koppen en incorporeren in het verhaal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43BF5-BC44-411C-9D99-5B5A09B98438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5529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Fase 1:</a:t>
            </a:r>
          </a:p>
          <a:p>
            <a:pPr marL="285750" indent="-28575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Archiefonderzoek/ bureaustudie</a:t>
            </a:r>
          </a:p>
          <a:p>
            <a:pPr marL="285750" indent="-28575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Visuele inspectie pand (inpandig/ gevel)</a:t>
            </a:r>
          </a:p>
          <a:p>
            <a:pPr marL="285750" indent="-28575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Scheefstandsmetingen (lintvoegmeting, vloerwaterpassing, loodmeting)</a:t>
            </a:r>
          </a:p>
          <a:p>
            <a:pPr marL="285750" indent="-28575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Hoogtemetingen  (peilmaat, zakkingen)</a:t>
            </a:r>
          </a:p>
          <a:p>
            <a:pPr marL="285750" indent="-28575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Analyse en rapportage</a:t>
            </a:r>
          </a:p>
          <a:p>
            <a:r>
              <a:rPr lang="nl-NL" b="1" dirty="0"/>
              <a:t>Fase 2:</a:t>
            </a:r>
          </a:p>
          <a:p>
            <a:pPr marL="342900" indent="-34290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Funderingsinspectie</a:t>
            </a:r>
          </a:p>
          <a:p>
            <a:pPr marL="342900" indent="-34290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Houtonderzoek</a:t>
            </a:r>
          </a:p>
          <a:p>
            <a:pPr marL="342900" indent="-34290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Analyse, beoordeling en rapportage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43BF5-BC44-411C-9D99-5B5A09B98438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3024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Fase 1:</a:t>
            </a:r>
          </a:p>
          <a:p>
            <a:pPr marL="285750" indent="-28575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Archiefonderzoek/ bureaustudie</a:t>
            </a:r>
          </a:p>
          <a:p>
            <a:pPr marL="285750" indent="-28575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Visuele inspectie pand (inpandig/ gevel)</a:t>
            </a:r>
          </a:p>
          <a:p>
            <a:pPr marL="285750" indent="-28575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Scheefstandsmetingen (lintvoegmeting, vloerwaterpassing, loodmeting)</a:t>
            </a:r>
          </a:p>
          <a:p>
            <a:pPr marL="285750" indent="-28575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Hoogtemetingen  (peilmaat, zakkingen)</a:t>
            </a:r>
          </a:p>
          <a:p>
            <a:pPr marL="285750" indent="-28575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Analyse en rapportage</a:t>
            </a:r>
          </a:p>
          <a:p>
            <a:r>
              <a:rPr lang="nl-NL" b="1" dirty="0"/>
              <a:t>Fase 2:</a:t>
            </a:r>
          </a:p>
          <a:p>
            <a:pPr marL="342900" indent="-34290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Funderingsinspectie</a:t>
            </a:r>
          </a:p>
          <a:p>
            <a:pPr marL="342900" indent="-34290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Houtonderzoek</a:t>
            </a:r>
          </a:p>
          <a:p>
            <a:pPr marL="342900" indent="-34290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Analyse, beoordeling en rapportage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43BF5-BC44-411C-9D99-5B5A09B98438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6302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39738" lvl="1" indent="-171450">
              <a:buFont typeface="Arial" panose="020B0604020202020204" pitchFamily="34" charset="0"/>
              <a:buChar char="•"/>
            </a:pPr>
            <a:r>
              <a:rPr lang="nl-NL" altLang="nl-NL" sz="1800" dirty="0">
                <a:solidFill>
                  <a:srgbClr val="000000"/>
                </a:solidFill>
              </a:rPr>
              <a:t>Archiefonderzoek</a:t>
            </a:r>
          </a:p>
          <a:p>
            <a:pPr marL="615950" lvl="2" indent="-171450"/>
            <a:r>
              <a:rPr lang="nl-NL" altLang="nl-NL" dirty="0">
                <a:solidFill>
                  <a:srgbClr val="000000"/>
                </a:solidFill>
              </a:rPr>
              <a:t>gemeente (pandkaarten, bouwtekeningen, bouweenheden, palenplan, aanlegniveau)</a:t>
            </a:r>
          </a:p>
          <a:p>
            <a:pPr marL="615950" lvl="2" indent="-171450"/>
            <a:r>
              <a:rPr lang="nl-NL" altLang="nl-NL" dirty="0">
                <a:solidFill>
                  <a:srgbClr val="000000"/>
                </a:solidFill>
              </a:rPr>
              <a:t>Wijk/streek/eigenaar (woningbouwverenigingen, vastgoedbeheerders, privé archief)</a:t>
            </a:r>
          </a:p>
          <a:p>
            <a:pPr marL="615950" lvl="2" indent="-171450"/>
            <a:endParaRPr lang="nl-NL" altLang="nl-NL" dirty="0">
              <a:solidFill>
                <a:srgbClr val="000000"/>
              </a:solidFill>
            </a:endParaRPr>
          </a:p>
          <a:p>
            <a:pPr marL="615950" lvl="2" indent="-171450"/>
            <a:r>
              <a:rPr lang="nl-NL" altLang="nl-NL" dirty="0">
                <a:solidFill>
                  <a:srgbClr val="000000"/>
                </a:solidFill>
              </a:rPr>
              <a:t>Algoritme: zakkingsnelheid, gw dekking, scheefstand -&gt; waardering/gewicht =&gt; kleurcodering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43BF5-BC44-411C-9D99-5B5A09B98438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6128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Ipv beginnen huisnummer 1, doelgericht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43BF5-BC44-411C-9D99-5B5A09B98438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1665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ik heb laten zien is slechts een voorbeeld maar ik weet zeker dat wij als branche nog veel meer kunnen</a:t>
            </a:r>
          </a:p>
          <a:p>
            <a:endParaRPr lang="nl-NL" dirty="0"/>
          </a:p>
          <a:p>
            <a:r>
              <a:rPr lang="nl-NL"/>
              <a:t>Naast de Funderingsproblematiek </a:t>
            </a:r>
            <a:r>
              <a:rPr lang="nl-NL" dirty="0"/>
              <a:t>zijn er nog meer maatschappelijke uitdagingen zoals: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err="1">
                <a:solidFill>
                  <a:schemeClr val="bg1"/>
                </a:solidFill>
              </a:rPr>
              <a:t>Klimaat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verandering</a:t>
            </a:r>
            <a:endParaRPr lang="en-US" i="1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err="1">
                <a:solidFill>
                  <a:schemeClr val="bg1"/>
                </a:solidFill>
              </a:rPr>
              <a:t>Energietransitie</a:t>
            </a:r>
            <a:endParaRPr lang="en-US" i="1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err="1">
                <a:solidFill>
                  <a:schemeClr val="bg1"/>
                </a:solidFill>
              </a:rPr>
              <a:t>Circulair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bouwen</a:t>
            </a:r>
            <a:endParaRPr lang="en-US" i="1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Vooruitschuiven kan niet meer dus ik wil oproepen om buiten de bestaande kaders te denken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chemeClr val="bg1"/>
                </a:solidFill>
              </a:rPr>
              <a:t>Kijk</a:t>
            </a:r>
            <a:r>
              <a:rPr lang="en-US" sz="1200" dirty="0">
                <a:solidFill>
                  <a:schemeClr val="bg1"/>
                </a:solidFill>
              </a:rPr>
              <a:t> om je </a:t>
            </a:r>
            <a:r>
              <a:rPr lang="en-US" sz="1200" dirty="0" err="1">
                <a:solidFill>
                  <a:schemeClr val="bg1"/>
                </a:solidFill>
              </a:rPr>
              <a:t>heen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Werk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samen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Innoveer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Discussieer</a:t>
            </a:r>
            <a:r>
              <a:rPr lang="en-US" sz="1200" dirty="0">
                <a:solidFill>
                  <a:schemeClr val="bg1"/>
                </a:solidFill>
              </a:rPr>
              <a:t>, en Maak impact!</a:t>
            </a:r>
          </a:p>
          <a:p>
            <a:endParaRPr lang="nl-NL" dirty="0"/>
          </a:p>
          <a:p>
            <a:r>
              <a:rPr lang="nl-NL" dirty="0"/>
              <a:t>Hebben jullie nog ideeen, laat het weten, we gaan graag in gesprek</a:t>
            </a:r>
          </a:p>
          <a:p>
            <a:r>
              <a:rPr lang="nl-NL" dirty="0"/>
              <a:t>Together we create a safe and liveable world.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43BF5-BC44-411C-9D99-5B5A09B98438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1577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2B025-94E7-4A51-B44A-96FC2175ED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Logo">
            <a:extLst>
              <a:ext uri="{FF2B5EF4-FFF2-40B4-BE49-F238E27FC236}">
                <a16:creationId xmlns:a16="http://schemas.microsoft.com/office/drawing/2014/main" id="{0F452250-356C-4D44-B098-759ACB8C5A5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95693" y="981058"/>
            <a:ext cx="1681200" cy="784800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resenter">
            <a:extLst>
              <a:ext uri="{FF2B5EF4-FFF2-40B4-BE49-F238E27FC236}">
                <a16:creationId xmlns:a16="http://schemas.microsoft.com/office/drawing/2014/main" id="{8E18E3AE-AC50-443D-BB3B-63C4BCD6B36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37334" y="6030097"/>
            <a:ext cx="6251989" cy="298803"/>
          </a:xfrm>
        </p:spPr>
        <p:txBody>
          <a:bodyPr lIns="90000" tIns="46800" rIns="90000" bIns="46800">
            <a:noAutofit/>
          </a:bodyPr>
          <a:lstStyle>
            <a:lvl1pPr>
              <a:defRPr sz="12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Click to enter presenter and date</a:t>
            </a:r>
            <a:endParaRPr lang="en-GB" dirty="0"/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9CF2ACAE-CB77-4A0D-8F91-54AB567C6AD3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837334" y="4217182"/>
            <a:ext cx="6251989" cy="600075"/>
          </a:xfrm>
        </p:spPr>
        <p:txBody>
          <a:bodyPr lIns="90000" tIns="46800" rIns="90000" bIns="46800">
            <a:noAutofit/>
          </a:bodyPr>
          <a:lstStyle>
            <a:lvl1pPr>
              <a:defRPr sz="30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Click to enter subtitle information</a:t>
            </a:r>
            <a:endParaRPr lang="en-GB" dirty="0"/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94DBA2E6-22A7-4651-9E57-13FAFDF79D5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37334" y="2080167"/>
            <a:ext cx="7410373" cy="2028283"/>
          </a:xfrm>
          <a:prstGeom prst="rect">
            <a:avLst/>
          </a:prstGeom>
        </p:spPr>
        <p:txBody>
          <a:bodyPr lIns="90000" tIns="46800" rIns="90000" b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cap="none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3000" kern="1200" cap="none" dirty="0" smtClean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PT Mark Long 2">
            <a:extLst>
              <a:ext uri="{FF2B5EF4-FFF2-40B4-BE49-F238E27FC236}">
                <a16:creationId xmlns:a16="http://schemas.microsoft.com/office/drawing/2014/main" id="{C0D855FD-F544-433A-908D-1B5031845419}"/>
              </a:ext>
            </a:extLst>
          </p:cNvPr>
          <p:cNvSpPr/>
          <p:nvPr userDrawn="1"/>
        </p:nvSpPr>
        <p:spPr>
          <a:xfrm>
            <a:off x="574040" y="0"/>
            <a:ext cx="76200" cy="401320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842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842 h 10000"/>
              <a:gd name="connsiteX3" fmla="*/ 5000 w 10000"/>
              <a:gd name="connsiteY3" fmla="*/ 10000 h 10000"/>
              <a:gd name="connsiteX4" fmla="*/ 0 w 10000"/>
              <a:gd name="connsiteY4" fmla="*/ 9842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842"/>
                </a:lnTo>
                <a:lnTo>
                  <a:pt x="5000" y="10000"/>
                </a:lnTo>
                <a:lnTo>
                  <a:pt x="0" y="9842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290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San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ata Design">
            <a:extLst>
              <a:ext uri="{FF2B5EF4-FFF2-40B4-BE49-F238E27FC236}">
                <a16:creationId xmlns:a16="http://schemas.microsoft.com/office/drawing/2014/main" id="{4A3566EC-CC20-44BC-877D-44CEC97B24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DB94541F-0D3D-46CE-B305-48453F40907B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789706" y="2945654"/>
            <a:ext cx="7396103" cy="624017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4000">
                <a:solidFill>
                  <a:schemeClr val="accent1"/>
                </a:solidFill>
                <a:latin typeface="+mj-lt"/>
              </a:defRPr>
            </a:lvl1pPr>
            <a:lvl2pPr>
              <a:defRPr sz="4800">
                <a:latin typeface="+mj-lt"/>
              </a:defRPr>
            </a:lvl2pPr>
            <a:lvl3pPr>
              <a:defRPr sz="4800">
                <a:latin typeface="+mj-lt"/>
              </a:defRPr>
            </a:lvl3pPr>
            <a:lvl4pPr>
              <a:defRPr sz="4800">
                <a:latin typeface="+mj-lt"/>
              </a:defRPr>
            </a:lvl4pPr>
            <a:lvl5pPr>
              <a:defRPr sz="4800">
                <a:latin typeface="+mj-lt"/>
              </a:defRPr>
            </a:lvl5pPr>
          </a:lstStyle>
          <a:p>
            <a:pPr lvl="0"/>
            <a:r>
              <a:rPr lang="en-US" dirty="0"/>
              <a:t>Section No</a:t>
            </a:r>
            <a:endParaRPr lang="en-AU" dirty="0"/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A2ECAD92-B00F-42A2-AE7D-22A0F3354394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>
          <a:xfrm>
            <a:off x="789707" y="3574434"/>
            <a:ext cx="7396103" cy="55399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4"/>
              </a:buClr>
              <a:buFont typeface="+mj-lt"/>
              <a:buNone/>
              <a:defRPr lang="en-US" sz="4000" kern="1200" cap="none" smtClean="0">
                <a:solidFill>
                  <a:schemeClr val="accent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4"/>
              </a:buClr>
              <a:buNone/>
              <a:defRPr lang="en-US" sz="2400" kern="1200" cap="none" dirty="0" smtClean="0">
                <a:solidFill>
                  <a:schemeClr val="accent4"/>
                </a:solidFill>
                <a:latin typeface="+mn-lt"/>
                <a:ea typeface="+mj-ea"/>
                <a:cs typeface="+mj-cs"/>
              </a:defRPr>
            </a:lvl2pPr>
            <a:lvl3pPr marL="712788" algn="l" defTabSz="914400" rtl="0" eaLnBrk="1" latinLnBrk="0" hangingPunct="1">
              <a:lnSpc>
                <a:spcPct val="70000"/>
              </a:lnSpc>
              <a:spcBef>
                <a:spcPts val="1200"/>
              </a:spcBef>
              <a:buClr>
                <a:schemeClr val="accent4"/>
              </a:buClr>
              <a:defRPr lang="en-US" sz="2400" kern="1200" dirty="0" smtClean="0">
                <a:solidFill>
                  <a:srgbClr val="71984A"/>
                </a:solidFill>
                <a:latin typeface="+mn-lt"/>
                <a:ea typeface="+mj-ea"/>
                <a:cs typeface="+mj-cs"/>
              </a:defRPr>
            </a:lvl3pPr>
            <a:lvl4pPr marL="712788" algn="l" defTabSz="914400" rtl="0" eaLnBrk="1" latinLnBrk="0" hangingPunct="1">
              <a:lnSpc>
                <a:spcPct val="70000"/>
              </a:lnSpc>
              <a:spcBef>
                <a:spcPts val="1200"/>
              </a:spcBef>
              <a:buClr>
                <a:schemeClr val="accent4"/>
              </a:buClr>
              <a:defRPr lang="en-US" sz="2400" kern="1200" dirty="0" smtClean="0">
                <a:solidFill>
                  <a:srgbClr val="71984A"/>
                </a:solidFill>
                <a:latin typeface="+mn-lt"/>
                <a:ea typeface="+mj-ea"/>
                <a:cs typeface="+mj-cs"/>
              </a:defRPr>
            </a:lvl4pPr>
            <a:lvl5pPr marL="712788" algn="l" defTabSz="914400" rtl="0" eaLnBrk="1" latinLnBrk="0" hangingPunct="1">
              <a:lnSpc>
                <a:spcPct val="70000"/>
              </a:lnSpc>
              <a:spcBef>
                <a:spcPts val="1200"/>
              </a:spcBef>
              <a:buClr>
                <a:schemeClr val="accent4"/>
              </a:buClr>
              <a:defRPr lang="en-AU" sz="2400" kern="1200" dirty="0">
                <a:solidFill>
                  <a:srgbClr val="71984A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5257A044-F26D-4EF6-9AA7-A05046CE51F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9042622" cy="184666"/>
          </a:xfrm>
          <a:noFill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574743E-D748-494A-8BA1-681DC08015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0" name="CPT Mark Long 2">
            <a:extLst>
              <a:ext uri="{FF2B5EF4-FFF2-40B4-BE49-F238E27FC236}">
                <a16:creationId xmlns:a16="http://schemas.microsoft.com/office/drawing/2014/main" id="{E771E2A1-7726-4B66-B4E5-5496674B0D45}"/>
              </a:ext>
            </a:extLst>
          </p:cNvPr>
          <p:cNvSpPr/>
          <p:nvPr userDrawn="1"/>
        </p:nvSpPr>
        <p:spPr>
          <a:xfrm>
            <a:off x="574040" y="0"/>
            <a:ext cx="76200" cy="401320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842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842 h 10000"/>
              <a:gd name="connsiteX3" fmla="*/ 5000 w 10000"/>
              <a:gd name="connsiteY3" fmla="*/ 10000 h 10000"/>
              <a:gd name="connsiteX4" fmla="*/ 0 w 10000"/>
              <a:gd name="connsiteY4" fmla="*/ 9842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842"/>
                </a:lnTo>
                <a:lnTo>
                  <a:pt x="5000" y="10000"/>
                </a:lnTo>
                <a:lnTo>
                  <a:pt x="0" y="984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6FB74C8-0E65-4E27-AA41-54F1ADA402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00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ata Design">
            <a:extLst>
              <a:ext uri="{FF2B5EF4-FFF2-40B4-BE49-F238E27FC236}">
                <a16:creationId xmlns:a16="http://schemas.microsoft.com/office/drawing/2014/main" id="{4A3566EC-CC20-44BC-877D-44CEC97B24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9E10A7-8662-440F-B85E-677C500FBCE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8116" y="2314213"/>
            <a:ext cx="2430462" cy="369888"/>
          </a:xfrm>
        </p:spPr>
        <p:txBody>
          <a:bodyPr anchor="ctr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part number</a:t>
            </a:r>
            <a:endParaRPr lang="en-GB" dirty="0"/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5257A044-F26D-4EF6-9AA7-A05046CE51F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9042622" cy="184666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574743E-D748-494A-8BA1-681DC08015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2D6379F3-650B-4A03-A92B-7665BDF94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0"/>
            <a:ext cx="10831750" cy="964986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30B87458-110E-4DA0-AB18-495F8AFDFAEC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838201" y="982523"/>
            <a:ext cx="10800000" cy="365125"/>
          </a:xfrm>
        </p:spPr>
        <p:txBody>
          <a:bodyPr tIns="7200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insert subheading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B984FD-A84E-4FB4-BA06-24433E1B6E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8116" y="2687638"/>
            <a:ext cx="2430463" cy="665162"/>
          </a:xfrm>
        </p:spPr>
        <p:txBody>
          <a:bodyPr>
            <a:noAutofit/>
          </a:bodyPr>
          <a:lstStyle>
            <a:lvl1pPr>
              <a:defRPr sz="1800">
                <a:solidFill>
                  <a:srgbClr val="6DAED3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BA2E5F78-4E41-49B2-8692-58357E4F845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49313" y="4281463"/>
            <a:ext cx="2430463" cy="665162"/>
          </a:xfrm>
        </p:spPr>
        <p:txBody>
          <a:bodyPr>
            <a:noAutofit/>
          </a:bodyPr>
          <a:lstStyle>
            <a:lvl1pPr>
              <a:defRPr sz="1800">
                <a:solidFill>
                  <a:srgbClr val="6DAED3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E1FD6BC5-CF05-403F-BD78-A236A3AF9F8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49229" y="3907582"/>
            <a:ext cx="2430462" cy="370800"/>
          </a:xfrm>
        </p:spPr>
        <p:txBody>
          <a:bodyPr anchor="ctr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part number</a:t>
            </a:r>
            <a:endParaRPr lang="en-GB" dirty="0"/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A727CA85-1D78-4376-BD4D-F4FB8FA9862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39159" y="2314213"/>
            <a:ext cx="2430462" cy="369888"/>
          </a:xfrm>
        </p:spPr>
        <p:txBody>
          <a:bodyPr anchor="ctr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part number</a:t>
            </a:r>
            <a:endParaRPr lang="en-GB" dirty="0"/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7BFB6E98-4E30-4959-9B42-138039CB249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639159" y="2687638"/>
            <a:ext cx="2430463" cy="665162"/>
          </a:xfrm>
        </p:spPr>
        <p:txBody>
          <a:bodyPr>
            <a:noAutofit/>
          </a:bodyPr>
          <a:lstStyle>
            <a:lvl1pPr>
              <a:defRPr sz="1800">
                <a:solidFill>
                  <a:srgbClr val="6DAED3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78169325-48C0-4709-AABD-6651D84D202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650356" y="4281463"/>
            <a:ext cx="2430463" cy="665162"/>
          </a:xfrm>
        </p:spPr>
        <p:txBody>
          <a:bodyPr>
            <a:noAutofit/>
          </a:bodyPr>
          <a:lstStyle>
            <a:lvl1pPr>
              <a:defRPr sz="1800">
                <a:solidFill>
                  <a:srgbClr val="6DAED3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3BE68AC4-D205-412A-B09A-D8CE6A86FBD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650272" y="3907582"/>
            <a:ext cx="2430462" cy="370800"/>
          </a:xfrm>
        </p:spPr>
        <p:txBody>
          <a:bodyPr anchor="ctr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part number</a:t>
            </a:r>
            <a:endParaRPr lang="en-GB" dirty="0"/>
          </a:p>
        </p:txBody>
      </p:sp>
      <p:sp>
        <p:nvSpPr>
          <p:cNvPr id="64" name="Text Placeholder 6">
            <a:extLst>
              <a:ext uri="{FF2B5EF4-FFF2-40B4-BE49-F238E27FC236}">
                <a16:creationId xmlns:a16="http://schemas.microsoft.com/office/drawing/2014/main" id="{EADDF39A-45C1-4090-96D8-A034F6D5479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439949" y="2311132"/>
            <a:ext cx="2430462" cy="369888"/>
          </a:xfrm>
        </p:spPr>
        <p:txBody>
          <a:bodyPr anchor="ctr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part number</a:t>
            </a:r>
            <a:endParaRPr lang="en-GB" dirty="0"/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641A6A4B-F968-48D5-B573-23F109905F2E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439949" y="2684557"/>
            <a:ext cx="2430463" cy="665162"/>
          </a:xfrm>
        </p:spPr>
        <p:txBody>
          <a:bodyPr>
            <a:noAutofit/>
          </a:bodyPr>
          <a:lstStyle>
            <a:lvl1pPr>
              <a:defRPr sz="1800">
                <a:solidFill>
                  <a:srgbClr val="6DAED3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3">
            <a:extLst>
              <a:ext uri="{FF2B5EF4-FFF2-40B4-BE49-F238E27FC236}">
                <a16:creationId xmlns:a16="http://schemas.microsoft.com/office/drawing/2014/main" id="{7A624558-46CE-479A-80D2-6A421B2F483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451146" y="4278382"/>
            <a:ext cx="2430463" cy="665162"/>
          </a:xfrm>
        </p:spPr>
        <p:txBody>
          <a:bodyPr>
            <a:noAutofit/>
          </a:bodyPr>
          <a:lstStyle>
            <a:lvl1pPr>
              <a:defRPr sz="1800">
                <a:solidFill>
                  <a:srgbClr val="6DAED3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6">
            <a:extLst>
              <a:ext uri="{FF2B5EF4-FFF2-40B4-BE49-F238E27FC236}">
                <a16:creationId xmlns:a16="http://schemas.microsoft.com/office/drawing/2014/main" id="{7B147CE0-9724-420F-8892-B53E4EE0127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451062" y="3904501"/>
            <a:ext cx="2430462" cy="370800"/>
          </a:xfrm>
        </p:spPr>
        <p:txBody>
          <a:bodyPr anchor="ctr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part number</a:t>
            </a:r>
            <a:endParaRPr lang="en-GB" dirty="0"/>
          </a:p>
        </p:txBody>
      </p:sp>
      <p:sp>
        <p:nvSpPr>
          <p:cNvPr id="70" name="Text Placeholder 6">
            <a:extLst>
              <a:ext uri="{FF2B5EF4-FFF2-40B4-BE49-F238E27FC236}">
                <a16:creationId xmlns:a16="http://schemas.microsoft.com/office/drawing/2014/main" id="{61751542-41D5-4A72-8409-E3CB0830F874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196541" y="2320071"/>
            <a:ext cx="2430462" cy="369888"/>
          </a:xfrm>
        </p:spPr>
        <p:txBody>
          <a:bodyPr anchor="ctr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part number</a:t>
            </a:r>
            <a:endParaRPr lang="en-GB" dirty="0"/>
          </a:p>
        </p:txBody>
      </p:sp>
      <p:sp>
        <p:nvSpPr>
          <p:cNvPr id="72" name="Text Placeholder 3">
            <a:extLst>
              <a:ext uri="{FF2B5EF4-FFF2-40B4-BE49-F238E27FC236}">
                <a16:creationId xmlns:a16="http://schemas.microsoft.com/office/drawing/2014/main" id="{3A43909C-F4B6-4746-B796-B672821D2209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196541" y="2693496"/>
            <a:ext cx="2430463" cy="665162"/>
          </a:xfrm>
        </p:spPr>
        <p:txBody>
          <a:bodyPr>
            <a:noAutofit/>
          </a:bodyPr>
          <a:lstStyle>
            <a:lvl1pPr>
              <a:defRPr sz="1800">
                <a:solidFill>
                  <a:srgbClr val="6DAED3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3">
            <a:extLst>
              <a:ext uri="{FF2B5EF4-FFF2-40B4-BE49-F238E27FC236}">
                <a16:creationId xmlns:a16="http://schemas.microsoft.com/office/drawing/2014/main" id="{CBC10860-673D-44DB-A509-AACCA514349A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9207738" y="4287321"/>
            <a:ext cx="2430463" cy="665162"/>
          </a:xfrm>
        </p:spPr>
        <p:txBody>
          <a:bodyPr>
            <a:noAutofit/>
          </a:bodyPr>
          <a:lstStyle>
            <a:lvl1pPr>
              <a:defRPr sz="1800">
                <a:solidFill>
                  <a:srgbClr val="6DAED3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6">
            <a:extLst>
              <a:ext uri="{FF2B5EF4-FFF2-40B4-BE49-F238E27FC236}">
                <a16:creationId xmlns:a16="http://schemas.microsoft.com/office/drawing/2014/main" id="{8AC44C0A-DAD9-406C-9600-051AFF36626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207654" y="3913440"/>
            <a:ext cx="2430462" cy="370800"/>
          </a:xfrm>
        </p:spPr>
        <p:txBody>
          <a:bodyPr anchor="ctr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part number</a:t>
            </a:r>
            <a:endParaRPr lang="en-GB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18CA23D-CC72-405A-95E8-EEE4DB9EF1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26" name="CPT Mark Short 2">
            <a:extLst>
              <a:ext uri="{FF2B5EF4-FFF2-40B4-BE49-F238E27FC236}">
                <a16:creationId xmlns:a16="http://schemas.microsoft.com/office/drawing/2014/main" id="{46A81F13-27C9-4B42-BD73-273D093D9118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72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ata Design">
            <a:extLst>
              <a:ext uri="{FF2B5EF4-FFF2-40B4-BE49-F238E27FC236}">
                <a16:creationId xmlns:a16="http://schemas.microsoft.com/office/drawing/2014/main" id="{D161C5E2-9467-411A-A3A9-24AF20276B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-2" y="0"/>
            <a:ext cx="12191999" cy="6858000"/>
          </a:xfrm>
          <a:prstGeom prst="rect">
            <a:avLst/>
          </a:prstGeom>
        </p:spPr>
      </p:pic>
      <p:pic>
        <p:nvPicPr>
          <p:cNvPr id="16" name="Logo">
            <a:extLst>
              <a:ext uri="{FF2B5EF4-FFF2-40B4-BE49-F238E27FC236}">
                <a16:creationId xmlns:a16="http://schemas.microsoft.com/office/drawing/2014/main" id="{92A21A94-85CB-4692-AC57-0B3EB6A9C1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81774" y="2290127"/>
            <a:ext cx="4830884" cy="227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74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98633EBB-A53B-4904-9ED0-D98E6B9C24E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9042622" cy="184666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007D2C0-168D-42C6-BBA5-B199097026D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2F6DC62-BF5E-41B6-AB65-0B5F0B9AB2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1" y="1591199"/>
            <a:ext cx="10800000" cy="4424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78574D0-961C-46DB-80BD-AD10596E6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30225"/>
            <a:ext cx="10831750" cy="87884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PT Mark Short 2">
            <a:extLst>
              <a:ext uri="{FF2B5EF4-FFF2-40B4-BE49-F238E27FC236}">
                <a16:creationId xmlns:a16="http://schemas.microsoft.com/office/drawing/2014/main" id="{BCD4B6F9-65F0-4D03-B4D6-1ED25B555562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908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83AE2297-986C-41DD-92D4-7A25CE7F067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9042622" cy="184666"/>
          </a:xfrm>
          <a:prstGeom prst="rect">
            <a:avLst/>
          </a:prstGeom>
          <a:solidFill>
            <a:schemeClr val="accent1"/>
          </a:solidFill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1651AF2-00DC-43FC-9B6D-F84DDBC492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bg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2F6DC62-BF5E-41B6-AB65-0B5F0B9AB2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1" y="1591199"/>
            <a:ext cx="10800000" cy="4423839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0EB3C5A5-ED64-40BA-9105-56EC18EA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9200"/>
            <a:ext cx="10831750" cy="964986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3E8426AB-9D75-4CFF-A5AA-8CA075A6FC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12" name="CPT Mark Short 2">
            <a:extLst>
              <a:ext uri="{FF2B5EF4-FFF2-40B4-BE49-F238E27FC236}">
                <a16:creationId xmlns:a16="http://schemas.microsoft.com/office/drawing/2014/main" id="{B661B31F-139A-4104-AB5A-25B62E379E2C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097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1DDCF985-89B6-44F6-9055-C65FB3DAAC7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9042622" cy="184666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F0FC3EF-FD32-4D8D-B7E6-28EB2EC4F2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tx2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B60D649-EA31-412B-91B8-1782844DF1F9}"/>
              </a:ext>
            </a:extLst>
          </p:cNvPr>
          <p:cNvSpPr>
            <a:spLocks noGrp="1"/>
          </p:cNvSpPr>
          <p:nvPr>
            <p:ph sz="quarter" idx="5"/>
          </p:nvPr>
        </p:nvSpPr>
        <p:spPr>
          <a:xfrm>
            <a:off x="6418201" y="1591199"/>
            <a:ext cx="5220000" cy="442383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E876725-7356-4E74-ADF8-435B2CA58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9788" y="1591199"/>
            <a:ext cx="5220000" cy="442383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3" name="CPT Mark Short 2">
            <a:extLst>
              <a:ext uri="{FF2B5EF4-FFF2-40B4-BE49-F238E27FC236}">
                <a16:creationId xmlns:a16="http://schemas.microsoft.com/office/drawing/2014/main" id="{4E2635C0-74D4-478D-BA71-0D0FF36621AE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63BA4BDD-6C1F-4AAB-A789-47422D66C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30225"/>
            <a:ext cx="10831750" cy="87884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4613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13">
          <p15:clr>
            <a:srgbClr val="FBAE40"/>
          </p15:clr>
        </p15:guide>
        <p15:guide id="2" pos="397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64B5B6AB-4BBA-4338-8C04-EDD68A7881E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9042622" cy="184666"/>
          </a:xfrm>
          <a:prstGeom prst="rect">
            <a:avLst/>
          </a:prstGeom>
          <a:solidFill>
            <a:schemeClr val="accent1"/>
          </a:solidFill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DB32F2E4-001F-417D-B536-3B85062EAE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bg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B60D649-EA31-412B-91B8-1782844DF1F9}"/>
              </a:ext>
            </a:extLst>
          </p:cNvPr>
          <p:cNvSpPr>
            <a:spLocks noGrp="1"/>
          </p:cNvSpPr>
          <p:nvPr>
            <p:ph sz="quarter" idx="5"/>
          </p:nvPr>
        </p:nvSpPr>
        <p:spPr>
          <a:xfrm>
            <a:off x="6418201" y="1591199"/>
            <a:ext cx="5220000" cy="4423839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E876725-7356-4E74-ADF8-435B2CA58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9788" y="1591199"/>
            <a:ext cx="5220000" cy="4423839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EC768A04-ACCF-44E2-8067-6802E73AB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9200"/>
            <a:ext cx="10831750" cy="964986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11D3E3E3-0C5E-4E8C-B2A4-7CC2BDB7A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15" name="CPT Mark Short 2">
            <a:extLst>
              <a:ext uri="{FF2B5EF4-FFF2-40B4-BE49-F238E27FC236}">
                <a16:creationId xmlns:a16="http://schemas.microsoft.com/office/drawing/2014/main" id="{E7D1B9B7-9FD0-47DC-A95B-30B931ABD9D7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499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13">
          <p15:clr>
            <a:srgbClr val="FBAE40"/>
          </p15:clr>
        </p15:guide>
        <p15:guide id="2" pos="397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78771C36-FE01-48B7-BF09-1B115285B3E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9042622" cy="184666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C72C3DDC-4317-45B8-9535-F3034064FE3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tx2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EAB30B8-8437-496E-99E0-DCDD53863538}"/>
              </a:ext>
            </a:extLst>
          </p:cNvPr>
          <p:cNvSpPr>
            <a:spLocks noGrp="1"/>
          </p:cNvSpPr>
          <p:nvPr>
            <p:ph sz="quarter" idx="6"/>
          </p:nvPr>
        </p:nvSpPr>
        <p:spPr>
          <a:xfrm>
            <a:off x="8290201" y="1591199"/>
            <a:ext cx="3348000" cy="442383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B672B3C-76FC-41F4-BEBF-F0FCAAEE2929}"/>
              </a:ext>
            </a:extLst>
          </p:cNvPr>
          <p:cNvSpPr>
            <a:spLocks noGrp="1"/>
          </p:cNvSpPr>
          <p:nvPr>
            <p:ph sz="quarter" idx="5"/>
          </p:nvPr>
        </p:nvSpPr>
        <p:spPr>
          <a:xfrm>
            <a:off x="4564200" y="1591199"/>
            <a:ext cx="3348000" cy="442383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90C9A66A-3256-4782-9D3B-D5F453730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0" y="1591199"/>
            <a:ext cx="3348000" cy="442383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4EBA8243-7895-4CDD-A500-E52F9101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9200"/>
            <a:ext cx="10831750" cy="964986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CPT Mark Short 2">
            <a:extLst>
              <a:ext uri="{FF2B5EF4-FFF2-40B4-BE49-F238E27FC236}">
                <a16:creationId xmlns:a16="http://schemas.microsoft.com/office/drawing/2014/main" id="{9B69332A-17D1-4F3D-BE35-08F00F34DC3D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748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61">
          <p15:clr>
            <a:srgbClr val="FBAE40"/>
          </p15:clr>
        </p15:guide>
        <p15:guide id="2" pos="2811">
          <p15:clr>
            <a:srgbClr val="FBAE40"/>
          </p15:clr>
        </p15:guide>
        <p15:guide id="3" pos="4858">
          <p15:clr>
            <a:srgbClr val="FBAE40"/>
          </p15:clr>
        </p15:guide>
        <p15:guide id="4" pos="511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6EBB5510-8E4A-4FE4-941E-14E27AF2F7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9042622" cy="184666"/>
          </a:xfrm>
          <a:prstGeom prst="rect">
            <a:avLst/>
          </a:prstGeom>
          <a:solidFill>
            <a:schemeClr val="accent1"/>
          </a:solidFill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04DCEAD5-85E8-41C1-9606-8DB9CCA7B9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bg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C577114-ACA8-49D6-BE98-7BBA3AADCF58}"/>
              </a:ext>
            </a:extLst>
          </p:cNvPr>
          <p:cNvSpPr>
            <a:spLocks noGrp="1"/>
          </p:cNvSpPr>
          <p:nvPr>
            <p:ph sz="quarter" idx="6"/>
          </p:nvPr>
        </p:nvSpPr>
        <p:spPr>
          <a:xfrm>
            <a:off x="8291789" y="1591200"/>
            <a:ext cx="3346411" cy="442383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0699A49-73D7-4E7F-BBA8-D0D60CF28072}"/>
              </a:ext>
            </a:extLst>
          </p:cNvPr>
          <p:cNvSpPr>
            <a:spLocks noGrp="1"/>
          </p:cNvSpPr>
          <p:nvPr>
            <p:ph sz="quarter" idx="5"/>
          </p:nvPr>
        </p:nvSpPr>
        <p:spPr>
          <a:xfrm>
            <a:off x="4565789" y="1591200"/>
            <a:ext cx="3346411" cy="442383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221F3C29-C9ED-4606-91D5-CEEEBDF887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9788" y="1591200"/>
            <a:ext cx="3346411" cy="442383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5748691D-B71D-40E1-BCC2-A421B10C5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9200"/>
            <a:ext cx="10831750" cy="964986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4DC12E47-5540-4F13-909E-49103BE461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14" name="CPT Mark Short 2">
            <a:extLst>
              <a:ext uri="{FF2B5EF4-FFF2-40B4-BE49-F238E27FC236}">
                <a16:creationId xmlns:a16="http://schemas.microsoft.com/office/drawing/2014/main" id="{B4366EAD-3C88-4C0F-9352-E60D7782CB84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097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61">
          <p15:clr>
            <a:srgbClr val="FBAE40"/>
          </p15:clr>
        </p15:guide>
        <p15:guide id="2" pos="2811">
          <p15:clr>
            <a:srgbClr val="FBAE40"/>
          </p15:clr>
        </p15:guide>
        <p15:guide id="3" pos="4858">
          <p15:clr>
            <a:srgbClr val="FBAE40"/>
          </p15:clr>
        </p15:guide>
        <p15:guide id="4" pos="511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Lef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F2A31FF4-79C5-43E3-858C-46D687A06A5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9042622" cy="184666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CA7D4F38-DC58-4BCE-9BAC-8041321CA5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tx2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77C79A4-6A99-404B-B6F6-DFDEB3A4B91D}"/>
              </a:ext>
            </a:extLst>
          </p:cNvPr>
          <p:cNvSpPr>
            <a:spLocks noGrp="1"/>
          </p:cNvSpPr>
          <p:nvPr>
            <p:ph sz="quarter" idx="5"/>
          </p:nvPr>
        </p:nvSpPr>
        <p:spPr>
          <a:xfrm>
            <a:off x="4564199" y="1591199"/>
            <a:ext cx="7074001" cy="442383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CEE5CB9-2BF1-456B-8C6E-B61DA3E913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199" y="1591199"/>
            <a:ext cx="3348000" cy="442383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363B4F08-26DA-4458-ABCD-1C8175078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9200"/>
            <a:ext cx="10831750" cy="964986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CPT Mark Short 2">
            <a:extLst>
              <a:ext uri="{FF2B5EF4-FFF2-40B4-BE49-F238E27FC236}">
                <a16:creationId xmlns:a16="http://schemas.microsoft.com/office/drawing/2014/main" id="{038400C7-5435-48F8-A44A-BF029CC5A635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329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61">
          <p15:clr>
            <a:srgbClr val="FBAE40"/>
          </p15:clr>
        </p15:guide>
        <p15:guide id="2" pos="281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Imag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a design placeholder">
            <a:extLst>
              <a:ext uri="{FF2B5EF4-FFF2-40B4-BE49-F238E27FC236}">
                <a16:creationId xmlns:a16="http://schemas.microsoft.com/office/drawing/2014/main" id="{B33DE710-A940-459C-82AD-45C5421DA3F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" y="1"/>
            <a:ext cx="12191999" cy="6857999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accent1"/>
                </a:solidFill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1" name="Logo">
            <a:extLst>
              <a:ext uri="{FF2B5EF4-FFF2-40B4-BE49-F238E27FC236}">
                <a16:creationId xmlns:a16="http://schemas.microsoft.com/office/drawing/2014/main" id="{0F452250-356C-4D44-B098-759ACB8C5A5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95693" y="981058"/>
            <a:ext cx="1681200" cy="784800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accent4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resenter">
            <a:extLst>
              <a:ext uri="{FF2B5EF4-FFF2-40B4-BE49-F238E27FC236}">
                <a16:creationId xmlns:a16="http://schemas.microsoft.com/office/drawing/2014/main" id="{C0132FD0-19F3-46BE-8B1F-D9F4A24B637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37334" y="6030097"/>
            <a:ext cx="6251989" cy="298803"/>
          </a:xfrm>
        </p:spPr>
        <p:txBody>
          <a:bodyPr lIns="90000" tIns="46800" rIns="90000" bIns="46800">
            <a:noAutofit/>
          </a:bodyPr>
          <a:lstStyle>
            <a:lvl1pPr>
              <a:defRPr sz="12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Click to enter presenter and date</a:t>
            </a:r>
            <a:endParaRPr lang="en-GB" dirty="0"/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9CF2ACAE-CB77-4A0D-8F91-54AB567C6AD3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837334" y="4217182"/>
            <a:ext cx="6251989" cy="600075"/>
          </a:xfrm>
        </p:spPr>
        <p:txBody>
          <a:bodyPr lIns="90000" tIns="46800" rIns="90000" bIns="46800">
            <a:noAutofit/>
          </a:bodyPr>
          <a:lstStyle>
            <a:lvl1pPr>
              <a:defRPr sz="30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Click to enter subtitle information</a:t>
            </a:r>
            <a:endParaRPr lang="en-GB" dirty="0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D5377B3E-E018-4F00-AF63-AA5BFC65978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37334" y="2080167"/>
            <a:ext cx="7410373" cy="2028283"/>
          </a:xfrm>
          <a:prstGeom prst="rect">
            <a:avLst/>
          </a:prstGeom>
        </p:spPr>
        <p:txBody>
          <a:bodyPr lIns="90000" tIns="46800" rIns="90000" b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cap="none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3000" kern="1200" cap="none" dirty="0" smtClean="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0FA0CCB5-07A7-4CDD-9F7A-EC7E310B38E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1998" cy="6858000"/>
          </a:xfrm>
          <a:noFill/>
        </p:spPr>
        <p:txBody>
          <a:bodyPr lIns="90000" tIns="90000" rIns="90000" bIns="90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r>
              <a:rPr lang="en-AU" dirty="0"/>
              <a:t>Right click on the picture and send to back</a:t>
            </a:r>
            <a:br>
              <a:rPr lang="en-AU" dirty="0"/>
            </a:br>
            <a:endParaRPr lang="en-AU" dirty="0"/>
          </a:p>
        </p:txBody>
      </p:sp>
      <p:sp>
        <p:nvSpPr>
          <p:cNvPr id="13" name="CPT Mark Long 2">
            <a:extLst>
              <a:ext uri="{FF2B5EF4-FFF2-40B4-BE49-F238E27FC236}">
                <a16:creationId xmlns:a16="http://schemas.microsoft.com/office/drawing/2014/main" id="{21FD7C98-3909-4BFC-9688-061AD274C322}"/>
              </a:ext>
            </a:extLst>
          </p:cNvPr>
          <p:cNvSpPr/>
          <p:nvPr userDrawn="1"/>
        </p:nvSpPr>
        <p:spPr>
          <a:xfrm>
            <a:off x="574040" y="0"/>
            <a:ext cx="76200" cy="401320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842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842 h 10000"/>
              <a:gd name="connsiteX3" fmla="*/ 5000 w 10000"/>
              <a:gd name="connsiteY3" fmla="*/ 10000 h 10000"/>
              <a:gd name="connsiteX4" fmla="*/ 0 w 10000"/>
              <a:gd name="connsiteY4" fmla="*/ 9842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842"/>
                </a:lnTo>
                <a:lnTo>
                  <a:pt x="5000" y="10000"/>
                </a:lnTo>
                <a:lnTo>
                  <a:pt x="0" y="9842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307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Left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5DA8439A-69F4-4D87-8EE9-A5AF4D56623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9042622" cy="184666"/>
          </a:xfrm>
          <a:prstGeom prst="rect">
            <a:avLst/>
          </a:prstGeom>
          <a:solidFill>
            <a:schemeClr val="accent1"/>
          </a:solidFill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90289FD9-352C-4036-8A58-6C475DA120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bg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31474E2-E67C-41B8-8DD9-E32D31166CBD}"/>
              </a:ext>
            </a:extLst>
          </p:cNvPr>
          <p:cNvSpPr>
            <a:spLocks noGrp="1"/>
          </p:cNvSpPr>
          <p:nvPr>
            <p:ph sz="quarter" idx="5"/>
          </p:nvPr>
        </p:nvSpPr>
        <p:spPr>
          <a:xfrm>
            <a:off x="4564994" y="1591200"/>
            <a:ext cx="7073206" cy="442383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A274634A-146E-4A39-A284-C6A02F140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9788" y="1591200"/>
            <a:ext cx="3346411" cy="442383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5D9C7F54-C124-4049-BE4A-BD9A64B71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9200"/>
            <a:ext cx="10831750" cy="964986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2F3E24B4-1DAE-4E98-A259-A00AF3E7B8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10" name="CPT Mark Short 2">
            <a:extLst>
              <a:ext uri="{FF2B5EF4-FFF2-40B4-BE49-F238E27FC236}">
                <a16:creationId xmlns:a16="http://schemas.microsoft.com/office/drawing/2014/main" id="{F2BF6734-863A-4BFE-B5A0-4A0B4D12D9C1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115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61">
          <p15:clr>
            <a:srgbClr val="FBAE40"/>
          </p15:clr>
        </p15:guide>
        <p15:guide id="2" pos="281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CEE5CB9-2BF1-456B-8C6E-B61DA3E913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90201" y="1591199"/>
            <a:ext cx="3348000" cy="442383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77C79A4-6A99-404B-B6F6-DFDEB3A4B91D}"/>
              </a:ext>
            </a:extLst>
          </p:cNvPr>
          <p:cNvSpPr>
            <a:spLocks noGrp="1"/>
          </p:cNvSpPr>
          <p:nvPr>
            <p:ph sz="quarter" idx="5"/>
          </p:nvPr>
        </p:nvSpPr>
        <p:spPr>
          <a:xfrm>
            <a:off x="838201" y="1591199"/>
            <a:ext cx="7074000" cy="442383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96753CE-FDD6-4A9D-AFFD-8AEFCD9D0A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tx2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FEE8BE72-CCC7-49E8-8B89-05E56D9AE20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9042622" cy="184666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0C16D56E-C99A-4DB3-87D8-1A653336B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9200"/>
            <a:ext cx="10831750" cy="964986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5" name="CPT Mark Short 2">
            <a:extLst>
              <a:ext uri="{FF2B5EF4-FFF2-40B4-BE49-F238E27FC236}">
                <a16:creationId xmlns:a16="http://schemas.microsoft.com/office/drawing/2014/main" id="{E7304A0C-8F4A-4F52-B39F-02ED7A1C5ECF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006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61">
          <p15:clr>
            <a:srgbClr val="FBAE40"/>
          </p15:clr>
        </p15:guide>
        <p15:guide id="2" pos="281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Right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46B45490-2E78-412B-A889-38D2B8EF2DF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9042622" cy="184666"/>
          </a:xfrm>
          <a:prstGeom prst="rect">
            <a:avLst/>
          </a:prstGeom>
          <a:solidFill>
            <a:schemeClr val="accent1"/>
          </a:solidFill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DD3926B0-32F0-4EEA-8326-0D3DDDE96DC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bg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161CC163-F99C-4D6F-9DEB-6FCE02F985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91789" y="1591200"/>
            <a:ext cx="3346411" cy="442383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6CD1EC0-AD41-44B4-B885-16EB171F435F}"/>
              </a:ext>
            </a:extLst>
          </p:cNvPr>
          <p:cNvSpPr>
            <a:spLocks noGrp="1"/>
          </p:cNvSpPr>
          <p:nvPr>
            <p:ph sz="quarter" idx="5"/>
          </p:nvPr>
        </p:nvSpPr>
        <p:spPr>
          <a:xfrm>
            <a:off x="838200" y="1591200"/>
            <a:ext cx="7073206" cy="442383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57797668-5C96-4C3F-BF4F-199B8FBE0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9200"/>
            <a:ext cx="10831750" cy="964986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3E89EFC3-28CD-46C8-B882-E21DB2C932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11" name="CPT Mark Short 2">
            <a:extLst>
              <a:ext uri="{FF2B5EF4-FFF2-40B4-BE49-F238E27FC236}">
                <a16:creationId xmlns:a16="http://schemas.microsoft.com/office/drawing/2014/main" id="{662129B0-BB82-470A-9BCC-7B7C5424B469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698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61">
          <p15:clr>
            <a:srgbClr val="FBAE40"/>
          </p15:clr>
        </p15:guide>
        <p15:guide id="2" pos="281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8676F2-6696-43E5-9EEF-617FDBC9F56C}"/>
              </a:ext>
            </a:extLst>
          </p:cNvPr>
          <p:cNvSpPr/>
          <p:nvPr userDrawn="1"/>
        </p:nvSpPr>
        <p:spPr>
          <a:xfrm flipH="1">
            <a:off x="4462463" y="0"/>
            <a:ext cx="772953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02261843-0F0B-4F52-A97C-50B31336060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3065343" cy="184666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01C99170-CC40-42FB-A1F4-00F4B41E50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EE5CB9-2BF1-456B-8C6E-B61DA3E91393}"/>
              </a:ext>
            </a:extLst>
          </p:cNvPr>
          <p:cNvSpPr>
            <a:spLocks noGrp="1"/>
          </p:cNvSpPr>
          <p:nvPr>
            <p:ph sz="quarter" idx="5"/>
          </p:nvPr>
        </p:nvSpPr>
        <p:spPr>
          <a:xfrm>
            <a:off x="838200" y="4361700"/>
            <a:ext cx="3227388" cy="1653338"/>
          </a:xfrm>
        </p:spPr>
        <p:txBody>
          <a:bodyPr anchor="b">
            <a:sp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077C79A4-6A99-404B-B6F6-DFDEB3A4B9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03788" y="573933"/>
            <a:ext cx="6714172" cy="5441106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BFDBCFD9-9B3A-4074-97DF-4D07D9341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7293"/>
            <a:ext cx="3259137" cy="878824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C648C3F9-83B6-40A5-86B6-2AAE322F35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12" name="CPT Mark Short 2">
            <a:extLst>
              <a:ext uri="{FF2B5EF4-FFF2-40B4-BE49-F238E27FC236}">
                <a16:creationId xmlns:a16="http://schemas.microsoft.com/office/drawing/2014/main" id="{3330A3E6-67F0-43E0-AAA5-D9B6E2D76023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647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3">
          <p15:clr>
            <a:srgbClr val="FBAE40"/>
          </p15:clr>
        </p15:guide>
        <p15:guide id="2" pos="306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8676F2-6696-43E5-9EEF-617FDBC9F56C}"/>
              </a:ext>
            </a:extLst>
          </p:cNvPr>
          <p:cNvSpPr/>
          <p:nvPr userDrawn="1"/>
        </p:nvSpPr>
        <p:spPr>
          <a:xfrm flipH="1">
            <a:off x="4462463" y="0"/>
            <a:ext cx="77295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6674B689-5BB9-4C86-B22A-EE0CE66CD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F6AF42DC-0A48-4D7F-85C0-087083D8DB1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3065343" cy="184666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A7E81C6B-992C-484B-B060-A57F9B985A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bg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EE5CB9-2BF1-456B-8C6E-B61DA3E91393}"/>
              </a:ext>
            </a:extLst>
          </p:cNvPr>
          <p:cNvSpPr>
            <a:spLocks noGrp="1"/>
          </p:cNvSpPr>
          <p:nvPr>
            <p:ph sz="quarter" idx="5"/>
          </p:nvPr>
        </p:nvSpPr>
        <p:spPr>
          <a:xfrm>
            <a:off x="838200" y="3921580"/>
            <a:ext cx="3227388" cy="2093458"/>
          </a:xfrm>
        </p:spPr>
        <p:txBody>
          <a:bodyPr anchor="b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077C79A4-6A99-404B-B6F6-DFDEB3A4B9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03788" y="573933"/>
            <a:ext cx="6714172" cy="5441106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buClr>
                <a:srgbClr val="6DAED3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rgbClr val="6DAED3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rgbClr val="6DAED3"/>
              </a:buClr>
              <a:defRPr sz="140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4E722288-9E48-4C47-A912-5A453A9B2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7293"/>
            <a:ext cx="3259137" cy="878824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CPT Mark Short 2">
            <a:extLst>
              <a:ext uri="{FF2B5EF4-FFF2-40B4-BE49-F238E27FC236}">
                <a16:creationId xmlns:a16="http://schemas.microsoft.com/office/drawing/2014/main" id="{E344A856-AD9D-4682-AE77-D9B7D8A9773A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DAE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268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3">
          <p15:clr>
            <a:srgbClr val="FBAE40"/>
          </p15:clr>
        </p15:guide>
        <p15:guide id="2" pos="306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/3 Block - Turquoi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8676F2-6696-43E5-9EEF-617FDBC9F56C}"/>
              </a:ext>
            </a:extLst>
          </p:cNvPr>
          <p:cNvSpPr/>
          <p:nvPr userDrawn="1"/>
        </p:nvSpPr>
        <p:spPr>
          <a:xfrm flipH="1">
            <a:off x="4462463" y="0"/>
            <a:ext cx="77295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6674B689-5BB9-4C86-B22A-EE0CE66CD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F6AF42DC-0A48-4D7F-85C0-087083D8DB1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3065343" cy="184666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A7E81C6B-992C-484B-B060-A57F9B985A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accent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EE5CB9-2BF1-456B-8C6E-B61DA3E91393}"/>
              </a:ext>
            </a:extLst>
          </p:cNvPr>
          <p:cNvSpPr>
            <a:spLocks noGrp="1"/>
          </p:cNvSpPr>
          <p:nvPr>
            <p:ph sz="quarter" idx="5"/>
          </p:nvPr>
        </p:nvSpPr>
        <p:spPr>
          <a:xfrm>
            <a:off x="838200" y="4395556"/>
            <a:ext cx="3227388" cy="1619482"/>
          </a:xfrm>
        </p:spPr>
        <p:txBody>
          <a:bodyPr anchor="b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077C79A4-6A99-404B-B6F6-DFDEB3A4B9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03788" y="573933"/>
            <a:ext cx="6714172" cy="5441106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buClr>
                <a:srgbClr val="6DAED3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rgbClr val="6DAED3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rgbClr val="6DAED3"/>
              </a:buClr>
              <a:defRPr sz="140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4E722288-9E48-4C47-A912-5A453A9B2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7293"/>
            <a:ext cx="3259137" cy="878824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PT Mark Short 2">
            <a:extLst>
              <a:ext uri="{FF2B5EF4-FFF2-40B4-BE49-F238E27FC236}">
                <a16:creationId xmlns:a16="http://schemas.microsoft.com/office/drawing/2014/main" id="{0181E271-4511-4457-AF47-E878CCD56399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422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3">
          <p15:clr>
            <a:srgbClr val="FBAE40"/>
          </p15:clr>
        </p15:guide>
        <p15:guide id="2" pos="306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-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8676F2-6696-43E5-9EEF-617FDBC9F56C}"/>
              </a:ext>
            </a:extLst>
          </p:cNvPr>
          <p:cNvSpPr/>
          <p:nvPr userDrawn="1"/>
        </p:nvSpPr>
        <p:spPr>
          <a:xfrm flipH="1">
            <a:off x="4462463" y="0"/>
            <a:ext cx="77295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6674B689-5BB9-4C86-B22A-EE0CE66CD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F6AF42DC-0A48-4D7F-85C0-087083D8DB1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3065343" cy="184666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A7E81C6B-992C-484B-B060-A57F9B985A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accent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EE5CB9-2BF1-456B-8C6E-B61DA3E91393}"/>
              </a:ext>
            </a:extLst>
          </p:cNvPr>
          <p:cNvSpPr>
            <a:spLocks noGrp="1"/>
          </p:cNvSpPr>
          <p:nvPr>
            <p:ph sz="quarter" idx="5"/>
          </p:nvPr>
        </p:nvSpPr>
        <p:spPr>
          <a:xfrm>
            <a:off x="838200" y="4395556"/>
            <a:ext cx="3227388" cy="1619482"/>
          </a:xfrm>
        </p:spPr>
        <p:txBody>
          <a:bodyPr anchor="b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077C79A4-6A99-404B-B6F6-DFDEB3A4B9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03788" y="573933"/>
            <a:ext cx="6714172" cy="5441106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buClr>
                <a:srgbClr val="6DAED3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rgbClr val="6DAED3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rgbClr val="6DAED3"/>
              </a:buClr>
              <a:defRPr sz="140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4E722288-9E48-4C47-A912-5A453A9B2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7293"/>
            <a:ext cx="3259137" cy="878824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PT Mark Short 2">
            <a:extLst>
              <a:ext uri="{FF2B5EF4-FFF2-40B4-BE49-F238E27FC236}">
                <a16:creationId xmlns:a16="http://schemas.microsoft.com/office/drawing/2014/main" id="{18EB08FC-2A71-4937-AC1D-2891654F62B1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351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3">
          <p15:clr>
            <a:srgbClr val="FBAE40"/>
          </p15:clr>
        </p15:guide>
        <p15:guide id="2" pos="306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- San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8676F2-6696-43E5-9EEF-617FDBC9F56C}"/>
              </a:ext>
            </a:extLst>
          </p:cNvPr>
          <p:cNvSpPr/>
          <p:nvPr userDrawn="1"/>
        </p:nvSpPr>
        <p:spPr>
          <a:xfrm flipH="1">
            <a:off x="4462463" y="0"/>
            <a:ext cx="77295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6674B689-5BB9-4C86-B22A-EE0CE66CD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F6AF42DC-0A48-4D7F-85C0-087083D8DB1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3065343" cy="184666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A7E81C6B-992C-484B-B060-A57F9B985A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accent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EE5CB9-2BF1-456B-8C6E-B61DA3E91393}"/>
              </a:ext>
            </a:extLst>
          </p:cNvPr>
          <p:cNvSpPr>
            <a:spLocks noGrp="1"/>
          </p:cNvSpPr>
          <p:nvPr>
            <p:ph sz="quarter" idx="5"/>
          </p:nvPr>
        </p:nvSpPr>
        <p:spPr>
          <a:xfrm>
            <a:off x="838200" y="4395556"/>
            <a:ext cx="3227388" cy="1619482"/>
          </a:xfrm>
        </p:spPr>
        <p:txBody>
          <a:bodyPr anchor="b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077C79A4-6A99-404B-B6F6-DFDEB3A4B9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03788" y="573933"/>
            <a:ext cx="6714172" cy="5441106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buClr>
                <a:srgbClr val="6DAED3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rgbClr val="6DAED3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rgbClr val="6DAED3"/>
              </a:buClr>
              <a:defRPr sz="140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4E722288-9E48-4C47-A912-5A453A9B2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7293"/>
            <a:ext cx="3259137" cy="878824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PT Mark Short 2">
            <a:extLst>
              <a:ext uri="{FF2B5EF4-FFF2-40B4-BE49-F238E27FC236}">
                <a16:creationId xmlns:a16="http://schemas.microsoft.com/office/drawing/2014/main" id="{BC6CB14E-5125-425B-AD7D-C6EF9655D887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291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3">
          <p15:clr>
            <a:srgbClr val="FBAE40"/>
          </p15:clr>
        </p15:guide>
        <p15:guide id="2" pos="306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- Grey">
    <p:bg>
      <p:bgPr>
        <a:solidFill>
          <a:srgbClr val="D9D8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8676F2-6696-43E5-9EEF-617FDBC9F56C}"/>
              </a:ext>
            </a:extLst>
          </p:cNvPr>
          <p:cNvSpPr/>
          <p:nvPr userDrawn="1"/>
        </p:nvSpPr>
        <p:spPr>
          <a:xfrm flipH="1">
            <a:off x="4462463" y="0"/>
            <a:ext cx="77295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6674B689-5BB9-4C86-B22A-EE0CE66CD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F6AF42DC-0A48-4D7F-85C0-087083D8DB1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3065343" cy="184666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A7E81C6B-992C-484B-B060-A57F9B985A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accent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EE5CB9-2BF1-456B-8C6E-B61DA3E91393}"/>
              </a:ext>
            </a:extLst>
          </p:cNvPr>
          <p:cNvSpPr>
            <a:spLocks noGrp="1"/>
          </p:cNvSpPr>
          <p:nvPr>
            <p:ph sz="quarter" idx="5"/>
          </p:nvPr>
        </p:nvSpPr>
        <p:spPr>
          <a:xfrm>
            <a:off x="838200" y="4395556"/>
            <a:ext cx="3227388" cy="1619482"/>
          </a:xfrm>
        </p:spPr>
        <p:txBody>
          <a:bodyPr anchor="b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077C79A4-6A99-404B-B6F6-DFDEB3A4B9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03788" y="573933"/>
            <a:ext cx="6714172" cy="5441106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buClr>
                <a:srgbClr val="6DAED3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rgbClr val="6DAED3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rgbClr val="6DAED3"/>
              </a:buClr>
              <a:defRPr sz="140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4E722288-9E48-4C47-A912-5A453A9B2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7293"/>
            <a:ext cx="3259137" cy="878824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PT Mark Short 2">
            <a:extLst>
              <a:ext uri="{FF2B5EF4-FFF2-40B4-BE49-F238E27FC236}">
                <a16:creationId xmlns:a16="http://schemas.microsoft.com/office/drawing/2014/main" id="{6E1E0D15-4A4F-4980-A509-847996CA3900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614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3">
          <p15:clr>
            <a:srgbClr val="FBAE40"/>
          </p15:clr>
        </p15:guide>
        <p15:guide id="2" pos="306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Ic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8676F2-6696-43E5-9EEF-617FDBC9F56C}"/>
              </a:ext>
            </a:extLst>
          </p:cNvPr>
          <p:cNvSpPr/>
          <p:nvPr userDrawn="1"/>
        </p:nvSpPr>
        <p:spPr>
          <a:xfrm flipH="1">
            <a:off x="4462463" y="0"/>
            <a:ext cx="772953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8DE2ED28-911B-42BE-967B-062110644E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AE751190-BF06-4133-A61E-96E2E6D81A4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3065343" cy="184666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ysClr val="windowText" lastClr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BA845753-1EA4-4FE6-AF3A-11E0DFB5BD1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ysClr val="windowText" lastClr="000000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AB06C298-0062-46A1-96B2-4BA07A36EEE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38200" y="5490007"/>
            <a:ext cx="544513" cy="520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700"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DB12D44E-B140-47EF-AEB8-208C5B389BE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8200" y="4834861"/>
            <a:ext cx="544513" cy="520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700"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8C4BBC53-9D63-4C81-9C16-B8CE6F62894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38200" y="4179715"/>
            <a:ext cx="544513" cy="520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700"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25" name="Picture Placeholder 1">
            <a:extLst>
              <a:ext uri="{FF2B5EF4-FFF2-40B4-BE49-F238E27FC236}">
                <a16:creationId xmlns:a16="http://schemas.microsoft.com/office/drawing/2014/main" id="{C86BD75B-5239-48E4-AFB9-D5FB5AC5F64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8200" y="3524249"/>
            <a:ext cx="544513" cy="520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700"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B46380CC-0371-4210-AB15-1CD00F5432A2}"/>
              </a:ext>
            </a:extLst>
          </p:cNvPr>
          <p:cNvSpPr>
            <a:spLocks noGrp="1"/>
          </p:cNvSpPr>
          <p:nvPr>
            <p:ph type="body" sz="quarter" idx="8"/>
          </p:nvPr>
        </p:nvSpPr>
        <p:spPr>
          <a:xfrm>
            <a:off x="1471106" y="5457498"/>
            <a:ext cx="2610641" cy="585481"/>
          </a:xfrm>
        </p:spPr>
        <p:txBody>
          <a:bodyPr anchor="ctr">
            <a:spAutoFit/>
          </a:bodyPr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0ECAEAF-31BC-4FD7-B35B-A7373E89425B}"/>
              </a:ext>
            </a:extLst>
          </p:cNvPr>
          <p:cNvSpPr>
            <a:spLocks noGrp="1"/>
          </p:cNvSpPr>
          <p:nvPr>
            <p:ph type="body" sz="quarter" idx="7"/>
          </p:nvPr>
        </p:nvSpPr>
        <p:spPr>
          <a:xfrm>
            <a:off x="1471106" y="4802352"/>
            <a:ext cx="2610641" cy="585481"/>
          </a:xfrm>
        </p:spPr>
        <p:txBody>
          <a:bodyPr anchor="ctr">
            <a:spAutoFit/>
          </a:bodyPr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6AD68A5-5845-4858-9773-8F7ACA79BD4A}"/>
              </a:ext>
            </a:extLst>
          </p:cNvPr>
          <p:cNvSpPr>
            <a:spLocks noGrp="1"/>
          </p:cNvSpPr>
          <p:nvPr>
            <p:ph type="body" sz="quarter" idx="6"/>
          </p:nvPr>
        </p:nvSpPr>
        <p:spPr>
          <a:xfrm>
            <a:off x="1471106" y="4147206"/>
            <a:ext cx="2610641" cy="585481"/>
          </a:xfrm>
        </p:spPr>
        <p:txBody>
          <a:bodyPr anchor="ctr">
            <a:spAutoFit/>
          </a:bodyPr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ADFC4B0-25ED-4D0F-8D80-1564A9725B87}"/>
              </a:ext>
            </a:extLst>
          </p:cNvPr>
          <p:cNvSpPr>
            <a:spLocks noGrp="1"/>
          </p:cNvSpPr>
          <p:nvPr>
            <p:ph type="body" sz="quarter" idx="5"/>
          </p:nvPr>
        </p:nvSpPr>
        <p:spPr>
          <a:xfrm>
            <a:off x="1471106" y="3492060"/>
            <a:ext cx="2610641" cy="585481"/>
          </a:xfrm>
        </p:spPr>
        <p:txBody>
          <a:bodyPr anchor="ctr">
            <a:spAutoFit/>
          </a:bodyPr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077C79A4-6A99-404B-B6F6-DFDEB3A4B9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03788" y="573933"/>
            <a:ext cx="6714172" cy="5441106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43AB2B7B-CD5F-4048-845F-14FCBC4A8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7594"/>
            <a:ext cx="3259137" cy="878824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CPT Mark Short 2">
            <a:extLst>
              <a:ext uri="{FF2B5EF4-FFF2-40B4-BE49-F238E27FC236}">
                <a16:creationId xmlns:a16="http://schemas.microsoft.com/office/drawing/2014/main" id="{8EE151C9-1F6B-47A1-A2C9-C62009240C99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688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3">
          <p15:clr>
            <a:srgbClr val="FBAE40"/>
          </p15:clr>
        </p15:guide>
        <p15:guide id="2" pos="306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Data Design">
            <a:extLst>
              <a:ext uri="{FF2B5EF4-FFF2-40B4-BE49-F238E27FC236}">
                <a16:creationId xmlns:a16="http://schemas.microsoft.com/office/drawing/2014/main" id="{07A8DD11-A103-40E6-8262-1121203C4E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">
            <a:extLst>
              <a:ext uri="{FF2B5EF4-FFF2-40B4-BE49-F238E27FC236}">
                <a16:creationId xmlns:a16="http://schemas.microsoft.com/office/drawing/2014/main" id="{94DBA2E6-22A7-4651-9E57-13FAFDF79D59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838200" y="2832501"/>
            <a:ext cx="7347613" cy="648512"/>
          </a:xfrm>
          <a:prstGeom prst="rect">
            <a:avLst/>
          </a:prstGeom>
        </p:spPr>
        <p:txBody>
          <a:bodyPr wrap="square" lIns="72000" tIns="46800" rIns="72000" bIns="4680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cap="none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80000"/>
              </a:lnSpc>
              <a:spcBef>
                <a:spcPts val="3600"/>
              </a:spcBef>
              <a:buFont typeface="Arial" panose="020B0604020202020204" pitchFamily="34" charset="0"/>
              <a:buNone/>
              <a:defRPr lang="en-US" sz="2200" kern="1200" dirty="0" smtClean="0">
                <a:solidFill>
                  <a:schemeClr val="bg1"/>
                </a:solidFill>
                <a:latin typeface="+mn-lt"/>
                <a:ea typeface="+mn-ea"/>
                <a:cs typeface="Segoe UI Semibold" panose="020B0702040204020203" pitchFamily="34" charset="0"/>
              </a:defRPr>
            </a:lvl2pPr>
          </a:lstStyle>
          <a:p>
            <a:pPr lvl="0"/>
            <a:r>
              <a:rPr lang="en-US" dirty="0"/>
              <a:t>Click to insert the quote text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C6D30A8C-B1D5-40FF-9B6F-23D0DE4EAE84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838200" y="4973643"/>
            <a:ext cx="7347613" cy="430213"/>
          </a:xfrm>
          <a:prstGeom prst="rect">
            <a:avLst/>
          </a:prstGeom>
        </p:spPr>
        <p:txBody>
          <a:bodyPr lIns="72000"/>
          <a:lstStyle>
            <a:lvl1pPr>
              <a:defRPr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 dirty="0"/>
              <a:t>Move up and down as needed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5EFB205-3B00-497A-9AB3-E882898E475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AC83F66-8E2E-48B4-AB05-E55F37843B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1" name="Speech Placeholder">
            <a:extLst>
              <a:ext uri="{FF2B5EF4-FFF2-40B4-BE49-F238E27FC236}">
                <a16:creationId xmlns:a16="http://schemas.microsoft.com/office/drawing/2014/main" id="{A0F6DD71-16C9-4A4C-AF9E-2AEA80524B1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800" y="2030163"/>
            <a:ext cx="756000" cy="597600"/>
          </a:xfrm>
          <a:custGeom>
            <a:avLst/>
            <a:gdLst>
              <a:gd name="connsiteX0" fmla="*/ 441134 w 755842"/>
              <a:gd name="connsiteY0" fmla="*/ 598021 h 598021"/>
              <a:gd name="connsiteX1" fmla="*/ 755843 w 755842"/>
              <a:gd name="connsiteY1" fmla="*/ 598021 h 598021"/>
              <a:gd name="connsiteX2" fmla="*/ 755843 w 755842"/>
              <a:gd name="connsiteY2" fmla="*/ 318227 h 598021"/>
              <a:gd name="connsiteX3" fmla="*/ 578384 w 755842"/>
              <a:gd name="connsiteY3" fmla="*/ 318227 h 598021"/>
              <a:gd name="connsiteX4" fmla="*/ 595782 w 755842"/>
              <a:gd name="connsiteY4" fmla="*/ 229831 h 598021"/>
              <a:gd name="connsiteX5" fmla="*/ 751590 w 755842"/>
              <a:gd name="connsiteY5" fmla="*/ 110688 h 598021"/>
              <a:gd name="connsiteX6" fmla="*/ 751590 w 755842"/>
              <a:gd name="connsiteY6" fmla="*/ 0 h 598021"/>
              <a:gd name="connsiteX7" fmla="*/ 521551 w 755842"/>
              <a:gd name="connsiteY7" fmla="*/ 119527 h 598021"/>
              <a:gd name="connsiteX8" fmla="*/ 441134 w 755842"/>
              <a:gd name="connsiteY8" fmla="*/ 373187 h 598021"/>
              <a:gd name="connsiteX9" fmla="*/ 441134 w 755842"/>
              <a:gd name="connsiteY9" fmla="*/ 598021 h 598021"/>
              <a:gd name="connsiteX10" fmla="*/ 387 w 755842"/>
              <a:gd name="connsiteY10" fmla="*/ 598021 h 598021"/>
              <a:gd name="connsiteX11" fmla="*/ 315096 w 755842"/>
              <a:gd name="connsiteY11" fmla="*/ 598021 h 598021"/>
              <a:gd name="connsiteX12" fmla="*/ 315096 w 755842"/>
              <a:gd name="connsiteY12" fmla="*/ 318227 h 598021"/>
              <a:gd name="connsiteX13" fmla="*/ 137250 w 755842"/>
              <a:gd name="connsiteY13" fmla="*/ 318227 h 598021"/>
              <a:gd name="connsiteX14" fmla="*/ 154648 w 755842"/>
              <a:gd name="connsiteY14" fmla="*/ 229831 h 598021"/>
              <a:gd name="connsiteX15" fmla="*/ 310456 w 755842"/>
              <a:gd name="connsiteY15" fmla="*/ 110688 h 598021"/>
              <a:gd name="connsiteX16" fmla="*/ 310456 w 755842"/>
              <a:gd name="connsiteY16" fmla="*/ 0 h 598021"/>
              <a:gd name="connsiteX17" fmla="*/ 80417 w 755842"/>
              <a:gd name="connsiteY17" fmla="*/ 119527 h 598021"/>
              <a:gd name="connsiteX18" fmla="*/ 0 w 755842"/>
              <a:gd name="connsiteY18" fmla="*/ 373187 h 598021"/>
              <a:gd name="connsiteX19" fmla="*/ 0 w 755842"/>
              <a:gd name="connsiteY19" fmla="*/ 598021 h 59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55842" h="598021">
                <a:moveTo>
                  <a:pt x="441134" y="598021"/>
                </a:moveTo>
                <a:lnTo>
                  <a:pt x="755843" y="598021"/>
                </a:lnTo>
                <a:lnTo>
                  <a:pt x="755843" y="318227"/>
                </a:lnTo>
                <a:lnTo>
                  <a:pt x="578384" y="318227"/>
                </a:lnTo>
                <a:cubicBezTo>
                  <a:pt x="575678" y="290555"/>
                  <a:pt x="581477" y="261346"/>
                  <a:pt x="595782" y="229831"/>
                </a:cubicBezTo>
                <a:cubicBezTo>
                  <a:pt x="621685" y="171797"/>
                  <a:pt x="673493" y="131826"/>
                  <a:pt x="751590" y="110688"/>
                </a:cubicBezTo>
                <a:lnTo>
                  <a:pt x="751590" y="0"/>
                </a:lnTo>
                <a:cubicBezTo>
                  <a:pt x="651842" y="19217"/>
                  <a:pt x="575291" y="59187"/>
                  <a:pt x="521551" y="119527"/>
                </a:cubicBezTo>
                <a:cubicBezTo>
                  <a:pt x="467811" y="180252"/>
                  <a:pt x="441134" y="264805"/>
                  <a:pt x="441134" y="373187"/>
                </a:cubicBezTo>
                <a:lnTo>
                  <a:pt x="441134" y="598021"/>
                </a:lnTo>
                <a:close/>
                <a:moveTo>
                  <a:pt x="387" y="598021"/>
                </a:moveTo>
                <a:lnTo>
                  <a:pt x="315096" y="598021"/>
                </a:lnTo>
                <a:lnTo>
                  <a:pt x="315096" y="318227"/>
                </a:lnTo>
                <a:lnTo>
                  <a:pt x="137250" y="318227"/>
                </a:lnTo>
                <a:cubicBezTo>
                  <a:pt x="134544" y="290555"/>
                  <a:pt x="140343" y="261346"/>
                  <a:pt x="154648" y="229831"/>
                </a:cubicBezTo>
                <a:cubicBezTo>
                  <a:pt x="180552" y="171797"/>
                  <a:pt x="232359" y="131826"/>
                  <a:pt x="310456" y="110688"/>
                </a:cubicBezTo>
                <a:lnTo>
                  <a:pt x="310456" y="0"/>
                </a:lnTo>
                <a:cubicBezTo>
                  <a:pt x="210708" y="19217"/>
                  <a:pt x="134157" y="59187"/>
                  <a:pt x="80417" y="119527"/>
                </a:cubicBezTo>
                <a:cubicBezTo>
                  <a:pt x="26677" y="180252"/>
                  <a:pt x="0" y="264805"/>
                  <a:pt x="0" y="373187"/>
                </a:cubicBezTo>
                <a:lnTo>
                  <a:pt x="0" y="598021"/>
                </a:lnTo>
                <a:close/>
              </a:path>
            </a:pathLst>
          </a:custGeom>
          <a:solidFill>
            <a:srgbClr val="6DAED3"/>
          </a:solidFill>
        </p:spPr>
        <p:txBody>
          <a:bodyPr>
            <a:normAutofit/>
          </a:bodyPr>
          <a:lstStyle>
            <a:lvl1pPr>
              <a:defRPr sz="100"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60F8AD1-2277-4A13-BDE9-BBD0336298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12" name="CPT Mark Long 2">
            <a:extLst>
              <a:ext uri="{FF2B5EF4-FFF2-40B4-BE49-F238E27FC236}">
                <a16:creationId xmlns:a16="http://schemas.microsoft.com/office/drawing/2014/main" id="{6F90759E-8CAC-48E4-BE36-07DF265F0BDE}"/>
              </a:ext>
            </a:extLst>
          </p:cNvPr>
          <p:cNvSpPr/>
          <p:nvPr userDrawn="1"/>
        </p:nvSpPr>
        <p:spPr>
          <a:xfrm>
            <a:off x="574040" y="0"/>
            <a:ext cx="76200" cy="401320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842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842 h 10000"/>
              <a:gd name="connsiteX3" fmla="*/ 5000 w 10000"/>
              <a:gd name="connsiteY3" fmla="*/ 10000 h 10000"/>
              <a:gd name="connsiteX4" fmla="*/ 0 w 10000"/>
              <a:gd name="connsiteY4" fmla="*/ 9842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842"/>
                </a:lnTo>
                <a:lnTo>
                  <a:pt x="5000" y="10000"/>
                </a:lnTo>
                <a:lnTo>
                  <a:pt x="0" y="9842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al 6">
            <a:extLst>
              <a:ext uri="{FF2B5EF4-FFF2-40B4-BE49-F238E27FC236}">
                <a16:creationId xmlns:a16="http://schemas.microsoft.com/office/drawing/2014/main" id="{299C13A6-6374-2D12-1F15-7F54C2C1A770}"/>
              </a:ext>
            </a:extLst>
          </p:cNvPr>
          <p:cNvSpPr/>
          <p:nvPr userDrawn="1"/>
        </p:nvSpPr>
        <p:spPr>
          <a:xfrm>
            <a:off x="10007600" y="508000"/>
            <a:ext cx="1346200" cy="1317625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0969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Icon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8676F2-6696-43E5-9EEF-617FDBC9F56C}"/>
              </a:ext>
            </a:extLst>
          </p:cNvPr>
          <p:cNvSpPr/>
          <p:nvPr userDrawn="1"/>
        </p:nvSpPr>
        <p:spPr>
          <a:xfrm flipH="1">
            <a:off x="4462463" y="0"/>
            <a:ext cx="77295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13D1782F-B226-4291-A610-B411B4705D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AE751190-BF06-4133-A61E-96E2E6D81A4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3065343" cy="184666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BA845753-1EA4-4FE6-AF3A-11E0DFB5BD1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bg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AB06C298-0062-46A1-96B2-4BA07A36EEE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38200" y="5490007"/>
            <a:ext cx="544513" cy="520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700"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DB12D44E-B140-47EF-AEB8-208C5B389BE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8200" y="4834861"/>
            <a:ext cx="544513" cy="520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700"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8C4BBC53-9D63-4C81-9C16-B8CE6F62894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38200" y="4179715"/>
            <a:ext cx="544513" cy="520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700"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25" name="Picture Placeholder 1">
            <a:extLst>
              <a:ext uri="{FF2B5EF4-FFF2-40B4-BE49-F238E27FC236}">
                <a16:creationId xmlns:a16="http://schemas.microsoft.com/office/drawing/2014/main" id="{C86BD75B-5239-48E4-AFB9-D5FB5AC5F64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8200" y="3524249"/>
            <a:ext cx="544513" cy="520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700"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B46380CC-0371-4210-AB15-1CD00F5432A2}"/>
              </a:ext>
            </a:extLst>
          </p:cNvPr>
          <p:cNvSpPr>
            <a:spLocks noGrp="1"/>
          </p:cNvSpPr>
          <p:nvPr>
            <p:ph type="body" sz="quarter" idx="8"/>
          </p:nvPr>
        </p:nvSpPr>
        <p:spPr>
          <a:xfrm>
            <a:off x="1471106" y="5457498"/>
            <a:ext cx="2610641" cy="585481"/>
          </a:xfrm>
        </p:spPr>
        <p:txBody>
          <a:bodyPr anchor="ctr">
            <a:spAutoFit/>
          </a:bodyPr>
          <a:lstStyle>
            <a:lvl1pPr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0ECAEAF-31BC-4FD7-B35B-A7373E89425B}"/>
              </a:ext>
            </a:extLst>
          </p:cNvPr>
          <p:cNvSpPr>
            <a:spLocks noGrp="1"/>
          </p:cNvSpPr>
          <p:nvPr>
            <p:ph type="body" sz="quarter" idx="7"/>
          </p:nvPr>
        </p:nvSpPr>
        <p:spPr>
          <a:xfrm>
            <a:off x="1471106" y="4802352"/>
            <a:ext cx="2610641" cy="585481"/>
          </a:xfrm>
        </p:spPr>
        <p:txBody>
          <a:bodyPr anchor="ctr">
            <a:spAutoFit/>
          </a:bodyPr>
          <a:lstStyle>
            <a:lvl1pPr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6AD68A5-5845-4858-9773-8F7ACA79BD4A}"/>
              </a:ext>
            </a:extLst>
          </p:cNvPr>
          <p:cNvSpPr>
            <a:spLocks noGrp="1"/>
          </p:cNvSpPr>
          <p:nvPr>
            <p:ph type="body" sz="quarter" idx="6"/>
          </p:nvPr>
        </p:nvSpPr>
        <p:spPr>
          <a:xfrm>
            <a:off x="1471106" y="4147206"/>
            <a:ext cx="2610641" cy="585481"/>
          </a:xfrm>
        </p:spPr>
        <p:txBody>
          <a:bodyPr anchor="ctr">
            <a:spAutoFit/>
          </a:bodyPr>
          <a:lstStyle>
            <a:lvl1pPr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ADFC4B0-25ED-4D0F-8D80-1564A9725B87}"/>
              </a:ext>
            </a:extLst>
          </p:cNvPr>
          <p:cNvSpPr>
            <a:spLocks noGrp="1"/>
          </p:cNvSpPr>
          <p:nvPr>
            <p:ph type="body" sz="quarter" idx="5"/>
          </p:nvPr>
        </p:nvSpPr>
        <p:spPr>
          <a:xfrm>
            <a:off x="1471106" y="3492060"/>
            <a:ext cx="2610641" cy="585481"/>
          </a:xfrm>
        </p:spPr>
        <p:txBody>
          <a:bodyPr anchor="ctr">
            <a:spAutoFit/>
          </a:bodyPr>
          <a:lstStyle>
            <a:lvl1pPr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077C79A4-6A99-404B-B6F6-DFDEB3A4B9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03788" y="573933"/>
            <a:ext cx="6714172" cy="5441106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buClr>
                <a:srgbClr val="6DAED3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rgbClr val="6DAED3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rgbClr val="6DAED3"/>
              </a:buClr>
              <a:defRPr sz="140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43AB2B7B-CD5F-4048-845F-14FCBC4A8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7496"/>
            <a:ext cx="3259137" cy="878824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CPT Mark Short 2">
            <a:extLst>
              <a:ext uri="{FF2B5EF4-FFF2-40B4-BE49-F238E27FC236}">
                <a16:creationId xmlns:a16="http://schemas.microsoft.com/office/drawing/2014/main" id="{B10FD690-E400-44E5-A51E-0012386030A8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980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3">
          <p15:clr>
            <a:srgbClr val="FBAE40"/>
          </p15:clr>
        </p15:guide>
        <p15:guide id="2" pos="306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Icon - Turquoi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8676F2-6696-43E5-9EEF-617FDBC9F56C}"/>
              </a:ext>
            </a:extLst>
          </p:cNvPr>
          <p:cNvSpPr/>
          <p:nvPr userDrawn="1"/>
        </p:nvSpPr>
        <p:spPr>
          <a:xfrm flipH="1">
            <a:off x="4462463" y="0"/>
            <a:ext cx="77295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13D1782F-B226-4291-A610-B411B4705D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AE751190-BF06-4133-A61E-96E2E6D81A4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3065343" cy="184666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BA845753-1EA4-4FE6-AF3A-11E0DFB5BD1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accent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AB06C298-0062-46A1-96B2-4BA07A36EEE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38200" y="5490007"/>
            <a:ext cx="544513" cy="520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700"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DB12D44E-B140-47EF-AEB8-208C5B389BE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8200" y="4834861"/>
            <a:ext cx="544513" cy="520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700"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8C4BBC53-9D63-4C81-9C16-B8CE6F62894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38200" y="4179715"/>
            <a:ext cx="544513" cy="520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700"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25" name="Picture Placeholder 1">
            <a:extLst>
              <a:ext uri="{FF2B5EF4-FFF2-40B4-BE49-F238E27FC236}">
                <a16:creationId xmlns:a16="http://schemas.microsoft.com/office/drawing/2014/main" id="{C86BD75B-5239-48E4-AFB9-D5FB5AC5F64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8200" y="3524249"/>
            <a:ext cx="544513" cy="520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700"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B46380CC-0371-4210-AB15-1CD00F5432A2}"/>
              </a:ext>
            </a:extLst>
          </p:cNvPr>
          <p:cNvSpPr>
            <a:spLocks noGrp="1"/>
          </p:cNvSpPr>
          <p:nvPr>
            <p:ph type="body" sz="quarter" idx="8"/>
          </p:nvPr>
        </p:nvSpPr>
        <p:spPr>
          <a:xfrm>
            <a:off x="1471106" y="5457498"/>
            <a:ext cx="2610641" cy="585481"/>
          </a:xfrm>
        </p:spPr>
        <p:txBody>
          <a:bodyPr anchor="ctr">
            <a:spAutoFit/>
          </a:bodyPr>
          <a:lstStyle>
            <a:lvl1pPr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0ECAEAF-31BC-4FD7-B35B-A7373E89425B}"/>
              </a:ext>
            </a:extLst>
          </p:cNvPr>
          <p:cNvSpPr>
            <a:spLocks noGrp="1"/>
          </p:cNvSpPr>
          <p:nvPr>
            <p:ph type="body" sz="quarter" idx="7"/>
          </p:nvPr>
        </p:nvSpPr>
        <p:spPr>
          <a:xfrm>
            <a:off x="1471106" y="4802352"/>
            <a:ext cx="2610641" cy="585481"/>
          </a:xfrm>
        </p:spPr>
        <p:txBody>
          <a:bodyPr anchor="ctr">
            <a:spAutoFit/>
          </a:bodyPr>
          <a:lstStyle>
            <a:lvl1pPr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6AD68A5-5845-4858-9773-8F7ACA79BD4A}"/>
              </a:ext>
            </a:extLst>
          </p:cNvPr>
          <p:cNvSpPr>
            <a:spLocks noGrp="1"/>
          </p:cNvSpPr>
          <p:nvPr>
            <p:ph type="body" sz="quarter" idx="6"/>
          </p:nvPr>
        </p:nvSpPr>
        <p:spPr>
          <a:xfrm>
            <a:off x="1471106" y="4147206"/>
            <a:ext cx="2610641" cy="585481"/>
          </a:xfrm>
        </p:spPr>
        <p:txBody>
          <a:bodyPr anchor="ctr">
            <a:spAutoFit/>
          </a:bodyPr>
          <a:lstStyle>
            <a:lvl1pPr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ADFC4B0-25ED-4D0F-8D80-1564A9725B87}"/>
              </a:ext>
            </a:extLst>
          </p:cNvPr>
          <p:cNvSpPr>
            <a:spLocks noGrp="1"/>
          </p:cNvSpPr>
          <p:nvPr>
            <p:ph type="body" sz="quarter" idx="5"/>
          </p:nvPr>
        </p:nvSpPr>
        <p:spPr>
          <a:xfrm>
            <a:off x="1471106" y="3492060"/>
            <a:ext cx="2610641" cy="585481"/>
          </a:xfrm>
        </p:spPr>
        <p:txBody>
          <a:bodyPr anchor="ctr">
            <a:spAutoFit/>
          </a:bodyPr>
          <a:lstStyle>
            <a:lvl1pPr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077C79A4-6A99-404B-B6F6-DFDEB3A4B9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03788" y="573933"/>
            <a:ext cx="6714172" cy="5441106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buClr>
                <a:srgbClr val="6DAED3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rgbClr val="6DAED3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rgbClr val="6DAED3"/>
              </a:buClr>
              <a:defRPr sz="140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43AB2B7B-CD5F-4048-845F-14FCBC4A8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7496"/>
            <a:ext cx="3259137" cy="878824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CPT Mark Short 2">
            <a:extLst>
              <a:ext uri="{FF2B5EF4-FFF2-40B4-BE49-F238E27FC236}">
                <a16:creationId xmlns:a16="http://schemas.microsoft.com/office/drawing/2014/main" id="{1B33740C-90A8-42FD-BF97-A0F97FE31F36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756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3">
          <p15:clr>
            <a:srgbClr val="FBAE40"/>
          </p15:clr>
        </p15:guide>
        <p15:guide id="2" pos="306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Icon -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8676F2-6696-43E5-9EEF-617FDBC9F56C}"/>
              </a:ext>
            </a:extLst>
          </p:cNvPr>
          <p:cNvSpPr/>
          <p:nvPr userDrawn="1"/>
        </p:nvSpPr>
        <p:spPr>
          <a:xfrm flipH="1">
            <a:off x="4462463" y="0"/>
            <a:ext cx="77295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13D1782F-B226-4291-A610-B411B4705D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AE751190-BF06-4133-A61E-96E2E6D81A4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3065343" cy="184666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BA845753-1EA4-4FE6-AF3A-11E0DFB5BD1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accent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AB06C298-0062-46A1-96B2-4BA07A36EEE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38200" y="5490007"/>
            <a:ext cx="544513" cy="520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700"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DB12D44E-B140-47EF-AEB8-208C5B389BE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8200" y="4834861"/>
            <a:ext cx="544513" cy="520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700"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8C4BBC53-9D63-4C81-9C16-B8CE6F62894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38200" y="4179715"/>
            <a:ext cx="544513" cy="520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700"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25" name="Picture Placeholder 1">
            <a:extLst>
              <a:ext uri="{FF2B5EF4-FFF2-40B4-BE49-F238E27FC236}">
                <a16:creationId xmlns:a16="http://schemas.microsoft.com/office/drawing/2014/main" id="{C86BD75B-5239-48E4-AFB9-D5FB5AC5F64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8200" y="3524249"/>
            <a:ext cx="544513" cy="520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700"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B46380CC-0371-4210-AB15-1CD00F5432A2}"/>
              </a:ext>
            </a:extLst>
          </p:cNvPr>
          <p:cNvSpPr>
            <a:spLocks noGrp="1"/>
          </p:cNvSpPr>
          <p:nvPr>
            <p:ph type="body" sz="quarter" idx="8"/>
          </p:nvPr>
        </p:nvSpPr>
        <p:spPr>
          <a:xfrm>
            <a:off x="1471106" y="5457498"/>
            <a:ext cx="2610641" cy="585481"/>
          </a:xfrm>
        </p:spPr>
        <p:txBody>
          <a:bodyPr anchor="ctr">
            <a:spAutoFit/>
          </a:bodyPr>
          <a:lstStyle>
            <a:lvl1pPr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0ECAEAF-31BC-4FD7-B35B-A7373E89425B}"/>
              </a:ext>
            </a:extLst>
          </p:cNvPr>
          <p:cNvSpPr>
            <a:spLocks noGrp="1"/>
          </p:cNvSpPr>
          <p:nvPr>
            <p:ph type="body" sz="quarter" idx="7"/>
          </p:nvPr>
        </p:nvSpPr>
        <p:spPr>
          <a:xfrm>
            <a:off x="1471106" y="4802352"/>
            <a:ext cx="2610641" cy="585481"/>
          </a:xfrm>
        </p:spPr>
        <p:txBody>
          <a:bodyPr anchor="ctr">
            <a:spAutoFit/>
          </a:bodyPr>
          <a:lstStyle>
            <a:lvl1pPr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6AD68A5-5845-4858-9773-8F7ACA79BD4A}"/>
              </a:ext>
            </a:extLst>
          </p:cNvPr>
          <p:cNvSpPr>
            <a:spLocks noGrp="1"/>
          </p:cNvSpPr>
          <p:nvPr>
            <p:ph type="body" sz="quarter" idx="6"/>
          </p:nvPr>
        </p:nvSpPr>
        <p:spPr>
          <a:xfrm>
            <a:off x="1471106" y="4147206"/>
            <a:ext cx="2610641" cy="585481"/>
          </a:xfrm>
        </p:spPr>
        <p:txBody>
          <a:bodyPr anchor="ctr">
            <a:spAutoFit/>
          </a:bodyPr>
          <a:lstStyle>
            <a:lvl1pPr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ADFC4B0-25ED-4D0F-8D80-1564A9725B87}"/>
              </a:ext>
            </a:extLst>
          </p:cNvPr>
          <p:cNvSpPr>
            <a:spLocks noGrp="1"/>
          </p:cNvSpPr>
          <p:nvPr>
            <p:ph type="body" sz="quarter" idx="5"/>
          </p:nvPr>
        </p:nvSpPr>
        <p:spPr>
          <a:xfrm>
            <a:off x="1471106" y="3492060"/>
            <a:ext cx="2610641" cy="585481"/>
          </a:xfrm>
        </p:spPr>
        <p:txBody>
          <a:bodyPr anchor="ctr">
            <a:spAutoFit/>
          </a:bodyPr>
          <a:lstStyle>
            <a:lvl1pPr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077C79A4-6A99-404B-B6F6-DFDEB3A4B9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03788" y="573933"/>
            <a:ext cx="6714172" cy="5441106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buClr>
                <a:srgbClr val="6DAED3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rgbClr val="6DAED3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rgbClr val="6DAED3"/>
              </a:buClr>
              <a:defRPr sz="140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43AB2B7B-CD5F-4048-845F-14FCBC4A8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7496"/>
            <a:ext cx="3259137" cy="878824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CPT Mark Short 2">
            <a:extLst>
              <a:ext uri="{FF2B5EF4-FFF2-40B4-BE49-F238E27FC236}">
                <a16:creationId xmlns:a16="http://schemas.microsoft.com/office/drawing/2014/main" id="{A2C98863-9C26-4438-A0E9-E2AE229D57BA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470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3">
          <p15:clr>
            <a:srgbClr val="FBAE40"/>
          </p15:clr>
        </p15:guide>
        <p15:guide id="2" pos="306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Icon - San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8676F2-6696-43E5-9EEF-617FDBC9F56C}"/>
              </a:ext>
            </a:extLst>
          </p:cNvPr>
          <p:cNvSpPr/>
          <p:nvPr userDrawn="1"/>
        </p:nvSpPr>
        <p:spPr>
          <a:xfrm flipH="1">
            <a:off x="4462463" y="0"/>
            <a:ext cx="77295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13D1782F-B226-4291-A610-B411B4705D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AE751190-BF06-4133-A61E-96E2E6D81A4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3065343" cy="184666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BA845753-1EA4-4FE6-AF3A-11E0DFB5BD1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accent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AB06C298-0062-46A1-96B2-4BA07A36EEE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38200" y="5490007"/>
            <a:ext cx="544513" cy="520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700"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DB12D44E-B140-47EF-AEB8-208C5B389BE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8200" y="4834861"/>
            <a:ext cx="544513" cy="520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700"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8C4BBC53-9D63-4C81-9C16-B8CE6F62894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38200" y="4179715"/>
            <a:ext cx="544513" cy="520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700"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25" name="Picture Placeholder 1">
            <a:extLst>
              <a:ext uri="{FF2B5EF4-FFF2-40B4-BE49-F238E27FC236}">
                <a16:creationId xmlns:a16="http://schemas.microsoft.com/office/drawing/2014/main" id="{C86BD75B-5239-48E4-AFB9-D5FB5AC5F64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8200" y="3524249"/>
            <a:ext cx="544513" cy="520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700"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B46380CC-0371-4210-AB15-1CD00F5432A2}"/>
              </a:ext>
            </a:extLst>
          </p:cNvPr>
          <p:cNvSpPr>
            <a:spLocks noGrp="1"/>
          </p:cNvSpPr>
          <p:nvPr>
            <p:ph type="body" sz="quarter" idx="8"/>
          </p:nvPr>
        </p:nvSpPr>
        <p:spPr>
          <a:xfrm>
            <a:off x="1471106" y="5457498"/>
            <a:ext cx="2610641" cy="585481"/>
          </a:xfrm>
        </p:spPr>
        <p:txBody>
          <a:bodyPr anchor="ctr">
            <a:spAutoFit/>
          </a:bodyPr>
          <a:lstStyle>
            <a:lvl1pPr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0ECAEAF-31BC-4FD7-B35B-A7373E89425B}"/>
              </a:ext>
            </a:extLst>
          </p:cNvPr>
          <p:cNvSpPr>
            <a:spLocks noGrp="1"/>
          </p:cNvSpPr>
          <p:nvPr>
            <p:ph type="body" sz="quarter" idx="7"/>
          </p:nvPr>
        </p:nvSpPr>
        <p:spPr>
          <a:xfrm>
            <a:off x="1471106" y="4802352"/>
            <a:ext cx="2610641" cy="585481"/>
          </a:xfrm>
        </p:spPr>
        <p:txBody>
          <a:bodyPr anchor="ctr">
            <a:spAutoFit/>
          </a:bodyPr>
          <a:lstStyle>
            <a:lvl1pPr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6AD68A5-5845-4858-9773-8F7ACA79BD4A}"/>
              </a:ext>
            </a:extLst>
          </p:cNvPr>
          <p:cNvSpPr>
            <a:spLocks noGrp="1"/>
          </p:cNvSpPr>
          <p:nvPr>
            <p:ph type="body" sz="quarter" idx="6"/>
          </p:nvPr>
        </p:nvSpPr>
        <p:spPr>
          <a:xfrm>
            <a:off x="1471106" y="4147206"/>
            <a:ext cx="2610641" cy="585481"/>
          </a:xfrm>
        </p:spPr>
        <p:txBody>
          <a:bodyPr anchor="ctr">
            <a:spAutoFit/>
          </a:bodyPr>
          <a:lstStyle>
            <a:lvl1pPr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ADFC4B0-25ED-4D0F-8D80-1564A9725B87}"/>
              </a:ext>
            </a:extLst>
          </p:cNvPr>
          <p:cNvSpPr>
            <a:spLocks noGrp="1"/>
          </p:cNvSpPr>
          <p:nvPr>
            <p:ph type="body" sz="quarter" idx="5"/>
          </p:nvPr>
        </p:nvSpPr>
        <p:spPr>
          <a:xfrm>
            <a:off x="1471106" y="3492060"/>
            <a:ext cx="2610641" cy="585481"/>
          </a:xfrm>
        </p:spPr>
        <p:txBody>
          <a:bodyPr anchor="ctr">
            <a:spAutoFit/>
          </a:bodyPr>
          <a:lstStyle>
            <a:lvl1pPr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077C79A4-6A99-404B-B6F6-DFDEB3A4B9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03788" y="573933"/>
            <a:ext cx="6714172" cy="5441106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buClr>
                <a:srgbClr val="6DAED3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rgbClr val="6DAED3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rgbClr val="6DAED3"/>
              </a:buClr>
              <a:defRPr sz="140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43AB2B7B-CD5F-4048-845F-14FCBC4A8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7496"/>
            <a:ext cx="3259137" cy="878824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CPT Mark Short 2">
            <a:extLst>
              <a:ext uri="{FF2B5EF4-FFF2-40B4-BE49-F238E27FC236}">
                <a16:creationId xmlns:a16="http://schemas.microsoft.com/office/drawing/2014/main" id="{A2C98863-9C26-4438-A0E9-E2AE229D57BA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94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3">
          <p15:clr>
            <a:srgbClr val="FBAE40"/>
          </p15:clr>
        </p15:guide>
        <p15:guide id="2" pos="306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Icon - Grey">
    <p:bg>
      <p:bgPr>
        <a:solidFill>
          <a:srgbClr val="D9D8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8676F2-6696-43E5-9EEF-617FDBC9F56C}"/>
              </a:ext>
            </a:extLst>
          </p:cNvPr>
          <p:cNvSpPr/>
          <p:nvPr userDrawn="1"/>
        </p:nvSpPr>
        <p:spPr>
          <a:xfrm flipH="1">
            <a:off x="4462463" y="0"/>
            <a:ext cx="77295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Logo">
            <a:extLst>
              <a:ext uri="{FF2B5EF4-FFF2-40B4-BE49-F238E27FC236}">
                <a16:creationId xmlns:a16="http://schemas.microsoft.com/office/drawing/2014/main" id="{13D1782F-B226-4291-A610-B411B4705D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AE751190-BF06-4133-A61E-96E2E6D81A4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3065343" cy="184666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BA845753-1EA4-4FE6-AF3A-11E0DFB5BD1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accent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AB06C298-0062-46A1-96B2-4BA07A36EEE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38200" y="5490007"/>
            <a:ext cx="544513" cy="520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700"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DB12D44E-B140-47EF-AEB8-208C5B389BE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8200" y="4834861"/>
            <a:ext cx="544513" cy="520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700"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8C4BBC53-9D63-4C81-9C16-B8CE6F62894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38200" y="4179715"/>
            <a:ext cx="544513" cy="520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700"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25" name="Picture Placeholder 1">
            <a:extLst>
              <a:ext uri="{FF2B5EF4-FFF2-40B4-BE49-F238E27FC236}">
                <a16:creationId xmlns:a16="http://schemas.microsoft.com/office/drawing/2014/main" id="{C86BD75B-5239-48E4-AFB9-D5FB5AC5F64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8200" y="3524249"/>
            <a:ext cx="544513" cy="520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700"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B46380CC-0371-4210-AB15-1CD00F5432A2}"/>
              </a:ext>
            </a:extLst>
          </p:cNvPr>
          <p:cNvSpPr>
            <a:spLocks noGrp="1"/>
          </p:cNvSpPr>
          <p:nvPr>
            <p:ph type="body" sz="quarter" idx="8"/>
          </p:nvPr>
        </p:nvSpPr>
        <p:spPr>
          <a:xfrm>
            <a:off x="1471106" y="5457498"/>
            <a:ext cx="2610641" cy="585481"/>
          </a:xfrm>
        </p:spPr>
        <p:txBody>
          <a:bodyPr anchor="ctr">
            <a:spAutoFit/>
          </a:bodyPr>
          <a:lstStyle>
            <a:lvl1pPr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0ECAEAF-31BC-4FD7-B35B-A7373E89425B}"/>
              </a:ext>
            </a:extLst>
          </p:cNvPr>
          <p:cNvSpPr>
            <a:spLocks noGrp="1"/>
          </p:cNvSpPr>
          <p:nvPr>
            <p:ph type="body" sz="quarter" idx="7"/>
          </p:nvPr>
        </p:nvSpPr>
        <p:spPr>
          <a:xfrm>
            <a:off x="1471106" y="4802352"/>
            <a:ext cx="2610641" cy="585481"/>
          </a:xfrm>
        </p:spPr>
        <p:txBody>
          <a:bodyPr anchor="ctr">
            <a:spAutoFit/>
          </a:bodyPr>
          <a:lstStyle>
            <a:lvl1pPr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6AD68A5-5845-4858-9773-8F7ACA79BD4A}"/>
              </a:ext>
            </a:extLst>
          </p:cNvPr>
          <p:cNvSpPr>
            <a:spLocks noGrp="1"/>
          </p:cNvSpPr>
          <p:nvPr>
            <p:ph type="body" sz="quarter" idx="6"/>
          </p:nvPr>
        </p:nvSpPr>
        <p:spPr>
          <a:xfrm>
            <a:off x="1471106" y="4147206"/>
            <a:ext cx="2610641" cy="585481"/>
          </a:xfrm>
        </p:spPr>
        <p:txBody>
          <a:bodyPr anchor="ctr">
            <a:spAutoFit/>
          </a:bodyPr>
          <a:lstStyle>
            <a:lvl1pPr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ADFC4B0-25ED-4D0F-8D80-1564A9725B87}"/>
              </a:ext>
            </a:extLst>
          </p:cNvPr>
          <p:cNvSpPr>
            <a:spLocks noGrp="1"/>
          </p:cNvSpPr>
          <p:nvPr>
            <p:ph type="body" sz="quarter" idx="5"/>
          </p:nvPr>
        </p:nvSpPr>
        <p:spPr>
          <a:xfrm>
            <a:off x="1471106" y="3492060"/>
            <a:ext cx="2610641" cy="585481"/>
          </a:xfrm>
        </p:spPr>
        <p:txBody>
          <a:bodyPr anchor="ctr">
            <a:spAutoFit/>
          </a:bodyPr>
          <a:lstStyle>
            <a:lvl1pPr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077C79A4-6A99-404B-B6F6-DFDEB3A4B9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03788" y="573933"/>
            <a:ext cx="6714172" cy="5441106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buClr>
                <a:srgbClr val="6DAED3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rgbClr val="6DAED3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rgbClr val="6DAED3"/>
              </a:buClr>
              <a:defRPr sz="140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43AB2B7B-CD5F-4048-845F-14FCBC4A8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7496"/>
            <a:ext cx="3259137" cy="878824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CPT Mark Short 2">
            <a:extLst>
              <a:ext uri="{FF2B5EF4-FFF2-40B4-BE49-F238E27FC236}">
                <a16:creationId xmlns:a16="http://schemas.microsoft.com/office/drawing/2014/main" id="{3B40FA2A-7EDE-4293-8B9B-73A68B887330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503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3">
          <p15:clr>
            <a:srgbClr val="FBAE40"/>
          </p15:clr>
        </p15:guide>
        <p15:guide id="2" pos="306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47530DEB-9ECC-499D-867F-8843F54C53C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A5752BE5-35B7-4292-85D3-D5C427D4650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ADF47CE3-CD54-4DDB-8AF9-860DF798251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24613" y="1590437"/>
            <a:ext cx="5219700" cy="4424601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r>
              <a:rPr lang="en-GB" dirty="0"/>
              <a:t>Click on the icon to insert picture or select the placeholder and insert an image from the Canto add-in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E876725-7356-4E74-ADF8-435B2CA58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9788" y="1591199"/>
            <a:ext cx="5220000" cy="442383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2C8BA766-E348-4F9C-85AF-FCF258F6E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9200"/>
            <a:ext cx="10831750" cy="964986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CPT Mark Short 2">
            <a:extLst>
              <a:ext uri="{FF2B5EF4-FFF2-40B4-BE49-F238E27FC236}">
                <a16:creationId xmlns:a16="http://schemas.microsoft.com/office/drawing/2014/main" id="{6A28A4D5-6612-4E50-9AAB-7EB42795A682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238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13">
          <p15:clr>
            <a:srgbClr val="FBAE40"/>
          </p15:clr>
        </p15:guide>
        <p15:guide id="2" pos="397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47530DEB-9ECC-499D-867F-8843F54C53C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A5752BE5-35B7-4292-85D3-D5C427D4650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ADF47CE3-CD54-4DDB-8AF9-860DF798251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24613" y="1590437"/>
            <a:ext cx="5219700" cy="4424601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the icon to insert picture or select the placeholder and insert an image from the Canto add-in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E876725-7356-4E74-ADF8-435B2CA58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9788" y="1591199"/>
            <a:ext cx="5220000" cy="4423839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2C8BA766-E348-4F9C-85AF-FCF258F6E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9200"/>
            <a:ext cx="10831750" cy="964986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A60C02F6-17FF-4A86-9E2D-E0DDB03507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12" name="CPT Mark Short 2">
            <a:extLst>
              <a:ext uri="{FF2B5EF4-FFF2-40B4-BE49-F238E27FC236}">
                <a16:creationId xmlns:a16="http://schemas.microsoft.com/office/drawing/2014/main" id="{844C66A5-D4FE-49BF-84E6-0CB9AE6412A5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794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13">
          <p15:clr>
            <a:srgbClr val="FBAE40"/>
          </p15:clr>
        </p15:guide>
        <p15:guide id="2" pos="397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780AB3C-BE12-40DD-B4A8-B79E5A2E710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C121E11-883A-42FD-ACD0-010384BA4E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A55FC16E-3CE2-4BDB-8B57-455FEE026A0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289963" y="1590437"/>
            <a:ext cx="3348000" cy="4424601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r>
              <a:rPr lang="en-GB" dirty="0"/>
              <a:t>Click on the icon to insert picture or select the placeholder and insert an image from the Canto add-in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90C9A66A-3256-4782-9D3B-D5F453730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0" y="1591199"/>
            <a:ext cx="3348000" cy="442383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B672B3C-76FC-41F4-BEBF-F0FCAAEE2929}"/>
              </a:ext>
            </a:extLst>
          </p:cNvPr>
          <p:cNvSpPr>
            <a:spLocks noGrp="1"/>
          </p:cNvSpPr>
          <p:nvPr>
            <p:ph sz="quarter" idx="5"/>
          </p:nvPr>
        </p:nvSpPr>
        <p:spPr>
          <a:xfrm>
            <a:off x="4564200" y="1591199"/>
            <a:ext cx="3348000" cy="442383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9B097E78-DF87-458E-B681-C255CA2D9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9200"/>
            <a:ext cx="10831750" cy="964986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CPT Mark Short 2">
            <a:extLst>
              <a:ext uri="{FF2B5EF4-FFF2-40B4-BE49-F238E27FC236}">
                <a16:creationId xmlns:a16="http://schemas.microsoft.com/office/drawing/2014/main" id="{C6A1D706-4633-4AC8-B19D-03DA959A81E6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926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61">
          <p15:clr>
            <a:srgbClr val="FBAE40"/>
          </p15:clr>
        </p15:guide>
        <p15:guide id="2" pos="2811">
          <p15:clr>
            <a:srgbClr val="FBAE40"/>
          </p15:clr>
        </p15:guide>
        <p15:guide id="3" pos="4858">
          <p15:clr>
            <a:srgbClr val="FBAE40"/>
          </p15:clr>
        </p15:guide>
        <p15:guide id="4" pos="5115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780AB3C-BE12-40DD-B4A8-B79E5A2E710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C121E11-883A-42FD-ACD0-010384BA4E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A55FC16E-3CE2-4BDB-8B57-455FEE026A0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289963" y="1590437"/>
            <a:ext cx="3348000" cy="4424601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the icon to insert picture or select the placeholder and insert an image from the Canto add-in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B672B3C-76FC-41F4-BEBF-F0FCAAEE2929}"/>
              </a:ext>
            </a:extLst>
          </p:cNvPr>
          <p:cNvSpPr>
            <a:spLocks noGrp="1"/>
          </p:cNvSpPr>
          <p:nvPr>
            <p:ph sz="quarter" idx="5"/>
          </p:nvPr>
        </p:nvSpPr>
        <p:spPr>
          <a:xfrm>
            <a:off x="4564200" y="1591199"/>
            <a:ext cx="3348000" cy="4423839"/>
          </a:xfrm>
          <a:noFill/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90C9A66A-3256-4782-9D3B-D5F453730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0" y="1591199"/>
            <a:ext cx="3348000" cy="4423839"/>
          </a:xfrm>
          <a:noFill/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9B097E78-DF87-458E-B681-C255CA2D9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9200"/>
            <a:ext cx="10831750" cy="964986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A2596CA3-7A87-4093-81AE-8135BD7DA3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13" name="CPT Mark Short 2">
            <a:extLst>
              <a:ext uri="{FF2B5EF4-FFF2-40B4-BE49-F238E27FC236}">
                <a16:creationId xmlns:a16="http://schemas.microsoft.com/office/drawing/2014/main" id="{29E2ED85-44EF-4B61-BD33-F43E5E403833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384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61">
          <p15:clr>
            <a:srgbClr val="FBAE40"/>
          </p15:clr>
        </p15:guide>
        <p15:guide id="2" pos="2811">
          <p15:clr>
            <a:srgbClr val="FBAE40"/>
          </p15:clr>
        </p15:guide>
        <p15:guide id="3" pos="4858">
          <p15:clr>
            <a:srgbClr val="FBAE40"/>
          </p15:clr>
        </p15:guide>
        <p15:guide id="4" pos="5115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Left Imag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BBDFDFF4-D3AF-4F66-A7B4-076A7737A1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61C921D-9FBF-4873-8C45-A0EAAD706B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6F33D5C2-6B8A-4BB7-9826-D7484CCFE04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8200" y="1591199"/>
            <a:ext cx="3348000" cy="442449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r>
              <a:rPr lang="en-GB" dirty="0"/>
              <a:t>Click on the icon to insert picture or select the placeholder and insert an image from the Canto add-in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077C79A4-6A99-404B-B6F6-DFDEB3A4B9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64199" y="1591307"/>
            <a:ext cx="7074001" cy="442373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44303051-A8FF-46A3-BEB6-2C3156482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9200"/>
            <a:ext cx="10831750" cy="964986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CPT Mark Short 2">
            <a:extLst>
              <a:ext uri="{FF2B5EF4-FFF2-40B4-BE49-F238E27FC236}">
                <a16:creationId xmlns:a16="http://schemas.microsoft.com/office/drawing/2014/main" id="{7EEF2846-DDC7-4FD5-8E13-CB2EE2C9A213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101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61">
          <p15:clr>
            <a:srgbClr val="FBAE40"/>
          </p15:clr>
        </p15:guide>
        <p15:guide id="2" pos="281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Turquoi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Data Design">
            <a:extLst>
              <a:ext uri="{FF2B5EF4-FFF2-40B4-BE49-F238E27FC236}">
                <a16:creationId xmlns:a16="http://schemas.microsoft.com/office/drawing/2014/main" id="{07A8DD11-A103-40E6-8262-1121203C4E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">
            <a:extLst>
              <a:ext uri="{FF2B5EF4-FFF2-40B4-BE49-F238E27FC236}">
                <a16:creationId xmlns:a16="http://schemas.microsoft.com/office/drawing/2014/main" id="{94DBA2E6-22A7-4651-9E57-13FAFDF79D59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838200" y="2832501"/>
            <a:ext cx="7347613" cy="648512"/>
          </a:xfrm>
          <a:prstGeom prst="rect">
            <a:avLst/>
          </a:prstGeom>
        </p:spPr>
        <p:txBody>
          <a:bodyPr wrap="square" lIns="72000" tIns="46800" rIns="72000" bIns="4680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cap="none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80000"/>
              </a:lnSpc>
              <a:spcBef>
                <a:spcPts val="3600"/>
              </a:spcBef>
              <a:buFont typeface="Arial" panose="020B0604020202020204" pitchFamily="34" charset="0"/>
              <a:buNone/>
              <a:defRPr lang="en-US" sz="2200" kern="1200" dirty="0" smtClean="0">
                <a:solidFill>
                  <a:schemeClr val="bg1"/>
                </a:solidFill>
                <a:latin typeface="+mn-lt"/>
                <a:ea typeface="+mn-ea"/>
                <a:cs typeface="Segoe UI Semibold" panose="020B0702040204020203" pitchFamily="34" charset="0"/>
              </a:defRPr>
            </a:lvl2pPr>
          </a:lstStyle>
          <a:p>
            <a:pPr lvl="0"/>
            <a:r>
              <a:rPr lang="en-US" dirty="0"/>
              <a:t>Click to insert the quote text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C6D30A8C-B1D5-40FF-9B6F-23D0DE4EAE84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838200" y="4973643"/>
            <a:ext cx="7347613" cy="430213"/>
          </a:xfrm>
          <a:prstGeom prst="rect">
            <a:avLst/>
          </a:prstGeom>
        </p:spPr>
        <p:txBody>
          <a:bodyPr lIns="72000"/>
          <a:lstStyle>
            <a:lvl1pPr>
              <a:defRPr>
                <a:solidFill>
                  <a:schemeClr val="accent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 dirty="0"/>
              <a:t>Move up and down as needed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5EFB205-3B00-497A-9AB3-E882898E475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AC83F66-8E2E-48B4-AB05-E55F37843B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1" name="Speech Placeholder">
            <a:extLst>
              <a:ext uri="{FF2B5EF4-FFF2-40B4-BE49-F238E27FC236}">
                <a16:creationId xmlns:a16="http://schemas.microsoft.com/office/drawing/2014/main" id="{A0F6DD71-16C9-4A4C-AF9E-2AEA80524B1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800" y="2030163"/>
            <a:ext cx="756000" cy="597600"/>
          </a:xfrm>
          <a:custGeom>
            <a:avLst/>
            <a:gdLst>
              <a:gd name="connsiteX0" fmla="*/ 441134 w 755842"/>
              <a:gd name="connsiteY0" fmla="*/ 598021 h 598021"/>
              <a:gd name="connsiteX1" fmla="*/ 755843 w 755842"/>
              <a:gd name="connsiteY1" fmla="*/ 598021 h 598021"/>
              <a:gd name="connsiteX2" fmla="*/ 755843 w 755842"/>
              <a:gd name="connsiteY2" fmla="*/ 318227 h 598021"/>
              <a:gd name="connsiteX3" fmla="*/ 578384 w 755842"/>
              <a:gd name="connsiteY3" fmla="*/ 318227 h 598021"/>
              <a:gd name="connsiteX4" fmla="*/ 595782 w 755842"/>
              <a:gd name="connsiteY4" fmla="*/ 229831 h 598021"/>
              <a:gd name="connsiteX5" fmla="*/ 751590 w 755842"/>
              <a:gd name="connsiteY5" fmla="*/ 110688 h 598021"/>
              <a:gd name="connsiteX6" fmla="*/ 751590 w 755842"/>
              <a:gd name="connsiteY6" fmla="*/ 0 h 598021"/>
              <a:gd name="connsiteX7" fmla="*/ 521551 w 755842"/>
              <a:gd name="connsiteY7" fmla="*/ 119527 h 598021"/>
              <a:gd name="connsiteX8" fmla="*/ 441134 w 755842"/>
              <a:gd name="connsiteY8" fmla="*/ 373187 h 598021"/>
              <a:gd name="connsiteX9" fmla="*/ 441134 w 755842"/>
              <a:gd name="connsiteY9" fmla="*/ 598021 h 598021"/>
              <a:gd name="connsiteX10" fmla="*/ 387 w 755842"/>
              <a:gd name="connsiteY10" fmla="*/ 598021 h 598021"/>
              <a:gd name="connsiteX11" fmla="*/ 315096 w 755842"/>
              <a:gd name="connsiteY11" fmla="*/ 598021 h 598021"/>
              <a:gd name="connsiteX12" fmla="*/ 315096 w 755842"/>
              <a:gd name="connsiteY12" fmla="*/ 318227 h 598021"/>
              <a:gd name="connsiteX13" fmla="*/ 137250 w 755842"/>
              <a:gd name="connsiteY13" fmla="*/ 318227 h 598021"/>
              <a:gd name="connsiteX14" fmla="*/ 154648 w 755842"/>
              <a:gd name="connsiteY14" fmla="*/ 229831 h 598021"/>
              <a:gd name="connsiteX15" fmla="*/ 310456 w 755842"/>
              <a:gd name="connsiteY15" fmla="*/ 110688 h 598021"/>
              <a:gd name="connsiteX16" fmla="*/ 310456 w 755842"/>
              <a:gd name="connsiteY16" fmla="*/ 0 h 598021"/>
              <a:gd name="connsiteX17" fmla="*/ 80417 w 755842"/>
              <a:gd name="connsiteY17" fmla="*/ 119527 h 598021"/>
              <a:gd name="connsiteX18" fmla="*/ 0 w 755842"/>
              <a:gd name="connsiteY18" fmla="*/ 373187 h 598021"/>
              <a:gd name="connsiteX19" fmla="*/ 0 w 755842"/>
              <a:gd name="connsiteY19" fmla="*/ 598021 h 59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55842" h="598021">
                <a:moveTo>
                  <a:pt x="441134" y="598021"/>
                </a:moveTo>
                <a:lnTo>
                  <a:pt x="755843" y="598021"/>
                </a:lnTo>
                <a:lnTo>
                  <a:pt x="755843" y="318227"/>
                </a:lnTo>
                <a:lnTo>
                  <a:pt x="578384" y="318227"/>
                </a:lnTo>
                <a:cubicBezTo>
                  <a:pt x="575678" y="290555"/>
                  <a:pt x="581477" y="261346"/>
                  <a:pt x="595782" y="229831"/>
                </a:cubicBezTo>
                <a:cubicBezTo>
                  <a:pt x="621685" y="171797"/>
                  <a:pt x="673493" y="131826"/>
                  <a:pt x="751590" y="110688"/>
                </a:cubicBezTo>
                <a:lnTo>
                  <a:pt x="751590" y="0"/>
                </a:lnTo>
                <a:cubicBezTo>
                  <a:pt x="651842" y="19217"/>
                  <a:pt x="575291" y="59187"/>
                  <a:pt x="521551" y="119527"/>
                </a:cubicBezTo>
                <a:cubicBezTo>
                  <a:pt x="467811" y="180252"/>
                  <a:pt x="441134" y="264805"/>
                  <a:pt x="441134" y="373187"/>
                </a:cubicBezTo>
                <a:lnTo>
                  <a:pt x="441134" y="598021"/>
                </a:lnTo>
                <a:close/>
                <a:moveTo>
                  <a:pt x="387" y="598021"/>
                </a:moveTo>
                <a:lnTo>
                  <a:pt x="315096" y="598021"/>
                </a:lnTo>
                <a:lnTo>
                  <a:pt x="315096" y="318227"/>
                </a:lnTo>
                <a:lnTo>
                  <a:pt x="137250" y="318227"/>
                </a:lnTo>
                <a:cubicBezTo>
                  <a:pt x="134544" y="290555"/>
                  <a:pt x="140343" y="261346"/>
                  <a:pt x="154648" y="229831"/>
                </a:cubicBezTo>
                <a:cubicBezTo>
                  <a:pt x="180552" y="171797"/>
                  <a:pt x="232359" y="131826"/>
                  <a:pt x="310456" y="110688"/>
                </a:cubicBezTo>
                <a:lnTo>
                  <a:pt x="310456" y="0"/>
                </a:lnTo>
                <a:cubicBezTo>
                  <a:pt x="210708" y="19217"/>
                  <a:pt x="134157" y="59187"/>
                  <a:pt x="80417" y="119527"/>
                </a:cubicBezTo>
                <a:cubicBezTo>
                  <a:pt x="26677" y="180252"/>
                  <a:pt x="0" y="264805"/>
                  <a:pt x="0" y="373187"/>
                </a:cubicBezTo>
                <a:lnTo>
                  <a:pt x="0" y="598021"/>
                </a:lnTo>
                <a:close/>
              </a:path>
            </a:pathLst>
          </a:custGeom>
          <a:solidFill>
            <a:schemeClr val="accent1"/>
          </a:solidFill>
        </p:spPr>
        <p:txBody>
          <a:bodyPr>
            <a:normAutofit/>
          </a:bodyPr>
          <a:lstStyle>
            <a:lvl1pPr>
              <a:defRPr sz="100"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2" name="CPT Mark Long 2">
            <a:extLst>
              <a:ext uri="{FF2B5EF4-FFF2-40B4-BE49-F238E27FC236}">
                <a16:creationId xmlns:a16="http://schemas.microsoft.com/office/drawing/2014/main" id="{6F90759E-8CAC-48E4-BE36-07DF265F0BDE}"/>
              </a:ext>
            </a:extLst>
          </p:cNvPr>
          <p:cNvSpPr/>
          <p:nvPr userDrawn="1"/>
        </p:nvSpPr>
        <p:spPr>
          <a:xfrm>
            <a:off x="574040" y="0"/>
            <a:ext cx="76200" cy="401320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842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842 h 10000"/>
              <a:gd name="connsiteX3" fmla="*/ 5000 w 10000"/>
              <a:gd name="connsiteY3" fmla="*/ 10000 h 10000"/>
              <a:gd name="connsiteX4" fmla="*/ 0 w 10000"/>
              <a:gd name="connsiteY4" fmla="*/ 9842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842"/>
                </a:lnTo>
                <a:lnTo>
                  <a:pt x="5000" y="10000"/>
                </a:lnTo>
                <a:lnTo>
                  <a:pt x="0" y="984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698319F5-55BC-48B8-83D9-159F080ED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209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Left Imag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BBDFDFF4-D3AF-4F66-A7B4-076A7737A1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61C921D-9FBF-4873-8C45-A0EAAD706B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6F33D5C2-6B8A-4BB7-9826-D7484CCFE04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8200" y="1591199"/>
            <a:ext cx="3348000" cy="442449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the icon to insert picture or select the placeholder and insert an image from the Canto add-in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077C79A4-6A99-404B-B6F6-DFDEB3A4B9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64199" y="1591307"/>
            <a:ext cx="7074001" cy="4423732"/>
          </a:xfrm>
          <a:noFill/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44303051-A8FF-46A3-BEB6-2C3156482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9200"/>
            <a:ext cx="10831750" cy="964986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D2B2FB01-6403-46F3-AE3A-D8729171B3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12" name="CPT Mark Short 2">
            <a:extLst>
              <a:ext uri="{FF2B5EF4-FFF2-40B4-BE49-F238E27FC236}">
                <a16:creationId xmlns:a16="http://schemas.microsoft.com/office/drawing/2014/main" id="{AAE1F828-95E8-4823-A72E-B45CCDD23E47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854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61">
          <p15:clr>
            <a:srgbClr val="FBAE40"/>
          </p15:clr>
        </p15:guide>
        <p15:guide id="2" pos="281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Right Imag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8E6D01E2-AE0C-4123-A83F-C9856EDB059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0659855-E294-4089-BF98-CDD3EEA504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37B17A16-2A0D-4CAE-AFDD-978A4376CBA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289963" y="1590437"/>
            <a:ext cx="3348000" cy="4424601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600"/>
            </a:lvl1pPr>
          </a:lstStyle>
          <a:p>
            <a:r>
              <a:rPr lang="en-GB" dirty="0"/>
              <a:t>Click on the icon to insert picture or select the placeholder and insert an image from the Canto add-in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077C79A4-6A99-404B-B6F6-DFDEB3A4B9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1" y="1591199"/>
            <a:ext cx="7074000" cy="442383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E2D9ABB4-36E6-4172-A123-2D7089FD2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9200"/>
            <a:ext cx="10831750" cy="964986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PT Mark Short 2">
            <a:extLst>
              <a:ext uri="{FF2B5EF4-FFF2-40B4-BE49-F238E27FC236}">
                <a16:creationId xmlns:a16="http://schemas.microsoft.com/office/drawing/2014/main" id="{979B0606-95F1-43E3-9F79-D86738125BB7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283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61">
          <p15:clr>
            <a:srgbClr val="FBAE40"/>
          </p15:clr>
        </p15:guide>
        <p15:guide id="2" pos="281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Right Imag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8E6D01E2-AE0C-4123-A83F-C9856EDB059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0659855-E294-4089-BF98-CDD3EEA504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37B17A16-2A0D-4CAE-AFDD-978A4376CBA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289963" y="1590437"/>
            <a:ext cx="3348000" cy="4424601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the icon to insert picture or select the placeholder and insert an image from the Canto add-in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077C79A4-6A99-404B-B6F6-DFDEB3A4B9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1" y="1591199"/>
            <a:ext cx="7074000" cy="4423839"/>
          </a:xfrm>
          <a:noFill/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E2D9ABB4-36E6-4172-A123-2D7089FD2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9200"/>
            <a:ext cx="10831750" cy="964986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A3B61CDB-01BB-4A34-9922-2F2C68A1A2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12" name="CPT Mark Short 2">
            <a:extLst>
              <a:ext uri="{FF2B5EF4-FFF2-40B4-BE49-F238E27FC236}">
                <a16:creationId xmlns:a16="http://schemas.microsoft.com/office/drawing/2014/main" id="{BFD0FA83-8C57-4A76-BB9E-2C9844973D08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506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61">
          <p15:clr>
            <a:srgbClr val="FBAE40"/>
          </p15:clr>
        </p15:guide>
        <p15:guide id="2" pos="281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Collag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125CC98-01BE-478B-BD54-7EEEE86D26B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0BC2D4DE-9814-4583-B1F1-975F55C4F7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20B80BED-8107-4062-B253-1A00522AB7A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556181" y="4441197"/>
            <a:ext cx="2082014" cy="1582254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ED67B965-6581-4D29-84DF-2C7E50FE7DD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258401" y="4448044"/>
            <a:ext cx="2114625" cy="1566993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4CC2A8C7-ABA1-4932-9428-AE249A27682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87793" y="4441196"/>
            <a:ext cx="2487451" cy="1566993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6460DC17-6E12-4C69-9975-5322E47F647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649213" y="1591200"/>
            <a:ext cx="2988987" cy="2715734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CEB3CAE-4D3A-4752-88A1-D764A8FDE17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627825" y="3001230"/>
            <a:ext cx="1905853" cy="12888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0878268-395F-4B17-9A15-FDE2E204095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627825" y="1591197"/>
            <a:ext cx="1905853" cy="12852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7" name="Picture Placeholder 1">
            <a:extLst>
              <a:ext uri="{FF2B5EF4-FFF2-40B4-BE49-F238E27FC236}">
                <a16:creationId xmlns:a16="http://schemas.microsoft.com/office/drawing/2014/main" id="{79BA035C-56D8-4994-ADB6-173CC1A08DD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87795" y="1591199"/>
            <a:ext cx="1896743" cy="2704193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90C9A66A-3256-4782-9D3B-D5F453730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0" y="1591199"/>
            <a:ext cx="3348000" cy="442383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37686637-EB16-43AF-8854-E9B8433A0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9200"/>
            <a:ext cx="10831750" cy="964986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CPT Mark Short 2">
            <a:extLst>
              <a:ext uri="{FF2B5EF4-FFF2-40B4-BE49-F238E27FC236}">
                <a16:creationId xmlns:a16="http://schemas.microsoft.com/office/drawing/2014/main" id="{976F0582-1829-4699-ADD4-5BF1B456615A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774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61">
          <p15:clr>
            <a:srgbClr val="FBAE40"/>
          </p15:clr>
        </p15:guide>
        <p15:guide id="2" pos="2811">
          <p15:clr>
            <a:srgbClr val="FBAE40"/>
          </p15:clr>
        </p15:guide>
        <p15:guide id="3" pos="4858">
          <p15:clr>
            <a:srgbClr val="FBAE40"/>
          </p15:clr>
        </p15:guide>
        <p15:guide id="4" pos="5115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Collag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125CC98-01BE-478B-BD54-7EEEE86D26B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0BC2D4DE-9814-4583-B1F1-975F55C4F7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20B80BED-8107-4062-B253-1A00522AB7A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556181" y="4441197"/>
            <a:ext cx="2082014" cy="1582254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ED67B965-6581-4D29-84DF-2C7E50FE7DD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258401" y="4448044"/>
            <a:ext cx="2114625" cy="1566993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4CC2A8C7-ABA1-4932-9428-AE249A27682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87793" y="4441196"/>
            <a:ext cx="2487451" cy="1566993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6460DC17-6E12-4C69-9975-5322E47F647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649213" y="1591200"/>
            <a:ext cx="2988987" cy="2715734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CEB3CAE-4D3A-4752-88A1-D764A8FDE17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627825" y="3001230"/>
            <a:ext cx="1905853" cy="12888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0878268-395F-4B17-9A15-FDE2E204095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627825" y="1591197"/>
            <a:ext cx="1905853" cy="12852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7" name="Picture Placeholder 1">
            <a:extLst>
              <a:ext uri="{FF2B5EF4-FFF2-40B4-BE49-F238E27FC236}">
                <a16:creationId xmlns:a16="http://schemas.microsoft.com/office/drawing/2014/main" id="{79BA035C-56D8-4994-ADB6-173CC1A08DD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87795" y="1591199"/>
            <a:ext cx="1896743" cy="2704193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90C9A66A-3256-4782-9D3B-D5F453730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0" y="1591199"/>
            <a:ext cx="3348000" cy="4423839"/>
          </a:xfrm>
          <a:noFill/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37686637-EB16-43AF-8854-E9B8433A0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9200"/>
            <a:ext cx="10831750" cy="964986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EE69E286-72FD-4680-AB90-B0F6A071A4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19" name="CPT Mark Short 2">
            <a:extLst>
              <a:ext uri="{FF2B5EF4-FFF2-40B4-BE49-F238E27FC236}">
                <a16:creationId xmlns:a16="http://schemas.microsoft.com/office/drawing/2014/main" id="{DFB48695-419A-49A2-8137-F954B4156050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347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61">
          <p15:clr>
            <a:srgbClr val="FBAE40"/>
          </p15:clr>
        </p15:guide>
        <p15:guide id="2" pos="2811">
          <p15:clr>
            <a:srgbClr val="FBAE40"/>
          </p15:clr>
        </p15:guide>
        <p15:guide id="3" pos="4858">
          <p15:clr>
            <a:srgbClr val="FBAE40"/>
          </p15:clr>
        </p15:guide>
        <p15:guide id="4" pos="5115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Imag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8676F2-6696-43E5-9EEF-617FDBC9F56C}"/>
              </a:ext>
            </a:extLst>
          </p:cNvPr>
          <p:cNvSpPr/>
          <p:nvPr userDrawn="1"/>
        </p:nvSpPr>
        <p:spPr>
          <a:xfrm>
            <a:off x="0" y="0"/>
            <a:ext cx="446246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FB063F04-B87C-4ED8-B20B-2D67DA376F5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3065343" cy="184666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EA4E172-B0AD-4A73-818A-98B2B33D8C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63AE6F15-C91B-4845-9375-D26BACCD3E9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62462" y="0"/>
            <a:ext cx="7729537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l">
              <a:defRPr sz="1600"/>
            </a:lvl1pPr>
          </a:lstStyle>
          <a:p>
            <a:r>
              <a:rPr lang="en-GB" dirty="0"/>
              <a:t>Click on the icon to insert picture or select the placeholder </a:t>
            </a:r>
            <a:br>
              <a:rPr lang="en-GB" dirty="0"/>
            </a:br>
            <a:r>
              <a:rPr lang="en-GB" dirty="0"/>
              <a:t>and insert an image from the Canto add-in</a:t>
            </a:r>
            <a:br>
              <a:rPr lang="en-GB" dirty="0"/>
            </a:br>
            <a:br>
              <a:rPr lang="en-GB" dirty="0"/>
            </a:br>
            <a:r>
              <a:rPr lang="en-GB" dirty="0"/>
              <a:t>Right click on the picture and send to back</a:t>
            </a:r>
          </a:p>
        </p:txBody>
      </p:sp>
      <p:sp>
        <p:nvSpPr>
          <p:cNvPr id="15" name="Logo">
            <a:extLst>
              <a:ext uri="{FF2B5EF4-FFF2-40B4-BE49-F238E27FC236}">
                <a16:creationId xmlns:a16="http://schemas.microsoft.com/office/drawing/2014/main" id="{CA16A00C-A77B-432C-883F-40E1064D7E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695519" y="6185449"/>
            <a:ext cx="928800" cy="414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CEE5CB9-2BF1-456B-8C6E-B61DA3E913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0" y="4395556"/>
            <a:ext cx="3227388" cy="1619482"/>
          </a:xfrm>
        </p:spPr>
        <p:txBody>
          <a:bodyPr anchor="b">
            <a:spAutoFit/>
          </a:bodyPr>
          <a:lstStyle>
            <a:lvl1pPr>
              <a:defRPr sz="1800">
                <a:solidFill>
                  <a:srgbClr val="494949"/>
                </a:solidFill>
              </a:defRPr>
            </a:lvl1pPr>
            <a:lvl2pPr>
              <a:defRPr sz="1800">
                <a:solidFill>
                  <a:srgbClr val="494949"/>
                </a:solidFill>
              </a:defRPr>
            </a:lvl2pPr>
            <a:lvl3pPr>
              <a:defRPr sz="1600">
                <a:solidFill>
                  <a:srgbClr val="494949"/>
                </a:solidFill>
              </a:defRPr>
            </a:lvl3pPr>
            <a:lvl4pPr>
              <a:defRPr sz="1400">
                <a:solidFill>
                  <a:srgbClr val="494949"/>
                </a:solidFill>
              </a:defRPr>
            </a:lvl4pPr>
            <a:lvl5pPr>
              <a:defRPr>
                <a:solidFill>
                  <a:srgbClr val="49494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4B688B41-E9BF-4EAE-9802-D82FA520E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7293"/>
            <a:ext cx="3259137" cy="878824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CPT Mark Short 2">
            <a:extLst>
              <a:ext uri="{FF2B5EF4-FFF2-40B4-BE49-F238E27FC236}">
                <a16:creationId xmlns:a16="http://schemas.microsoft.com/office/drawing/2014/main" id="{97B8D9F6-27B8-4C02-8431-3C77919E5306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845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3">
          <p15:clr>
            <a:srgbClr val="FBAE40"/>
          </p15:clr>
        </p15:guide>
        <p15:guide id="2" pos="306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Imag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FB063F04-B87C-4ED8-B20B-2D67DA376F5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3065343" cy="184666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EA4E172-B0AD-4A73-818A-98B2B33D8C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bg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63AE6F15-C91B-4845-9375-D26BACCD3E9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62462" y="0"/>
            <a:ext cx="7729537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l">
              <a:defRPr sz="1600"/>
            </a:lvl1pPr>
          </a:lstStyle>
          <a:p>
            <a:r>
              <a:rPr lang="en-GB" dirty="0"/>
              <a:t>Click on the icon to insert picture or select the placeholder </a:t>
            </a:r>
            <a:br>
              <a:rPr lang="en-GB" dirty="0"/>
            </a:br>
            <a:r>
              <a:rPr lang="en-GB" dirty="0"/>
              <a:t>and insert an image from the Canto add-in</a:t>
            </a:r>
            <a:br>
              <a:rPr lang="en-GB" dirty="0"/>
            </a:br>
            <a:br>
              <a:rPr lang="en-GB" dirty="0"/>
            </a:br>
            <a:r>
              <a:rPr lang="en-GB" dirty="0"/>
              <a:t>Right click on the picture and send to back</a:t>
            </a:r>
          </a:p>
        </p:txBody>
      </p:sp>
      <p:sp>
        <p:nvSpPr>
          <p:cNvPr id="15" name="Logo">
            <a:extLst>
              <a:ext uri="{FF2B5EF4-FFF2-40B4-BE49-F238E27FC236}">
                <a16:creationId xmlns:a16="http://schemas.microsoft.com/office/drawing/2014/main" id="{CA16A00C-A77B-432C-883F-40E1064D7E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695519" y="6185449"/>
            <a:ext cx="928800" cy="414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CEE5CB9-2BF1-456B-8C6E-B61DA3E913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0" y="4395556"/>
            <a:ext cx="3227388" cy="1619482"/>
          </a:xfrm>
        </p:spPr>
        <p:txBody>
          <a:bodyPr anchor="b">
            <a:sp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4B688B41-E9BF-4EAE-9802-D82FA520E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7293"/>
            <a:ext cx="3259137" cy="878824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CPT Mark Short 2">
            <a:extLst>
              <a:ext uri="{FF2B5EF4-FFF2-40B4-BE49-F238E27FC236}">
                <a16:creationId xmlns:a16="http://schemas.microsoft.com/office/drawing/2014/main" id="{FBED41DC-9F21-48D4-9312-5FBA67B2746E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813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3">
          <p15:clr>
            <a:srgbClr val="FBAE40"/>
          </p15:clr>
        </p15:guide>
        <p15:guide id="2" pos="306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Image - Turquoi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PT Cone">
            <a:extLst>
              <a:ext uri="{FF2B5EF4-FFF2-40B4-BE49-F238E27FC236}">
                <a16:creationId xmlns:a16="http://schemas.microsoft.com/office/drawing/2014/main" id="{6F9EDD2F-1F9F-4B72-AABB-7B139EAFFE0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2677" y="0"/>
            <a:ext cx="77981" cy="878823"/>
          </a:xfrm>
          <a:custGeom>
            <a:avLst/>
            <a:gdLst>
              <a:gd name="connsiteX0" fmla="*/ 0 w 77981"/>
              <a:gd name="connsiteY0" fmla="*/ 0 h 878823"/>
              <a:gd name="connsiteX1" fmla="*/ 77981 w 77981"/>
              <a:gd name="connsiteY1" fmla="*/ 0 h 878823"/>
              <a:gd name="connsiteX2" fmla="*/ 77981 w 77981"/>
              <a:gd name="connsiteY2" fmla="*/ 481013 h 878823"/>
              <a:gd name="connsiteX3" fmla="*/ 77981 w 77981"/>
              <a:gd name="connsiteY3" fmla="*/ 489635 h 878823"/>
              <a:gd name="connsiteX4" fmla="*/ 77981 w 77981"/>
              <a:gd name="connsiteY4" fmla="*/ 799261 h 878823"/>
              <a:gd name="connsiteX5" fmla="*/ 38991 w 77981"/>
              <a:gd name="connsiteY5" fmla="*/ 878823 h 878823"/>
              <a:gd name="connsiteX6" fmla="*/ 0 w 77981"/>
              <a:gd name="connsiteY6" fmla="*/ 799261 h 878823"/>
              <a:gd name="connsiteX7" fmla="*/ 0 w 77981"/>
              <a:gd name="connsiteY7" fmla="*/ 489635 h 878823"/>
              <a:gd name="connsiteX8" fmla="*/ 0 w 77981"/>
              <a:gd name="connsiteY8" fmla="*/ 481013 h 878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981" h="878823">
                <a:moveTo>
                  <a:pt x="0" y="0"/>
                </a:moveTo>
                <a:lnTo>
                  <a:pt x="77981" y="0"/>
                </a:lnTo>
                <a:lnTo>
                  <a:pt x="77981" y="481013"/>
                </a:lnTo>
                <a:lnTo>
                  <a:pt x="77981" y="489635"/>
                </a:lnTo>
                <a:lnTo>
                  <a:pt x="77981" y="799261"/>
                </a:lnTo>
                <a:lnTo>
                  <a:pt x="38991" y="878823"/>
                </a:lnTo>
                <a:lnTo>
                  <a:pt x="0" y="799261"/>
                </a:lnTo>
                <a:lnTo>
                  <a:pt x="0" y="489635"/>
                </a:lnTo>
                <a:lnTo>
                  <a:pt x="0" y="48101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FB063F04-B87C-4ED8-B20B-2D67DA376F5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3065343" cy="184666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EA4E172-B0AD-4A73-818A-98B2B33D8C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accent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63AE6F15-C91B-4845-9375-D26BACCD3E9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62462" y="0"/>
            <a:ext cx="7729537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l">
              <a:defRPr sz="1600"/>
            </a:lvl1pPr>
          </a:lstStyle>
          <a:p>
            <a:r>
              <a:rPr lang="en-GB" dirty="0"/>
              <a:t>Click on the icon to insert picture or select the placeholder </a:t>
            </a:r>
            <a:br>
              <a:rPr lang="en-GB" dirty="0"/>
            </a:br>
            <a:r>
              <a:rPr lang="en-GB" dirty="0"/>
              <a:t>and insert an image from the Canto add-in</a:t>
            </a:r>
            <a:br>
              <a:rPr lang="en-GB" dirty="0"/>
            </a:br>
            <a:br>
              <a:rPr lang="en-GB" dirty="0"/>
            </a:br>
            <a:r>
              <a:rPr lang="en-GB" dirty="0"/>
              <a:t>Right click on the picture and send to back</a:t>
            </a:r>
          </a:p>
        </p:txBody>
      </p:sp>
      <p:sp>
        <p:nvSpPr>
          <p:cNvPr id="15" name="Logo">
            <a:extLst>
              <a:ext uri="{FF2B5EF4-FFF2-40B4-BE49-F238E27FC236}">
                <a16:creationId xmlns:a16="http://schemas.microsoft.com/office/drawing/2014/main" id="{CA16A00C-A77B-432C-883F-40E1064D7E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695519" y="6185449"/>
            <a:ext cx="928800" cy="414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CEE5CB9-2BF1-456B-8C6E-B61DA3E913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0" y="4395556"/>
            <a:ext cx="3227388" cy="1619482"/>
          </a:xfrm>
        </p:spPr>
        <p:txBody>
          <a:bodyPr anchor="b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accent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accent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4B688B41-E9BF-4EAE-9802-D82FA520E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7293"/>
            <a:ext cx="3259137" cy="878824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1765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3">
          <p15:clr>
            <a:srgbClr val="FBAE40"/>
          </p15:clr>
        </p15:guide>
        <p15:guide id="2" pos="306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Image - Green">
    <p:bg>
      <p:bgPr>
        <a:solidFill>
          <a:srgbClr val="8AB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FB063F04-B87C-4ED8-B20B-2D67DA376F5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3065343" cy="184666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EA4E172-B0AD-4A73-818A-98B2B33D8C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accent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63AE6F15-C91B-4845-9375-D26BACCD3E9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62462" y="0"/>
            <a:ext cx="7729537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l">
              <a:defRPr sz="1600"/>
            </a:lvl1pPr>
          </a:lstStyle>
          <a:p>
            <a:r>
              <a:rPr lang="en-GB" dirty="0"/>
              <a:t>Click on the icon to insert picture or select the placeholder </a:t>
            </a:r>
            <a:br>
              <a:rPr lang="en-GB" dirty="0"/>
            </a:br>
            <a:r>
              <a:rPr lang="en-GB" dirty="0"/>
              <a:t>and insert an image from the Canto add-in</a:t>
            </a:r>
            <a:br>
              <a:rPr lang="en-GB" dirty="0"/>
            </a:br>
            <a:br>
              <a:rPr lang="en-GB" dirty="0"/>
            </a:br>
            <a:r>
              <a:rPr lang="en-GB" dirty="0"/>
              <a:t>Right click on the picture and send to back</a:t>
            </a:r>
          </a:p>
        </p:txBody>
      </p:sp>
      <p:sp>
        <p:nvSpPr>
          <p:cNvPr id="15" name="Logo">
            <a:extLst>
              <a:ext uri="{FF2B5EF4-FFF2-40B4-BE49-F238E27FC236}">
                <a16:creationId xmlns:a16="http://schemas.microsoft.com/office/drawing/2014/main" id="{CA16A00C-A77B-432C-883F-40E1064D7E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695519" y="6185449"/>
            <a:ext cx="928800" cy="414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CEE5CB9-2BF1-456B-8C6E-B61DA3E913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0" y="4395556"/>
            <a:ext cx="3227388" cy="1619482"/>
          </a:xfrm>
        </p:spPr>
        <p:txBody>
          <a:bodyPr anchor="b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 sz="16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4B688B41-E9BF-4EAE-9802-D82FA520E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7293"/>
            <a:ext cx="3259137" cy="878824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CPT Mark Short 2">
            <a:extLst>
              <a:ext uri="{FF2B5EF4-FFF2-40B4-BE49-F238E27FC236}">
                <a16:creationId xmlns:a16="http://schemas.microsoft.com/office/drawing/2014/main" id="{065D1089-BE02-4C64-9750-2F3F6606701F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186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3">
          <p15:clr>
            <a:srgbClr val="FBAE40"/>
          </p15:clr>
        </p15:guide>
        <p15:guide id="2" pos="306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Image - San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FB063F04-B87C-4ED8-B20B-2D67DA376F5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3065343" cy="184666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EA4E172-B0AD-4A73-818A-98B2B33D8C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accent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63AE6F15-C91B-4845-9375-D26BACCD3E9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62462" y="0"/>
            <a:ext cx="7729537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l">
              <a:defRPr sz="1600"/>
            </a:lvl1pPr>
          </a:lstStyle>
          <a:p>
            <a:r>
              <a:rPr lang="en-GB" dirty="0"/>
              <a:t>Click on the icon to insert picture or select the placeholder </a:t>
            </a:r>
            <a:br>
              <a:rPr lang="en-GB" dirty="0"/>
            </a:br>
            <a:r>
              <a:rPr lang="en-GB" dirty="0"/>
              <a:t>and insert an image from the Canto add-in</a:t>
            </a:r>
            <a:br>
              <a:rPr lang="en-GB" dirty="0"/>
            </a:br>
            <a:br>
              <a:rPr lang="en-GB" dirty="0"/>
            </a:br>
            <a:r>
              <a:rPr lang="en-GB" dirty="0"/>
              <a:t>Right click on the picture and send to back</a:t>
            </a:r>
          </a:p>
        </p:txBody>
      </p:sp>
      <p:sp>
        <p:nvSpPr>
          <p:cNvPr id="15" name="Logo">
            <a:extLst>
              <a:ext uri="{FF2B5EF4-FFF2-40B4-BE49-F238E27FC236}">
                <a16:creationId xmlns:a16="http://schemas.microsoft.com/office/drawing/2014/main" id="{CA16A00C-A77B-432C-883F-40E1064D7E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695519" y="6185449"/>
            <a:ext cx="928800" cy="414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CEE5CB9-2BF1-456B-8C6E-B61DA3E913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0" y="4395556"/>
            <a:ext cx="3227388" cy="1619482"/>
          </a:xfrm>
        </p:spPr>
        <p:txBody>
          <a:bodyPr anchor="b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 sz="16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4B688B41-E9BF-4EAE-9802-D82FA520E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7293"/>
            <a:ext cx="3259137" cy="878824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CPT Mark Short 2">
            <a:extLst>
              <a:ext uri="{FF2B5EF4-FFF2-40B4-BE49-F238E27FC236}">
                <a16:creationId xmlns:a16="http://schemas.microsoft.com/office/drawing/2014/main" id="{065D1089-BE02-4C64-9750-2F3F6606701F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385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3">
          <p15:clr>
            <a:srgbClr val="FBAE40"/>
          </p15:clr>
        </p15:guide>
        <p15:guide id="2" pos="30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Data Design">
            <a:extLst>
              <a:ext uri="{FF2B5EF4-FFF2-40B4-BE49-F238E27FC236}">
                <a16:creationId xmlns:a16="http://schemas.microsoft.com/office/drawing/2014/main" id="{07A8DD11-A103-40E6-8262-1121203C4E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">
            <a:extLst>
              <a:ext uri="{FF2B5EF4-FFF2-40B4-BE49-F238E27FC236}">
                <a16:creationId xmlns:a16="http://schemas.microsoft.com/office/drawing/2014/main" id="{94DBA2E6-22A7-4651-9E57-13FAFDF79D59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838200" y="2832501"/>
            <a:ext cx="7347613" cy="648512"/>
          </a:xfrm>
          <a:prstGeom prst="rect">
            <a:avLst/>
          </a:prstGeom>
        </p:spPr>
        <p:txBody>
          <a:bodyPr wrap="square" lIns="72000" tIns="46800" rIns="72000" bIns="4680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cap="none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80000"/>
              </a:lnSpc>
              <a:spcBef>
                <a:spcPts val="3600"/>
              </a:spcBef>
              <a:buFont typeface="Arial" panose="020B0604020202020204" pitchFamily="34" charset="0"/>
              <a:buNone/>
              <a:defRPr lang="en-US" sz="2200" kern="1200" dirty="0" smtClean="0">
                <a:solidFill>
                  <a:schemeClr val="bg1"/>
                </a:solidFill>
                <a:latin typeface="+mn-lt"/>
                <a:ea typeface="+mn-ea"/>
                <a:cs typeface="Segoe UI Semibold" panose="020B0702040204020203" pitchFamily="34" charset="0"/>
              </a:defRPr>
            </a:lvl2pPr>
          </a:lstStyle>
          <a:p>
            <a:pPr lvl="0"/>
            <a:r>
              <a:rPr lang="en-US" dirty="0"/>
              <a:t>Click to insert the quote text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C6D30A8C-B1D5-40FF-9B6F-23D0DE4EAE84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838200" y="4973643"/>
            <a:ext cx="7347613" cy="430213"/>
          </a:xfrm>
          <a:prstGeom prst="rect">
            <a:avLst/>
          </a:prstGeom>
        </p:spPr>
        <p:txBody>
          <a:bodyPr lIns="72000"/>
          <a:lstStyle>
            <a:lvl1pPr>
              <a:defRPr>
                <a:solidFill>
                  <a:schemeClr val="accent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 dirty="0"/>
              <a:t>Move up and down as needed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5EFB205-3B00-497A-9AB3-E882898E475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AC83F66-8E2E-48B4-AB05-E55F37843B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1" name="Speech Placeholder">
            <a:extLst>
              <a:ext uri="{FF2B5EF4-FFF2-40B4-BE49-F238E27FC236}">
                <a16:creationId xmlns:a16="http://schemas.microsoft.com/office/drawing/2014/main" id="{A0F6DD71-16C9-4A4C-AF9E-2AEA80524B1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800" y="2030163"/>
            <a:ext cx="756000" cy="597600"/>
          </a:xfrm>
          <a:custGeom>
            <a:avLst/>
            <a:gdLst>
              <a:gd name="connsiteX0" fmla="*/ 441134 w 755842"/>
              <a:gd name="connsiteY0" fmla="*/ 598021 h 598021"/>
              <a:gd name="connsiteX1" fmla="*/ 755843 w 755842"/>
              <a:gd name="connsiteY1" fmla="*/ 598021 h 598021"/>
              <a:gd name="connsiteX2" fmla="*/ 755843 w 755842"/>
              <a:gd name="connsiteY2" fmla="*/ 318227 h 598021"/>
              <a:gd name="connsiteX3" fmla="*/ 578384 w 755842"/>
              <a:gd name="connsiteY3" fmla="*/ 318227 h 598021"/>
              <a:gd name="connsiteX4" fmla="*/ 595782 w 755842"/>
              <a:gd name="connsiteY4" fmla="*/ 229831 h 598021"/>
              <a:gd name="connsiteX5" fmla="*/ 751590 w 755842"/>
              <a:gd name="connsiteY5" fmla="*/ 110688 h 598021"/>
              <a:gd name="connsiteX6" fmla="*/ 751590 w 755842"/>
              <a:gd name="connsiteY6" fmla="*/ 0 h 598021"/>
              <a:gd name="connsiteX7" fmla="*/ 521551 w 755842"/>
              <a:gd name="connsiteY7" fmla="*/ 119527 h 598021"/>
              <a:gd name="connsiteX8" fmla="*/ 441134 w 755842"/>
              <a:gd name="connsiteY8" fmla="*/ 373187 h 598021"/>
              <a:gd name="connsiteX9" fmla="*/ 441134 w 755842"/>
              <a:gd name="connsiteY9" fmla="*/ 598021 h 598021"/>
              <a:gd name="connsiteX10" fmla="*/ 387 w 755842"/>
              <a:gd name="connsiteY10" fmla="*/ 598021 h 598021"/>
              <a:gd name="connsiteX11" fmla="*/ 315096 w 755842"/>
              <a:gd name="connsiteY11" fmla="*/ 598021 h 598021"/>
              <a:gd name="connsiteX12" fmla="*/ 315096 w 755842"/>
              <a:gd name="connsiteY12" fmla="*/ 318227 h 598021"/>
              <a:gd name="connsiteX13" fmla="*/ 137250 w 755842"/>
              <a:gd name="connsiteY13" fmla="*/ 318227 h 598021"/>
              <a:gd name="connsiteX14" fmla="*/ 154648 w 755842"/>
              <a:gd name="connsiteY14" fmla="*/ 229831 h 598021"/>
              <a:gd name="connsiteX15" fmla="*/ 310456 w 755842"/>
              <a:gd name="connsiteY15" fmla="*/ 110688 h 598021"/>
              <a:gd name="connsiteX16" fmla="*/ 310456 w 755842"/>
              <a:gd name="connsiteY16" fmla="*/ 0 h 598021"/>
              <a:gd name="connsiteX17" fmla="*/ 80417 w 755842"/>
              <a:gd name="connsiteY17" fmla="*/ 119527 h 598021"/>
              <a:gd name="connsiteX18" fmla="*/ 0 w 755842"/>
              <a:gd name="connsiteY18" fmla="*/ 373187 h 598021"/>
              <a:gd name="connsiteX19" fmla="*/ 0 w 755842"/>
              <a:gd name="connsiteY19" fmla="*/ 598021 h 59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55842" h="598021">
                <a:moveTo>
                  <a:pt x="441134" y="598021"/>
                </a:moveTo>
                <a:lnTo>
                  <a:pt x="755843" y="598021"/>
                </a:lnTo>
                <a:lnTo>
                  <a:pt x="755843" y="318227"/>
                </a:lnTo>
                <a:lnTo>
                  <a:pt x="578384" y="318227"/>
                </a:lnTo>
                <a:cubicBezTo>
                  <a:pt x="575678" y="290555"/>
                  <a:pt x="581477" y="261346"/>
                  <a:pt x="595782" y="229831"/>
                </a:cubicBezTo>
                <a:cubicBezTo>
                  <a:pt x="621685" y="171797"/>
                  <a:pt x="673493" y="131826"/>
                  <a:pt x="751590" y="110688"/>
                </a:cubicBezTo>
                <a:lnTo>
                  <a:pt x="751590" y="0"/>
                </a:lnTo>
                <a:cubicBezTo>
                  <a:pt x="651842" y="19217"/>
                  <a:pt x="575291" y="59187"/>
                  <a:pt x="521551" y="119527"/>
                </a:cubicBezTo>
                <a:cubicBezTo>
                  <a:pt x="467811" y="180252"/>
                  <a:pt x="441134" y="264805"/>
                  <a:pt x="441134" y="373187"/>
                </a:cubicBezTo>
                <a:lnTo>
                  <a:pt x="441134" y="598021"/>
                </a:lnTo>
                <a:close/>
                <a:moveTo>
                  <a:pt x="387" y="598021"/>
                </a:moveTo>
                <a:lnTo>
                  <a:pt x="315096" y="598021"/>
                </a:lnTo>
                <a:lnTo>
                  <a:pt x="315096" y="318227"/>
                </a:lnTo>
                <a:lnTo>
                  <a:pt x="137250" y="318227"/>
                </a:lnTo>
                <a:cubicBezTo>
                  <a:pt x="134544" y="290555"/>
                  <a:pt x="140343" y="261346"/>
                  <a:pt x="154648" y="229831"/>
                </a:cubicBezTo>
                <a:cubicBezTo>
                  <a:pt x="180552" y="171797"/>
                  <a:pt x="232359" y="131826"/>
                  <a:pt x="310456" y="110688"/>
                </a:cubicBezTo>
                <a:lnTo>
                  <a:pt x="310456" y="0"/>
                </a:lnTo>
                <a:cubicBezTo>
                  <a:pt x="210708" y="19217"/>
                  <a:pt x="134157" y="59187"/>
                  <a:pt x="80417" y="119527"/>
                </a:cubicBezTo>
                <a:cubicBezTo>
                  <a:pt x="26677" y="180252"/>
                  <a:pt x="0" y="264805"/>
                  <a:pt x="0" y="373187"/>
                </a:cubicBezTo>
                <a:lnTo>
                  <a:pt x="0" y="598021"/>
                </a:lnTo>
                <a:close/>
              </a:path>
            </a:pathLst>
          </a:custGeom>
          <a:solidFill>
            <a:schemeClr val="accent1"/>
          </a:solidFill>
        </p:spPr>
        <p:txBody>
          <a:bodyPr>
            <a:normAutofit/>
          </a:bodyPr>
          <a:lstStyle>
            <a:lvl1pPr>
              <a:defRPr sz="100"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2" name="CPT Mark Long 2">
            <a:extLst>
              <a:ext uri="{FF2B5EF4-FFF2-40B4-BE49-F238E27FC236}">
                <a16:creationId xmlns:a16="http://schemas.microsoft.com/office/drawing/2014/main" id="{6F90759E-8CAC-48E4-BE36-07DF265F0BDE}"/>
              </a:ext>
            </a:extLst>
          </p:cNvPr>
          <p:cNvSpPr/>
          <p:nvPr userDrawn="1"/>
        </p:nvSpPr>
        <p:spPr>
          <a:xfrm>
            <a:off x="574040" y="0"/>
            <a:ext cx="76200" cy="401320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842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842 h 10000"/>
              <a:gd name="connsiteX3" fmla="*/ 5000 w 10000"/>
              <a:gd name="connsiteY3" fmla="*/ 10000 h 10000"/>
              <a:gd name="connsiteX4" fmla="*/ 0 w 10000"/>
              <a:gd name="connsiteY4" fmla="*/ 9842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842"/>
                </a:lnTo>
                <a:lnTo>
                  <a:pt x="5000" y="10000"/>
                </a:lnTo>
                <a:lnTo>
                  <a:pt x="0" y="984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14CD1059-6DB0-4430-8505-3286AC086A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596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Image - Grey">
    <p:bg>
      <p:bgPr>
        <a:solidFill>
          <a:srgbClr val="D9D8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FB063F04-B87C-4ED8-B20B-2D67DA376F5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3065343" cy="184666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EA4E172-B0AD-4A73-818A-98B2B33D8C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accent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63AE6F15-C91B-4845-9375-D26BACCD3E9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62462" y="0"/>
            <a:ext cx="7729537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l">
              <a:defRPr sz="1600"/>
            </a:lvl1pPr>
          </a:lstStyle>
          <a:p>
            <a:r>
              <a:rPr lang="en-GB" dirty="0"/>
              <a:t>Click on the icon to insert picture or select the placeholder </a:t>
            </a:r>
            <a:br>
              <a:rPr lang="en-GB" dirty="0"/>
            </a:br>
            <a:r>
              <a:rPr lang="en-GB" dirty="0"/>
              <a:t>and insert an image from the Canto add-in</a:t>
            </a:r>
            <a:br>
              <a:rPr lang="en-GB" dirty="0"/>
            </a:br>
            <a:br>
              <a:rPr lang="en-GB" dirty="0"/>
            </a:br>
            <a:r>
              <a:rPr lang="en-GB" dirty="0"/>
              <a:t>Right click on the picture and send to back</a:t>
            </a:r>
          </a:p>
        </p:txBody>
      </p:sp>
      <p:sp>
        <p:nvSpPr>
          <p:cNvPr id="15" name="Logo">
            <a:extLst>
              <a:ext uri="{FF2B5EF4-FFF2-40B4-BE49-F238E27FC236}">
                <a16:creationId xmlns:a16="http://schemas.microsoft.com/office/drawing/2014/main" id="{CA16A00C-A77B-432C-883F-40E1064D7E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695519" y="6185449"/>
            <a:ext cx="928800" cy="414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CEE5CB9-2BF1-456B-8C6E-B61DA3E913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0" y="4395556"/>
            <a:ext cx="3227388" cy="1619482"/>
          </a:xfrm>
        </p:spPr>
        <p:txBody>
          <a:bodyPr anchor="b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 sz="16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4B688B41-E9BF-4EAE-9802-D82FA520E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7293"/>
            <a:ext cx="3259137" cy="878824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CPT Mark Short 2">
            <a:extLst>
              <a:ext uri="{FF2B5EF4-FFF2-40B4-BE49-F238E27FC236}">
                <a16:creationId xmlns:a16="http://schemas.microsoft.com/office/drawing/2014/main" id="{065D1089-BE02-4C64-9750-2F3F6606701F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690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3">
          <p15:clr>
            <a:srgbClr val="FBAE40"/>
          </p15:clr>
        </p15:guide>
        <p15:guide id="2" pos="306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Collage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8676F2-6696-43E5-9EEF-617FDBC9F56C}"/>
              </a:ext>
            </a:extLst>
          </p:cNvPr>
          <p:cNvSpPr/>
          <p:nvPr userDrawn="1"/>
        </p:nvSpPr>
        <p:spPr>
          <a:xfrm flipH="1">
            <a:off x="4462463" y="0"/>
            <a:ext cx="772953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71397049-80DB-48CF-8AAA-532FAC2E47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1AAA1AC7-BEDC-4A83-BEFE-6819118C31F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3065343" cy="184666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6F2B4374-B029-4B21-BB2D-DEFE3EF54B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8DCA56BB-9941-4E64-A171-E9883C9029F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488771" y="3242202"/>
            <a:ext cx="3292067" cy="2854687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4C9780D4-8913-4785-BB09-B260851F019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696280" y="4287578"/>
            <a:ext cx="1682446" cy="1809311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1007AFD8-AFE9-486B-B053-9B6B59620F9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903790" y="4287578"/>
            <a:ext cx="1682446" cy="1809311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F29FEE7-202C-4346-996E-92F71C6B752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488771" y="634403"/>
            <a:ext cx="3292067" cy="2515038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83770676-EAC6-4C79-8926-71D29B8E6AA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03788" y="629539"/>
            <a:ext cx="3473309" cy="3537334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CEE5CB9-2BF1-456B-8C6E-B61DA3E913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0" y="4395556"/>
            <a:ext cx="3227388" cy="1619482"/>
          </a:xfrm>
        </p:spPr>
        <p:txBody>
          <a:bodyPr anchor="b">
            <a:spAutoFit/>
          </a:bodyPr>
          <a:lstStyle>
            <a:lvl1pPr>
              <a:defRPr sz="1800">
                <a:solidFill>
                  <a:srgbClr val="494949"/>
                </a:solidFill>
              </a:defRPr>
            </a:lvl1pPr>
            <a:lvl2pPr>
              <a:defRPr sz="1800">
                <a:solidFill>
                  <a:srgbClr val="494949"/>
                </a:solidFill>
              </a:defRPr>
            </a:lvl2pPr>
            <a:lvl3pPr>
              <a:defRPr sz="1600">
                <a:solidFill>
                  <a:srgbClr val="494949"/>
                </a:solidFill>
              </a:defRPr>
            </a:lvl3pPr>
            <a:lvl4pPr>
              <a:defRPr sz="1400">
                <a:solidFill>
                  <a:srgbClr val="494949"/>
                </a:solidFill>
              </a:defRPr>
            </a:lvl4pPr>
            <a:lvl5pPr>
              <a:defRPr>
                <a:solidFill>
                  <a:srgbClr val="49494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8" name="Title">
            <a:extLst>
              <a:ext uri="{FF2B5EF4-FFF2-40B4-BE49-F238E27FC236}">
                <a16:creationId xmlns:a16="http://schemas.microsoft.com/office/drawing/2014/main" id="{E5D1846B-536F-40DA-A50A-20DD01603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7293"/>
            <a:ext cx="3259137" cy="878824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5" name="CPT Mark Short 2">
            <a:extLst>
              <a:ext uri="{FF2B5EF4-FFF2-40B4-BE49-F238E27FC236}">
                <a16:creationId xmlns:a16="http://schemas.microsoft.com/office/drawing/2014/main" id="{5FAC1BDC-EE9C-42F2-9E7D-9F9E0522AD3A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0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13">
          <p15:clr>
            <a:srgbClr val="FBAE40"/>
          </p15:clr>
        </p15:guide>
        <p15:guide id="2" pos="306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Collag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8676F2-6696-43E5-9EEF-617FDBC9F56C}"/>
              </a:ext>
            </a:extLst>
          </p:cNvPr>
          <p:cNvSpPr/>
          <p:nvPr userDrawn="1"/>
        </p:nvSpPr>
        <p:spPr>
          <a:xfrm flipH="1">
            <a:off x="4462461" y="0"/>
            <a:ext cx="77295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6" name="Logo">
            <a:extLst>
              <a:ext uri="{FF2B5EF4-FFF2-40B4-BE49-F238E27FC236}">
                <a16:creationId xmlns:a16="http://schemas.microsoft.com/office/drawing/2014/main" id="{A4CE319B-0FCA-4E02-9405-A0D81F9213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1AAA1AC7-BEDC-4A83-BEFE-6819118C31F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3065343" cy="184666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6F2B4374-B029-4B21-BB2D-DEFE3EF54B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bg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8DCA56BB-9941-4E64-A171-E9883C9029F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488771" y="3242202"/>
            <a:ext cx="3292067" cy="2854687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4C9780D4-8913-4785-BB09-B260851F019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696280" y="4287578"/>
            <a:ext cx="1682446" cy="1809311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1007AFD8-AFE9-486B-B053-9B6B59620F9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903790" y="4287578"/>
            <a:ext cx="1682446" cy="1809311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F29FEE7-202C-4346-996E-92F71C6B752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488771" y="634403"/>
            <a:ext cx="3292067" cy="2515038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83770676-EAC6-4C79-8926-71D29B8E6AA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03788" y="629539"/>
            <a:ext cx="3473309" cy="3537334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CEE5CB9-2BF1-456B-8C6E-B61DA3E913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0" y="4395556"/>
            <a:ext cx="3227388" cy="1619482"/>
          </a:xfrm>
        </p:spPr>
        <p:txBody>
          <a:bodyPr anchor="b">
            <a:sp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8" name="Title">
            <a:extLst>
              <a:ext uri="{FF2B5EF4-FFF2-40B4-BE49-F238E27FC236}">
                <a16:creationId xmlns:a16="http://schemas.microsoft.com/office/drawing/2014/main" id="{E5D1846B-536F-40DA-A50A-20DD01603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7293"/>
            <a:ext cx="3259137" cy="878824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5" name="CPT Mark Short 2">
            <a:extLst>
              <a:ext uri="{FF2B5EF4-FFF2-40B4-BE49-F238E27FC236}">
                <a16:creationId xmlns:a16="http://schemas.microsoft.com/office/drawing/2014/main" id="{4410C388-4D68-4D8E-B4B8-623C2B214185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049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3">
          <p15:clr>
            <a:srgbClr val="FBAE40"/>
          </p15:clr>
        </p15:guide>
        <p15:guide id="2" pos="306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Collage - Turquoi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FB063F04-B87C-4ED8-B20B-2D67DA376F5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3065343" cy="184666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EA4E172-B0AD-4A73-818A-98B2B33D8C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accent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5" name="Logo">
            <a:extLst>
              <a:ext uri="{FF2B5EF4-FFF2-40B4-BE49-F238E27FC236}">
                <a16:creationId xmlns:a16="http://schemas.microsoft.com/office/drawing/2014/main" id="{CA16A00C-A77B-432C-883F-40E1064D7E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695519" y="6185449"/>
            <a:ext cx="928800" cy="414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CEE5CB9-2BF1-456B-8C6E-B61DA3E913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0" y="4395556"/>
            <a:ext cx="3227388" cy="1619482"/>
          </a:xfrm>
        </p:spPr>
        <p:txBody>
          <a:bodyPr anchor="b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 sz="16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4B688B41-E9BF-4EAE-9802-D82FA520E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7293"/>
            <a:ext cx="3259137" cy="878824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BD138E-80B5-4173-97E0-CC34ADF57E13}"/>
              </a:ext>
            </a:extLst>
          </p:cNvPr>
          <p:cNvSpPr/>
          <p:nvPr userDrawn="1"/>
        </p:nvSpPr>
        <p:spPr>
          <a:xfrm flipH="1">
            <a:off x="4462461" y="0"/>
            <a:ext cx="77295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12CC2930-71A2-4B71-AC74-9031B520C0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C63BE7AD-B2D6-42C0-81A4-1884AFEDF5E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488771" y="3242202"/>
            <a:ext cx="3292067" cy="2854687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A9BAF96-6FCA-4221-BB77-84E265DB6C6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696280" y="4287578"/>
            <a:ext cx="1682446" cy="1809311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9F27EED1-7A21-4486-B7E1-D78DDF13490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903790" y="4287578"/>
            <a:ext cx="1682446" cy="1809311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D0F9192-D9C4-4517-99B2-366A69ED32F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488771" y="634403"/>
            <a:ext cx="3292067" cy="2515038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20" name="Picture Placeholder 1">
            <a:extLst>
              <a:ext uri="{FF2B5EF4-FFF2-40B4-BE49-F238E27FC236}">
                <a16:creationId xmlns:a16="http://schemas.microsoft.com/office/drawing/2014/main" id="{92FEA877-AB4F-4147-95D7-46CC4805A3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03788" y="629539"/>
            <a:ext cx="3473309" cy="3537334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24" name="CPT Mark Short 2">
            <a:extLst>
              <a:ext uri="{FF2B5EF4-FFF2-40B4-BE49-F238E27FC236}">
                <a16:creationId xmlns:a16="http://schemas.microsoft.com/office/drawing/2014/main" id="{4F76D876-4A24-4852-97A8-CD52172A5053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824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3">
          <p15:clr>
            <a:srgbClr val="FBAE40"/>
          </p15:clr>
        </p15:guide>
        <p15:guide id="2" pos="306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Collage -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FB063F04-B87C-4ED8-B20B-2D67DA376F5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3065343" cy="184666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EA4E172-B0AD-4A73-818A-98B2B33D8C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accent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5" name="Logo">
            <a:extLst>
              <a:ext uri="{FF2B5EF4-FFF2-40B4-BE49-F238E27FC236}">
                <a16:creationId xmlns:a16="http://schemas.microsoft.com/office/drawing/2014/main" id="{CA16A00C-A77B-432C-883F-40E1064D7E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695519" y="6185449"/>
            <a:ext cx="928800" cy="414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CEE5CB9-2BF1-456B-8C6E-B61DA3E913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0" y="4395556"/>
            <a:ext cx="3227388" cy="1619482"/>
          </a:xfrm>
        </p:spPr>
        <p:txBody>
          <a:bodyPr anchor="b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 sz="16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4B688B41-E9BF-4EAE-9802-D82FA520E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7293"/>
            <a:ext cx="3259137" cy="878824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3797D2-F304-402C-9C25-1784CB6DF442}"/>
              </a:ext>
            </a:extLst>
          </p:cNvPr>
          <p:cNvSpPr/>
          <p:nvPr userDrawn="1"/>
        </p:nvSpPr>
        <p:spPr>
          <a:xfrm flipH="1">
            <a:off x="4462461" y="0"/>
            <a:ext cx="77295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209EAB2D-B93C-4911-A773-0158DBF1BC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78E96BF9-C371-409A-868D-3315E6CCB41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488771" y="3242202"/>
            <a:ext cx="3292067" cy="2854687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AAFE57E5-A275-4092-B243-E027ADFEDB7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696280" y="4287578"/>
            <a:ext cx="1682446" cy="1809311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F91345D-17BE-4324-8548-856FF790B4F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903790" y="4287578"/>
            <a:ext cx="1682446" cy="1809311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8805AC7-1AF1-4D3D-8123-E6DAE4CBA9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488771" y="634403"/>
            <a:ext cx="3292067" cy="2515038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20" name="Picture Placeholder 1">
            <a:extLst>
              <a:ext uri="{FF2B5EF4-FFF2-40B4-BE49-F238E27FC236}">
                <a16:creationId xmlns:a16="http://schemas.microsoft.com/office/drawing/2014/main" id="{F82E390D-A2D5-4921-9E5F-754A9728B99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03788" y="629539"/>
            <a:ext cx="3473309" cy="3537334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24" name="CPT Mark Short 2">
            <a:extLst>
              <a:ext uri="{FF2B5EF4-FFF2-40B4-BE49-F238E27FC236}">
                <a16:creationId xmlns:a16="http://schemas.microsoft.com/office/drawing/2014/main" id="{C0DD0F5C-7630-4636-996B-3EF95443DAB4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982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3">
          <p15:clr>
            <a:srgbClr val="FBAE40"/>
          </p15:clr>
        </p15:guide>
        <p15:guide id="2" pos="306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Collage - San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FB063F04-B87C-4ED8-B20B-2D67DA376F5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3065343" cy="184666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EA4E172-B0AD-4A73-818A-98B2B33D8C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accent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5" name="Logo">
            <a:extLst>
              <a:ext uri="{FF2B5EF4-FFF2-40B4-BE49-F238E27FC236}">
                <a16:creationId xmlns:a16="http://schemas.microsoft.com/office/drawing/2014/main" id="{CA16A00C-A77B-432C-883F-40E1064D7E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695519" y="6185449"/>
            <a:ext cx="928800" cy="414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CEE5CB9-2BF1-456B-8C6E-B61DA3E913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0" y="4395556"/>
            <a:ext cx="3227388" cy="1619482"/>
          </a:xfrm>
        </p:spPr>
        <p:txBody>
          <a:bodyPr anchor="b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 sz="16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4B688B41-E9BF-4EAE-9802-D82FA520E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7293"/>
            <a:ext cx="3259137" cy="878824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3797D2-F304-402C-9C25-1784CB6DF442}"/>
              </a:ext>
            </a:extLst>
          </p:cNvPr>
          <p:cNvSpPr/>
          <p:nvPr userDrawn="1"/>
        </p:nvSpPr>
        <p:spPr>
          <a:xfrm flipH="1">
            <a:off x="4462461" y="0"/>
            <a:ext cx="77295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209EAB2D-B93C-4911-A773-0158DBF1BC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78E96BF9-C371-409A-868D-3315E6CCB41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488771" y="3242202"/>
            <a:ext cx="3292067" cy="2854687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AAFE57E5-A275-4092-B243-E027ADFEDB7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696280" y="4287578"/>
            <a:ext cx="1682446" cy="1809311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F91345D-17BE-4324-8548-856FF790B4F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903790" y="4287578"/>
            <a:ext cx="1682446" cy="1809311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8805AC7-1AF1-4D3D-8123-E6DAE4CBA9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488771" y="634403"/>
            <a:ext cx="3292067" cy="2515038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20" name="Picture Placeholder 1">
            <a:extLst>
              <a:ext uri="{FF2B5EF4-FFF2-40B4-BE49-F238E27FC236}">
                <a16:creationId xmlns:a16="http://schemas.microsoft.com/office/drawing/2014/main" id="{F82E390D-A2D5-4921-9E5F-754A9728B99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03788" y="629539"/>
            <a:ext cx="3473309" cy="3537334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24" name="CPT Mark Short 2">
            <a:extLst>
              <a:ext uri="{FF2B5EF4-FFF2-40B4-BE49-F238E27FC236}">
                <a16:creationId xmlns:a16="http://schemas.microsoft.com/office/drawing/2014/main" id="{C0DD0F5C-7630-4636-996B-3EF95443DAB4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894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3">
          <p15:clr>
            <a:srgbClr val="FBAE40"/>
          </p15:clr>
        </p15:guide>
        <p15:guide id="2" pos="3064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Collage - Grey">
    <p:bg>
      <p:bgPr>
        <a:solidFill>
          <a:srgbClr val="D9D8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FB063F04-B87C-4ED8-B20B-2D67DA376F5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3065343" cy="184666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EA4E172-B0AD-4A73-818A-98B2B33D8C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accent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5" name="Logo">
            <a:extLst>
              <a:ext uri="{FF2B5EF4-FFF2-40B4-BE49-F238E27FC236}">
                <a16:creationId xmlns:a16="http://schemas.microsoft.com/office/drawing/2014/main" id="{CA16A00C-A77B-432C-883F-40E1064D7E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695519" y="6185449"/>
            <a:ext cx="928800" cy="414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CEE5CB9-2BF1-456B-8C6E-B61DA3E913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0" y="4395556"/>
            <a:ext cx="3227388" cy="1619482"/>
          </a:xfrm>
        </p:spPr>
        <p:txBody>
          <a:bodyPr anchor="b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8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 sz="16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 sz="1400"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4B688B41-E9BF-4EAE-9802-D82FA520E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7293"/>
            <a:ext cx="3259137" cy="878824"/>
          </a:xfr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3797D2-F304-402C-9C25-1784CB6DF442}"/>
              </a:ext>
            </a:extLst>
          </p:cNvPr>
          <p:cNvSpPr/>
          <p:nvPr userDrawn="1"/>
        </p:nvSpPr>
        <p:spPr>
          <a:xfrm flipH="1">
            <a:off x="4462461" y="0"/>
            <a:ext cx="77295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209EAB2D-B93C-4911-A773-0158DBF1BC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78E96BF9-C371-409A-868D-3315E6CCB41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488771" y="3242202"/>
            <a:ext cx="3292067" cy="2854687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AAFE57E5-A275-4092-B243-E027ADFEDB7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696280" y="4287578"/>
            <a:ext cx="1682446" cy="1809311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F91345D-17BE-4324-8548-856FF790B4F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903790" y="4287578"/>
            <a:ext cx="1682446" cy="1809311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8805AC7-1AF1-4D3D-8123-E6DAE4CBA9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488771" y="634403"/>
            <a:ext cx="3292067" cy="2515038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20" name="Picture Placeholder 1">
            <a:extLst>
              <a:ext uri="{FF2B5EF4-FFF2-40B4-BE49-F238E27FC236}">
                <a16:creationId xmlns:a16="http://schemas.microsoft.com/office/drawing/2014/main" id="{F82E390D-A2D5-4921-9E5F-754A9728B99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03788" y="629539"/>
            <a:ext cx="3473309" cy="3537334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/>
              <a:t>Click on the icon to insert picture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24" name="CPT Mark Short 2">
            <a:extLst>
              <a:ext uri="{FF2B5EF4-FFF2-40B4-BE49-F238E27FC236}">
                <a16:creationId xmlns:a16="http://schemas.microsoft.com/office/drawing/2014/main" id="{C0DD0F5C-7630-4636-996B-3EF95443DAB4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817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3">
          <p15:clr>
            <a:srgbClr val="FBAE40"/>
          </p15:clr>
        </p15:guide>
        <p15:guide id="2" pos="306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746F6E-0585-4026-9CBB-9070FB875D4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6F68DD4-78DE-422B-BF7F-4A830A8E40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A03859BA-F765-438E-8792-E6D66D7DEC1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208201" y="1601789"/>
            <a:ext cx="2430000" cy="23891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AU" dirty="0"/>
              <a:t>Click on the icon to insert picture</a:t>
            </a:r>
            <a:br>
              <a:rPr lang="en-AU" dirty="0"/>
            </a:br>
            <a:endParaRPr lang="en-AU" dirty="0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5AABB20A-FBAB-4E4D-A83F-94F3D3198F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395318" y="1592264"/>
            <a:ext cx="2430000" cy="23891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AU" dirty="0"/>
              <a:t>Click on the icon to insert picture</a:t>
            </a:r>
            <a:br>
              <a:rPr lang="en-AU" dirty="0"/>
            </a:br>
            <a:endParaRPr lang="en-AU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1F9100E0-6AFF-4FDE-A718-3B419D85369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10988" y="1592264"/>
            <a:ext cx="2430000" cy="23891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AU" dirty="0"/>
              <a:t>Click on the icon to insert picture</a:t>
            </a:r>
            <a:br>
              <a:rPr lang="en-AU" dirty="0"/>
            </a:br>
            <a:endParaRPr lang="en-AU" dirty="0"/>
          </a:p>
        </p:txBody>
      </p:sp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7067385F-41C1-4706-8CDC-FEED9D49DB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9788" y="1592264"/>
            <a:ext cx="2430000" cy="23891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AU" dirty="0"/>
              <a:t>Click on the icon to insert picture</a:t>
            </a:r>
            <a:br>
              <a:rPr lang="en-AU" dirty="0"/>
            </a:br>
            <a:endParaRPr lang="en-AU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0DA60E18-AD62-44CE-B32C-016A3571D654}"/>
              </a:ext>
            </a:extLst>
          </p:cNvPr>
          <p:cNvSpPr>
            <a:spLocks noGrp="1"/>
          </p:cNvSpPr>
          <p:nvPr>
            <p:ph type="body" sz="quarter" idx="7"/>
          </p:nvPr>
        </p:nvSpPr>
        <p:spPr>
          <a:xfrm>
            <a:off x="9206613" y="4221163"/>
            <a:ext cx="2430000" cy="140409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accent4"/>
                </a:solidFill>
                <a:latin typeface="+mj-lt"/>
                <a:cs typeface="Segoe UI Semibold" panose="020B0702040204020203" pitchFamily="34" charset="0"/>
              </a:defRPr>
            </a:lvl1pPr>
            <a:lvl2pPr marL="174625" indent="-174625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400">
                <a:latin typeface="+mn-lt"/>
              </a:defRPr>
            </a:lvl2pPr>
            <a:lvl3pPr>
              <a:buClr>
                <a:schemeClr val="accent4"/>
              </a:buClr>
              <a:defRPr sz="1400"/>
            </a:lvl3pPr>
            <a:lvl4pPr>
              <a:buClr>
                <a:schemeClr val="accent4"/>
              </a:buClr>
              <a:defRPr sz="14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4FCBADDC-94E0-438D-AD3D-343873347D5E}"/>
              </a:ext>
            </a:extLst>
          </p:cNvPr>
          <p:cNvSpPr>
            <a:spLocks noGrp="1"/>
          </p:cNvSpPr>
          <p:nvPr>
            <p:ph type="body" sz="quarter" idx="6"/>
          </p:nvPr>
        </p:nvSpPr>
        <p:spPr>
          <a:xfrm>
            <a:off x="6417545" y="4221163"/>
            <a:ext cx="2430000" cy="140409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accent3"/>
                </a:solidFill>
                <a:latin typeface="+mj-lt"/>
                <a:cs typeface="Segoe UI Semibold" panose="020B0702040204020203" pitchFamily="34" charset="0"/>
              </a:defRPr>
            </a:lvl1pPr>
            <a:lvl2pPr marL="174625" indent="-174625"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+mn-lt"/>
              </a:defRPr>
            </a:lvl2pPr>
            <a:lvl3pPr>
              <a:buClr>
                <a:schemeClr val="accent3"/>
              </a:buClr>
              <a:defRPr sz="14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22365B8-FF76-4747-B6DE-39A848E97C2F}"/>
              </a:ext>
            </a:extLst>
          </p:cNvPr>
          <p:cNvSpPr>
            <a:spLocks noGrp="1"/>
          </p:cNvSpPr>
          <p:nvPr>
            <p:ph type="body" sz="quarter" idx="5"/>
          </p:nvPr>
        </p:nvSpPr>
        <p:spPr>
          <a:xfrm>
            <a:off x="3610988" y="4221163"/>
            <a:ext cx="2430000" cy="140409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accent2"/>
                </a:solidFill>
                <a:latin typeface="+mj-lt"/>
                <a:cs typeface="Segoe UI Semibold" panose="020B0702040204020203" pitchFamily="34" charset="0"/>
              </a:defRPr>
            </a:lvl1pPr>
            <a:lvl2pPr marL="174625" indent="-174625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400">
                <a:latin typeface="+mn-lt"/>
              </a:defRPr>
            </a:lvl2pPr>
            <a:lvl3pPr>
              <a:buClr>
                <a:schemeClr val="accent2"/>
              </a:buClr>
              <a:defRPr sz="1400"/>
            </a:lvl3pPr>
            <a:lvl4pPr>
              <a:buClr>
                <a:schemeClr val="accent2"/>
              </a:buClr>
              <a:defRPr sz="14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4AE3BF99-19EA-4332-9065-73C84FDAA889}"/>
              </a:ext>
            </a:extLst>
          </p:cNvPr>
          <p:cNvSpPr>
            <a:spLocks noGrp="1"/>
          </p:cNvSpPr>
          <p:nvPr>
            <p:ph type="body" sz="quarter" idx="4"/>
          </p:nvPr>
        </p:nvSpPr>
        <p:spPr>
          <a:xfrm>
            <a:off x="838200" y="4221163"/>
            <a:ext cx="2430000" cy="140409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accent1"/>
                </a:solidFill>
                <a:latin typeface="+mj-lt"/>
                <a:cs typeface="Segoe UI Semibold" panose="020B0702040204020203" pitchFamily="34" charset="0"/>
              </a:defRPr>
            </a:lvl1pPr>
            <a:lvl2pPr marL="174625" indent="-174625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latin typeface="+mn-lt"/>
              </a:defRPr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4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31" name="Straight Connector 4">
            <a:extLst>
              <a:ext uri="{FF2B5EF4-FFF2-40B4-BE49-F238E27FC236}">
                <a16:creationId xmlns:a16="http://schemas.microsoft.com/office/drawing/2014/main" id="{7CE1D984-EA3E-4FB3-88C4-218DCCDE5E58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9209763" y="4168933"/>
            <a:ext cx="2430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3">
            <a:extLst>
              <a:ext uri="{FF2B5EF4-FFF2-40B4-BE49-F238E27FC236}">
                <a16:creationId xmlns:a16="http://schemas.microsoft.com/office/drawing/2014/main" id="{A8BE3244-565E-45A5-A5ED-E295D8ADE0C7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6417810" y="4168933"/>
            <a:ext cx="2430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">
            <a:extLst>
              <a:ext uri="{FF2B5EF4-FFF2-40B4-BE49-F238E27FC236}">
                <a16:creationId xmlns:a16="http://schemas.microsoft.com/office/drawing/2014/main" id="{AC54270F-F9C1-441E-B51E-A6CE823C4E19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3609400" y="4170115"/>
            <a:ext cx="243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">
            <a:extLst>
              <a:ext uri="{FF2B5EF4-FFF2-40B4-BE49-F238E27FC236}">
                <a16:creationId xmlns:a16="http://schemas.microsoft.com/office/drawing/2014/main" id="{3203E08F-0358-4BE6-9D54-6FC7CDFE97A4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835875" y="4168933"/>
            <a:ext cx="2430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">
            <a:extLst>
              <a:ext uri="{FF2B5EF4-FFF2-40B4-BE49-F238E27FC236}">
                <a16:creationId xmlns:a16="http://schemas.microsoft.com/office/drawing/2014/main" id="{A793CC67-78BA-4E72-8C53-FE2D00728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9200"/>
            <a:ext cx="10831750" cy="964986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3" name="CPT Mark Short 2">
            <a:extLst>
              <a:ext uri="{FF2B5EF4-FFF2-40B4-BE49-F238E27FC236}">
                <a16:creationId xmlns:a16="http://schemas.microsoft.com/office/drawing/2014/main" id="{1FEE2DD4-A5B8-4ED3-B691-3D8A1F6C7530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223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3">
          <p15:clr>
            <a:srgbClr val="FBAE40"/>
          </p15:clr>
        </p15:guide>
        <p15:guide id="2" orient="horz" pos="2727">
          <p15:clr>
            <a:srgbClr val="FBAE40"/>
          </p15:clr>
        </p15:guide>
        <p15:guide id="4" pos="2004">
          <p15:clr>
            <a:srgbClr val="FBAE40"/>
          </p15:clr>
        </p15:guide>
        <p15:guide id="6" pos="5662">
          <p15:clr>
            <a:srgbClr val="FBAE40"/>
          </p15:clr>
        </p15:guide>
        <p15:guide id="7" pos="2243">
          <p15:clr>
            <a:srgbClr val="FBAE40"/>
          </p15:clr>
        </p15:guide>
        <p15:guide id="8" pos="3719">
          <p15:clr>
            <a:srgbClr val="FBAE40"/>
          </p15:clr>
        </p15:guide>
        <p15:guide id="9" pos="3946">
          <p15:clr>
            <a:srgbClr val="FBAE40"/>
          </p15:clr>
        </p15:guide>
        <p15:guide id="10" pos="5435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746F6E-0585-4026-9CBB-9070FB875D4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6F68DD4-78DE-422B-BF7F-4A830A8E40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A03859BA-F765-438E-8792-E6D66D7DEC1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208201" y="1601789"/>
            <a:ext cx="2430000" cy="23891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AU" dirty="0"/>
              <a:t>Click on the icon to insert picture</a:t>
            </a:r>
            <a:br>
              <a:rPr lang="en-AU" dirty="0"/>
            </a:br>
            <a:endParaRPr lang="en-AU" dirty="0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5AABB20A-FBAB-4E4D-A83F-94F3D3198F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395318" y="1592264"/>
            <a:ext cx="2430000" cy="23891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AU" dirty="0"/>
              <a:t>Click on the icon to insert picture</a:t>
            </a:r>
            <a:br>
              <a:rPr lang="en-AU" dirty="0"/>
            </a:br>
            <a:endParaRPr lang="en-AU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1F9100E0-6AFF-4FDE-A718-3B419D85369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10988" y="1592264"/>
            <a:ext cx="2430000" cy="23891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AU" dirty="0"/>
              <a:t>Click on the icon to insert picture</a:t>
            </a:r>
            <a:br>
              <a:rPr lang="en-AU" dirty="0"/>
            </a:br>
            <a:endParaRPr lang="en-AU" dirty="0"/>
          </a:p>
        </p:txBody>
      </p:sp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7067385F-41C1-4706-8CDC-FEED9D49DB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9788" y="1592264"/>
            <a:ext cx="2430000" cy="23891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AU" dirty="0"/>
              <a:t>Click on the icon to insert picture</a:t>
            </a:r>
            <a:br>
              <a:rPr lang="en-AU" dirty="0"/>
            </a:br>
            <a:endParaRPr lang="en-AU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0DA60E18-AD62-44CE-B32C-016A3571D654}"/>
              </a:ext>
            </a:extLst>
          </p:cNvPr>
          <p:cNvSpPr>
            <a:spLocks noGrp="1"/>
          </p:cNvSpPr>
          <p:nvPr>
            <p:ph type="body" sz="quarter" idx="7"/>
          </p:nvPr>
        </p:nvSpPr>
        <p:spPr>
          <a:xfrm>
            <a:off x="9206613" y="4221163"/>
            <a:ext cx="2430000" cy="1404095"/>
          </a:xfrm>
        </p:spPr>
        <p:txBody>
          <a:bodyPr>
            <a:noAutofit/>
          </a:bodyPr>
          <a:lstStyle>
            <a:lvl1pPr>
              <a:defRPr sz="1600">
                <a:solidFill>
                  <a:srgbClr val="76BE82"/>
                </a:solidFill>
                <a:latin typeface="+mj-lt"/>
                <a:cs typeface="Segoe UI Semibold" panose="020B0702040204020203" pitchFamily="34" charset="0"/>
              </a:defRPr>
            </a:lvl1pPr>
            <a:lvl2pPr marL="174625" indent="-174625">
              <a:spcBef>
                <a:spcPts val="500"/>
              </a:spcBef>
              <a:spcAft>
                <a:spcPts val="0"/>
              </a:spcAft>
              <a:buClr>
                <a:srgbClr val="76BE82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76BE82"/>
              </a:buClr>
              <a:defRPr sz="1400">
                <a:solidFill>
                  <a:schemeClr val="bg1"/>
                </a:solidFill>
              </a:defRPr>
            </a:lvl3pPr>
            <a:lvl4pPr>
              <a:buClr>
                <a:schemeClr val="accent4"/>
              </a:buClr>
              <a:defRPr sz="14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4FCBADDC-94E0-438D-AD3D-343873347D5E}"/>
              </a:ext>
            </a:extLst>
          </p:cNvPr>
          <p:cNvSpPr>
            <a:spLocks noGrp="1"/>
          </p:cNvSpPr>
          <p:nvPr>
            <p:ph type="body" sz="quarter" idx="6"/>
          </p:nvPr>
        </p:nvSpPr>
        <p:spPr>
          <a:xfrm>
            <a:off x="6417545" y="4221163"/>
            <a:ext cx="2430000" cy="1404095"/>
          </a:xfrm>
        </p:spPr>
        <p:txBody>
          <a:bodyPr>
            <a:noAutofit/>
          </a:bodyPr>
          <a:lstStyle>
            <a:lvl1pPr>
              <a:defRPr sz="1600">
                <a:solidFill>
                  <a:srgbClr val="61AFB9"/>
                </a:solidFill>
                <a:latin typeface="+mj-lt"/>
                <a:cs typeface="Segoe UI Semibold" panose="020B0702040204020203" pitchFamily="34" charset="0"/>
              </a:defRPr>
            </a:lvl1pPr>
            <a:lvl2pPr marL="174625" indent="-174625">
              <a:spcBef>
                <a:spcPts val="500"/>
              </a:spcBef>
              <a:spcAft>
                <a:spcPts val="0"/>
              </a:spcAft>
              <a:buClr>
                <a:srgbClr val="61AFB9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61AFB9"/>
              </a:buClr>
              <a:defRPr sz="1400">
                <a:solidFill>
                  <a:schemeClr val="bg1"/>
                </a:solidFill>
              </a:defRPr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22365B8-FF76-4747-B6DE-39A848E97C2F}"/>
              </a:ext>
            </a:extLst>
          </p:cNvPr>
          <p:cNvSpPr>
            <a:spLocks noGrp="1"/>
          </p:cNvSpPr>
          <p:nvPr>
            <p:ph type="body" sz="quarter" idx="5"/>
          </p:nvPr>
        </p:nvSpPr>
        <p:spPr>
          <a:xfrm>
            <a:off x="3610988" y="4221163"/>
            <a:ext cx="2430000" cy="1404095"/>
          </a:xfrm>
        </p:spPr>
        <p:txBody>
          <a:bodyPr>
            <a:noAutofit/>
          </a:bodyPr>
          <a:lstStyle>
            <a:lvl1pPr>
              <a:defRPr sz="1600">
                <a:solidFill>
                  <a:srgbClr val="6DAED3"/>
                </a:solidFill>
                <a:latin typeface="+mj-lt"/>
                <a:cs typeface="Segoe UI Semibold" panose="020B0702040204020203" pitchFamily="34" charset="0"/>
              </a:defRPr>
            </a:lvl1pPr>
            <a:lvl2pPr marL="174625" indent="-174625">
              <a:spcBef>
                <a:spcPts val="500"/>
              </a:spcBef>
              <a:spcAft>
                <a:spcPts val="0"/>
              </a:spcAft>
              <a:buClr>
                <a:srgbClr val="6DAED3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6DAED3"/>
              </a:buClr>
              <a:defRPr sz="1400"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 sz="14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4AE3BF99-19EA-4332-9065-73C84FDAA889}"/>
              </a:ext>
            </a:extLst>
          </p:cNvPr>
          <p:cNvSpPr>
            <a:spLocks noGrp="1"/>
          </p:cNvSpPr>
          <p:nvPr>
            <p:ph type="body" sz="quarter" idx="4"/>
          </p:nvPr>
        </p:nvSpPr>
        <p:spPr>
          <a:xfrm>
            <a:off x="838200" y="4221163"/>
            <a:ext cx="2430000" cy="1404095"/>
          </a:xfrm>
        </p:spPr>
        <p:txBody>
          <a:bodyPr>
            <a:noAutofit/>
          </a:bodyPr>
          <a:lstStyle>
            <a:lvl1pPr>
              <a:defRPr sz="1600">
                <a:solidFill>
                  <a:srgbClr val="F1CC4D"/>
                </a:solidFill>
                <a:latin typeface="+mj-lt"/>
                <a:cs typeface="Segoe UI Semibold" panose="020B0702040204020203" pitchFamily="34" charset="0"/>
              </a:defRPr>
            </a:lvl1pPr>
            <a:lvl2pPr marL="174625" indent="-174625">
              <a:spcBef>
                <a:spcPts val="500"/>
              </a:spcBef>
              <a:spcAft>
                <a:spcPts val="0"/>
              </a:spcAft>
              <a:buClr>
                <a:srgbClr val="F1CC4D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F1CC4D"/>
              </a:buClr>
              <a:defRPr sz="14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4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31" name="Straight Connector 4">
            <a:extLst>
              <a:ext uri="{FF2B5EF4-FFF2-40B4-BE49-F238E27FC236}">
                <a16:creationId xmlns:a16="http://schemas.microsoft.com/office/drawing/2014/main" id="{7CE1D984-EA3E-4FB3-88C4-218DCCDE5E58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9209763" y="4168933"/>
            <a:ext cx="2430000" cy="0"/>
          </a:xfrm>
          <a:prstGeom prst="line">
            <a:avLst/>
          </a:prstGeom>
          <a:ln w="28575">
            <a:solidFill>
              <a:srgbClr val="76BE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3">
            <a:extLst>
              <a:ext uri="{FF2B5EF4-FFF2-40B4-BE49-F238E27FC236}">
                <a16:creationId xmlns:a16="http://schemas.microsoft.com/office/drawing/2014/main" id="{A8BE3244-565E-45A5-A5ED-E295D8ADE0C7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6417810" y="4168933"/>
            <a:ext cx="2430000" cy="0"/>
          </a:xfrm>
          <a:prstGeom prst="line">
            <a:avLst/>
          </a:prstGeom>
          <a:ln w="28575">
            <a:solidFill>
              <a:srgbClr val="61AF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">
            <a:extLst>
              <a:ext uri="{FF2B5EF4-FFF2-40B4-BE49-F238E27FC236}">
                <a16:creationId xmlns:a16="http://schemas.microsoft.com/office/drawing/2014/main" id="{AC54270F-F9C1-441E-B51E-A6CE823C4E19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3609400" y="4170115"/>
            <a:ext cx="2430000" cy="0"/>
          </a:xfrm>
          <a:prstGeom prst="line">
            <a:avLst/>
          </a:prstGeom>
          <a:ln w="28575">
            <a:solidFill>
              <a:srgbClr val="6D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">
            <a:extLst>
              <a:ext uri="{FF2B5EF4-FFF2-40B4-BE49-F238E27FC236}">
                <a16:creationId xmlns:a16="http://schemas.microsoft.com/office/drawing/2014/main" id="{3203E08F-0358-4BE6-9D54-6FC7CDFE97A4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835875" y="4168933"/>
            <a:ext cx="2430000" cy="0"/>
          </a:xfrm>
          <a:prstGeom prst="line">
            <a:avLst/>
          </a:prstGeom>
          <a:ln w="28575">
            <a:solidFill>
              <a:srgbClr val="F1CC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">
            <a:extLst>
              <a:ext uri="{FF2B5EF4-FFF2-40B4-BE49-F238E27FC236}">
                <a16:creationId xmlns:a16="http://schemas.microsoft.com/office/drawing/2014/main" id="{A793CC67-78BA-4E72-8C53-FE2D00728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9200"/>
            <a:ext cx="10831750" cy="964986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23" name="Logo">
            <a:extLst>
              <a:ext uri="{FF2B5EF4-FFF2-40B4-BE49-F238E27FC236}">
                <a16:creationId xmlns:a16="http://schemas.microsoft.com/office/drawing/2014/main" id="{AC88F7AB-CF97-4A9A-8C84-F98A440E93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32" name="CPT Mark Short 2">
            <a:extLst>
              <a:ext uri="{FF2B5EF4-FFF2-40B4-BE49-F238E27FC236}">
                <a16:creationId xmlns:a16="http://schemas.microsoft.com/office/drawing/2014/main" id="{8CED7E3B-BDC8-4636-BAB2-B8283D373FBE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51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3">
          <p15:clr>
            <a:srgbClr val="FBAE40"/>
          </p15:clr>
        </p15:guide>
        <p15:guide id="2" orient="horz" pos="2727">
          <p15:clr>
            <a:srgbClr val="FBAE40"/>
          </p15:clr>
        </p15:guide>
        <p15:guide id="4" pos="2004">
          <p15:clr>
            <a:srgbClr val="FBAE40"/>
          </p15:clr>
        </p15:guide>
        <p15:guide id="6" pos="5662">
          <p15:clr>
            <a:srgbClr val="FBAE40"/>
          </p15:clr>
        </p15:guide>
        <p15:guide id="7" pos="2243">
          <p15:clr>
            <a:srgbClr val="FBAE40"/>
          </p15:clr>
        </p15:guide>
        <p15:guide id="8" pos="3719">
          <p15:clr>
            <a:srgbClr val="FBAE40"/>
          </p15:clr>
        </p15:guide>
        <p15:guide id="9" pos="3946">
          <p15:clr>
            <a:srgbClr val="FBAE40"/>
          </p15:clr>
        </p15:guide>
        <p15:guide id="10" pos="5435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73564A-BAF6-4D35-8E11-8A1DA3A69BB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AB58A24-6E78-4B49-9EAF-39A4037481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A03859BA-F765-438E-8792-E6D66D7DEC1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76614" y="1591200"/>
            <a:ext cx="3060000" cy="23891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AU" dirty="0"/>
              <a:t>Click on the icon to insert picture</a:t>
            </a:r>
            <a:br>
              <a:rPr lang="en-AU" dirty="0"/>
            </a:br>
            <a:endParaRPr lang="en-AU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5AABB20A-FBAB-4E4D-A83F-94F3D3198F1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705818" y="1591199"/>
            <a:ext cx="3060000" cy="23891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AU" dirty="0"/>
              <a:t>Click on the icon to insert picture</a:t>
            </a:r>
            <a:br>
              <a:rPr lang="en-AU" dirty="0"/>
            </a:br>
            <a:endParaRPr lang="en-AU" dirty="0"/>
          </a:p>
        </p:txBody>
      </p:sp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7067385F-41C1-4706-8CDC-FEED9D49DB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8201" y="1591200"/>
            <a:ext cx="3060000" cy="24007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AU" dirty="0"/>
              <a:t>Click on the icon to insert picture</a:t>
            </a:r>
            <a:br>
              <a:rPr lang="en-AU" dirty="0"/>
            </a:br>
            <a:endParaRPr lang="en-AU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DA60E18-AD62-44CE-B32C-016A3571D654}"/>
              </a:ext>
            </a:extLst>
          </p:cNvPr>
          <p:cNvSpPr>
            <a:spLocks noGrp="1"/>
          </p:cNvSpPr>
          <p:nvPr>
            <p:ph type="body" sz="quarter" idx="6"/>
          </p:nvPr>
        </p:nvSpPr>
        <p:spPr>
          <a:xfrm>
            <a:off x="8575025" y="4220100"/>
            <a:ext cx="3061589" cy="140409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accent4"/>
                </a:solidFill>
                <a:latin typeface="+mj-lt"/>
                <a:cs typeface="Segoe UI Semibold" panose="020B0702040204020203" pitchFamily="34" charset="0"/>
              </a:defRPr>
            </a:lvl1pPr>
            <a:lvl2pPr marL="174625" indent="-174625"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400">
                <a:latin typeface="+mn-lt"/>
              </a:defRPr>
            </a:lvl2pPr>
            <a:lvl3pPr>
              <a:buClr>
                <a:schemeClr val="accent4"/>
              </a:buClr>
              <a:defRPr sz="1400"/>
            </a:lvl3pPr>
            <a:lvl4pPr>
              <a:buClr>
                <a:schemeClr val="accent4"/>
              </a:buClr>
              <a:defRPr sz="14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4FCBADDC-94E0-438D-AD3D-343873347D5E}"/>
              </a:ext>
            </a:extLst>
          </p:cNvPr>
          <p:cNvSpPr>
            <a:spLocks noGrp="1"/>
          </p:cNvSpPr>
          <p:nvPr>
            <p:ph type="body" sz="quarter" idx="5"/>
          </p:nvPr>
        </p:nvSpPr>
        <p:spPr>
          <a:xfrm>
            <a:off x="4705819" y="4220100"/>
            <a:ext cx="3060000" cy="140409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accent3"/>
                </a:solidFill>
                <a:latin typeface="+mj-lt"/>
                <a:cs typeface="Segoe UI Semibold" panose="020B0702040204020203" pitchFamily="34" charset="0"/>
              </a:defRPr>
            </a:lvl1pPr>
            <a:lvl2pPr marL="174625" indent="-174625"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400">
                <a:latin typeface="+mn-lt"/>
              </a:defRPr>
            </a:lvl2pPr>
            <a:lvl3pPr>
              <a:buClr>
                <a:schemeClr val="accent3"/>
              </a:buClr>
              <a:defRPr sz="14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4AE3BF99-19EA-4332-9065-73C84FDAA889}"/>
              </a:ext>
            </a:extLst>
          </p:cNvPr>
          <p:cNvSpPr>
            <a:spLocks noGrp="1"/>
          </p:cNvSpPr>
          <p:nvPr>
            <p:ph type="body" sz="quarter" idx="4"/>
          </p:nvPr>
        </p:nvSpPr>
        <p:spPr>
          <a:xfrm>
            <a:off x="836613" y="4220100"/>
            <a:ext cx="3060000" cy="140409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accent1"/>
                </a:solidFill>
                <a:latin typeface="+mj-lt"/>
                <a:cs typeface="Segoe UI Semibold" panose="020B0702040204020203" pitchFamily="34" charset="0"/>
              </a:defRPr>
            </a:lvl1pPr>
            <a:lvl2pPr marL="174625" indent="-174625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latin typeface="+mn-lt"/>
              </a:defRPr>
            </a:lvl2pPr>
            <a:lvl3pPr>
              <a:buClr>
                <a:schemeClr val="accent1"/>
              </a:buClr>
              <a:defRPr sz="1400"/>
            </a:lvl3pPr>
            <a:lvl4pPr>
              <a:buClr>
                <a:schemeClr val="accent1"/>
              </a:buClr>
              <a:defRPr sz="14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31" name="Straight Connector 3">
            <a:extLst>
              <a:ext uri="{FF2B5EF4-FFF2-40B4-BE49-F238E27FC236}">
                <a16:creationId xmlns:a16="http://schemas.microsoft.com/office/drawing/2014/main" id="{7CE1D984-EA3E-4FB3-88C4-218DCCDE5E58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8579141" y="4167870"/>
            <a:ext cx="3057473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">
            <a:extLst>
              <a:ext uri="{FF2B5EF4-FFF2-40B4-BE49-F238E27FC236}">
                <a16:creationId xmlns:a16="http://schemas.microsoft.com/office/drawing/2014/main" id="{A8BE3244-565E-45A5-A5ED-E295D8ADE0C7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4708396" y="4167870"/>
            <a:ext cx="3055886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">
            <a:extLst>
              <a:ext uri="{FF2B5EF4-FFF2-40B4-BE49-F238E27FC236}">
                <a16:creationId xmlns:a16="http://schemas.microsoft.com/office/drawing/2014/main" id="{3203E08F-0358-4BE6-9D54-6FC7CDFE97A4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834288" y="4167870"/>
            <a:ext cx="305588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">
            <a:extLst>
              <a:ext uri="{FF2B5EF4-FFF2-40B4-BE49-F238E27FC236}">
                <a16:creationId xmlns:a16="http://schemas.microsoft.com/office/drawing/2014/main" id="{33004706-9EAA-42C9-80FC-794482B4A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9200"/>
            <a:ext cx="10831750" cy="964986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CPT Mark Short 2">
            <a:extLst>
              <a:ext uri="{FF2B5EF4-FFF2-40B4-BE49-F238E27FC236}">
                <a16:creationId xmlns:a16="http://schemas.microsoft.com/office/drawing/2014/main" id="{B4E4ECD1-6545-47F7-91C8-DBACA1949E5D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384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3">
          <p15:clr>
            <a:srgbClr val="FBAE40"/>
          </p15:clr>
        </p15:guide>
        <p15:guide id="2" orient="horz" pos="2727">
          <p15:clr>
            <a:srgbClr val="FBAE40"/>
          </p15:clr>
        </p15:guide>
        <p15:guide id="4" pos="2004">
          <p15:clr>
            <a:srgbClr val="FBAE40"/>
          </p15:clr>
        </p15:guide>
        <p15:guide id="6" pos="5662">
          <p15:clr>
            <a:srgbClr val="FBAE40"/>
          </p15:clr>
        </p15:guide>
        <p15:guide id="7" pos="2243">
          <p15:clr>
            <a:srgbClr val="FBAE40"/>
          </p15:clr>
        </p15:guide>
        <p15:guide id="8" pos="3719">
          <p15:clr>
            <a:srgbClr val="FBAE40"/>
          </p15:clr>
        </p15:guide>
        <p15:guide id="9" pos="3946">
          <p15:clr>
            <a:srgbClr val="FBAE40"/>
          </p15:clr>
        </p15:guide>
        <p15:guide id="10" pos="543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San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Data Design">
            <a:extLst>
              <a:ext uri="{FF2B5EF4-FFF2-40B4-BE49-F238E27FC236}">
                <a16:creationId xmlns:a16="http://schemas.microsoft.com/office/drawing/2014/main" id="{07A8DD11-A103-40E6-8262-1121203C4E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">
            <a:extLst>
              <a:ext uri="{FF2B5EF4-FFF2-40B4-BE49-F238E27FC236}">
                <a16:creationId xmlns:a16="http://schemas.microsoft.com/office/drawing/2014/main" id="{94DBA2E6-22A7-4651-9E57-13FAFDF79D59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838200" y="2832501"/>
            <a:ext cx="7347613" cy="648512"/>
          </a:xfrm>
          <a:prstGeom prst="rect">
            <a:avLst/>
          </a:prstGeom>
        </p:spPr>
        <p:txBody>
          <a:bodyPr wrap="square" lIns="72000" tIns="46800" rIns="72000" bIns="4680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cap="none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80000"/>
              </a:lnSpc>
              <a:spcBef>
                <a:spcPts val="3600"/>
              </a:spcBef>
              <a:buFont typeface="Arial" panose="020B0604020202020204" pitchFamily="34" charset="0"/>
              <a:buNone/>
              <a:defRPr lang="en-US" sz="2200" kern="1200" dirty="0" smtClean="0">
                <a:solidFill>
                  <a:schemeClr val="bg1"/>
                </a:solidFill>
                <a:latin typeface="+mn-lt"/>
                <a:ea typeface="+mn-ea"/>
                <a:cs typeface="Segoe UI Semibold" panose="020B0702040204020203" pitchFamily="34" charset="0"/>
              </a:defRPr>
            </a:lvl2pPr>
          </a:lstStyle>
          <a:p>
            <a:pPr lvl="0"/>
            <a:r>
              <a:rPr lang="en-US" dirty="0"/>
              <a:t>Click to insert the quote text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C6D30A8C-B1D5-40FF-9B6F-23D0DE4EAE84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838200" y="4973643"/>
            <a:ext cx="7347613" cy="430213"/>
          </a:xfrm>
          <a:prstGeom prst="rect">
            <a:avLst/>
          </a:prstGeom>
        </p:spPr>
        <p:txBody>
          <a:bodyPr lIns="72000"/>
          <a:lstStyle>
            <a:lvl1pPr>
              <a:defRPr>
                <a:solidFill>
                  <a:schemeClr val="accent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 dirty="0"/>
              <a:t>Move up and down as needed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5EFB205-3B00-497A-9AB3-E882898E475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AC83F66-8E2E-48B4-AB05-E55F37843B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1" name="Speech Placeholder">
            <a:extLst>
              <a:ext uri="{FF2B5EF4-FFF2-40B4-BE49-F238E27FC236}">
                <a16:creationId xmlns:a16="http://schemas.microsoft.com/office/drawing/2014/main" id="{A0F6DD71-16C9-4A4C-AF9E-2AEA80524B1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800" y="2030163"/>
            <a:ext cx="756000" cy="597600"/>
          </a:xfrm>
          <a:custGeom>
            <a:avLst/>
            <a:gdLst>
              <a:gd name="connsiteX0" fmla="*/ 441134 w 755842"/>
              <a:gd name="connsiteY0" fmla="*/ 598021 h 598021"/>
              <a:gd name="connsiteX1" fmla="*/ 755843 w 755842"/>
              <a:gd name="connsiteY1" fmla="*/ 598021 h 598021"/>
              <a:gd name="connsiteX2" fmla="*/ 755843 w 755842"/>
              <a:gd name="connsiteY2" fmla="*/ 318227 h 598021"/>
              <a:gd name="connsiteX3" fmla="*/ 578384 w 755842"/>
              <a:gd name="connsiteY3" fmla="*/ 318227 h 598021"/>
              <a:gd name="connsiteX4" fmla="*/ 595782 w 755842"/>
              <a:gd name="connsiteY4" fmla="*/ 229831 h 598021"/>
              <a:gd name="connsiteX5" fmla="*/ 751590 w 755842"/>
              <a:gd name="connsiteY5" fmla="*/ 110688 h 598021"/>
              <a:gd name="connsiteX6" fmla="*/ 751590 w 755842"/>
              <a:gd name="connsiteY6" fmla="*/ 0 h 598021"/>
              <a:gd name="connsiteX7" fmla="*/ 521551 w 755842"/>
              <a:gd name="connsiteY7" fmla="*/ 119527 h 598021"/>
              <a:gd name="connsiteX8" fmla="*/ 441134 w 755842"/>
              <a:gd name="connsiteY8" fmla="*/ 373187 h 598021"/>
              <a:gd name="connsiteX9" fmla="*/ 441134 w 755842"/>
              <a:gd name="connsiteY9" fmla="*/ 598021 h 598021"/>
              <a:gd name="connsiteX10" fmla="*/ 387 w 755842"/>
              <a:gd name="connsiteY10" fmla="*/ 598021 h 598021"/>
              <a:gd name="connsiteX11" fmla="*/ 315096 w 755842"/>
              <a:gd name="connsiteY11" fmla="*/ 598021 h 598021"/>
              <a:gd name="connsiteX12" fmla="*/ 315096 w 755842"/>
              <a:gd name="connsiteY12" fmla="*/ 318227 h 598021"/>
              <a:gd name="connsiteX13" fmla="*/ 137250 w 755842"/>
              <a:gd name="connsiteY13" fmla="*/ 318227 h 598021"/>
              <a:gd name="connsiteX14" fmla="*/ 154648 w 755842"/>
              <a:gd name="connsiteY14" fmla="*/ 229831 h 598021"/>
              <a:gd name="connsiteX15" fmla="*/ 310456 w 755842"/>
              <a:gd name="connsiteY15" fmla="*/ 110688 h 598021"/>
              <a:gd name="connsiteX16" fmla="*/ 310456 w 755842"/>
              <a:gd name="connsiteY16" fmla="*/ 0 h 598021"/>
              <a:gd name="connsiteX17" fmla="*/ 80417 w 755842"/>
              <a:gd name="connsiteY17" fmla="*/ 119527 h 598021"/>
              <a:gd name="connsiteX18" fmla="*/ 0 w 755842"/>
              <a:gd name="connsiteY18" fmla="*/ 373187 h 598021"/>
              <a:gd name="connsiteX19" fmla="*/ 0 w 755842"/>
              <a:gd name="connsiteY19" fmla="*/ 598021 h 59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55842" h="598021">
                <a:moveTo>
                  <a:pt x="441134" y="598021"/>
                </a:moveTo>
                <a:lnTo>
                  <a:pt x="755843" y="598021"/>
                </a:lnTo>
                <a:lnTo>
                  <a:pt x="755843" y="318227"/>
                </a:lnTo>
                <a:lnTo>
                  <a:pt x="578384" y="318227"/>
                </a:lnTo>
                <a:cubicBezTo>
                  <a:pt x="575678" y="290555"/>
                  <a:pt x="581477" y="261346"/>
                  <a:pt x="595782" y="229831"/>
                </a:cubicBezTo>
                <a:cubicBezTo>
                  <a:pt x="621685" y="171797"/>
                  <a:pt x="673493" y="131826"/>
                  <a:pt x="751590" y="110688"/>
                </a:cubicBezTo>
                <a:lnTo>
                  <a:pt x="751590" y="0"/>
                </a:lnTo>
                <a:cubicBezTo>
                  <a:pt x="651842" y="19217"/>
                  <a:pt x="575291" y="59187"/>
                  <a:pt x="521551" y="119527"/>
                </a:cubicBezTo>
                <a:cubicBezTo>
                  <a:pt x="467811" y="180252"/>
                  <a:pt x="441134" y="264805"/>
                  <a:pt x="441134" y="373187"/>
                </a:cubicBezTo>
                <a:lnTo>
                  <a:pt x="441134" y="598021"/>
                </a:lnTo>
                <a:close/>
                <a:moveTo>
                  <a:pt x="387" y="598021"/>
                </a:moveTo>
                <a:lnTo>
                  <a:pt x="315096" y="598021"/>
                </a:lnTo>
                <a:lnTo>
                  <a:pt x="315096" y="318227"/>
                </a:lnTo>
                <a:lnTo>
                  <a:pt x="137250" y="318227"/>
                </a:lnTo>
                <a:cubicBezTo>
                  <a:pt x="134544" y="290555"/>
                  <a:pt x="140343" y="261346"/>
                  <a:pt x="154648" y="229831"/>
                </a:cubicBezTo>
                <a:cubicBezTo>
                  <a:pt x="180552" y="171797"/>
                  <a:pt x="232359" y="131826"/>
                  <a:pt x="310456" y="110688"/>
                </a:cubicBezTo>
                <a:lnTo>
                  <a:pt x="310456" y="0"/>
                </a:lnTo>
                <a:cubicBezTo>
                  <a:pt x="210708" y="19217"/>
                  <a:pt x="134157" y="59187"/>
                  <a:pt x="80417" y="119527"/>
                </a:cubicBezTo>
                <a:cubicBezTo>
                  <a:pt x="26677" y="180252"/>
                  <a:pt x="0" y="264805"/>
                  <a:pt x="0" y="373187"/>
                </a:cubicBezTo>
                <a:lnTo>
                  <a:pt x="0" y="598021"/>
                </a:lnTo>
                <a:close/>
              </a:path>
            </a:pathLst>
          </a:custGeom>
          <a:solidFill>
            <a:schemeClr val="accent1"/>
          </a:solidFill>
        </p:spPr>
        <p:txBody>
          <a:bodyPr>
            <a:normAutofit/>
          </a:bodyPr>
          <a:lstStyle>
            <a:lvl1pPr>
              <a:defRPr sz="100"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2" name="CPT Mark Long 2">
            <a:extLst>
              <a:ext uri="{FF2B5EF4-FFF2-40B4-BE49-F238E27FC236}">
                <a16:creationId xmlns:a16="http://schemas.microsoft.com/office/drawing/2014/main" id="{6F90759E-8CAC-48E4-BE36-07DF265F0BDE}"/>
              </a:ext>
            </a:extLst>
          </p:cNvPr>
          <p:cNvSpPr/>
          <p:nvPr userDrawn="1"/>
        </p:nvSpPr>
        <p:spPr>
          <a:xfrm>
            <a:off x="574040" y="0"/>
            <a:ext cx="76200" cy="401320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842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842 h 10000"/>
              <a:gd name="connsiteX3" fmla="*/ 5000 w 10000"/>
              <a:gd name="connsiteY3" fmla="*/ 10000 h 10000"/>
              <a:gd name="connsiteX4" fmla="*/ 0 w 10000"/>
              <a:gd name="connsiteY4" fmla="*/ 9842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842"/>
                </a:lnTo>
                <a:lnTo>
                  <a:pt x="5000" y="10000"/>
                </a:lnTo>
                <a:lnTo>
                  <a:pt x="0" y="984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14CD1059-6DB0-4430-8505-3286AC086A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343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73564A-BAF6-4D35-8E11-8A1DA3A69BB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AB58A24-6E78-4B49-9EAF-39A4037481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A03859BA-F765-438E-8792-E6D66D7DEC1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76614" y="1591200"/>
            <a:ext cx="3060000" cy="23891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AU" dirty="0"/>
              <a:t>Click on the icon to insert picture</a:t>
            </a:r>
            <a:br>
              <a:rPr lang="en-AU" dirty="0"/>
            </a:br>
            <a:endParaRPr lang="en-AU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5AABB20A-FBAB-4E4D-A83F-94F3D3198F1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705818" y="1591199"/>
            <a:ext cx="3060000" cy="238918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AU" dirty="0"/>
              <a:t>Click on the icon to insert picture</a:t>
            </a:r>
            <a:br>
              <a:rPr lang="en-AU" dirty="0"/>
            </a:br>
            <a:endParaRPr lang="en-AU" dirty="0"/>
          </a:p>
        </p:txBody>
      </p:sp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7067385F-41C1-4706-8CDC-FEED9D49DB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8201" y="1591200"/>
            <a:ext cx="3060000" cy="24007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AU" dirty="0"/>
              <a:t>Click on the icon to insert picture</a:t>
            </a:r>
            <a:br>
              <a:rPr lang="en-AU" dirty="0"/>
            </a:br>
            <a:endParaRPr lang="en-AU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DA60E18-AD62-44CE-B32C-016A3571D654}"/>
              </a:ext>
            </a:extLst>
          </p:cNvPr>
          <p:cNvSpPr>
            <a:spLocks noGrp="1"/>
          </p:cNvSpPr>
          <p:nvPr>
            <p:ph type="body" sz="quarter" idx="6"/>
          </p:nvPr>
        </p:nvSpPr>
        <p:spPr>
          <a:xfrm>
            <a:off x="8575025" y="4220100"/>
            <a:ext cx="3061589" cy="1404095"/>
          </a:xfrm>
        </p:spPr>
        <p:txBody>
          <a:bodyPr>
            <a:noAutofit/>
          </a:bodyPr>
          <a:lstStyle>
            <a:lvl1pPr>
              <a:defRPr sz="1600">
                <a:solidFill>
                  <a:srgbClr val="76BE82"/>
                </a:solidFill>
                <a:latin typeface="+mj-lt"/>
                <a:cs typeface="Segoe UI Semibold" panose="020B0702040204020203" pitchFamily="34" charset="0"/>
              </a:defRPr>
            </a:lvl1pPr>
            <a:lvl2pPr marL="174625" indent="-174625">
              <a:spcBef>
                <a:spcPts val="500"/>
              </a:spcBef>
              <a:spcAft>
                <a:spcPts val="0"/>
              </a:spcAft>
              <a:buClr>
                <a:srgbClr val="76BE82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4"/>
              </a:buClr>
              <a:defRPr sz="1400">
                <a:solidFill>
                  <a:schemeClr val="bg1"/>
                </a:solidFill>
              </a:defRPr>
            </a:lvl3pPr>
            <a:lvl4pPr>
              <a:buClr>
                <a:schemeClr val="accent4"/>
              </a:buClr>
              <a:defRPr sz="14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4FCBADDC-94E0-438D-AD3D-343873347D5E}"/>
              </a:ext>
            </a:extLst>
          </p:cNvPr>
          <p:cNvSpPr>
            <a:spLocks noGrp="1"/>
          </p:cNvSpPr>
          <p:nvPr>
            <p:ph type="body" sz="quarter" idx="5"/>
          </p:nvPr>
        </p:nvSpPr>
        <p:spPr>
          <a:xfrm>
            <a:off x="4705819" y="4220100"/>
            <a:ext cx="3060000" cy="1404095"/>
          </a:xfrm>
        </p:spPr>
        <p:txBody>
          <a:bodyPr>
            <a:noAutofit/>
          </a:bodyPr>
          <a:lstStyle>
            <a:lvl1pPr>
              <a:defRPr sz="1600">
                <a:solidFill>
                  <a:srgbClr val="61AFB9"/>
                </a:solidFill>
                <a:latin typeface="+mj-lt"/>
                <a:cs typeface="Segoe UI Semibold" panose="020B0702040204020203" pitchFamily="34" charset="0"/>
              </a:defRPr>
            </a:lvl1pPr>
            <a:lvl2pPr marL="174625" indent="-174625">
              <a:spcBef>
                <a:spcPts val="500"/>
              </a:spcBef>
              <a:spcAft>
                <a:spcPts val="0"/>
              </a:spcAft>
              <a:buClr>
                <a:srgbClr val="61AFB9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61AFB9"/>
              </a:buClr>
              <a:defRPr sz="1400">
                <a:solidFill>
                  <a:schemeClr val="bg1"/>
                </a:solidFill>
              </a:defRPr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4AE3BF99-19EA-4332-9065-73C84FDAA889}"/>
              </a:ext>
            </a:extLst>
          </p:cNvPr>
          <p:cNvSpPr>
            <a:spLocks noGrp="1"/>
          </p:cNvSpPr>
          <p:nvPr>
            <p:ph type="body" sz="quarter" idx="4"/>
          </p:nvPr>
        </p:nvSpPr>
        <p:spPr>
          <a:xfrm>
            <a:off x="836613" y="4220100"/>
            <a:ext cx="3060000" cy="1404095"/>
          </a:xfrm>
        </p:spPr>
        <p:txBody>
          <a:bodyPr>
            <a:noAutofit/>
          </a:bodyPr>
          <a:lstStyle>
            <a:lvl1pPr>
              <a:defRPr sz="1600">
                <a:solidFill>
                  <a:srgbClr val="6DAED3"/>
                </a:solidFill>
                <a:latin typeface="+mj-lt"/>
                <a:cs typeface="Segoe UI Semibold" panose="020B0702040204020203" pitchFamily="34" charset="0"/>
              </a:defRPr>
            </a:lvl1pPr>
            <a:lvl2pPr marL="174625" indent="-174625">
              <a:spcBef>
                <a:spcPts val="500"/>
              </a:spcBef>
              <a:spcAft>
                <a:spcPts val="0"/>
              </a:spcAft>
              <a:buClr>
                <a:srgbClr val="6DAED3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6DAED3"/>
              </a:buClr>
              <a:defRPr sz="14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4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31" name="Straight Connector 3">
            <a:extLst>
              <a:ext uri="{FF2B5EF4-FFF2-40B4-BE49-F238E27FC236}">
                <a16:creationId xmlns:a16="http://schemas.microsoft.com/office/drawing/2014/main" id="{7CE1D984-EA3E-4FB3-88C4-218DCCDE5E58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8579141" y="4167870"/>
            <a:ext cx="3057473" cy="0"/>
          </a:xfrm>
          <a:prstGeom prst="line">
            <a:avLst/>
          </a:prstGeom>
          <a:ln w="28575">
            <a:solidFill>
              <a:srgbClr val="76BE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">
            <a:extLst>
              <a:ext uri="{FF2B5EF4-FFF2-40B4-BE49-F238E27FC236}">
                <a16:creationId xmlns:a16="http://schemas.microsoft.com/office/drawing/2014/main" id="{A8BE3244-565E-45A5-A5ED-E295D8ADE0C7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4708396" y="4167870"/>
            <a:ext cx="3055886" cy="0"/>
          </a:xfrm>
          <a:prstGeom prst="line">
            <a:avLst/>
          </a:prstGeom>
          <a:ln w="28575">
            <a:solidFill>
              <a:srgbClr val="61AF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">
            <a:extLst>
              <a:ext uri="{FF2B5EF4-FFF2-40B4-BE49-F238E27FC236}">
                <a16:creationId xmlns:a16="http://schemas.microsoft.com/office/drawing/2014/main" id="{3203E08F-0358-4BE6-9D54-6FC7CDFE97A4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834288" y="4167870"/>
            <a:ext cx="3055886" cy="0"/>
          </a:xfrm>
          <a:prstGeom prst="line">
            <a:avLst/>
          </a:prstGeom>
          <a:ln w="28575">
            <a:solidFill>
              <a:srgbClr val="6DA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">
            <a:extLst>
              <a:ext uri="{FF2B5EF4-FFF2-40B4-BE49-F238E27FC236}">
                <a16:creationId xmlns:a16="http://schemas.microsoft.com/office/drawing/2014/main" id="{33004706-9EAA-42C9-80FC-794482B4A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9200"/>
            <a:ext cx="10831750" cy="964986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6698D7C9-A861-4B1C-8CAE-9E34CA7E6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19" name="CPT Mark Short 2">
            <a:extLst>
              <a:ext uri="{FF2B5EF4-FFF2-40B4-BE49-F238E27FC236}">
                <a16:creationId xmlns:a16="http://schemas.microsoft.com/office/drawing/2014/main" id="{67D25895-4F17-4E15-A49F-98F48762FF5D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994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3">
          <p15:clr>
            <a:srgbClr val="FBAE40"/>
          </p15:clr>
        </p15:guide>
        <p15:guide id="2" orient="horz" pos="2727">
          <p15:clr>
            <a:srgbClr val="FBAE40"/>
          </p15:clr>
        </p15:guide>
        <p15:guide id="4" pos="2004">
          <p15:clr>
            <a:srgbClr val="FBAE40"/>
          </p15:clr>
        </p15:guide>
        <p15:guide id="6" pos="5662">
          <p15:clr>
            <a:srgbClr val="FBAE40"/>
          </p15:clr>
        </p15:guide>
        <p15:guide id="7" pos="2243">
          <p15:clr>
            <a:srgbClr val="FBAE40"/>
          </p15:clr>
        </p15:guide>
        <p15:guide id="8" pos="3719">
          <p15:clr>
            <a:srgbClr val="FBAE40"/>
          </p15:clr>
        </p15:guide>
        <p15:guide id="9" pos="3946">
          <p15:clr>
            <a:srgbClr val="FBAE40"/>
          </p15:clr>
        </p15:guide>
        <p15:guide id="10" pos="5435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125CC98-01BE-478B-BD54-7EEEE86D26B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0BC2D4DE-9814-4583-B1F1-975F55C4F7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54" name="Picture Placeholder 6">
            <a:extLst>
              <a:ext uri="{FF2B5EF4-FFF2-40B4-BE49-F238E27FC236}">
                <a16:creationId xmlns:a16="http://schemas.microsoft.com/office/drawing/2014/main" id="{B6F792C5-439E-45C4-916B-F6069F9B758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583697" y="3934480"/>
            <a:ext cx="3060000" cy="174141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AU" dirty="0"/>
              <a:t>Click on the icon to insert picture</a:t>
            </a:r>
            <a:br>
              <a:rPr lang="en-AU" dirty="0"/>
            </a:br>
            <a:endParaRPr lang="en-AU" dirty="0"/>
          </a:p>
        </p:txBody>
      </p:sp>
      <p:sp>
        <p:nvSpPr>
          <p:cNvPr id="53" name="Picture Placeholder 5">
            <a:extLst>
              <a:ext uri="{FF2B5EF4-FFF2-40B4-BE49-F238E27FC236}">
                <a16:creationId xmlns:a16="http://schemas.microsoft.com/office/drawing/2014/main" id="{547FFF4B-E5BC-437D-8CD7-6C3784897E9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712901" y="3934479"/>
            <a:ext cx="3060000" cy="174141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AU" dirty="0"/>
              <a:t>Click on the icon to insert picture</a:t>
            </a:r>
            <a:br>
              <a:rPr lang="en-AU" dirty="0"/>
            </a:br>
            <a:endParaRPr lang="en-AU" dirty="0"/>
          </a:p>
        </p:txBody>
      </p:sp>
      <p:sp>
        <p:nvSpPr>
          <p:cNvPr id="52" name="Picture Placeholder 4">
            <a:extLst>
              <a:ext uri="{FF2B5EF4-FFF2-40B4-BE49-F238E27FC236}">
                <a16:creationId xmlns:a16="http://schemas.microsoft.com/office/drawing/2014/main" id="{4091A4BF-F8A0-407B-8A74-6B4E2C89CDC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45284" y="3934480"/>
            <a:ext cx="3060000" cy="17498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AU" dirty="0"/>
              <a:t>Click on the icon to insert picture</a:t>
            </a:r>
            <a:br>
              <a:rPr lang="en-AU" dirty="0"/>
            </a:br>
            <a:endParaRPr lang="en-AU" dirty="0"/>
          </a:p>
        </p:txBody>
      </p:sp>
      <p:sp>
        <p:nvSpPr>
          <p:cNvPr id="48" name="Picture Placeholder 3">
            <a:extLst>
              <a:ext uri="{FF2B5EF4-FFF2-40B4-BE49-F238E27FC236}">
                <a16:creationId xmlns:a16="http://schemas.microsoft.com/office/drawing/2014/main" id="{A588B5ED-6F20-4F3C-96A1-04DF8175804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76614" y="1591200"/>
            <a:ext cx="3060000" cy="174141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AU" dirty="0"/>
              <a:t>Click on the icon to insert picture</a:t>
            </a:r>
            <a:br>
              <a:rPr lang="en-AU" dirty="0"/>
            </a:br>
            <a:endParaRPr lang="en-AU" dirty="0"/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2AA42A33-C7F9-4E24-80AE-2490FFD3DD6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705818" y="1591199"/>
            <a:ext cx="3060000" cy="174141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AU" dirty="0"/>
              <a:t>Click on the icon to insert picture</a:t>
            </a:r>
            <a:br>
              <a:rPr lang="en-AU" dirty="0"/>
            </a:br>
            <a:endParaRPr lang="en-AU" dirty="0"/>
          </a:p>
        </p:txBody>
      </p:sp>
      <p:sp>
        <p:nvSpPr>
          <p:cNvPr id="46" name="Picture Placeholder 1">
            <a:extLst>
              <a:ext uri="{FF2B5EF4-FFF2-40B4-BE49-F238E27FC236}">
                <a16:creationId xmlns:a16="http://schemas.microsoft.com/office/drawing/2014/main" id="{9C8CCA33-1629-46C2-9B56-AD46A50D51E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8201" y="1591200"/>
            <a:ext cx="3060000" cy="17498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AU" dirty="0"/>
              <a:t>Click on the icon to insert picture</a:t>
            </a:r>
            <a:br>
              <a:rPr lang="en-AU" dirty="0"/>
            </a:br>
            <a:endParaRPr lang="en-AU" dirty="0"/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EB09FD95-730D-4008-812E-36B22D6386A3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>
          <a:xfrm>
            <a:off x="8582044" y="5688473"/>
            <a:ext cx="3063240" cy="431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452A0110-8227-4C49-9D4C-F7B9E7DB2E9E}"/>
              </a:ext>
            </a:extLst>
          </p:cNvPr>
          <p:cNvSpPr>
            <a:spLocks noGrp="1"/>
          </p:cNvSpPr>
          <p:nvPr>
            <p:ph type="body" sz="quarter" idx="8"/>
          </p:nvPr>
        </p:nvSpPr>
        <p:spPr>
          <a:xfrm>
            <a:off x="4714241" y="5688473"/>
            <a:ext cx="3063240" cy="431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CB6CC4C7-D8F4-4CAA-BDB7-8A822545E587}"/>
              </a:ext>
            </a:extLst>
          </p:cNvPr>
          <p:cNvSpPr>
            <a:spLocks noGrp="1"/>
          </p:cNvSpPr>
          <p:nvPr>
            <p:ph type="body" sz="quarter" idx="7"/>
          </p:nvPr>
        </p:nvSpPr>
        <p:spPr>
          <a:xfrm>
            <a:off x="849127" y="5684309"/>
            <a:ext cx="3063240" cy="431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D754C5AD-265B-479B-AC67-4266448C5E62}"/>
              </a:ext>
            </a:extLst>
          </p:cNvPr>
          <p:cNvSpPr>
            <a:spLocks noGrp="1"/>
          </p:cNvSpPr>
          <p:nvPr>
            <p:ph type="body" sz="quarter" idx="6"/>
          </p:nvPr>
        </p:nvSpPr>
        <p:spPr>
          <a:xfrm>
            <a:off x="8574961" y="3345193"/>
            <a:ext cx="3063240" cy="431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43DBCDF-DF58-4876-AB7C-7F11E9A740C8}"/>
              </a:ext>
            </a:extLst>
          </p:cNvPr>
          <p:cNvSpPr>
            <a:spLocks noGrp="1"/>
          </p:cNvSpPr>
          <p:nvPr>
            <p:ph type="body" sz="quarter" idx="5"/>
          </p:nvPr>
        </p:nvSpPr>
        <p:spPr>
          <a:xfrm>
            <a:off x="4707158" y="3345193"/>
            <a:ext cx="3063240" cy="431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90A3781B-991D-4A4A-AB4D-67899675CBDD}"/>
              </a:ext>
            </a:extLst>
          </p:cNvPr>
          <p:cNvSpPr>
            <a:spLocks noGrp="1"/>
          </p:cNvSpPr>
          <p:nvPr>
            <p:ph type="body" sz="quarter" idx="4"/>
          </p:nvPr>
        </p:nvSpPr>
        <p:spPr>
          <a:xfrm>
            <a:off x="842044" y="3341029"/>
            <a:ext cx="3063240" cy="431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23C5F988-9F53-4987-B542-BAFE56CAC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9200"/>
            <a:ext cx="10831750" cy="964986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CPT Mark Short 2">
            <a:extLst>
              <a:ext uri="{FF2B5EF4-FFF2-40B4-BE49-F238E27FC236}">
                <a16:creationId xmlns:a16="http://schemas.microsoft.com/office/drawing/2014/main" id="{FFC5F202-2D8E-40A3-A977-A33E1517E6F9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202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61">
          <p15:clr>
            <a:srgbClr val="FBAE40"/>
          </p15:clr>
        </p15:guide>
        <p15:guide id="2" pos="2811">
          <p15:clr>
            <a:srgbClr val="FBAE40"/>
          </p15:clr>
        </p15:guide>
        <p15:guide id="3" pos="4858">
          <p15:clr>
            <a:srgbClr val="FBAE40"/>
          </p15:clr>
        </p15:guide>
        <p15:guide id="4" pos="5115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125CC98-01BE-478B-BD54-7EEEE86D26B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0BC2D4DE-9814-4583-B1F1-975F55C4F7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54" name="Picture Placeholder 6">
            <a:extLst>
              <a:ext uri="{FF2B5EF4-FFF2-40B4-BE49-F238E27FC236}">
                <a16:creationId xmlns:a16="http://schemas.microsoft.com/office/drawing/2014/main" id="{B6F792C5-439E-45C4-916B-F6069F9B758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583697" y="3934480"/>
            <a:ext cx="3060000" cy="174141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AU" dirty="0"/>
              <a:t>Click on the icon to insert picture</a:t>
            </a:r>
            <a:br>
              <a:rPr lang="en-AU" dirty="0"/>
            </a:br>
            <a:endParaRPr lang="en-AU" dirty="0"/>
          </a:p>
        </p:txBody>
      </p:sp>
      <p:sp>
        <p:nvSpPr>
          <p:cNvPr id="53" name="Picture Placeholder 5">
            <a:extLst>
              <a:ext uri="{FF2B5EF4-FFF2-40B4-BE49-F238E27FC236}">
                <a16:creationId xmlns:a16="http://schemas.microsoft.com/office/drawing/2014/main" id="{547FFF4B-E5BC-437D-8CD7-6C3784897E9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712901" y="3934479"/>
            <a:ext cx="3060000" cy="174141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AU" dirty="0"/>
              <a:t>Click on the icon to insert picture</a:t>
            </a:r>
            <a:br>
              <a:rPr lang="en-AU" dirty="0"/>
            </a:br>
            <a:endParaRPr lang="en-AU" dirty="0"/>
          </a:p>
        </p:txBody>
      </p:sp>
      <p:sp>
        <p:nvSpPr>
          <p:cNvPr id="52" name="Picture Placeholder 4">
            <a:extLst>
              <a:ext uri="{FF2B5EF4-FFF2-40B4-BE49-F238E27FC236}">
                <a16:creationId xmlns:a16="http://schemas.microsoft.com/office/drawing/2014/main" id="{4091A4BF-F8A0-407B-8A74-6B4E2C89CDC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45284" y="3934480"/>
            <a:ext cx="3060000" cy="17498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AU" dirty="0"/>
              <a:t>Click on the icon to insert picture</a:t>
            </a:r>
            <a:br>
              <a:rPr lang="en-AU" dirty="0"/>
            </a:br>
            <a:endParaRPr lang="en-AU" dirty="0"/>
          </a:p>
        </p:txBody>
      </p:sp>
      <p:sp>
        <p:nvSpPr>
          <p:cNvPr id="48" name="Picture Placeholder 3">
            <a:extLst>
              <a:ext uri="{FF2B5EF4-FFF2-40B4-BE49-F238E27FC236}">
                <a16:creationId xmlns:a16="http://schemas.microsoft.com/office/drawing/2014/main" id="{A588B5ED-6F20-4F3C-96A1-04DF8175804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76614" y="1591200"/>
            <a:ext cx="3060000" cy="174141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AU" dirty="0"/>
              <a:t>Click on the icon to insert picture</a:t>
            </a:r>
            <a:br>
              <a:rPr lang="en-AU" dirty="0"/>
            </a:br>
            <a:endParaRPr lang="en-AU" dirty="0"/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2AA42A33-C7F9-4E24-80AE-2490FFD3DD6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705818" y="1591199"/>
            <a:ext cx="3060000" cy="174141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AU" dirty="0"/>
              <a:t>Click on the icon to insert picture</a:t>
            </a:r>
            <a:br>
              <a:rPr lang="en-AU" dirty="0"/>
            </a:br>
            <a:endParaRPr lang="en-AU" dirty="0"/>
          </a:p>
        </p:txBody>
      </p:sp>
      <p:sp>
        <p:nvSpPr>
          <p:cNvPr id="46" name="Picture Placeholder 1">
            <a:extLst>
              <a:ext uri="{FF2B5EF4-FFF2-40B4-BE49-F238E27FC236}">
                <a16:creationId xmlns:a16="http://schemas.microsoft.com/office/drawing/2014/main" id="{9C8CCA33-1629-46C2-9B56-AD46A50D51E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8201" y="1591200"/>
            <a:ext cx="3060000" cy="17498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AU" dirty="0"/>
              <a:t>Click on the icon to insert picture</a:t>
            </a:r>
            <a:br>
              <a:rPr lang="en-AU" dirty="0"/>
            </a:br>
            <a:endParaRPr lang="en-AU" dirty="0"/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EB09FD95-730D-4008-812E-36B22D6386A3}"/>
              </a:ext>
            </a:extLst>
          </p:cNvPr>
          <p:cNvSpPr>
            <a:spLocks noGrp="1"/>
          </p:cNvSpPr>
          <p:nvPr>
            <p:ph type="body" sz="quarter" idx="9"/>
          </p:nvPr>
        </p:nvSpPr>
        <p:spPr>
          <a:xfrm>
            <a:off x="8582044" y="5688473"/>
            <a:ext cx="3063240" cy="431472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452A0110-8227-4C49-9D4C-F7B9E7DB2E9E}"/>
              </a:ext>
            </a:extLst>
          </p:cNvPr>
          <p:cNvSpPr>
            <a:spLocks noGrp="1"/>
          </p:cNvSpPr>
          <p:nvPr>
            <p:ph type="body" sz="quarter" idx="8"/>
          </p:nvPr>
        </p:nvSpPr>
        <p:spPr>
          <a:xfrm>
            <a:off x="4714241" y="5688473"/>
            <a:ext cx="3063240" cy="431472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CB6CC4C7-D8F4-4CAA-BDB7-8A822545E587}"/>
              </a:ext>
            </a:extLst>
          </p:cNvPr>
          <p:cNvSpPr>
            <a:spLocks noGrp="1"/>
          </p:cNvSpPr>
          <p:nvPr>
            <p:ph type="body" sz="quarter" idx="7"/>
          </p:nvPr>
        </p:nvSpPr>
        <p:spPr>
          <a:xfrm>
            <a:off x="849127" y="5684309"/>
            <a:ext cx="3063240" cy="431472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D754C5AD-265B-479B-AC67-4266448C5E62}"/>
              </a:ext>
            </a:extLst>
          </p:cNvPr>
          <p:cNvSpPr>
            <a:spLocks noGrp="1"/>
          </p:cNvSpPr>
          <p:nvPr>
            <p:ph type="body" sz="quarter" idx="6"/>
          </p:nvPr>
        </p:nvSpPr>
        <p:spPr>
          <a:xfrm>
            <a:off x="8574961" y="3345193"/>
            <a:ext cx="3063240" cy="431472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43DBCDF-DF58-4876-AB7C-7F11E9A740C8}"/>
              </a:ext>
            </a:extLst>
          </p:cNvPr>
          <p:cNvSpPr>
            <a:spLocks noGrp="1"/>
          </p:cNvSpPr>
          <p:nvPr>
            <p:ph type="body" sz="quarter" idx="5"/>
          </p:nvPr>
        </p:nvSpPr>
        <p:spPr>
          <a:xfrm>
            <a:off x="4707158" y="3345193"/>
            <a:ext cx="3063240" cy="431472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90A3781B-991D-4A4A-AB4D-67899675CBDD}"/>
              </a:ext>
            </a:extLst>
          </p:cNvPr>
          <p:cNvSpPr>
            <a:spLocks noGrp="1"/>
          </p:cNvSpPr>
          <p:nvPr>
            <p:ph type="body" sz="quarter" idx="4"/>
          </p:nvPr>
        </p:nvSpPr>
        <p:spPr>
          <a:xfrm>
            <a:off x="842044" y="3341029"/>
            <a:ext cx="3063240" cy="431472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23C5F988-9F53-4987-B542-BAFE56CAC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9200"/>
            <a:ext cx="10831750" cy="964986"/>
          </a:xfrm>
          <a:noFill/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A12A12A1-A8CB-4E65-8FA0-5516A057D0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22" name="CPT Mark Short 2">
            <a:extLst>
              <a:ext uri="{FF2B5EF4-FFF2-40B4-BE49-F238E27FC236}">
                <a16:creationId xmlns:a16="http://schemas.microsoft.com/office/drawing/2014/main" id="{6AB9FE81-0340-4C3E-868F-F48E4E319308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15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61">
          <p15:clr>
            <a:srgbClr val="FBAE40"/>
          </p15:clr>
        </p15:guide>
        <p15:guide id="2" pos="2811">
          <p15:clr>
            <a:srgbClr val="FBAE40"/>
          </p15:clr>
        </p15:guide>
        <p15:guide id="3" pos="4858">
          <p15:clr>
            <a:srgbClr val="FBAE40"/>
          </p15:clr>
        </p15:guide>
        <p15:guide id="4" pos="5115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0B82AB2F-E0BB-48CA-A9FE-CDD999FBFC6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8002166" cy="184666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DF5AD84A-2CAF-49FE-8D37-9DEE6B84D1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2D81E55-3CD4-4CED-840F-98A51B2B1CAD}"/>
              </a:ext>
            </a:extLst>
          </p:cNvPr>
          <p:cNvSpPr>
            <a:spLocks noGrp="1"/>
          </p:cNvSpPr>
          <p:nvPr>
            <p:ph type="body" sz="quarter" idx="4"/>
          </p:nvPr>
        </p:nvSpPr>
        <p:spPr>
          <a:xfrm>
            <a:off x="9673704" y="899481"/>
            <a:ext cx="2236762" cy="3219438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/>
                </a:solidFill>
                <a:latin typeface="+mj-lt"/>
              </a:defRPr>
            </a:lvl1pPr>
            <a:lvl2pPr>
              <a:defRPr sz="1400">
                <a:solidFill>
                  <a:schemeClr val="tx1"/>
                </a:solidFill>
                <a:latin typeface="+mj-lt"/>
              </a:defRPr>
            </a:lvl2pPr>
            <a:lvl3pPr>
              <a:defRPr sz="1400">
                <a:solidFill>
                  <a:schemeClr val="tx1"/>
                </a:solidFill>
                <a:latin typeface="+mj-lt"/>
              </a:defRPr>
            </a:lvl3pPr>
            <a:lvl4pPr>
              <a:defRPr sz="1400">
                <a:solidFill>
                  <a:schemeClr val="tx1"/>
                </a:solidFill>
                <a:latin typeface="+mj-lt"/>
              </a:defRPr>
            </a:lvl4pPr>
            <a:lvl5pPr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S Design">
            <a:extLst>
              <a:ext uri="{FF2B5EF4-FFF2-40B4-BE49-F238E27FC236}">
                <a16:creationId xmlns:a16="http://schemas.microsoft.com/office/drawing/2014/main" id="{CC8FE3DE-4A29-4285-8266-13756CBE032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0" y="0"/>
            <a:ext cx="9451311" cy="5128590"/>
          </a:xfrm>
          <a:gradFill>
            <a:gsLst>
              <a:gs pos="8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11E41"/>
              </a:gs>
            </a:gsLst>
            <a:lin ang="16200000" scaled="0"/>
          </a:gra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F9FE63B8-1D0D-48AC-B016-59FA44EC80E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9451311" cy="6858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>
              <a:defRPr sz="1600">
                <a:solidFill>
                  <a:sysClr val="windowText" lastClr="000000"/>
                </a:solidFill>
              </a:defRPr>
            </a:lvl1pPr>
          </a:lstStyle>
          <a:p>
            <a:r>
              <a:rPr lang="en-GB" dirty="0"/>
              <a:t>Click on the icon to insert picture or select </a:t>
            </a:r>
            <a:br>
              <a:rPr lang="en-GB" dirty="0"/>
            </a:br>
            <a:r>
              <a:rPr lang="en-GB" dirty="0"/>
              <a:t>the placeholder and insert an image from the </a:t>
            </a:r>
            <a:br>
              <a:rPr lang="en-GB" dirty="0"/>
            </a:br>
            <a:r>
              <a:rPr lang="en-GB" dirty="0"/>
              <a:t>Canto add-in</a:t>
            </a:r>
            <a:br>
              <a:rPr lang="en-GB" dirty="0"/>
            </a:br>
            <a:br>
              <a:rPr lang="en-GB" dirty="0"/>
            </a:br>
            <a:r>
              <a:rPr lang="en-GB" dirty="0"/>
              <a:t>Right click on the picture and send to back</a:t>
            </a:r>
            <a:br>
              <a:rPr lang="en-GB" dirty="0"/>
            </a:br>
            <a:br>
              <a:rPr lang="en-GB" dirty="0"/>
            </a:br>
            <a:r>
              <a:rPr lang="en-GB" dirty="0"/>
              <a:t>Insert the Case Study overlay via the Fugro tab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CB833FC0-514E-4A5A-A5A0-60ED744D8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9200"/>
            <a:ext cx="8389334" cy="964986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CPT Mark Short 2">
            <a:extLst>
              <a:ext uri="{FF2B5EF4-FFF2-40B4-BE49-F238E27FC236}">
                <a16:creationId xmlns:a16="http://schemas.microsoft.com/office/drawing/2014/main" id="{AD17771B-0B40-47B0-97A1-BD202A7D3E5C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8909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0B82AB2F-E0BB-48CA-A9FE-CDD999FBFC6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8002166" cy="184666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DF5AD84A-2CAF-49FE-8D37-9DEE6B84D1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2D81E55-3CD4-4CED-840F-98A51B2B1CAD}"/>
              </a:ext>
            </a:extLst>
          </p:cNvPr>
          <p:cNvSpPr>
            <a:spLocks noGrp="1"/>
          </p:cNvSpPr>
          <p:nvPr>
            <p:ph type="body" sz="quarter" idx="4"/>
          </p:nvPr>
        </p:nvSpPr>
        <p:spPr>
          <a:xfrm>
            <a:off x="9673704" y="899481"/>
            <a:ext cx="2236762" cy="2881687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  <a:latin typeface="+mj-lt"/>
              </a:defRPr>
            </a:lvl2pPr>
            <a:lvl3pPr>
              <a:defRPr sz="1400">
                <a:solidFill>
                  <a:schemeClr val="bg1"/>
                </a:solidFill>
                <a:latin typeface="+mj-lt"/>
              </a:defRPr>
            </a:lvl3pPr>
            <a:lvl4pPr>
              <a:defRPr sz="1400">
                <a:solidFill>
                  <a:schemeClr val="bg1"/>
                </a:solidFill>
                <a:latin typeface="+mj-lt"/>
              </a:defRPr>
            </a:lvl4pPr>
            <a:lvl5pPr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S Design">
            <a:extLst>
              <a:ext uri="{FF2B5EF4-FFF2-40B4-BE49-F238E27FC236}">
                <a16:creationId xmlns:a16="http://schemas.microsoft.com/office/drawing/2014/main" id="{CC8FE3DE-4A29-4285-8266-13756CBE032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0" y="0"/>
            <a:ext cx="9451311" cy="5128590"/>
          </a:xfrm>
          <a:gradFill>
            <a:gsLst>
              <a:gs pos="8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11E41"/>
              </a:gs>
            </a:gsLst>
            <a:lin ang="16200000" scaled="0"/>
          </a:gra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F9FE63B8-1D0D-48AC-B016-59FA44EC80E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089" y="0"/>
            <a:ext cx="9452400" cy="6858000"/>
          </a:xfrm>
          <a:solidFill>
            <a:schemeClr val="bg2"/>
          </a:solidFill>
        </p:spPr>
        <p:txBody>
          <a:bodyPr anchor="ctr">
            <a:normAutofit/>
          </a:bodyPr>
          <a:lstStyle>
            <a:lvl1pPr>
              <a:defRPr sz="1600">
                <a:solidFill>
                  <a:sysClr val="windowText" lastClr="000000"/>
                </a:solidFill>
              </a:defRPr>
            </a:lvl1pPr>
          </a:lstStyle>
          <a:p>
            <a:r>
              <a:rPr lang="en-GB" dirty="0"/>
              <a:t>Click on the icon to insert picture or select </a:t>
            </a:r>
            <a:br>
              <a:rPr lang="en-GB" dirty="0"/>
            </a:br>
            <a:r>
              <a:rPr lang="en-GB" dirty="0"/>
              <a:t>the placeholder and insert an image from the </a:t>
            </a:r>
            <a:br>
              <a:rPr lang="en-GB" dirty="0"/>
            </a:br>
            <a:r>
              <a:rPr lang="en-GB" dirty="0"/>
              <a:t>Canto add-in</a:t>
            </a:r>
            <a:br>
              <a:rPr lang="en-GB" dirty="0"/>
            </a:br>
            <a:br>
              <a:rPr lang="en-GB" dirty="0"/>
            </a:br>
            <a:r>
              <a:rPr lang="en-GB" dirty="0"/>
              <a:t>Right click on the picture and send to back</a:t>
            </a:r>
            <a:br>
              <a:rPr lang="en-GB" dirty="0"/>
            </a:br>
            <a:br>
              <a:rPr lang="en-GB" dirty="0"/>
            </a:br>
            <a:r>
              <a:rPr lang="en-GB" dirty="0"/>
              <a:t>Insert the Case Study overlay via the Fugro tab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CB833FC0-514E-4A5A-A5A0-60ED744D8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9200"/>
            <a:ext cx="8389334" cy="964986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E70CE6ED-1072-4BEA-8D3D-9149BE8AD9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11" name="CPT Mark Short 2">
            <a:extLst>
              <a:ext uri="{FF2B5EF4-FFF2-40B4-BE49-F238E27FC236}">
                <a16:creationId xmlns:a16="http://schemas.microsoft.com/office/drawing/2014/main" id="{7724CAD2-88B0-422D-88AD-3EBD6E1772D5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4700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3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8C95A55-DD0C-4078-8181-B103FE23D07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D798F3B-A458-4C4F-B39C-E75562F23F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6" name="CS Design">
            <a:extLst>
              <a:ext uri="{FF2B5EF4-FFF2-40B4-BE49-F238E27FC236}">
                <a16:creationId xmlns:a16="http://schemas.microsoft.com/office/drawing/2014/main" id="{AEE4353F-BD7F-4109-A2D4-04ED0F03C87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0" y="1591199"/>
            <a:ext cx="12192000" cy="2393054"/>
          </a:xfrm>
          <a:gradFill>
            <a:gsLst>
              <a:gs pos="16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16200000" scaled="0"/>
          </a:gra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ACF45BE3-91D2-4F4E-8312-F284E395518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21600" y="1591199"/>
            <a:ext cx="4070400" cy="5266801"/>
          </a:xfrm>
          <a:solidFill>
            <a:schemeClr val="bg2"/>
          </a:solidFill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en-GB" dirty="0"/>
              <a:t>Click on the icon to insert picture</a:t>
            </a:r>
            <a:br>
              <a:rPr lang="en-GB" dirty="0"/>
            </a:br>
            <a:br>
              <a:rPr lang="en-GB" dirty="0"/>
            </a:br>
            <a:r>
              <a:rPr lang="en-GB" dirty="0"/>
              <a:t>Right click on the picture and send to back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7BA622-6BA1-46AC-BFB6-4D06FEE4A4C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60800" y="1591199"/>
            <a:ext cx="4060800" cy="5266801"/>
          </a:xfrm>
          <a:solidFill>
            <a:schemeClr val="bg2"/>
          </a:solidFill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en-GB" dirty="0"/>
              <a:t>Click on the icon to insert picture</a:t>
            </a:r>
            <a:br>
              <a:rPr lang="en-GB" dirty="0"/>
            </a:br>
            <a:br>
              <a:rPr lang="en-GB" dirty="0"/>
            </a:br>
            <a:r>
              <a:rPr lang="en-GB" dirty="0"/>
              <a:t>Right click on the picture and send to back</a:t>
            </a:r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8DF0287E-2D80-49D0-A382-4260055632A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1591199"/>
            <a:ext cx="4060800" cy="5266801"/>
          </a:xfrm>
          <a:solidFill>
            <a:schemeClr val="bg2"/>
          </a:solidFill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en-GB" dirty="0"/>
              <a:t>Click on the icon to insert picture or select </a:t>
            </a:r>
            <a:br>
              <a:rPr lang="en-GB" dirty="0"/>
            </a:br>
            <a:r>
              <a:rPr lang="en-GB" dirty="0"/>
              <a:t>the placeholder and insert an image from the </a:t>
            </a:r>
            <a:br>
              <a:rPr lang="en-GB" dirty="0"/>
            </a:br>
            <a:r>
              <a:rPr lang="en-GB" dirty="0"/>
              <a:t>Canto add-in</a:t>
            </a:r>
            <a:br>
              <a:rPr lang="en-GB" dirty="0"/>
            </a:br>
            <a:br>
              <a:rPr lang="en-GB" dirty="0"/>
            </a:br>
            <a:r>
              <a:rPr lang="en-GB" dirty="0"/>
              <a:t>Right click on the picture and send to back</a:t>
            </a:r>
          </a:p>
        </p:txBody>
      </p:sp>
      <p:sp>
        <p:nvSpPr>
          <p:cNvPr id="14" name="Logo">
            <a:extLst>
              <a:ext uri="{FF2B5EF4-FFF2-40B4-BE49-F238E27FC236}">
                <a16:creationId xmlns:a16="http://schemas.microsoft.com/office/drawing/2014/main" id="{7989BA73-FD6F-4385-B8DF-4F8083DCCA6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695519" y="6185449"/>
            <a:ext cx="928800" cy="414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560113B-93C0-4232-AE8D-6E5944CF0B2A}"/>
              </a:ext>
            </a:extLst>
          </p:cNvPr>
          <p:cNvSpPr>
            <a:spLocks noGrp="1"/>
          </p:cNvSpPr>
          <p:nvPr>
            <p:ph type="body" sz="quarter" idx="6"/>
          </p:nvPr>
        </p:nvSpPr>
        <p:spPr>
          <a:xfrm>
            <a:off x="8703199" y="1854589"/>
            <a:ext cx="2484997" cy="735337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  <a:latin typeface="+mj-lt"/>
              </a:defRPr>
            </a:lvl1pPr>
            <a:lvl2pPr>
              <a:defRPr sz="1800">
                <a:solidFill>
                  <a:schemeClr val="accent1"/>
                </a:solidFill>
                <a:latin typeface="+mj-lt"/>
              </a:defRPr>
            </a:lvl2pPr>
            <a:lvl3pPr>
              <a:defRPr sz="1600">
                <a:solidFill>
                  <a:schemeClr val="accent1"/>
                </a:solidFill>
                <a:latin typeface="+mj-lt"/>
              </a:defRPr>
            </a:lvl3pPr>
            <a:lvl4pPr>
              <a:defRPr sz="1400">
                <a:solidFill>
                  <a:schemeClr val="accent1"/>
                </a:solidFill>
                <a:latin typeface="+mj-lt"/>
              </a:defRPr>
            </a:lvl4pPr>
            <a:lvl5pPr>
              <a:defRPr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09B860-155B-4027-9F01-546770168133}"/>
              </a:ext>
            </a:extLst>
          </p:cNvPr>
          <p:cNvSpPr>
            <a:spLocks noGrp="1"/>
          </p:cNvSpPr>
          <p:nvPr>
            <p:ph type="body" sz="quarter" idx="5"/>
          </p:nvPr>
        </p:nvSpPr>
        <p:spPr>
          <a:xfrm>
            <a:off x="4621273" y="1854589"/>
            <a:ext cx="2484997" cy="735337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  <a:latin typeface="+mj-lt"/>
              </a:defRPr>
            </a:lvl1pPr>
            <a:lvl2pPr>
              <a:defRPr sz="1800">
                <a:solidFill>
                  <a:schemeClr val="accent1"/>
                </a:solidFill>
                <a:latin typeface="+mj-lt"/>
              </a:defRPr>
            </a:lvl2pPr>
            <a:lvl3pPr>
              <a:defRPr sz="1600">
                <a:solidFill>
                  <a:schemeClr val="accent1"/>
                </a:solidFill>
                <a:latin typeface="+mj-lt"/>
              </a:defRPr>
            </a:lvl3pPr>
            <a:lvl4pPr>
              <a:defRPr sz="1400">
                <a:solidFill>
                  <a:schemeClr val="accent1"/>
                </a:solidFill>
                <a:latin typeface="+mj-lt"/>
              </a:defRPr>
            </a:lvl4pPr>
            <a:lvl5pPr>
              <a:defRPr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6FFDC454-8026-40A6-A964-928E8BE4BCEA}"/>
              </a:ext>
            </a:extLst>
          </p:cNvPr>
          <p:cNvSpPr>
            <a:spLocks noGrp="1"/>
          </p:cNvSpPr>
          <p:nvPr>
            <p:ph type="body" sz="quarter" idx="4"/>
          </p:nvPr>
        </p:nvSpPr>
        <p:spPr>
          <a:xfrm>
            <a:off x="543016" y="1857133"/>
            <a:ext cx="2484997" cy="735337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  <a:latin typeface="+mj-lt"/>
              </a:defRPr>
            </a:lvl1pPr>
            <a:lvl2pPr>
              <a:defRPr sz="1800">
                <a:solidFill>
                  <a:schemeClr val="accent1"/>
                </a:solidFill>
                <a:latin typeface="+mj-lt"/>
              </a:defRPr>
            </a:lvl2pPr>
            <a:lvl3pPr>
              <a:defRPr sz="1600">
                <a:solidFill>
                  <a:schemeClr val="accent1"/>
                </a:solidFill>
                <a:latin typeface="+mj-lt"/>
              </a:defRPr>
            </a:lvl3pPr>
            <a:lvl4pPr>
              <a:defRPr sz="1400">
                <a:solidFill>
                  <a:schemeClr val="accent1"/>
                </a:solidFill>
                <a:latin typeface="+mj-lt"/>
              </a:defRPr>
            </a:lvl4pPr>
            <a:lvl5pPr>
              <a:defRPr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CCA8DEE9-FAF9-44B7-BFFA-693C1C4D0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9200"/>
            <a:ext cx="10831750" cy="964986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CPT Mark Short 2">
            <a:extLst>
              <a:ext uri="{FF2B5EF4-FFF2-40B4-BE49-F238E27FC236}">
                <a16:creationId xmlns:a16="http://schemas.microsoft.com/office/drawing/2014/main" id="{94EA4748-AE00-4B99-8438-D0DB75263D0A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4733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3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S Design">
            <a:extLst>
              <a:ext uri="{FF2B5EF4-FFF2-40B4-BE49-F238E27FC236}">
                <a16:creationId xmlns:a16="http://schemas.microsoft.com/office/drawing/2014/main" id="{AEE4353F-BD7F-4109-A2D4-04ED0F03C87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0" y="1591199"/>
            <a:ext cx="12192000" cy="2393054"/>
          </a:xfrm>
          <a:gradFill>
            <a:gsLst>
              <a:gs pos="16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/>
              </a:gs>
            </a:gsLst>
            <a:lin ang="16200000" scaled="0"/>
          </a:gra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8DF0287E-2D80-49D0-A382-4260055632A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1591199"/>
            <a:ext cx="4060800" cy="5266801"/>
          </a:xfrm>
          <a:solidFill>
            <a:schemeClr val="bg2"/>
          </a:solidFill>
        </p:spPr>
        <p:txBody>
          <a:bodyPr anchor="ctr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the icon to insert picture or select </a:t>
            </a:r>
            <a:br>
              <a:rPr lang="en-GB" dirty="0"/>
            </a:br>
            <a:r>
              <a:rPr lang="en-GB" dirty="0"/>
              <a:t>the placeholder and insert an image from the </a:t>
            </a:r>
            <a:br>
              <a:rPr lang="en-GB" dirty="0"/>
            </a:br>
            <a:r>
              <a:rPr lang="en-GB" dirty="0"/>
              <a:t>Canto add-in</a:t>
            </a:r>
            <a:br>
              <a:rPr lang="en-GB" dirty="0"/>
            </a:br>
            <a:br>
              <a:rPr lang="en-GB" dirty="0"/>
            </a:br>
            <a:r>
              <a:rPr lang="en-GB" dirty="0"/>
              <a:t>Right click on the picture and send to back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8C95A55-DD0C-4078-8181-B103FE23D07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D798F3B-A458-4C4F-B39C-E75562F23F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ACF45BE3-91D2-4F4E-8312-F284E395518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21600" y="1591199"/>
            <a:ext cx="4070400" cy="5266801"/>
          </a:xfrm>
          <a:solidFill>
            <a:schemeClr val="bg2"/>
          </a:solidFill>
        </p:spPr>
        <p:txBody>
          <a:bodyPr anchor="ctr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the icon to insert picture</a:t>
            </a:r>
            <a:br>
              <a:rPr lang="en-GB" dirty="0"/>
            </a:br>
            <a:br>
              <a:rPr lang="en-GB" dirty="0"/>
            </a:br>
            <a:r>
              <a:rPr lang="en-GB" dirty="0"/>
              <a:t>Right click on the picture and send to back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7BA622-6BA1-46AC-BFB6-4D06FEE4A4C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60800" y="1591199"/>
            <a:ext cx="4060800" cy="5266801"/>
          </a:xfrm>
          <a:solidFill>
            <a:schemeClr val="bg2"/>
          </a:solidFill>
        </p:spPr>
        <p:txBody>
          <a:bodyPr anchor="ctr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on the icon to insert picture</a:t>
            </a:r>
            <a:br>
              <a:rPr lang="en-GB" dirty="0"/>
            </a:br>
            <a:br>
              <a:rPr lang="en-GB" dirty="0"/>
            </a:br>
            <a:r>
              <a:rPr lang="en-GB" dirty="0"/>
              <a:t>Right click on the picture and send to back</a:t>
            </a:r>
          </a:p>
        </p:txBody>
      </p:sp>
      <p:sp>
        <p:nvSpPr>
          <p:cNvPr id="14" name="Logo">
            <a:extLst>
              <a:ext uri="{FF2B5EF4-FFF2-40B4-BE49-F238E27FC236}">
                <a16:creationId xmlns:a16="http://schemas.microsoft.com/office/drawing/2014/main" id="{7989BA73-FD6F-4385-B8DF-4F8083DCCA6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695519" y="6185449"/>
            <a:ext cx="928800" cy="414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560113B-93C0-4232-AE8D-6E5944CF0B2A}"/>
              </a:ext>
            </a:extLst>
          </p:cNvPr>
          <p:cNvSpPr>
            <a:spLocks noGrp="1"/>
          </p:cNvSpPr>
          <p:nvPr>
            <p:ph type="body" sz="quarter" idx="6"/>
          </p:nvPr>
        </p:nvSpPr>
        <p:spPr>
          <a:xfrm>
            <a:off x="8703199" y="1854589"/>
            <a:ext cx="2484997" cy="735337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+mj-lt"/>
              </a:defRPr>
            </a:lvl1pPr>
            <a:lvl2pPr>
              <a:buClr>
                <a:srgbClr val="6DAED3"/>
              </a:buClr>
              <a:defRPr sz="1800">
                <a:solidFill>
                  <a:schemeClr val="bg1"/>
                </a:solidFill>
                <a:latin typeface="+mj-lt"/>
              </a:defRPr>
            </a:lvl2pPr>
            <a:lvl3pPr>
              <a:buClr>
                <a:srgbClr val="6DAED3"/>
              </a:buClr>
              <a:defRPr sz="1600">
                <a:solidFill>
                  <a:schemeClr val="bg1"/>
                </a:solidFill>
                <a:latin typeface="+mj-lt"/>
              </a:defRPr>
            </a:lvl3pPr>
            <a:lvl4pPr>
              <a:buClr>
                <a:srgbClr val="6DAED3"/>
              </a:buClr>
              <a:defRPr sz="1400"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09B860-155B-4027-9F01-546770168133}"/>
              </a:ext>
            </a:extLst>
          </p:cNvPr>
          <p:cNvSpPr>
            <a:spLocks noGrp="1"/>
          </p:cNvSpPr>
          <p:nvPr>
            <p:ph type="body" sz="quarter" idx="5"/>
          </p:nvPr>
        </p:nvSpPr>
        <p:spPr>
          <a:xfrm>
            <a:off x="4621273" y="1854589"/>
            <a:ext cx="2484997" cy="735337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+mj-lt"/>
              </a:defRPr>
            </a:lvl1pPr>
            <a:lvl2pPr>
              <a:buClr>
                <a:srgbClr val="6DAED3"/>
              </a:buClr>
              <a:defRPr sz="1800">
                <a:solidFill>
                  <a:schemeClr val="bg1"/>
                </a:solidFill>
                <a:latin typeface="+mj-lt"/>
              </a:defRPr>
            </a:lvl2pPr>
            <a:lvl3pPr>
              <a:buClr>
                <a:srgbClr val="6DAED3"/>
              </a:buClr>
              <a:defRPr sz="1600">
                <a:solidFill>
                  <a:schemeClr val="bg1"/>
                </a:solidFill>
                <a:latin typeface="+mj-lt"/>
              </a:defRPr>
            </a:lvl3pPr>
            <a:lvl4pPr>
              <a:buClr>
                <a:srgbClr val="6DAED3"/>
              </a:buClr>
              <a:defRPr sz="1400"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6FFDC454-8026-40A6-A964-928E8BE4BCEA}"/>
              </a:ext>
            </a:extLst>
          </p:cNvPr>
          <p:cNvSpPr>
            <a:spLocks noGrp="1"/>
          </p:cNvSpPr>
          <p:nvPr>
            <p:ph type="body" sz="quarter" idx="4"/>
          </p:nvPr>
        </p:nvSpPr>
        <p:spPr>
          <a:xfrm>
            <a:off x="543016" y="1857133"/>
            <a:ext cx="2484997" cy="735337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+mj-lt"/>
              </a:defRPr>
            </a:lvl1pPr>
            <a:lvl2pPr>
              <a:buClr>
                <a:srgbClr val="6DAED3"/>
              </a:buClr>
              <a:defRPr sz="1800">
                <a:solidFill>
                  <a:schemeClr val="bg1"/>
                </a:solidFill>
                <a:latin typeface="+mj-lt"/>
              </a:defRPr>
            </a:lvl2pPr>
            <a:lvl3pPr>
              <a:buClr>
                <a:srgbClr val="6DAED3"/>
              </a:buClr>
              <a:defRPr sz="1600">
                <a:solidFill>
                  <a:schemeClr val="bg1"/>
                </a:solidFill>
                <a:latin typeface="+mj-lt"/>
              </a:defRPr>
            </a:lvl3pPr>
            <a:lvl4pPr>
              <a:buClr>
                <a:srgbClr val="6DAED3"/>
              </a:buClr>
              <a:defRPr sz="1400"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CCA8DEE9-FAF9-44B7-BFFA-693C1C4D0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1" y="529200"/>
            <a:ext cx="10831750" cy="964986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CPT Mark Short 2">
            <a:extLst>
              <a:ext uri="{FF2B5EF4-FFF2-40B4-BE49-F238E27FC236}">
                <a16:creationId xmlns:a16="http://schemas.microsoft.com/office/drawing/2014/main" id="{4AFAE149-5FC6-4D58-8F9F-D1789AEA5C6F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1355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63AE6F15-C91B-4845-9375-D26BACCD3E9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l">
              <a:defRPr sz="1600"/>
            </a:lvl1pPr>
          </a:lstStyle>
          <a:p>
            <a:r>
              <a:rPr lang="en-GB" dirty="0"/>
              <a:t>Click on the icon to insert picture or select the placeholder </a:t>
            </a:r>
            <a:br>
              <a:rPr lang="en-GB" dirty="0"/>
            </a:br>
            <a:r>
              <a:rPr lang="en-GB" dirty="0"/>
              <a:t>and insert an image from the Canto add-in</a:t>
            </a:r>
            <a:br>
              <a:rPr lang="en-GB" dirty="0"/>
            </a:br>
            <a:br>
              <a:rPr lang="en-GB" dirty="0"/>
            </a:br>
            <a:r>
              <a:rPr lang="en-GB" dirty="0"/>
              <a:t>Right click on the picture and send to back</a:t>
            </a:r>
          </a:p>
        </p:txBody>
      </p:sp>
      <p:sp>
        <p:nvSpPr>
          <p:cNvPr id="15" name="Logo">
            <a:extLst>
              <a:ext uri="{FF2B5EF4-FFF2-40B4-BE49-F238E27FC236}">
                <a16:creationId xmlns:a16="http://schemas.microsoft.com/office/drawing/2014/main" id="{CA16A00C-A77B-432C-883F-40E1064D7E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695519" y="6185449"/>
            <a:ext cx="928800" cy="414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5324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13">
          <p15:clr>
            <a:srgbClr val="FBAE40"/>
          </p15:clr>
        </p15:guide>
        <p15:guide id="2" pos="3064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Exampl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8676F2-6696-43E5-9EEF-617FDBC9F56C}"/>
              </a:ext>
            </a:extLst>
          </p:cNvPr>
          <p:cNvSpPr/>
          <p:nvPr userDrawn="1"/>
        </p:nvSpPr>
        <p:spPr>
          <a:xfrm>
            <a:off x="0" y="0"/>
            <a:ext cx="44624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7E82A793-3059-4BC2-BFB2-BCBF9A1E65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3065343" cy="184666"/>
          </a:xfrm>
          <a:prstGeom prst="rect">
            <a:avLst/>
          </a:prstGeom>
          <a:noFill/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6C7B5AD0-C461-48F4-95CF-7AAA59ACE5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bg1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CC7AE547-FEAF-4731-A522-2C0BF27B2F6C}"/>
              </a:ext>
            </a:extLst>
          </p:cNvPr>
          <p:cNvSpPr>
            <a:spLocks noGrp="1"/>
          </p:cNvSpPr>
          <p:nvPr>
            <p:ph type="body" sz="quarter" idx="8" hasCustomPrompt="1"/>
          </p:nvPr>
        </p:nvSpPr>
        <p:spPr>
          <a:xfrm>
            <a:off x="1471106" y="5625428"/>
            <a:ext cx="2610641" cy="249620"/>
          </a:xfrm>
        </p:spPr>
        <p:txBody>
          <a:bodyPr anchor="ctr">
            <a:sp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Service or service line</a:t>
            </a:r>
            <a:endParaRPr lang="en-AU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DC656A6F-84D5-44FE-9061-ED77ABD0104C}"/>
              </a:ext>
            </a:extLst>
          </p:cNvPr>
          <p:cNvSpPr>
            <a:spLocks noGrp="1"/>
          </p:cNvSpPr>
          <p:nvPr>
            <p:ph type="body" sz="quarter" idx="7" hasCustomPrompt="1"/>
          </p:nvPr>
        </p:nvSpPr>
        <p:spPr>
          <a:xfrm>
            <a:off x="1471106" y="4970282"/>
            <a:ext cx="2610641" cy="249620"/>
          </a:xfrm>
        </p:spPr>
        <p:txBody>
          <a:bodyPr anchor="ctr">
            <a:sp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Service or service line</a:t>
            </a:r>
            <a:endParaRPr lang="en-AU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46E85938-47A7-4F9C-9321-57EBAAECDE6F}"/>
              </a:ext>
            </a:extLst>
          </p:cNvPr>
          <p:cNvSpPr>
            <a:spLocks noGrp="1"/>
          </p:cNvSpPr>
          <p:nvPr>
            <p:ph type="body" sz="quarter" idx="6" hasCustomPrompt="1"/>
          </p:nvPr>
        </p:nvSpPr>
        <p:spPr>
          <a:xfrm>
            <a:off x="1471106" y="4315137"/>
            <a:ext cx="2610641" cy="249620"/>
          </a:xfrm>
        </p:spPr>
        <p:txBody>
          <a:bodyPr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Service or service line</a:t>
            </a:r>
            <a:endParaRPr lang="en-AU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9D77166-794B-4A5D-877A-99723F129037}"/>
              </a:ext>
            </a:extLst>
          </p:cNvPr>
          <p:cNvSpPr>
            <a:spLocks noGrp="1"/>
          </p:cNvSpPr>
          <p:nvPr>
            <p:ph type="body" sz="quarter" idx="5" hasCustomPrompt="1"/>
          </p:nvPr>
        </p:nvSpPr>
        <p:spPr>
          <a:xfrm>
            <a:off x="1471106" y="3659990"/>
            <a:ext cx="2610641" cy="249620"/>
          </a:xfrm>
        </p:spPr>
        <p:txBody>
          <a:bodyPr anchor="ctr">
            <a:sp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Service or service line</a:t>
            </a:r>
            <a:endParaRPr lang="en-AU" dirty="0"/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8D875E50-58D1-443F-B4E0-BF36EE7D54D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8200" y="5490007"/>
            <a:ext cx="544513" cy="520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700"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C53C8338-1D53-483D-88E6-FA918E269E7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38200" y="4834861"/>
            <a:ext cx="544513" cy="520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700"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135D851F-E1AF-4AC9-94AC-E1AEE6450E9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8200" y="4179715"/>
            <a:ext cx="544513" cy="520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700"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21CAC299-BAA0-4DDD-9DB1-947D5737AF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38200" y="3524249"/>
            <a:ext cx="544513" cy="52046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700"/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63AE6F15-C91B-4845-9375-D26BACCD3E9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62462" y="1"/>
            <a:ext cx="7729537" cy="266082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algn="l"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GB" dirty="0"/>
              <a:t>Click on the icon to insert picture or select the placeholder </a:t>
            </a:r>
            <a:br>
              <a:rPr lang="en-GB" dirty="0"/>
            </a:br>
            <a:r>
              <a:rPr lang="en-GB" dirty="0"/>
              <a:t>and insert an image from the Canto add-in</a:t>
            </a:r>
            <a:br>
              <a:rPr lang="en-GB" dirty="0"/>
            </a:br>
            <a:br>
              <a:rPr lang="en-GB" dirty="0"/>
            </a:br>
            <a:r>
              <a:rPr lang="en-GB" dirty="0"/>
              <a:t>Right click on the picture and send to back</a:t>
            </a:r>
          </a:p>
        </p:txBody>
      </p:sp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E4A30345-C79E-4612-9CB5-24C88E869E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5969" y="2884470"/>
            <a:ext cx="7102746" cy="32301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6DAED3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6DAED3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6DAED3"/>
              </a:buClr>
              <a:buSzPct val="100000"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Client">
            <a:extLst>
              <a:ext uri="{FF2B5EF4-FFF2-40B4-BE49-F238E27FC236}">
                <a16:creationId xmlns:a16="http://schemas.microsoft.com/office/drawing/2014/main" id="{96B9D1E3-0D8A-4095-99AF-FBFC46F81692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>
          <a:xfrm>
            <a:off x="806451" y="1843657"/>
            <a:ext cx="3227388" cy="36512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Client</a:t>
            </a:r>
            <a:endParaRPr lang="en-US" dirty="0"/>
          </a:p>
        </p:txBody>
      </p:sp>
      <p:sp>
        <p:nvSpPr>
          <p:cNvPr id="37" name="Text Placeholder Location">
            <a:extLst>
              <a:ext uri="{FF2B5EF4-FFF2-40B4-BE49-F238E27FC236}">
                <a16:creationId xmlns:a16="http://schemas.microsoft.com/office/drawing/2014/main" id="{937089CA-6E44-4A7E-8D4A-8F2C4475D5F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06451" y="2228388"/>
            <a:ext cx="3227388" cy="36512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Location</a:t>
            </a:r>
            <a:endParaRPr lang="en-US" dirty="0"/>
          </a:p>
        </p:txBody>
      </p:sp>
      <p:sp>
        <p:nvSpPr>
          <p:cNvPr id="38" name="Title">
            <a:extLst>
              <a:ext uri="{FF2B5EF4-FFF2-40B4-BE49-F238E27FC236}">
                <a16:creationId xmlns:a16="http://schemas.microsoft.com/office/drawing/2014/main" id="{7DA54A0B-13DA-4724-8925-E857ED70B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451" y="527293"/>
            <a:ext cx="3259137" cy="878824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Project Title</a:t>
            </a:r>
            <a:endParaRPr lang="en-GB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2C897726-A8C1-42D9-9EAE-E0CEBD56A7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pic>
        <p:nvPicPr>
          <p:cNvPr id="21" name="Logo">
            <a:extLst>
              <a:ext uri="{FF2B5EF4-FFF2-40B4-BE49-F238E27FC236}">
                <a16:creationId xmlns:a16="http://schemas.microsoft.com/office/drawing/2014/main" id="{AF07D70C-8256-4AAC-A4B0-FDE030B21F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49429" y="6337849"/>
            <a:ext cx="927290" cy="412724"/>
          </a:xfrm>
          <a:prstGeom prst="rect">
            <a:avLst/>
          </a:prstGeom>
        </p:spPr>
      </p:pic>
      <p:sp>
        <p:nvSpPr>
          <p:cNvPr id="22" name="CPT Mark Short 2">
            <a:extLst>
              <a:ext uri="{FF2B5EF4-FFF2-40B4-BE49-F238E27FC236}">
                <a16:creationId xmlns:a16="http://schemas.microsoft.com/office/drawing/2014/main" id="{BAC5BC0B-3399-4145-A6E8-C14A647DE440}"/>
              </a:ext>
            </a:extLst>
          </p:cNvPr>
          <p:cNvSpPr/>
          <p:nvPr userDrawn="1"/>
        </p:nvSpPr>
        <p:spPr>
          <a:xfrm>
            <a:off x="574040" y="0"/>
            <a:ext cx="76200" cy="8788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133 h 10000"/>
              <a:gd name="connsiteX3" fmla="*/ 5000 w 10000"/>
              <a:gd name="connsiteY3" fmla="*/ 10000 h 10000"/>
              <a:gd name="connsiteX4" fmla="*/ 0 w 10000"/>
              <a:gd name="connsiteY4" fmla="*/ 9133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133"/>
                </a:lnTo>
                <a:lnTo>
                  <a:pt x="5000" y="10000"/>
                </a:lnTo>
                <a:lnTo>
                  <a:pt x="0" y="9133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609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13">
          <p15:clr>
            <a:srgbClr val="FBAE40"/>
          </p15:clr>
        </p15:guide>
        <p15:guide id="2" pos="306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ata Design">
            <a:extLst>
              <a:ext uri="{FF2B5EF4-FFF2-40B4-BE49-F238E27FC236}">
                <a16:creationId xmlns:a16="http://schemas.microsoft.com/office/drawing/2014/main" id="{4A3566EC-CC20-44BC-877D-44CEC97B24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DB94541F-0D3D-46CE-B305-48453F40907B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789706" y="2945654"/>
            <a:ext cx="7396103" cy="624017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 sz="4800">
                <a:latin typeface="+mj-lt"/>
              </a:defRPr>
            </a:lvl2pPr>
            <a:lvl3pPr>
              <a:defRPr sz="4800">
                <a:latin typeface="+mj-lt"/>
              </a:defRPr>
            </a:lvl3pPr>
            <a:lvl4pPr>
              <a:defRPr sz="4800">
                <a:latin typeface="+mj-lt"/>
              </a:defRPr>
            </a:lvl4pPr>
            <a:lvl5pPr>
              <a:defRPr sz="4800">
                <a:latin typeface="+mj-lt"/>
              </a:defRPr>
            </a:lvl5pPr>
          </a:lstStyle>
          <a:p>
            <a:pPr lvl="0"/>
            <a:r>
              <a:rPr lang="en-US" dirty="0"/>
              <a:t>Section No</a:t>
            </a:r>
            <a:endParaRPr lang="en-AU" dirty="0"/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A2ECAD92-B00F-42A2-AE7D-22A0F3354394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>
          <a:xfrm>
            <a:off x="789707" y="3574434"/>
            <a:ext cx="7396103" cy="55399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4"/>
              </a:buClr>
              <a:buFont typeface="+mj-lt"/>
              <a:buNone/>
              <a:defRPr lang="en-US" sz="4000" kern="1200" cap="none" smtClean="0">
                <a:solidFill>
                  <a:prstClr val="white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4"/>
              </a:buClr>
              <a:buNone/>
              <a:defRPr lang="en-US" sz="2400" kern="1200" cap="none" dirty="0" smtClean="0">
                <a:solidFill>
                  <a:schemeClr val="accent4"/>
                </a:solidFill>
                <a:latin typeface="+mn-lt"/>
                <a:ea typeface="+mj-ea"/>
                <a:cs typeface="+mj-cs"/>
              </a:defRPr>
            </a:lvl2pPr>
            <a:lvl3pPr marL="712788" algn="l" defTabSz="914400" rtl="0" eaLnBrk="1" latinLnBrk="0" hangingPunct="1">
              <a:lnSpc>
                <a:spcPct val="70000"/>
              </a:lnSpc>
              <a:spcBef>
                <a:spcPts val="1200"/>
              </a:spcBef>
              <a:buClr>
                <a:schemeClr val="accent4"/>
              </a:buClr>
              <a:defRPr lang="en-US" sz="2400" kern="1200" dirty="0" smtClean="0">
                <a:solidFill>
                  <a:srgbClr val="71984A"/>
                </a:solidFill>
                <a:latin typeface="+mn-lt"/>
                <a:ea typeface="+mj-ea"/>
                <a:cs typeface="+mj-cs"/>
              </a:defRPr>
            </a:lvl3pPr>
            <a:lvl4pPr marL="712788" algn="l" defTabSz="914400" rtl="0" eaLnBrk="1" latinLnBrk="0" hangingPunct="1">
              <a:lnSpc>
                <a:spcPct val="70000"/>
              </a:lnSpc>
              <a:spcBef>
                <a:spcPts val="1200"/>
              </a:spcBef>
              <a:buClr>
                <a:schemeClr val="accent4"/>
              </a:buClr>
              <a:defRPr lang="en-US" sz="2400" kern="1200" dirty="0" smtClean="0">
                <a:solidFill>
                  <a:srgbClr val="71984A"/>
                </a:solidFill>
                <a:latin typeface="+mn-lt"/>
                <a:ea typeface="+mj-ea"/>
                <a:cs typeface="+mj-cs"/>
              </a:defRPr>
            </a:lvl4pPr>
            <a:lvl5pPr marL="712788" algn="l" defTabSz="914400" rtl="0" eaLnBrk="1" latinLnBrk="0" hangingPunct="1">
              <a:lnSpc>
                <a:spcPct val="70000"/>
              </a:lnSpc>
              <a:spcBef>
                <a:spcPts val="1200"/>
              </a:spcBef>
              <a:buClr>
                <a:schemeClr val="accent4"/>
              </a:buClr>
              <a:defRPr lang="en-AU" sz="2400" kern="1200" dirty="0">
                <a:solidFill>
                  <a:srgbClr val="71984A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5257A044-F26D-4EF6-9AA7-A05046CE51F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9042622" cy="184666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574743E-D748-494A-8BA1-681DC08015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D7EB065-66F0-4CC4-8DA0-20B64926AF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10" name="CPT Mark Long 2">
            <a:extLst>
              <a:ext uri="{FF2B5EF4-FFF2-40B4-BE49-F238E27FC236}">
                <a16:creationId xmlns:a16="http://schemas.microsoft.com/office/drawing/2014/main" id="{E771E2A1-7726-4B66-B4E5-5496674B0D45}"/>
              </a:ext>
            </a:extLst>
          </p:cNvPr>
          <p:cNvSpPr/>
          <p:nvPr userDrawn="1"/>
        </p:nvSpPr>
        <p:spPr>
          <a:xfrm>
            <a:off x="574040" y="0"/>
            <a:ext cx="76200" cy="401320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842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842 h 10000"/>
              <a:gd name="connsiteX3" fmla="*/ 5000 w 10000"/>
              <a:gd name="connsiteY3" fmla="*/ 10000 h 10000"/>
              <a:gd name="connsiteX4" fmla="*/ 0 w 10000"/>
              <a:gd name="connsiteY4" fmla="*/ 9842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842"/>
                </a:lnTo>
                <a:lnTo>
                  <a:pt x="5000" y="10000"/>
                </a:lnTo>
                <a:lnTo>
                  <a:pt x="0" y="9842"/>
                </a:lnTo>
                <a:lnTo>
                  <a:pt x="0" y="0"/>
                </a:lnTo>
                <a:close/>
              </a:path>
            </a:pathLst>
          </a:custGeom>
          <a:solidFill>
            <a:srgbClr val="6EAE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370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Turquoi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ata Design">
            <a:extLst>
              <a:ext uri="{FF2B5EF4-FFF2-40B4-BE49-F238E27FC236}">
                <a16:creationId xmlns:a16="http://schemas.microsoft.com/office/drawing/2014/main" id="{4A3566EC-CC20-44BC-877D-44CEC97B24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DB94541F-0D3D-46CE-B305-48453F40907B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789706" y="2945654"/>
            <a:ext cx="7396103" cy="624017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4000">
                <a:solidFill>
                  <a:schemeClr val="accent1"/>
                </a:solidFill>
                <a:latin typeface="+mj-lt"/>
              </a:defRPr>
            </a:lvl1pPr>
            <a:lvl2pPr>
              <a:defRPr sz="4800">
                <a:latin typeface="+mj-lt"/>
              </a:defRPr>
            </a:lvl2pPr>
            <a:lvl3pPr>
              <a:defRPr sz="4800">
                <a:latin typeface="+mj-lt"/>
              </a:defRPr>
            </a:lvl3pPr>
            <a:lvl4pPr>
              <a:defRPr sz="4800">
                <a:latin typeface="+mj-lt"/>
              </a:defRPr>
            </a:lvl4pPr>
            <a:lvl5pPr>
              <a:defRPr sz="4800">
                <a:latin typeface="+mj-lt"/>
              </a:defRPr>
            </a:lvl5pPr>
          </a:lstStyle>
          <a:p>
            <a:pPr lvl="0"/>
            <a:r>
              <a:rPr lang="en-US" dirty="0"/>
              <a:t>Section No</a:t>
            </a:r>
            <a:endParaRPr lang="en-AU" dirty="0"/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A2ECAD92-B00F-42A2-AE7D-22A0F3354394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>
          <a:xfrm>
            <a:off x="789707" y="3574434"/>
            <a:ext cx="7396103" cy="55399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4"/>
              </a:buClr>
              <a:buFont typeface="+mj-lt"/>
              <a:buNone/>
              <a:defRPr lang="en-US" sz="4000" kern="1200" cap="none" smtClean="0">
                <a:solidFill>
                  <a:schemeClr val="accent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4"/>
              </a:buClr>
              <a:buNone/>
              <a:defRPr lang="en-US" sz="2400" kern="1200" cap="none" dirty="0" smtClean="0">
                <a:solidFill>
                  <a:schemeClr val="accent4"/>
                </a:solidFill>
                <a:latin typeface="+mn-lt"/>
                <a:ea typeface="+mj-ea"/>
                <a:cs typeface="+mj-cs"/>
              </a:defRPr>
            </a:lvl2pPr>
            <a:lvl3pPr marL="712788" algn="l" defTabSz="914400" rtl="0" eaLnBrk="1" latinLnBrk="0" hangingPunct="1">
              <a:lnSpc>
                <a:spcPct val="70000"/>
              </a:lnSpc>
              <a:spcBef>
                <a:spcPts val="1200"/>
              </a:spcBef>
              <a:buClr>
                <a:schemeClr val="accent4"/>
              </a:buClr>
              <a:defRPr lang="en-US" sz="2400" kern="1200" dirty="0" smtClean="0">
                <a:solidFill>
                  <a:srgbClr val="71984A"/>
                </a:solidFill>
                <a:latin typeface="+mn-lt"/>
                <a:ea typeface="+mj-ea"/>
                <a:cs typeface="+mj-cs"/>
              </a:defRPr>
            </a:lvl3pPr>
            <a:lvl4pPr marL="712788" algn="l" defTabSz="914400" rtl="0" eaLnBrk="1" latinLnBrk="0" hangingPunct="1">
              <a:lnSpc>
                <a:spcPct val="70000"/>
              </a:lnSpc>
              <a:spcBef>
                <a:spcPts val="1200"/>
              </a:spcBef>
              <a:buClr>
                <a:schemeClr val="accent4"/>
              </a:buClr>
              <a:defRPr lang="en-US" sz="2400" kern="1200" dirty="0" smtClean="0">
                <a:solidFill>
                  <a:srgbClr val="71984A"/>
                </a:solidFill>
                <a:latin typeface="+mn-lt"/>
                <a:ea typeface="+mj-ea"/>
                <a:cs typeface="+mj-cs"/>
              </a:defRPr>
            </a:lvl4pPr>
            <a:lvl5pPr marL="712788" algn="l" defTabSz="914400" rtl="0" eaLnBrk="1" latinLnBrk="0" hangingPunct="1">
              <a:lnSpc>
                <a:spcPct val="70000"/>
              </a:lnSpc>
              <a:spcBef>
                <a:spcPts val="1200"/>
              </a:spcBef>
              <a:buClr>
                <a:schemeClr val="accent4"/>
              </a:buClr>
              <a:defRPr lang="en-AU" sz="2400" kern="1200" dirty="0">
                <a:solidFill>
                  <a:srgbClr val="71984A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5257A044-F26D-4EF6-9AA7-A05046CE51F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9042622" cy="184666"/>
          </a:xfrm>
          <a:noFill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574743E-D748-494A-8BA1-681DC08015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0" name="CPT Mark Long 2">
            <a:extLst>
              <a:ext uri="{FF2B5EF4-FFF2-40B4-BE49-F238E27FC236}">
                <a16:creationId xmlns:a16="http://schemas.microsoft.com/office/drawing/2014/main" id="{E771E2A1-7726-4B66-B4E5-5496674B0D45}"/>
              </a:ext>
            </a:extLst>
          </p:cNvPr>
          <p:cNvSpPr/>
          <p:nvPr userDrawn="1"/>
        </p:nvSpPr>
        <p:spPr>
          <a:xfrm>
            <a:off x="574040" y="0"/>
            <a:ext cx="76200" cy="401320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842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842 h 10000"/>
              <a:gd name="connsiteX3" fmla="*/ 5000 w 10000"/>
              <a:gd name="connsiteY3" fmla="*/ 10000 h 10000"/>
              <a:gd name="connsiteX4" fmla="*/ 0 w 10000"/>
              <a:gd name="connsiteY4" fmla="*/ 9842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842"/>
                </a:lnTo>
                <a:lnTo>
                  <a:pt x="5000" y="10000"/>
                </a:lnTo>
                <a:lnTo>
                  <a:pt x="0" y="984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6FB74C8-0E65-4E27-AA41-54F1ADA402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1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ata Design">
            <a:extLst>
              <a:ext uri="{FF2B5EF4-FFF2-40B4-BE49-F238E27FC236}">
                <a16:creationId xmlns:a16="http://schemas.microsoft.com/office/drawing/2014/main" id="{4A3566EC-CC20-44BC-877D-44CEC97B24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DB94541F-0D3D-46CE-B305-48453F40907B}"/>
              </a:ext>
            </a:extLst>
          </p:cNvPr>
          <p:cNvSpPr>
            <a:spLocks noGrp="1"/>
          </p:cNvSpPr>
          <p:nvPr>
            <p:ph type="body" sz="quarter" idx="1" hasCustomPrompt="1"/>
          </p:nvPr>
        </p:nvSpPr>
        <p:spPr>
          <a:xfrm>
            <a:off x="789706" y="2945654"/>
            <a:ext cx="7396103" cy="624017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4000">
                <a:solidFill>
                  <a:schemeClr val="accent1"/>
                </a:solidFill>
                <a:latin typeface="+mj-lt"/>
              </a:defRPr>
            </a:lvl1pPr>
            <a:lvl2pPr>
              <a:defRPr sz="4800">
                <a:latin typeface="+mj-lt"/>
              </a:defRPr>
            </a:lvl2pPr>
            <a:lvl3pPr>
              <a:defRPr sz="4800">
                <a:latin typeface="+mj-lt"/>
              </a:defRPr>
            </a:lvl3pPr>
            <a:lvl4pPr>
              <a:defRPr sz="4800">
                <a:latin typeface="+mj-lt"/>
              </a:defRPr>
            </a:lvl4pPr>
            <a:lvl5pPr>
              <a:defRPr sz="4800">
                <a:latin typeface="+mj-lt"/>
              </a:defRPr>
            </a:lvl5pPr>
          </a:lstStyle>
          <a:p>
            <a:pPr lvl="0"/>
            <a:r>
              <a:rPr lang="en-US" dirty="0"/>
              <a:t>Section No</a:t>
            </a:r>
            <a:endParaRPr lang="en-AU" dirty="0"/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A2ECAD92-B00F-42A2-AE7D-22A0F3354394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>
          <a:xfrm>
            <a:off x="789707" y="3574434"/>
            <a:ext cx="7396103" cy="55399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4"/>
              </a:buClr>
              <a:buFont typeface="+mj-lt"/>
              <a:buNone/>
              <a:defRPr lang="en-US" sz="4000" kern="1200" cap="none" smtClean="0">
                <a:solidFill>
                  <a:schemeClr val="accent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4"/>
              </a:buClr>
              <a:buNone/>
              <a:defRPr lang="en-US" sz="2400" kern="1200" cap="none" dirty="0" smtClean="0">
                <a:solidFill>
                  <a:schemeClr val="accent4"/>
                </a:solidFill>
                <a:latin typeface="+mn-lt"/>
                <a:ea typeface="+mj-ea"/>
                <a:cs typeface="+mj-cs"/>
              </a:defRPr>
            </a:lvl2pPr>
            <a:lvl3pPr marL="712788" algn="l" defTabSz="914400" rtl="0" eaLnBrk="1" latinLnBrk="0" hangingPunct="1">
              <a:lnSpc>
                <a:spcPct val="70000"/>
              </a:lnSpc>
              <a:spcBef>
                <a:spcPts val="1200"/>
              </a:spcBef>
              <a:buClr>
                <a:schemeClr val="accent4"/>
              </a:buClr>
              <a:defRPr lang="en-US" sz="2400" kern="1200" dirty="0" smtClean="0">
                <a:solidFill>
                  <a:srgbClr val="71984A"/>
                </a:solidFill>
                <a:latin typeface="+mn-lt"/>
                <a:ea typeface="+mj-ea"/>
                <a:cs typeface="+mj-cs"/>
              </a:defRPr>
            </a:lvl3pPr>
            <a:lvl4pPr marL="712788" algn="l" defTabSz="914400" rtl="0" eaLnBrk="1" latinLnBrk="0" hangingPunct="1">
              <a:lnSpc>
                <a:spcPct val="70000"/>
              </a:lnSpc>
              <a:spcBef>
                <a:spcPts val="1200"/>
              </a:spcBef>
              <a:buClr>
                <a:schemeClr val="accent4"/>
              </a:buClr>
              <a:defRPr lang="en-US" sz="2400" kern="1200" dirty="0" smtClean="0">
                <a:solidFill>
                  <a:srgbClr val="71984A"/>
                </a:solidFill>
                <a:latin typeface="+mn-lt"/>
                <a:ea typeface="+mj-ea"/>
                <a:cs typeface="+mj-cs"/>
              </a:defRPr>
            </a:lvl4pPr>
            <a:lvl5pPr marL="712788" algn="l" defTabSz="914400" rtl="0" eaLnBrk="1" latinLnBrk="0" hangingPunct="1">
              <a:lnSpc>
                <a:spcPct val="70000"/>
              </a:lnSpc>
              <a:spcBef>
                <a:spcPts val="1200"/>
              </a:spcBef>
              <a:buClr>
                <a:schemeClr val="accent4"/>
              </a:buClr>
              <a:defRPr lang="en-AU" sz="2400" kern="1200" dirty="0">
                <a:solidFill>
                  <a:srgbClr val="71984A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5257A044-F26D-4EF6-9AA7-A05046CE51F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193619" y="6310522"/>
            <a:ext cx="9042622" cy="184666"/>
          </a:xfrm>
          <a:noFill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574743E-D748-494A-8BA1-681DC08015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9233" y="6310522"/>
            <a:ext cx="247984" cy="18466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0" name="CPT Mark Long 2">
            <a:extLst>
              <a:ext uri="{FF2B5EF4-FFF2-40B4-BE49-F238E27FC236}">
                <a16:creationId xmlns:a16="http://schemas.microsoft.com/office/drawing/2014/main" id="{E771E2A1-7726-4B66-B4E5-5496674B0D45}"/>
              </a:ext>
            </a:extLst>
          </p:cNvPr>
          <p:cNvSpPr/>
          <p:nvPr userDrawn="1"/>
        </p:nvSpPr>
        <p:spPr>
          <a:xfrm>
            <a:off x="574040" y="0"/>
            <a:ext cx="76200" cy="401320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842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9842 h 10000"/>
              <a:gd name="connsiteX3" fmla="*/ 5000 w 10000"/>
              <a:gd name="connsiteY3" fmla="*/ 10000 h 10000"/>
              <a:gd name="connsiteX4" fmla="*/ 0 w 10000"/>
              <a:gd name="connsiteY4" fmla="*/ 9842 h 10000"/>
              <a:gd name="connsiteX5" fmla="*/ 0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9842"/>
                </a:lnTo>
                <a:lnTo>
                  <a:pt x="5000" y="10000"/>
                </a:lnTo>
                <a:lnTo>
                  <a:pt x="0" y="984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36FB74C8-0E65-4E27-AA41-54F1ADA402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7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29DDD960-3D2C-411B-8D2E-6172825E6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490" y="268157"/>
            <a:ext cx="10800000" cy="110481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B23442-EC64-4D34-88F4-4ED56C1CA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2220814"/>
            <a:ext cx="10800000" cy="37942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85EDD1D6-CB95-46EF-A864-B215B9CF193B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EA0F1A0-2D0A-4B12-8283-B970CC5D8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233" y="6310522"/>
            <a:ext cx="247984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900">
                <a:solidFill>
                  <a:schemeClr val="tx2"/>
                </a:solidFill>
                <a:latin typeface="+mj-lt"/>
                <a:cs typeface="Segoe UI Semilight" panose="020B0402040204020203" pitchFamily="34" charset="0"/>
              </a:defRPr>
            </a:lvl1pPr>
          </a:lstStyle>
          <a:p>
            <a:fld id="{EBE266AF-210D-4B9E-92F6-EF999B290F31}" type="slidenum">
              <a:rPr lang="en-AU" smtClean="0"/>
              <a:pPr/>
              <a:t>‹nr.›</a:t>
            </a:fld>
            <a:endParaRPr lang="en-AU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21C5D937-1112-4E8E-959A-7A41B16FFF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93619" y="6310522"/>
            <a:ext cx="9042622" cy="184666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wrap="square" lIns="72000" tIns="0" rIns="0" bIns="0" rtlCol="0" anchor="ctr">
            <a:noAutofit/>
          </a:bodyPr>
          <a:lstStyle>
            <a:lvl1pPr>
              <a:defRPr lang="en-AU" sz="900" smtClean="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Ovaal 6">
            <a:extLst>
              <a:ext uri="{FF2B5EF4-FFF2-40B4-BE49-F238E27FC236}">
                <a16:creationId xmlns:a16="http://schemas.microsoft.com/office/drawing/2014/main" id="{0B672032-05FB-1AF8-D955-400F300FB66F}"/>
              </a:ext>
            </a:extLst>
          </p:cNvPr>
          <p:cNvSpPr/>
          <p:nvPr userDrawn="1"/>
        </p:nvSpPr>
        <p:spPr>
          <a:xfrm>
            <a:off x="10007600" y="508000"/>
            <a:ext cx="1346200" cy="1317625"/>
          </a:xfrm>
          <a:prstGeom prst="ellipse">
            <a:avLst/>
          </a:prstGeom>
          <a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236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66" r:id="rId19"/>
    <p:sldLayoutId id="2147483967" r:id="rId20"/>
    <p:sldLayoutId id="2147483968" r:id="rId21"/>
    <p:sldLayoutId id="2147483969" r:id="rId22"/>
    <p:sldLayoutId id="2147483970" r:id="rId23"/>
    <p:sldLayoutId id="2147483971" r:id="rId24"/>
    <p:sldLayoutId id="2147483972" r:id="rId25"/>
    <p:sldLayoutId id="2147483973" r:id="rId26"/>
    <p:sldLayoutId id="2147483974" r:id="rId27"/>
    <p:sldLayoutId id="2147483975" r:id="rId28"/>
    <p:sldLayoutId id="2147483976" r:id="rId29"/>
    <p:sldLayoutId id="2147483977" r:id="rId30"/>
    <p:sldLayoutId id="2147483978" r:id="rId31"/>
    <p:sldLayoutId id="2147483979" r:id="rId32"/>
    <p:sldLayoutId id="2147483980" r:id="rId33"/>
    <p:sldLayoutId id="2147483981" r:id="rId34"/>
    <p:sldLayoutId id="2147483982" r:id="rId35"/>
    <p:sldLayoutId id="2147483983" r:id="rId36"/>
    <p:sldLayoutId id="2147483984" r:id="rId37"/>
    <p:sldLayoutId id="2147483985" r:id="rId38"/>
    <p:sldLayoutId id="2147483986" r:id="rId39"/>
    <p:sldLayoutId id="2147483987" r:id="rId40"/>
    <p:sldLayoutId id="2147483988" r:id="rId41"/>
    <p:sldLayoutId id="2147483989" r:id="rId42"/>
    <p:sldLayoutId id="2147483990" r:id="rId43"/>
    <p:sldLayoutId id="2147483991" r:id="rId44"/>
    <p:sldLayoutId id="2147483992" r:id="rId45"/>
    <p:sldLayoutId id="2147483993" r:id="rId46"/>
    <p:sldLayoutId id="2147483994" r:id="rId47"/>
    <p:sldLayoutId id="2147483995" r:id="rId48"/>
    <p:sldLayoutId id="2147483996" r:id="rId49"/>
    <p:sldLayoutId id="2147484014" r:id="rId50"/>
    <p:sldLayoutId id="2147483997" r:id="rId51"/>
    <p:sldLayoutId id="2147483998" r:id="rId52"/>
    <p:sldLayoutId id="2147483999" r:id="rId53"/>
    <p:sldLayoutId id="2147484000" r:id="rId54"/>
    <p:sldLayoutId id="2147484001" r:id="rId55"/>
    <p:sldLayoutId id="2147484015" r:id="rId56"/>
    <p:sldLayoutId id="2147484002" r:id="rId57"/>
    <p:sldLayoutId id="2147484003" r:id="rId58"/>
    <p:sldLayoutId id="2147484004" r:id="rId59"/>
    <p:sldLayoutId id="2147484005" r:id="rId60"/>
    <p:sldLayoutId id="2147484006" r:id="rId61"/>
    <p:sldLayoutId id="2147484007" r:id="rId62"/>
    <p:sldLayoutId id="2147484008" r:id="rId63"/>
    <p:sldLayoutId id="2147484009" r:id="rId64"/>
    <p:sldLayoutId id="2147484010" r:id="rId65"/>
    <p:sldLayoutId id="2147484011" r:id="rId66"/>
    <p:sldLayoutId id="2147484012" r:id="rId67"/>
    <p:sldLayoutId id="2147484013" r:id="rId6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rgbClr val="221D1D"/>
          </a:solidFill>
          <a:latin typeface="+mn-lt"/>
          <a:ea typeface="+mn-ea"/>
          <a:cs typeface="Segoe UI Semibold" panose="020B0702040204020203" pitchFamily="34" charset="0"/>
        </a:defRPr>
      </a:lvl1pPr>
      <a:lvl2pPr marL="268288" indent="-268288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Clr>
          <a:srgbClr val="6DAED3"/>
        </a:buClr>
        <a:buFont typeface="Wingdings" panose="05000000000000000000" pitchFamily="2" charset="2"/>
        <a:buChar char="§"/>
        <a:tabLst/>
        <a:defRPr sz="1800" kern="1200">
          <a:solidFill>
            <a:srgbClr val="221D1D"/>
          </a:solidFill>
          <a:latin typeface="+mn-lt"/>
          <a:ea typeface="+mn-ea"/>
          <a:cs typeface="Segoe UI Semibold" panose="020B0702040204020203" pitchFamily="34" charset="0"/>
        </a:defRPr>
      </a:lvl2pPr>
      <a:lvl3pPr marL="444500" indent="-176213" algn="l" defTabSz="914400" rtl="0" eaLnBrk="1" latinLnBrk="0" hangingPunct="1">
        <a:lnSpc>
          <a:spcPct val="110000"/>
        </a:lnSpc>
        <a:spcBef>
          <a:spcPts val="500"/>
        </a:spcBef>
        <a:buClr>
          <a:srgbClr val="6DAED3"/>
        </a:buClr>
        <a:buFont typeface="Arial" panose="020B0604020202020204" pitchFamily="34" charset="0"/>
        <a:buChar char="•"/>
        <a:defRPr lang="en-US" sz="1600" kern="1200" dirty="0">
          <a:solidFill>
            <a:srgbClr val="221D1D"/>
          </a:solidFill>
          <a:latin typeface="+mn-lt"/>
          <a:ea typeface="+mn-ea"/>
          <a:cs typeface="+mn-cs"/>
        </a:defRPr>
      </a:lvl3pPr>
      <a:lvl4pPr marL="631825" indent="-204788" algn="l" defTabSz="914400" rtl="0" eaLnBrk="1" latinLnBrk="0" hangingPunct="1">
        <a:lnSpc>
          <a:spcPct val="110000"/>
        </a:lnSpc>
        <a:spcBef>
          <a:spcPts val="400"/>
        </a:spcBef>
        <a:buClr>
          <a:srgbClr val="6DAED3"/>
        </a:buClr>
        <a:buFont typeface="Segoe UI Light" panose="020B0502040204020203" pitchFamily="34" charset="0"/>
        <a:buChar char="-"/>
        <a:defRPr lang="en-US" sz="1400" kern="1200" dirty="0">
          <a:solidFill>
            <a:srgbClr val="221D1D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1200"/>
        </a:spcBef>
        <a:buClr>
          <a:schemeClr val="accent3"/>
        </a:buClr>
        <a:buFont typeface="Segoe UI Light" panose="020B0502040204020203" pitchFamily="34" charset="0"/>
        <a:buNone/>
        <a:defRPr lang="en-AU" sz="1000" kern="1200" dirty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F26B43"/>
          </p15:clr>
        </p15:guide>
        <p15:guide id="2" pos="529">
          <p15:clr>
            <a:srgbClr val="F26B43"/>
          </p15:clr>
        </p15:guide>
        <p15:guide id="3" pos="7151">
          <p15:clr>
            <a:srgbClr val="F26B43"/>
          </p15:clr>
        </p15:guide>
        <p15:guide id="4" orient="horz" pos="3789">
          <p15:clr>
            <a:srgbClr val="F26B43"/>
          </p15:clr>
        </p15:guide>
        <p15:guide id="5" orient="horz" pos="4053">
          <p15:clr>
            <a:srgbClr val="F26B43"/>
          </p15:clr>
        </p15:guide>
        <p15:guide id="6" orient="horz" pos="3956">
          <p15:clr>
            <a:srgbClr val="F26B43"/>
          </p15:clr>
        </p15:guide>
        <p15:guide id="7" orient="horz" pos="830">
          <p15:clr>
            <a:srgbClr val="F26B43"/>
          </p15:clr>
        </p15:guide>
        <p15:guide id="8" orient="horz" pos="1003">
          <p15:clr>
            <a:srgbClr val="F26B43"/>
          </p15:clr>
        </p15:guide>
        <p15:guide id="9" orient="horz" pos="21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under construction with a hole in the ground&#10;&#10;Description automatically generated">
            <a:extLst>
              <a:ext uri="{FF2B5EF4-FFF2-40B4-BE49-F238E27FC236}">
                <a16:creationId xmlns:a16="http://schemas.microsoft.com/office/drawing/2014/main" id="{3E029E4A-CBF0-3003-C57A-6CFA9B7076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6"/>
          <a:stretch/>
        </p:blipFill>
        <p:spPr>
          <a:xfrm>
            <a:off x="-22520" y="0"/>
            <a:ext cx="1225167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EE7958-ADD2-099C-C133-501C209C61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25000"/>
                </a:schemeClr>
              </a:gs>
              <a:gs pos="56000">
                <a:schemeClr val="accent1">
                  <a:alpha val="56000"/>
                </a:schemeClr>
              </a:gs>
              <a:gs pos="83000">
                <a:schemeClr val="accent1"/>
              </a:gs>
              <a:gs pos="10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781740B-84F7-445C-BC0C-F8C659F1AB3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27628A-9587-404C-BD45-96CD099244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Johan Schuringa 16/11/23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9F95A8-B306-43C3-BDA9-DB13A80EDDE5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>
          <a:xfrm>
            <a:off x="837334" y="2807807"/>
            <a:ext cx="9330123" cy="1743221"/>
          </a:xfrm>
        </p:spPr>
        <p:txBody>
          <a:bodyPr/>
          <a:lstStyle/>
          <a:p>
            <a:r>
              <a:rPr lang="nl-NL" sz="2800" dirty="0"/>
              <a:t>Prioritering en efficiëntie bij klimaat gedreven renovatie- en vernieuwingsopgave voor woningcorporaties met quickscan,</a:t>
            </a:r>
          </a:p>
          <a:p>
            <a:r>
              <a:rPr lang="nl-NL" sz="2800" dirty="0"/>
              <a:t>funderingsonderzoek en online portaal</a:t>
            </a:r>
            <a:endParaRPr lang="en-GB" sz="2800" dirty="0"/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359198-7436-4C0B-89B7-F52E9189261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37334" y="2323449"/>
            <a:ext cx="9100296" cy="470086"/>
          </a:xfrm>
        </p:spPr>
        <p:txBody>
          <a:bodyPr/>
          <a:lstStyle/>
          <a:p>
            <a:r>
              <a:rPr lang="nl-NL" sz="3600" dirty="0"/>
              <a:t>Funderingsproblematiek en Geotechniek</a:t>
            </a:r>
            <a:endParaRPr lang="en-GB" sz="3600" dirty="0"/>
          </a:p>
        </p:txBody>
      </p:sp>
      <p:sp>
        <p:nvSpPr>
          <p:cNvPr id="2" name="Ovaal 6">
            <a:extLst>
              <a:ext uri="{FF2B5EF4-FFF2-40B4-BE49-F238E27FC236}">
                <a16:creationId xmlns:a16="http://schemas.microsoft.com/office/drawing/2014/main" id="{B17AFD81-F65C-0641-FB70-B3626CADD8FA}"/>
              </a:ext>
            </a:extLst>
          </p:cNvPr>
          <p:cNvSpPr/>
          <p:nvPr/>
        </p:nvSpPr>
        <p:spPr>
          <a:xfrm>
            <a:off x="7841916" y="653810"/>
            <a:ext cx="1346200" cy="1317625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7C1D1C-AC43-D627-6F18-8DA37EC88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281" y="309430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2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7168AB-2FD6-0CFC-B93E-3E6175D231C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D99E14-D97C-AB2D-7AF3-BA6DB6FB4B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BE266AF-210D-4B9E-92F6-EF999B290F31}" type="slidenum">
              <a:rPr lang="en-AU" smtClean="0"/>
              <a:pPr/>
              <a:t>10</a:t>
            </a:fld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B7FE184-9AC6-1E02-7E29-B0552449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Quickscan</a:t>
            </a:r>
            <a:r>
              <a:rPr lang="en-US" b="1" dirty="0"/>
              <a:t> </a:t>
            </a:r>
            <a:r>
              <a:rPr lang="en-US" b="1" dirty="0" err="1"/>
              <a:t>Risicoprofiel</a:t>
            </a:r>
            <a:r>
              <a:rPr lang="en-US" b="1" dirty="0"/>
              <a:t> </a:t>
            </a:r>
            <a:r>
              <a:rPr lang="en-US" b="1" dirty="0" err="1"/>
              <a:t>Funderingen</a:t>
            </a:r>
            <a:endParaRPr lang="nl-NL" b="1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1A1AA78-433C-D723-4415-42D31EEF0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1" y="1591199"/>
            <a:ext cx="10800000" cy="4424400"/>
          </a:xfrm>
        </p:spPr>
        <p:txBody>
          <a:bodyPr/>
          <a:lstStyle/>
          <a:p>
            <a:pPr marL="342900" indent="-34290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altLang="nl-NL" sz="2000" dirty="0">
                <a:solidFill>
                  <a:srgbClr val="000000"/>
                </a:solidFill>
              </a:rPr>
              <a:t>Archiefonderzoek bij</a:t>
            </a:r>
          </a:p>
          <a:p>
            <a:pPr marL="611188" lvl="1" indent="-342900">
              <a:buFont typeface="Arial" panose="020B0604020202020204" pitchFamily="34" charset="0"/>
              <a:buChar char="•"/>
            </a:pPr>
            <a:r>
              <a:rPr lang="nl-NL" altLang="nl-NL" dirty="0">
                <a:solidFill>
                  <a:srgbClr val="000000"/>
                </a:solidFill>
              </a:rPr>
              <a:t>Gemeente </a:t>
            </a:r>
          </a:p>
          <a:p>
            <a:pPr marL="611188" lvl="1" indent="-342900">
              <a:buFont typeface="Arial" panose="020B0604020202020204" pitchFamily="34" charset="0"/>
              <a:buChar char="•"/>
            </a:pPr>
            <a:r>
              <a:rPr lang="nl-NL" altLang="nl-NL" dirty="0">
                <a:solidFill>
                  <a:srgbClr val="000000"/>
                </a:solidFill>
              </a:rPr>
              <a:t>Wijk/streek/eigenaar</a:t>
            </a:r>
          </a:p>
          <a:p>
            <a:pPr marL="342900" indent="-34290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altLang="nl-NL" sz="2000" dirty="0">
                <a:solidFill>
                  <a:srgbClr val="000000"/>
                </a:solidFill>
              </a:rPr>
              <a:t>Achterhalen eerdere onderzoeken bij bureaus </a:t>
            </a:r>
          </a:p>
          <a:p>
            <a:pPr marL="342900" indent="-34290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altLang="nl-NL" sz="2000" dirty="0">
                <a:solidFill>
                  <a:srgbClr val="000000"/>
                </a:solidFill>
              </a:rPr>
              <a:t>Bodemopbouw, sonderingen, boringen, grondwaterstanden</a:t>
            </a:r>
          </a:p>
          <a:p>
            <a:pPr marL="342900" indent="-34290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altLang="nl-NL" sz="2000" dirty="0">
                <a:solidFill>
                  <a:srgbClr val="000000"/>
                </a:solidFill>
              </a:rPr>
              <a:t>Historische kaarten</a:t>
            </a:r>
          </a:p>
          <a:p>
            <a:pPr marL="342900" indent="-34290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altLang="nl-NL" sz="2000" dirty="0">
                <a:solidFill>
                  <a:srgbClr val="000000"/>
                </a:solidFill>
              </a:rPr>
              <a:t>Verleende vergunningen (belendingen)</a:t>
            </a:r>
          </a:p>
          <a:p>
            <a:pPr marL="342900" indent="-34290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altLang="nl-NL" sz="2000" dirty="0">
                <a:solidFill>
                  <a:srgbClr val="000000"/>
                </a:solidFill>
              </a:rPr>
              <a:t>Classificatie experts</a:t>
            </a:r>
          </a:p>
          <a:p>
            <a:pPr marL="342900" indent="-34290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</a:rPr>
              <a:t>Risicoprofielinschatting d.m.v. algoritme</a:t>
            </a:r>
            <a:endParaRPr lang="nl-NL" sz="20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2015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7168AB-2FD6-0CFC-B93E-3E6175D231C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D99E14-D97C-AB2D-7AF3-BA6DB6FB4B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BE266AF-210D-4B9E-92F6-EF999B290F31}" type="slidenum">
              <a:rPr lang="en-AU" smtClean="0"/>
              <a:pPr/>
              <a:t>11</a:t>
            </a:fld>
            <a:endParaRPr lang="en-AU" dirty="0"/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9644A44F-8BFE-62CB-B92F-293E6DFD851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1" y="1339576"/>
            <a:ext cx="8961372" cy="4178848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B7FE184-9AC6-1E02-7E29-B0552449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Online Dashboard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56715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7168AB-2FD6-0CFC-B93E-3E6175D231C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D99E14-D97C-AB2D-7AF3-BA6DB6FB4B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BE266AF-210D-4B9E-92F6-EF999B290F31}" type="slidenum">
              <a:rPr lang="en-AU" smtClean="0"/>
              <a:pPr/>
              <a:t>12</a:t>
            </a:fld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B7FE184-9AC6-1E02-7E29-B0552449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Quickscan</a:t>
            </a:r>
            <a:r>
              <a:rPr lang="en-US" dirty="0"/>
              <a:t> en </a:t>
            </a:r>
            <a:r>
              <a:rPr lang="en-US" dirty="0" err="1"/>
              <a:t>preventief</a:t>
            </a:r>
            <a:endParaRPr lang="nl-NL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99D69D8-2E67-750C-C7C3-E17F282E6B5C}"/>
              </a:ext>
            </a:extLst>
          </p:cNvPr>
          <p:cNvGrpSpPr/>
          <p:nvPr/>
        </p:nvGrpSpPr>
        <p:grpSpPr>
          <a:xfrm>
            <a:off x="3331739" y="1140905"/>
            <a:ext cx="5781174" cy="5101484"/>
            <a:chOff x="6160168" y="924462"/>
            <a:chExt cx="5781174" cy="5101484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1E522F3-E63E-4CD9-6D8E-0330587E963A}"/>
                </a:ext>
              </a:extLst>
            </p:cNvPr>
            <p:cNvSpPr/>
            <p:nvPr/>
          </p:nvSpPr>
          <p:spPr>
            <a:xfrm>
              <a:off x="6160168" y="924462"/>
              <a:ext cx="5781174" cy="51014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EC80C3-3EAF-1C22-5BE2-BD948733DA46}"/>
                </a:ext>
              </a:extLst>
            </p:cNvPr>
            <p:cNvSpPr txBox="1"/>
            <p:nvPr/>
          </p:nvSpPr>
          <p:spPr>
            <a:xfrm>
              <a:off x="6219198" y="966458"/>
              <a:ext cx="51663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Havensteder project</a:t>
              </a:r>
            </a:p>
            <a:p>
              <a:r>
                <a:rPr lang="en-US" dirty="0"/>
                <a:t>11.000 </a:t>
              </a:r>
              <a:r>
                <a:rPr lang="en-US" dirty="0" err="1"/>
                <a:t>woningen</a:t>
              </a:r>
              <a:r>
                <a:rPr lang="en-US" dirty="0"/>
                <a:t> in 2 </a:t>
              </a:r>
              <a:r>
                <a:rPr lang="en-US" dirty="0" err="1"/>
                <a:t>maanden</a:t>
              </a:r>
              <a:r>
                <a:rPr lang="en-US" dirty="0"/>
                <a:t> in kaart </a:t>
              </a:r>
              <a:r>
                <a:rPr lang="en-US" dirty="0" err="1"/>
                <a:t>gebracht</a:t>
              </a:r>
              <a:endParaRPr lang="en-US" dirty="0"/>
            </a:p>
            <a:p>
              <a:endParaRPr lang="nl-NL" dirty="0"/>
            </a:p>
          </p:txBody>
        </p:sp>
        <p:pic>
          <p:nvPicPr>
            <p:cNvPr id="42" name="Picture 41" descr="A red sign with a white exclamation mark&#10;&#10;Description automatically generated">
              <a:extLst>
                <a:ext uri="{FF2B5EF4-FFF2-40B4-BE49-F238E27FC236}">
                  <a16:creationId xmlns:a16="http://schemas.microsoft.com/office/drawing/2014/main" id="{279100C2-08AD-4B83-BE0A-1E89AF871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838" y="2170669"/>
              <a:ext cx="695758" cy="695758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EB9DC14-FDCB-88BC-659C-A4CFDE352583}"/>
                </a:ext>
              </a:extLst>
            </p:cNvPr>
            <p:cNvCxnSpPr/>
            <p:nvPr/>
          </p:nvCxnSpPr>
          <p:spPr>
            <a:xfrm>
              <a:off x="6731232" y="3454447"/>
              <a:ext cx="4549387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64A5257-7A39-73FC-F914-7669D0D4930E}"/>
                </a:ext>
              </a:extLst>
            </p:cNvPr>
            <p:cNvCxnSpPr>
              <a:cxnSpLocks/>
            </p:cNvCxnSpPr>
            <p:nvPr/>
          </p:nvCxnSpPr>
          <p:spPr>
            <a:xfrm>
              <a:off x="7305250" y="2558245"/>
              <a:ext cx="1406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7C27088-1D3E-FB45-CAC0-B6C2BAF0AD50}"/>
                </a:ext>
              </a:extLst>
            </p:cNvPr>
            <p:cNvSpPr/>
            <p:nvPr/>
          </p:nvSpPr>
          <p:spPr>
            <a:xfrm>
              <a:off x="7484153" y="2165649"/>
              <a:ext cx="1153167" cy="785192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err="1"/>
                <a:t>Fase</a:t>
              </a:r>
              <a:r>
                <a:rPr lang="en-GB" sz="1200" dirty="0"/>
                <a:t> 1 </a:t>
              </a:r>
              <a:r>
                <a:rPr lang="en-GB" sz="1200" dirty="0" err="1"/>
                <a:t>onderzoek</a:t>
              </a:r>
              <a:endParaRPr lang="en-GB" sz="1200" dirty="0"/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495B0F0-AA7A-154E-947F-6B454989B348}"/>
                </a:ext>
              </a:extLst>
            </p:cNvPr>
            <p:cNvCxnSpPr>
              <a:cxnSpLocks/>
            </p:cNvCxnSpPr>
            <p:nvPr/>
          </p:nvCxnSpPr>
          <p:spPr>
            <a:xfrm>
              <a:off x="8688055" y="2558245"/>
              <a:ext cx="1406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9C0DF394-A064-74C1-C545-A81D41791BE8}"/>
                </a:ext>
              </a:extLst>
            </p:cNvPr>
            <p:cNvSpPr/>
            <p:nvPr/>
          </p:nvSpPr>
          <p:spPr>
            <a:xfrm>
              <a:off x="8866958" y="2165649"/>
              <a:ext cx="1153167" cy="785192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err="1"/>
                <a:t>Fase</a:t>
              </a:r>
              <a:r>
                <a:rPr lang="en-GB" sz="1200" dirty="0"/>
                <a:t> 2 </a:t>
              </a:r>
              <a:r>
                <a:rPr lang="en-GB" sz="1200" dirty="0" err="1"/>
                <a:t>onderzoek</a:t>
              </a:r>
              <a:endParaRPr lang="en-GB" sz="1200" dirty="0"/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D8EE32E3-6891-5332-0EB3-92106228AC88}"/>
                </a:ext>
              </a:extLst>
            </p:cNvPr>
            <p:cNvCxnSpPr>
              <a:cxnSpLocks/>
            </p:cNvCxnSpPr>
            <p:nvPr/>
          </p:nvCxnSpPr>
          <p:spPr>
            <a:xfrm>
              <a:off x="10057338" y="2558245"/>
              <a:ext cx="1406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FC72D0A-9CB7-0E20-2190-3E5AAEE67D7D}"/>
                </a:ext>
              </a:extLst>
            </p:cNvPr>
            <p:cNvSpPr/>
            <p:nvPr/>
          </p:nvSpPr>
          <p:spPr>
            <a:xfrm>
              <a:off x="10236241" y="2165649"/>
              <a:ext cx="1153167" cy="785192"/>
            </a:xfrm>
            <a:prstGeom prst="roundRect">
              <a:avLst/>
            </a:prstGeom>
            <a:solidFill>
              <a:srgbClr val="E6395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err="1"/>
                <a:t>Onverwacht</a:t>
              </a:r>
              <a:r>
                <a:rPr lang="en-GB" sz="1200" dirty="0"/>
                <a:t> </a:t>
              </a:r>
              <a:r>
                <a:rPr lang="en-GB" sz="1200" dirty="0" err="1"/>
                <a:t>onderhoud</a:t>
              </a:r>
              <a:endParaRPr lang="en-GB" sz="12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75A4467-D1C5-DB7F-62EF-CF5A849280F1}"/>
                </a:ext>
              </a:extLst>
            </p:cNvPr>
            <p:cNvSpPr txBox="1"/>
            <p:nvPr/>
          </p:nvSpPr>
          <p:spPr>
            <a:xfrm>
              <a:off x="6376846" y="3515395"/>
              <a:ext cx="14982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err="1"/>
                <a:t>Nieuwe</a:t>
              </a:r>
              <a:r>
                <a:rPr lang="en-GB" sz="1400" b="1" dirty="0"/>
                <a:t> </a:t>
              </a:r>
              <a:r>
                <a:rPr lang="en-GB" sz="1400" b="1" dirty="0" err="1"/>
                <a:t>situatie</a:t>
              </a:r>
              <a:endParaRPr lang="en-GB" sz="1400" b="1" dirty="0"/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6FF123D9-74B5-AA38-987C-7BA488A6ECD6}"/>
                </a:ext>
              </a:extLst>
            </p:cNvPr>
            <p:cNvCxnSpPr>
              <a:cxnSpLocks/>
            </p:cNvCxnSpPr>
            <p:nvPr/>
          </p:nvCxnSpPr>
          <p:spPr>
            <a:xfrm>
              <a:off x="7453457" y="4552668"/>
              <a:ext cx="1406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82558946-8014-D90D-D152-F5B9E55AAEB8}"/>
                </a:ext>
              </a:extLst>
            </p:cNvPr>
            <p:cNvSpPr/>
            <p:nvPr/>
          </p:nvSpPr>
          <p:spPr>
            <a:xfrm>
              <a:off x="7632360" y="4160072"/>
              <a:ext cx="1153167" cy="785192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err="1"/>
                <a:t>Doelgericht</a:t>
              </a:r>
              <a:r>
                <a:rPr lang="en-GB" sz="1200" dirty="0"/>
                <a:t> </a:t>
              </a:r>
              <a:r>
                <a:rPr lang="en-GB" sz="1200" dirty="0" err="1"/>
                <a:t>fase</a:t>
              </a:r>
              <a:r>
                <a:rPr lang="en-GB" sz="1200" dirty="0"/>
                <a:t> 1 </a:t>
              </a:r>
              <a:r>
                <a:rPr lang="en-GB" sz="1200" dirty="0" err="1"/>
                <a:t>onderzoek</a:t>
              </a:r>
              <a:endParaRPr lang="en-GB" sz="1200" dirty="0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99B75C3-ACCE-C6C0-E96C-10C756520D2C}"/>
                </a:ext>
              </a:extLst>
            </p:cNvPr>
            <p:cNvCxnSpPr>
              <a:cxnSpLocks/>
            </p:cNvCxnSpPr>
            <p:nvPr/>
          </p:nvCxnSpPr>
          <p:spPr>
            <a:xfrm>
              <a:off x="8836262" y="4552668"/>
              <a:ext cx="1406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6BCA59E6-A1ED-90E8-2289-147AEFAC03D7}"/>
                </a:ext>
              </a:extLst>
            </p:cNvPr>
            <p:cNvSpPr/>
            <p:nvPr/>
          </p:nvSpPr>
          <p:spPr>
            <a:xfrm>
              <a:off x="9015165" y="4160072"/>
              <a:ext cx="1153167" cy="785192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err="1"/>
                <a:t>Doelgericht</a:t>
              </a:r>
              <a:r>
                <a:rPr lang="en-GB" sz="1200" dirty="0"/>
                <a:t> </a:t>
              </a:r>
              <a:r>
                <a:rPr lang="en-GB" sz="1200" dirty="0" err="1"/>
                <a:t>fase</a:t>
              </a:r>
              <a:r>
                <a:rPr lang="en-GB" sz="1200" dirty="0"/>
                <a:t> 2 </a:t>
              </a:r>
              <a:r>
                <a:rPr lang="en-GB" sz="1200" dirty="0" err="1"/>
                <a:t>onderzoek</a:t>
              </a:r>
              <a:endParaRPr lang="en-GB" sz="1200" dirty="0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2B1CD81-D40A-02D4-7648-90A0E1721B2A}"/>
                </a:ext>
              </a:extLst>
            </p:cNvPr>
            <p:cNvCxnSpPr>
              <a:cxnSpLocks/>
            </p:cNvCxnSpPr>
            <p:nvPr/>
          </p:nvCxnSpPr>
          <p:spPr>
            <a:xfrm>
              <a:off x="10205545" y="4552668"/>
              <a:ext cx="1406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18F91A96-F932-1CFC-384C-C4BE3629A1CF}"/>
                </a:ext>
              </a:extLst>
            </p:cNvPr>
            <p:cNvSpPr/>
            <p:nvPr/>
          </p:nvSpPr>
          <p:spPr>
            <a:xfrm>
              <a:off x="10384448" y="4160072"/>
              <a:ext cx="1153167" cy="785192"/>
            </a:xfrm>
            <a:prstGeom prst="roundRect">
              <a:avLst/>
            </a:prstGeom>
            <a:solidFill>
              <a:srgbClr val="D8BE8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err="1"/>
                <a:t>Verwacht</a:t>
              </a:r>
              <a:r>
                <a:rPr lang="en-GB" sz="1200" dirty="0"/>
                <a:t> </a:t>
              </a:r>
              <a:r>
                <a:rPr lang="en-GB" sz="1200" dirty="0" err="1"/>
                <a:t>onderhoud</a:t>
              </a:r>
              <a:endParaRPr lang="en-GB" sz="1200" dirty="0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16022F3A-75B7-7DB3-CD9D-6225ECCE69FC}"/>
                </a:ext>
              </a:extLst>
            </p:cNvPr>
            <p:cNvSpPr/>
            <p:nvPr/>
          </p:nvSpPr>
          <p:spPr>
            <a:xfrm>
              <a:off x="6250025" y="4160072"/>
              <a:ext cx="1153167" cy="785192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/>
                <a:t>QRF</a:t>
              </a:r>
            </a:p>
          </p:txBody>
        </p:sp>
        <p:pic>
          <p:nvPicPr>
            <p:cNvPr id="58" name="Picture 57" descr="A picture containing black, darkness&#10;&#10;Description automatically generated">
              <a:extLst>
                <a:ext uri="{FF2B5EF4-FFF2-40B4-BE49-F238E27FC236}">
                  <a16:creationId xmlns:a16="http://schemas.microsoft.com/office/drawing/2014/main" id="{655D3D8A-6B6F-1F96-1757-17CECA459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408" y="2600293"/>
              <a:ext cx="540536" cy="540536"/>
            </a:xfrm>
            <a:prstGeom prst="rect">
              <a:avLst/>
            </a:prstGeom>
          </p:spPr>
        </p:pic>
        <p:pic>
          <p:nvPicPr>
            <p:cNvPr id="59" name="Picture 58" descr="A picture containing black, darkness&#10;&#10;Description automatically generated">
              <a:extLst>
                <a:ext uri="{FF2B5EF4-FFF2-40B4-BE49-F238E27FC236}">
                  <a16:creationId xmlns:a16="http://schemas.microsoft.com/office/drawing/2014/main" id="{6C84871D-914E-D256-157E-16D15562B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2420" y="2600293"/>
              <a:ext cx="540536" cy="540536"/>
            </a:xfrm>
            <a:prstGeom prst="rect">
              <a:avLst/>
            </a:prstGeom>
          </p:spPr>
        </p:pic>
        <p:pic>
          <p:nvPicPr>
            <p:cNvPr id="60" name="Picture 59" descr="A picture containing clipart, design, illustration, creativity&#10;&#10;Description automatically generated">
              <a:extLst>
                <a:ext uri="{FF2B5EF4-FFF2-40B4-BE49-F238E27FC236}">
                  <a16:creationId xmlns:a16="http://schemas.microsoft.com/office/drawing/2014/main" id="{FCB6FD40-FCA3-A36B-8C47-F638B6E92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5052" y="5235944"/>
              <a:ext cx="470147" cy="470147"/>
            </a:xfrm>
            <a:prstGeom prst="rect">
              <a:avLst/>
            </a:prstGeom>
          </p:spPr>
        </p:pic>
        <p:pic>
          <p:nvPicPr>
            <p:cNvPr id="61" name="Picture 60" descr="A sand clock with yellow liquid&#10;&#10;Description automatically generated with low confidence">
              <a:extLst>
                <a:ext uri="{FF2B5EF4-FFF2-40B4-BE49-F238E27FC236}">
                  <a16:creationId xmlns:a16="http://schemas.microsoft.com/office/drawing/2014/main" id="{E86BA9A2-537D-8452-3B10-FC7986171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1745" y="5219666"/>
              <a:ext cx="470148" cy="470148"/>
            </a:xfrm>
            <a:prstGeom prst="rect">
              <a:avLst/>
            </a:prstGeom>
          </p:spPr>
        </p:pic>
        <p:pic>
          <p:nvPicPr>
            <p:cNvPr id="62" name="Picture 61" descr="A picture containing screenshot, clock, graphics, design&#10;&#10;Description automatically generated">
              <a:extLst>
                <a:ext uri="{FF2B5EF4-FFF2-40B4-BE49-F238E27FC236}">
                  <a16:creationId xmlns:a16="http://schemas.microsoft.com/office/drawing/2014/main" id="{DBE0AD85-E8C9-A103-2565-762572FE4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8439" y="5233551"/>
              <a:ext cx="470148" cy="470148"/>
            </a:xfrm>
            <a:prstGeom prst="rect">
              <a:avLst/>
            </a:prstGeom>
          </p:spPr>
        </p:pic>
        <p:pic>
          <p:nvPicPr>
            <p:cNvPr id="63" name="Picture 62" descr="A cartoon of a person with her arms up&#10;&#10;Description automatically generated with low confidence">
              <a:extLst>
                <a:ext uri="{FF2B5EF4-FFF2-40B4-BE49-F238E27FC236}">
                  <a16:creationId xmlns:a16="http://schemas.microsoft.com/office/drawing/2014/main" id="{4AEBBAFD-7C56-3A29-BB84-775B49A39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7694" y="5233551"/>
              <a:ext cx="470793" cy="470793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1678994-C718-7B3D-F0B5-A4F3040BBB47}"/>
                </a:ext>
              </a:extLst>
            </p:cNvPr>
            <p:cNvSpPr txBox="1"/>
            <p:nvPr/>
          </p:nvSpPr>
          <p:spPr>
            <a:xfrm>
              <a:off x="6376846" y="1699745"/>
              <a:ext cx="13131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Oude </a:t>
              </a:r>
              <a:r>
                <a:rPr lang="en-GB" sz="1400" b="1" dirty="0" err="1"/>
                <a:t>situatie</a:t>
              </a:r>
              <a:endParaRPr lang="en-GB" sz="1400" b="1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1617880-2398-FD1A-BDFA-00FDAF605883}"/>
              </a:ext>
            </a:extLst>
          </p:cNvPr>
          <p:cNvSpPr/>
          <p:nvPr/>
        </p:nvSpPr>
        <p:spPr>
          <a:xfrm>
            <a:off x="3390769" y="3596907"/>
            <a:ext cx="5597588" cy="2541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3939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7168AB-2FD6-0CFC-B93E-3E6175D231C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D99E14-D97C-AB2D-7AF3-BA6DB6FB4B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BE266AF-210D-4B9E-92F6-EF999B290F31}" type="slidenum">
              <a:rPr lang="en-AU" smtClean="0"/>
              <a:pPr/>
              <a:t>13</a:t>
            </a:fld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B7FE184-9AC6-1E02-7E29-B0552449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Quickscan</a:t>
            </a:r>
            <a:r>
              <a:rPr lang="en-US" dirty="0"/>
              <a:t> en </a:t>
            </a:r>
            <a:r>
              <a:rPr lang="en-US" dirty="0" err="1"/>
              <a:t>preventief</a:t>
            </a:r>
            <a:endParaRPr lang="nl-NL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99D69D8-2E67-750C-C7C3-E17F282E6B5C}"/>
              </a:ext>
            </a:extLst>
          </p:cNvPr>
          <p:cNvGrpSpPr/>
          <p:nvPr/>
        </p:nvGrpSpPr>
        <p:grpSpPr>
          <a:xfrm>
            <a:off x="3331739" y="1140905"/>
            <a:ext cx="5781174" cy="5101484"/>
            <a:chOff x="6160168" y="924462"/>
            <a:chExt cx="5781174" cy="5101484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1E522F3-E63E-4CD9-6D8E-0330587E963A}"/>
                </a:ext>
              </a:extLst>
            </p:cNvPr>
            <p:cNvSpPr/>
            <p:nvPr/>
          </p:nvSpPr>
          <p:spPr>
            <a:xfrm>
              <a:off x="6160168" y="924462"/>
              <a:ext cx="5781174" cy="51014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EC80C3-3EAF-1C22-5BE2-BD948733DA46}"/>
                </a:ext>
              </a:extLst>
            </p:cNvPr>
            <p:cNvSpPr txBox="1"/>
            <p:nvPr/>
          </p:nvSpPr>
          <p:spPr>
            <a:xfrm>
              <a:off x="6219198" y="966458"/>
              <a:ext cx="51663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Havensteder project</a:t>
              </a:r>
            </a:p>
            <a:p>
              <a:r>
                <a:rPr lang="en-US" dirty="0"/>
                <a:t>11.000 </a:t>
              </a:r>
              <a:r>
                <a:rPr lang="en-US" dirty="0" err="1"/>
                <a:t>woningen</a:t>
              </a:r>
              <a:r>
                <a:rPr lang="en-US" dirty="0"/>
                <a:t> in 2 </a:t>
              </a:r>
              <a:r>
                <a:rPr lang="en-US" dirty="0" err="1"/>
                <a:t>maanden</a:t>
              </a:r>
              <a:r>
                <a:rPr lang="en-US" dirty="0"/>
                <a:t> in kaart </a:t>
              </a:r>
              <a:r>
                <a:rPr lang="en-US" dirty="0" err="1"/>
                <a:t>gebracht</a:t>
              </a:r>
              <a:endParaRPr lang="en-US" dirty="0"/>
            </a:p>
            <a:p>
              <a:endParaRPr lang="nl-NL" dirty="0"/>
            </a:p>
          </p:txBody>
        </p:sp>
        <p:pic>
          <p:nvPicPr>
            <p:cNvPr id="42" name="Picture 41" descr="A red sign with a white exclamation mark&#10;&#10;Description automatically generated">
              <a:extLst>
                <a:ext uri="{FF2B5EF4-FFF2-40B4-BE49-F238E27FC236}">
                  <a16:creationId xmlns:a16="http://schemas.microsoft.com/office/drawing/2014/main" id="{279100C2-08AD-4B83-BE0A-1E89AF871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838" y="2170669"/>
              <a:ext cx="695758" cy="695758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EB9DC14-FDCB-88BC-659C-A4CFDE352583}"/>
                </a:ext>
              </a:extLst>
            </p:cNvPr>
            <p:cNvCxnSpPr/>
            <p:nvPr/>
          </p:nvCxnSpPr>
          <p:spPr>
            <a:xfrm>
              <a:off x="6731232" y="3454447"/>
              <a:ext cx="4549387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64A5257-7A39-73FC-F914-7669D0D4930E}"/>
                </a:ext>
              </a:extLst>
            </p:cNvPr>
            <p:cNvCxnSpPr>
              <a:cxnSpLocks/>
            </p:cNvCxnSpPr>
            <p:nvPr/>
          </p:nvCxnSpPr>
          <p:spPr>
            <a:xfrm>
              <a:off x="7305250" y="2558245"/>
              <a:ext cx="1406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7C27088-1D3E-FB45-CAC0-B6C2BAF0AD50}"/>
                </a:ext>
              </a:extLst>
            </p:cNvPr>
            <p:cNvSpPr/>
            <p:nvPr/>
          </p:nvSpPr>
          <p:spPr>
            <a:xfrm>
              <a:off x="7484153" y="2165649"/>
              <a:ext cx="1153167" cy="785192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err="1"/>
                <a:t>Fase</a:t>
              </a:r>
              <a:r>
                <a:rPr lang="en-GB" sz="1200" dirty="0"/>
                <a:t> 1 </a:t>
              </a:r>
              <a:r>
                <a:rPr lang="en-GB" sz="1200" dirty="0" err="1"/>
                <a:t>onderzoek</a:t>
              </a:r>
              <a:endParaRPr lang="en-GB" sz="1200" dirty="0"/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495B0F0-AA7A-154E-947F-6B454989B348}"/>
                </a:ext>
              </a:extLst>
            </p:cNvPr>
            <p:cNvCxnSpPr>
              <a:cxnSpLocks/>
            </p:cNvCxnSpPr>
            <p:nvPr/>
          </p:nvCxnSpPr>
          <p:spPr>
            <a:xfrm>
              <a:off x="8688055" y="2558245"/>
              <a:ext cx="1406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9C0DF394-A064-74C1-C545-A81D41791BE8}"/>
                </a:ext>
              </a:extLst>
            </p:cNvPr>
            <p:cNvSpPr/>
            <p:nvPr/>
          </p:nvSpPr>
          <p:spPr>
            <a:xfrm>
              <a:off x="8866958" y="2165649"/>
              <a:ext cx="1153167" cy="785192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err="1"/>
                <a:t>Fase</a:t>
              </a:r>
              <a:r>
                <a:rPr lang="en-GB" sz="1200" dirty="0"/>
                <a:t> 2 </a:t>
              </a:r>
              <a:r>
                <a:rPr lang="en-GB" sz="1200" dirty="0" err="1"/>
                <a:t>onderzoek</a:t>
              </a:r>
              <a:endParaRPr lang="en-GB" sz="1200" dirty="0"/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D8EE32E3-6891-5332-0EB3-92106228AC88}"/>
                </a:ext>
              </a:extLst>
            </p:cNvPr>
            <p:cNvCxnSpPr>
              <a:cxnSpLocks/>
            </p:cNvCxnSpPr>
            <p:nvPr/>
          </p:nvCxnSpPr>
          <p:spPr>
            <a:xfrm>
              <a:off x="10057338" y="2558245"/>
              <a:ext cx="1406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FC72D0A-9CB7-0E20-2190-3E5AAEE67D7D}"/>
                </a:ext>
              </a:extLst>
            </p:cNvPr>
            <p:cNvSpPr/>
            <p:nvPr/>
          </p:nvSpPr>
          <p:spPr>
            <a:xfrm>
              <a:off x="10236241" y="2165649"/>
              <a:ext cx="1153167" cy="785192"/>
            </a:xfrm>
            <a:prstGeom prst="roundRect">
              <a:avLst/>
            </a:prstGeom>
            <a:solidFill>
              <a:srgbClr val="E6395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err="1"/>
                <a:t>Onverwacht</a:t>
              </a:r>
              <a:r>
                <a:rPr lang="en-GB" sz="1200" dirty="0"/>
                <a:t> </a:t>
              </a:r>
              <a:r>
                <a:rPr lang="en-GB" sz="1200" dirty="0" err="1"/>
                <a:t>onderhoud</a:t>
              </a:r>
              <a:endParaRPr lang="en-GB" sz="12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75A4467-D1C5-DB7F-62EF-CF5A849280F1}"/>
                </a:ext>
              </a:extLst>
            </p:cNvPr>
            <p:cNvSpPr txBox="1"/>
            <p:nvPr/>
          </p:nvSpPr>
          <p:spPr>
            <a:xfrm>
              <a:off x="6376846" y="3515395"/>
              <a:ext cx="14982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err="1"/>
                <a:t>Nieuwe</a:t>
              </a:r>
              <a:r>
                <a:rPr lang="en-GB" sz="1400" b="1" dirty="0"/>
                <a:t> </a:t>
              </a:r>
              <a:r>
                <a:rPr lang="en-GB" sz="1400" b="1" dirty="0" err="1"/>
                <a:t>situatie</a:t>
              </a:r>
              <a:endParaRPr lang="en-GB" sz="1400" b="1" dirty="0"/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6FF123D9-74B5-AA38-987C-7BA488A6ECD6}"/>
                </a:ext>
              </a:extLst>
            </p:cNvPr>
            <p:cNvCxnSpPr>
              <a:cxnSpLocks/>
            </p:cNvCxnSpPr>
            <p:nvPr/>
          </p:nvCxnSpPr>
          <p:spPr>
            <a:xfrm>
              <a:off x="7453457" y="4552668"/>
              <a:ext cx="1406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82558946-8014-D90D-D152-F5B9E55AAEB8}"/>
                </a:ext>
              </a:extLst>
            </p:cNvPr>
            <p:cNvSpPr/>
            <p:nvPr/>
          </p:nvSpPr>
          <p:spPr>
            <a:xfrm>
              <a:off x="7632360" y="4160072"/>
              <a:ext cx="1153167" cy="785192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err="1"/>
                <a:t>Doelgericht</a:t>
              </a:r>
              <a:r>
                <a:rPr lang="en-GB" sz="1200" dirty="0"/>
                <a:t> </a:t>
              </a:r>
              <a:r>
                <a:rPr lang="en-GB" sz="1200" dirty="0" err="1"/>
                <a:t>fase</a:t>
              </a:r>
              <a:r>
                <a:rPr lang="en-GB" sz="1200" dirty="0"/>
                <a:t> 1 </a:t>
              </a:r>
              <a:r>
                <a:rPr lang="en-GB" sz="1200" dirty="0" err="1"/>
                <a:t>onderzoek</a:t>
              </a:r>
              <a:endParaRPr lang="en-GB" sz="1200" dirty="0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99B75C3-ACCE-C6C0-E96C-10C756520D2C}"/>
                </a:ext>
              </a:extLst>
            </p:cNvPr>
            <p:cNvCxnSpPr>
              <a:cxnSpLocks/>
            </p:cNvCxnSpPr>
            <p:nvPr/>
          </p:nvCxnSpPr>
          <p:spPr>
            <a:xfrm>
              <a:off x="8836262" y="4552668"/>
              <a:ext cx="1406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6BCA59E6-A1ED-90E8-2289-147AEFAC03D7}"/>
                </a:ext>
              </a:extLst>
            </p:cNvPr>
            <p:cNvSpPr/>
            <p:nvPr/>
          </p:nvSpPr>
          <p:spPr>
            <a:xfrm>
              <a:off x="9015165" y="4160072"/>
              <a:ext cx="1153167" cy="785192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err="1"/>
                <a:t>Doelgericht</a:t>
              </a:r>
              <a:r>
                <a:rPr lang="en-GB" sz="1200" dirty="0"/>
                <a:t> </a:t>
              </a:r>
              <a:r>
                <a:rPr lang="en-GB" sz="1200" dirty="0" err="1"/>
                <a:t>fase</a:t>
              </a:r>
              <a:r>
                <a:rPr lang="en-GB" sz="1200" dirty="0"/>
                <a:t> 2 </a:t>
              </a:r>
              <a:r>
                <a:rPr lang="en-GB" sz="1200" dirty="0" err="1"/>
                <a:t>onderzoek</a:t>
              </a:r>
              <a:endParaRPr lang="en-GB" sz="1200" dirty="0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2B1CD81-D40A-02D4-7648-90A0E1721B2A}"/>
                </a:ext>
              </a:extLst>
            </p:cNvPr>
            <p:cNvCxnSpPr>
              <a:cxnSpLocks/>
            </p:cNvCxnSpPr>
            <p:nvPr/>
          </p:nvCxnSpPr>
          <p:spPr>
            <a:xfrm>
              <a:off x="10205545" y="4552668"/>
              <a:ext cx="1406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18F91A96-F932-1CFC-384C-C4BE3629A1CF}"/>
                </a:ext>
              </a:extLst>
            </p:cNvPr>
            <p:cNvSpPr/>
            <p:nvPr/>
          </p:nvSpPr>
          <p:spPr>
            <a:xfrm>
              <a:off x="10384448" y="4160072"/>
              <a:ext cx="1153167" cy="785192"/>
            </a:xfrm>
            <a:prstGeom prst="roundRect">
              <a:avLst/>
            </a:prstGeom>
            <a:solidFill>
              <a:srgbClr val="D8BE8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err="1"/>
                <a:t>Verwacht</a:t>
              </a:r>
              <a:r>
                <a:rPr lang="en-GB" sz="1200" dirty="0"/>
                <a:t> </a:t>
              </a:r>
              <a:r>
                <a:rPr lang="en-GB" sz="1200" dirty="0" err="1"/>
                <a:t>onderhoud</a:t>
              </a:r>
              <a:endParaRPr lang="en-GB" sz="1200" dirty="0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16022F3A-75B7-7DB3-CD9D-6225ECCE69FC}"/>
                </a:ext>
              </a:extLst>
            </p:cNvPr>
            <p:cNvSpPr/>
            <p:nvPr/>
          </p:nvSpPr>
          <p:spPr>
            <a:xfrm>
              <a:off x="6250025" y="4160072"/>
              <a:ext cx="1153167" cy="785192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/>
                <a:t>QRF</a:t>
              </a:r>
            </a:p>
          </p:txBody>
        </p:sp>
        <p:pic>
          <p:nvPicPr>
            <p:cNvPr id="58" name="Picture 57" descr="A picture containing black, darkness&#10;&#10;Description automatically generated">
              <a:extLst>
                <a:ext uri="{FF2B5EF4-FFF2-40B4-BE49-F238E27FC236}">
                  <a16:creationId xmlns:a16="http://schemas.microsoft.com/office/drawing/2014/main" id="{655D3D8A-6B6F-1F96-1757-17CECA459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408" y="2600293"/>
              <a:ext cx="540536" cy="540536"/>
            </a:xfrm>
            <a:prstGeom prst="rect">
              <a:avLst/>
            </a:prstGeom>
          </p:spPr>
        </p:pic>
        <p:pic>
          <p:nvPicPr>
            <p:cNvPr id="59" name="Picture 58" descr="A picture containing black, darkness&#10;&#10;Description automatically generated">
              <a:extLst>
                <a:ext uri="{FF2B5EF4-FFF2-40B4-BE49-F238E27FC236}">
                  <a16:creationId xmlns:a16="http://schemas.microsoft.com/office/drawing/2014/main" id="{6C84871D-914E-D256-157E-16D15562B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2420" y="2600293"/>
              <a:ext cx="540536" cy="540536"/>
            </a:xfrm>
            <a:prstGeom prst="rect">
              <a:avLst/>
            </a:prstGeom>
          </p:spPr>
        </p:pic>
        <p:pic>
          <p:nvPicPr>
            <p:cNvPr id="60" name="Picture 59" descr="A picture containing clipart, design, illustration, creativity&#10;&#10;Description automatically generated">
              <a:extLst>
                <a:ext uri="{FF2B5EF4-FFF2-40B4-BE49-F238E27FC236}">
                  <a16:creationId xmlns:a16="http://schemas.microsoft.com/office/drawing/2014/main" id="{FCB6FD40-FCA3-A36B-8C47-F638B6E92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5052" y="5235944"/>
              <a:ext cx="470147" cy="470147"/>
            </a:xfrm>
            <a:prstGeom prst="rect">
              <a:avLst/>
            </a:prstGeom>
          </p:spPr>
        </p:pic>
        <p:pic>
          <p:nvPicPr>
            <p:cNvPr id="61" name="Picture 60" descr="A sand clock with yellow liquid&#10;&#10;Description automatically generated with low confidence">
              <a:extLst>
                <a:ext uri="{FF2B5EF4-FFF2-40B4-BE49-F238E27FC236}">
                  <a16:creationId xmlns:a16="http://schemas.microsoft.com/office/drawing/2014/main" id="{E86BA9A2-537D-8452-3B10-FC7986171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1745" y="5219666"/>
              <a:ext cx="470148" cy="470148"/>
            </a:xfrm>
            <a:prstGeom prst="rect">
              <a:avLst/>
            </a:prstGeom>
          </p:spPr>
        </p:pic>
        <p:pic>
          <p:nvPicPr>
            <p:cNvPr id="62" name="Picture 61" descr="A picture containing screenshot, clock, graphics, design&#10;&#10;Description automatically generated">
              <a:extLst>
                <a:ext uri="{FF2B5EF4-FFF2-40B4-BE49-F238E27FC236}">
                  <a16:creationId xmlns:a16="http://schemas.microsoft.com/office/drawing/2014/main" id="{DBE0AD85-E8C9-A103-2565-762572FE4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8439" y="5233551"/>
              <a:ext cx="470148" cy="470148"/>
            </a:xfrm>
            <a:prstGeom prst="rect">
              <a:avLst/>
            </a:prstGeom>
          </p:spPr>
        </p:pic>
        <p:pic>
          <p:nvPicPr>
            <p:cNvPr id="63" name="Picture 62" descr="A cartoon of a person with her arms up&#10;&#10;Description automatically generated with low confidence">
              <a:extLst>
                <a:ext uri="{FF2B5EF4-FFF2-40B4-BE49-F238E27FC236}">
                  <a16:creationId xmlns:a16="http://schemas.microsoft.com/office/drawing/2014/main" id="{4AEBBAFD-7C56-3A29-BB84-775B49A39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7694" y="5233551"/>
              <a:ext cx="470793" cy="470793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1678994-C718-7B3D-F0B5-A4F3040BBB47}"/>
                </a:ext>
              </a:extLst>
            </p:cNvPr>
            <p:cNvSpPr txBox="1"/>
            <p:nvPr/>
          </p:nvSpPr>
          <p:spPr>
            <a:xfrm>
              <a:off x="6376846" y="1699745"/>
              <a:ext cx="13131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Oude </a:t>
              </a:r>
              <a:r>
                <a:rPr lang="en-GB" sz="1400" b="1" dirty="0" err="1"/>
                <a:t>situatie</a:t>
              </a:r>
              <a:endParaRPr lang="en-GB" sz="1400" b="1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34A2F14-9535-D25A-5EBF-F39E1513F8D9}"/>
              </a:ext>
            </a:extLst>
          </p:cNvPr>
          <p:cNvSpPr/>
          <p:nvPr/>
        </p:nvSpPr>
        <p:spPr>
          <a:xfrm>
            <a:off x="3433450" y="1884873"/>
            <a:ext cx="5597588" cy="1717884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7871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ncrete foundation with a brick wall&#10;&#10;Description automatically generated with medium confidence">
            <a:extLst>
              <a:ext uri="{FF2B5EF4-FFF2-40B4-BE49-F238E27FC236}">
                <a16:creationId xmlns:a16="http://schemas.microsoft.com/office/drawing/2014/main" id="{25664B2D-51D1-4432-91E5-EADF05EBFE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-432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E0428E-FD18-16CD-FCFE-D6E93BC1F9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25000"/>
                </a:schemeClr>
              </a:gs>
              <a:gs pos="56000">
                <a:schemeClr val="accent1">
                  <a:alpha val="56000"/>
                </a:schemeClr>
              </a:gs>
              <a:gs pos="83000">
                <a:schemeClr val="accent1"/>
              </a:gs>
              <a:gs pos="10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5819A6-4439-8B9A-923C-F08FE5A99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281" y="3094308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CC016B-B8F8-D9A9-02B7-84CB0A75A2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BE266AF-210D-4B9E-92F6-EF999B290F31}" type="slidenum">
              <a:rPr lang="en-AU" smtClean="0">
                <a:solidFill>
                  <a:schemeClr val="bg1"/>
                </a:solidFill>
              </a:rPr>
              <a:pPr/>
              <a:t>14</a:t>
            </a:fld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1E1FA5-A935-5325-A3D6-2BF00C111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94617" y="1603151"/>
            <a:ext cx="6455417" cy="570881"/>
          </a:xfrm>
        </p:spPr>
        <p:txBody>
          <a:bodyPr/>
          <a:lstStyle/>
          <a:p>
            <a:pPr algn="ctr"/>
            <a:r>
              <a:rPr lang="en-US" sz="3600" i="1" dirty="0">
                <a:solidFill>
                  <a:schemeClr val="bg1"/>
                </a:solidFill>
              </a:rPr>
              <a:t>“Kop </a:t>
            </a:r>
            <a:r>
              <a:rPr lang="en-US" sz="3600" i="1" dirty="0" err="1">
                <a:solidFill>
                  <a:schemeClr val="bg1"/>
                </a:solidFill>
              </a:rPr>
              <a:t>uit</a:t>
            </a:r>
            <a:r>
              <a:rPr lang="en-US" sz="3600" i="1" dirty="0">
                <a:solidFill>
                  <a:schemeClr val="bg1"/>
                </a:solidFill>
              </a:rPr>
              <a:t> het </a:t>
            </a:r>
            <a:r>
              <a:rPr lang="en-US" sz="3600" i="1" dirty="0" err="1">
                <a:solidFill>
                  <a:schemeClr val="bg1"/>
                </a:solidFill>
              </a:rPr>
              <a:t>zand</a:t>
            </a:r>
            <a:r>
              <a:rPr lang="en-US" sz="3600" i="1" dirty="0">
                <a:solidFill>
                  <a:schemeClr val="bg1"/>
                </a:solidFill>
              </a:rPr>
              <a:t>!”</a:t>
            </a:r>
            <a:endParaRPr lang="nl-NL" sz="3600" i="1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C2F062-F813-1246-B76E-D631560B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Geotechniek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Maatschappelijke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problemen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8E18462-767F-78B4-94A7-3837443792A2}"/>
              </a:ext>
            </a:extLst>
          </p:cNvPr>
          <p:cNvSpPr txBox="1">
            <a:spLocks/>
          </p:cNvSpPr>
          <p:nvPr/>
        </p:nvSpPr>
        <p:spPr>
          <a:xfrm>
            <a:off x="335902" y="3377273"/>
            <a:ext cx="11612817" cy="4127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rgbClr val="221D1D"/>
                </a:solidFill>
                <a:latin typeface="+mn-lt"/>
                <a:ea typeface="+mn-ea"/>
                <a:cs typeface="Segoe UI Semibold" panose="020B0702040204020203" pitchFamily="34" charset="0"/>
              </a:defRPr>
            </a:lvl1pPr>
            <a:lvl2pPr marL="268288" indent="-268288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6DAED3"/>
              </a:buClr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221D1D"/>
                </a:solidFill>
                <a:latin typeface="+mn-lt"/>
                <a:ea typeface="+mn-ea"/>
                <a:cs typeface="Segoe UI Semibold" panose="020B0702040204020203" pitchFamily="34" charset="0"/>
              </a:defRPr>
            </a:lvl2pPr>
            <a:lvl3pPr marL="444500" indent="-176213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6DAED3"/>
              </a:buClr>
              <a:buFont typeface="Arial" panose="020B0604020202020204" pitchFamily="34" charset="0"/>
              <a:buChar char="•"/>
              <a:defRPr lang="en-US" sz="1600" kern="1200">
                <a:solidFill>
                  <a:srgbClr val="221D1D"/>
                </a:solidFill>
                <a:latin typeface="+mn-lt"/>
                <a:ea typeface="+mn-ea"/>
                <a:cs typeface="+mn-cs"/>
              </a:defRPr>
            </a:lvl3pPr>
            <a:lvl4pPr marL="631825" indent="-204788" algn="l" defTabSz="9144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rgbClr val="6DAED3"/>
              </a:buClr>
              <a:buFont typeface="Segoe UI Light" panose="020B0502040204020203" pitchFamily="34" charset="0"/>
              <a:buChar char="-"/>
              <a:defRPr lang="en-US" sz="1400" kern="1200">
                <a:solidFill>
                  <a:srgbClr val="221D1D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3"/>
              </a:buClr>
              <a:buFont typeface="Segoe UI Light" panose="020B0502040204020203" pitchFamily="34" charset="0"/>
              <a:buNone/>
              <a:defRPr lang="en-AU" sz="1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>
                <a:solidFill>
                  <a:schemeClr val="bg1"/>
                </a:solidFill>
              </a:rPr>
              <a:t>Kijk</a:t>
            </a:r>
            <a:r>
              <a:rPr lang="en-US" sz="2400" dirty="0">
                <a:solidFill>
                  <a:schemeClr val="bg1"/>
                </a:solidFill>
              </a:rPr>
              <a:t> om je </a:t>
            </a:r>
            <a:r>
              <a:rPr lang="en-US" sz="2400" dirty="0" err="1">
                <a:solidFill>
                  <a:schemeClr val="bg1"/>
                </a:solidFill>
              </a:rPr>
              <a:t>heen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Werk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samen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Innoveer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Discussieer</a:t>
            </a:r>
            <a:r>
              <a:rPr lang="en-US" sz="2400" dirty="0">
                <a:solidFill>
                  <a:schemeClr val="bg1"/>
                </a:solidFill>
              </a:rPr>
              <a:t>, en Maak impact!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24AA09E-D19F-8F5B-F58A-AE7FEA51F368}"/>
              </a:ext>
            </a:extLst>
          </p:cNvPr>
          <p:cNvSpPr txBox="1">
            <a:spLocks/>
          </p:cNvSpPr>
          <p:nvPr/>
        </p:nvSpPr>
        <p:spPr>
          <a:xfrm>
            <a:off x="2918357" y="2530273"/>
            <a:ext cx="6093296" cy="3699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rgbClr val="221D1D"/>
                </a:solidFill>
                <a:latin typeface="+mn-lt"/>
                <a:ea typeface="+mn-ea"/>
                <a:cs typeface="Segoe UI Semibold" panose="020B0702040204020203" pitchFamily="34" charset="0"/>
              </a:defRPr>
            </a:lvl1pPr>
            <a:lvl2pPr marL="268288" indent="-268288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6DAED3"/>
              </a:buClr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221D1D"/>
                </a:solidFill>
                <a:latin typeface="+mn-lt"/>
                <a:ea typeface="+mn-ea"/>
                <a:cs typeface="Segoe UI Semibold" panose="020B0702040204020203" pitchFamily="34" charset="0"/>
              </a:defRPr>
            </a:lvl2pPr>
            <a:lvl3pPr marL="444500" indent="-176213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6DAED3"/>
              </a:buClr>
              <a:buFont typeface="Arial" panose="020B0604020202020204" pitchFamily="34" charset="0"/>
              <a:buChar char="•"/>
              <a:defRPr lang="en-US" sz="1600" kern="1200">
                <a:solidFill>
                  <a:srgbClr val="221D1D"/>
                </a:solidFill>
                <a:latin typeface="+mn-lt"/>
                <a:ea typeface="+mn-ea"/>
                <a:cs typeface="+mn-cs"/>
              </a:defRPr>
            </a:lvl3pPr>
            <a:lvl4pPr marL="631825" indent="-204788" algn="l" defTabSz="9144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rgbClr val="6DAED3"/>
              </a:buClr>
              <a:buFont typeface="Segoe UI Light" panose="020B0502040204020203" pitchFamily="34" charset="0"/>
              <a:buChar char="-"/>
              <a:defRPr lang="en-US" sz="1400" kern="1200">
                <a:solidFill>
                  <a:srgbClr val="221D1D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3"/>
              </a:buClr>
              <a:buFont typeface="Segoe UI Light" panose="020B0502040204020203" pitchFamily="34" charset="0"/>
              <a:buNone/>
              <a:defRPr lang="en-AU" sz="1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i="1" dirty="0">
              <a:solidFill>
                <a:schemeClr val="bg1"/>
              </a:solidFill>
            </a:endParaRPr>
          </a:p>
          <a:p>
            <a:pPr algn="ctr"/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03CB56E-2B37-FDA8-17E0-7E6E301CC3DD}"/>
              </a:ext>
            </a:extLst>
          </p:cNvPr>
          <p:cNvSpPr txBox="1">
            <a:spLocks/>
          </p:cNvSpPr>
          <p:nvPr/>
        </p:nvSpPr>
        <p:spPr>
          <a:xfrm>
            <a:off x="2918357" y="4567680"/>
            <a:ext cx="6093296" cy="3699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rgbClr val="221D1D"/>
                </a:solidFill>
                <a:latin typeface="+mn-lt"/>
                <a:ea typeface="+mn-ea"/>
                <a:cs typeface="Segoe UI Semibold" panose="020B0702040204020203" pitchFamily="34" charset="0"/>
              </a:defRPr>
            </a:lvl1pPr>
            <a:lvl2pPr marL="268288" indent="-268288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6DAED3"/>
              </a:buClr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221D1D"/>
                </a:solidFill>
                <a:latin typeface="+mn-lt"/>
                <a:ea typeface="+mn-ea"/>
                <a:cs typeface="Segoe UI Semibold" panose="020B0702040204020203" pitchFamily="34" charset="0"/>
              </a:defRPr>
            </a:lvl2pPr>
            <a:lvl3pPr marL="444500" indent="-176213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6DAED3"/>
              </a:buClr>
              <a:buFont typeface="Arial" panose="020B0604020202020204" pitchFamily="34" charset="0"/>
              <a:buChar char="•"/>
              <a:defRPr lang="en-US" sz="1600" kern="1200">
                <a:solidFill>
                  <a:srgbClr val="221D1D"/>
                </a:solidFill>
                <a:latin typeface="+mn-lt"/>
                <a:ea typeface="+mn-ea"/>
                <a:cs typeface="+mn-cs"/>
              </a:defRPr>
            </a:lvl3pPr>
            <a:lvl4pPr marL="631825" indent="-204788" algn="l" defTabSz="9144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rgbClr val="6DAED3"/>
              </a:buClr>
              <a:buFont typeface="Segoe UI Light" panose="020B0502040204020203" pitchFamily="34" charset="0"/>
              <a:buChar char="-"/>
              <a:defRPr lang="en-US" sz="1400" kern="1200">
                <a:solidFill>
                  <a:srgbClr val="221D1D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3"/>
              </a:buClr>
              <a:buFont typeface="Segoe UI Light" panose="020B0502040204020203" pitchFamily="34" charset="0"/>
              <a:buNone/>
              <a:defRPr lang="en-AU" sz="1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4" name="Ovaal 6">
            <a:extLst>
              <a:ext uri="{FF2B5EF4-FFF2-40B4-BE49-F238E27FC236}">
                <a16:creationId xmlns:a16="http://schemas.microsoft.com/office/drawing/2014/main" id="{AF8F699B-78AA-3A30-7F18-F0E21BD66EDF}"/>
              </a:ext>
            </a:extLst>
          </p:cNvPr>
          <p:cNvSpPr/>
          <p:nvPr/>
        </p:nvSpPr>
        <p:spPr>
          <a:xfrm>
            <a:off x="10007600" y="508000"/>
            <a:ext cx="1346200" cy="1317625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DD8C2A5F-F6F9-F677-B2D3-BD64520671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97029" y="6185449"/>
            <a:ext cx="927290" cy="4127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A9B1CF-5ED8-CF39-05AE-A964C4D4F384}"/>
              </a:ext>
            </a:extLst>
          </p:cNvPr>
          <p:cNvSpPr txBox="1"/>
          <p:nvPr/>
        </p:nvSpPr>
        <p:spPr>
          <a:xfrm>
            <a:off x="2636676" y="4993238"/>
            <a:ext cx="76498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</a:rPr>
              <a:t>Together we create a safe and liveable world.</a:t>
            </a:r>
            <a:endParaRPr lang="nl-NL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126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201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E87D0D-4729-A2B2-EE81-66B2E3B5B39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79D5E7-7B58-768A-C330-88798080DC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BE266AF-210D-4B9E-92F6-EF999B290F31}" type="slidenum">
              <a:rPr lang="en-AU" smtClean="0"/>
              <a:pPr/>
              <a:t>2</a:t>
            </a:fld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9AD6783-8807-0011-E2D7-984C7FF39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Funderingsproblematiek</a:t>
            </a:r>
            <a:r>
              <a:rPr lang="en-GB" dirty="0"/>
              <a:t> in Nederland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334612-9582-0560-A0CE-09E7AF889CF0}"/>
              </a:ext>
            </a:extLst>
          </p:cNvPr>
          <p:cNvSpPr/>
          <p:nvPr/>
        </p:nvSpPr>
        <p:spPr>
          <a:xfrm>
            <a:off x="806452" y="1409065"/>
            <a:ext cx="4092378" cy="4434733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3861F9-A382-A241-9D44-CE3BDFEA6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579" y="1606344"/>
            <a:ext cx="2112603" cy="2985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Content Placeholder 7">
            <a:extLst>
              <a:ext uri="{FF2B5EF4-FFF2-40B4-BE49-F238E27FC236}">
                <a16:creationId xmlns:a16="http://schemas.microsoft.com/office/drawing/2014/main" id="{152D959A-FFAF-818C-D0B1-FDEA6E5530A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806451" y="4861920"/>
            <a:ext cx="4092379" cy="989593"/>
          </a:xfr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8A1F2C0-EE6B-83E4-AAD0-AA8A6C7FB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451" y="3657746"/>
            <a:ext cx="4092379" cy="122819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B72FC94-691C-3B67-C390-F5F49B4D46DB}"/>
              </a:ext>
            </a:extLst>
          </p:cNvPr>
          <p:cNvSpPr txBox="1"/>
          <p:nvPr/>
        </p:nvSpPr>
        <p:spPr>
          <a:xfrm>
            <a:off x="5347141" y="4658197"/>
            <a:ext cx="2665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9 </a:t>
            </a:r>
            <a:r>
              <a:rPr lang="en-US" sz="1200" dirty="0" err="1"/>
              <a:t>Oktober</a:t>
            </a:r>
            <a:r>
              <a:rPr lang="en-US" sz="1200" dirty="0"/>
              <a:t> 2023: </a:t>
            </a:r>
          </a:p>
          <a:p>
            <a:r>
              <a:rPr lang="en-US" sz="1200" dirty="0" err="1"/>
              <a:t>Ministerie</a:t>
            </a:r>
            <a:r>
              <a:rPr lang="en-US" sz="1200" dirty="0"/>
              <a:t> van </a:t>
            </a:r>
            <a:r>
              <a:rPr lang="en-US" sz="1200" dirty="0" err="1"/>
              <a:t>Binnenlandse</a:t>
            </a:r>
            <a:r>
              <a:rPr lang="en-US" sz="1200" dirty="0"/>
              <a:t> </a:t>
            </a:r>
            <a:r>
              <a:rPr lang="en-US" sz="1200" dirty="0" err="1"/>
              <a:t>Zaken</a:t>
            </a:r>
            <a:r>
              <a:rPr lang="en-US" sz="1200" dirty="0"/>
              <a:t> en </a:t>
            </a:r>
            <a:r>
              <a:rPr lang="en-US" sz="1200" dirty="0" err="1"/>
              <a:t>Koninkrijkrelaties</a:t>
            </a:r>
            <a:r>
              <a:rPr lang="en-US" sz="1200" dirty="0"/>
              <a:t>: </a:t>
            </a:r>
          </a:p>
          <a:p>
            <a:r>
              <a:rPr lang="en-US" sz="1200" b="1" dirty="0" err="1"/>
              <a:t>Aanpak</a:t>
            </a:r>
            <a:r>
              <a:rPr lang="en-US" sz="1200" b="1" dirty="0"/>
              <a:t> </a:t>
            </a:r>
            <a:r>
              <a:rPr lang="en-US" sz="1200" b="1" dirty="0" err="1"/>
              <a:t>Funderingsproblematiek</a:t>
            </a:r>
            <a:endParaRPr lang="nl-NL" sz="12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42F2A1-41A2-0143-57B8-CE47A0C2D8C5}"/>
              </a:ext>
            </a:extLst>
          </p:cNvPr>
          <p:cNvSpPr txBox="1"/>
          <p:nvPr/>
        </p:nvSpPr>
        <p:spPr>
          <a:xfrm>
            <a:off x="8012832" y="2683481"/>
            <a:ext cx="34001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i="1" dirty="0"/>
              <a:t>“Experts uit het veld schatten de daadwerkelijke opgave tot 2050 op 20 a 30 miljard €, mits maatregelen worden genomen om schade zo veel mogelijk te voorkomen” – </a:t>
            </a:r>
            <a:r>
              <a:rPr lang="nl-NL" sz="1200" i="1" dirty="0" err="1"/>
              <a:t>Deltares</a:t>
            </a:r>
            <a:r>
              <a:rPr lang="nl-NL" sz="1200" i="1" dirty="0"/>
              <a:t>,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0F0644-4440-AEF4-BEBE-D12234E285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452" y="2965472"/>
            <a:ext cx="4092380" cy="704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41EF40-F621-EEF4-CB07-C7F8F91C2E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451" y="2272104"/>
            <a:ext cx="4092379" cy="71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A45EED-E466-DC32-033D-4E405EE7C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51" y="1416797"/>
            <a:ext cx="4092379" cy="85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35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2D4223-F5B4-FE3B-C4C4-D3C1AFD5E84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AU" dirty="0" err="1"/>
              <a:t>Bron</a:t>
            </a:r>
            <a:r>
              <a:rPr lang="en-AU" dirty="0"/>
              <a:t>: </a:t>
            </a:r>
            <a:r>
              <a:rPr lang="en-AU" dirty="0" err="1"/>
              <a:t>Kenniscentrum</a:t>
            </a:r>
            <a:r>
              <a:rPr lang="en-AU" dirty="0"/>
              <a:t> </a:t>
            </a:r>
            <a:r>
              <a:rPr lang="en-AU" dirty="0" err="1"/>
              <a:t>aanpak</a:t>
            </a:r>
            <a:r>
              <a:rPr lang="en-AU" dirty="0"/>
              <a:t> </a:t>
            </a:r>
            <a:r>
              <a:rPr lang="en-AU" dirty="0" err="1"/>
              <a:t>funderingsproblematiek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02DD3F-D50E-E00D-A642-59751B8406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BE266AF-210D-4B9E-92F6-EF999B290F31}" type="slidenum">
              <a:rPr lang="en-AU" smtClean="0"/>
              <a:pPr/>
              <a:t>3</a:t>
            </a:fld>
            <a:endParaRPr lang="en-A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EFB219-9B87-BF8B-E7E0-07DA51C6014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3550" y="2227731"/>
            <a:ext cx="5974874" cy="33147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8BC0CC8-CB04-4C74-E2FC-6C8E3B09D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Verschillende</a:t>
            </a:r>
            <a:r>
              <a:rPr lang="en-US" dirty="0"/>
              <a:t> </a:t>
            </a:r>
            <a:r>
              <a:rPr lang="en-US" dirty="0" err="1"/>
              <a:t>oorzaken</a:t>
            </a:r>
            <a:r>
              <a:rPr lang="en-US" dirty="0"/>
              <a:t> door heel Nederland</a:t>
            </a:r>
            <a:endParaRPr lang="nl-NL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50D9D9-544C-905D-B757-27CA352A4D9A}"/>
              </a:ext>
            </a:extLst>
          </p:cNvPr>
          <p:cNvGrpSpPr/>
          <p:nvPr/>
        </p:nvGrpSpPr>
        <p:grpSpPr>
          <a:xfrm>
            <a:off x="6877428" y="1991505"/>
            <a:ext cx="4788195" cy="3768490"/>
            <a:chOff x="6877428" y="1987420"/>
            <a:chExt cx="4788195" cy="3768490"/>
          </a:xfrm>
        </p:grpSpPr>
        <p:pic>
          <p:nvPicPr>
            <p:cNvPr id="9" name="Picture 2" descr="G:\Foto's gevels inpandig en putten\P8240008.JPG">
              <a:extLst>
                <a:ext uri="{FF2B5EF4-FFF2-40B4-BE49-F238E27FC236}">
                  <a16:creationId xmlns:a16="http://schemas.microsoft.com/office/drawing/2014/main" id="{69D9E81E-8E13-E55C-D82A-11E026D08B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7429" y="1987420"/>
              <a:ext cx="1882375" cy="1882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70E999A-F673-DC00-A893-E196838B2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77428" y="3867087"/>
              <a:ext cx="1882375" cy="188237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FFCD37D-D303-814F-8A7A-94F928AD7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59805" y="1987420"/>
              <a:ext cx="2905818" cy="1882377"/>
            </a:xfrm>
            <a:prstGeom prst="rect">
              <a:avLst/>
            </a:prstGeom>
          </p:spPr>
        </p:pic>
        <p:pic>
          <p:nvPicPr>
            <p:cNvPr id="1026" name="Picture 2" descr="funderingsproblemen bij houten">
              <a:extLst>
                <a:ext uri="{FF2B5EF4-FFF2-40B4-BE49-F238E27FC236}">
                  <a16:creationId xmlns:a16="http://schemas.microsoft.com/office/drawing/2014/main" id="{198179A1-0820-3B7F-2C44-F53CF5F52D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51"/>
            <a:stretch/>
          </p:blipFill>
          <p:spPr bwMode="auto">
            <a:xfrm>
              <a:off x="8759803" y="3867085"/>
              <a:ext cx="2905818" cy="188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9297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8EC0CE-65ED-6B3B-4072-179280CD1C6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38200" y="2832501"/>
            <a:ext cx="7347613" cy="759311"/>
          </a:xfrm>
        </p:spPr>
        <p:txBody>
          <a:bodyPr/>
          <a:lstStyle/>
          <a:p>
            <a:r>
              <a:rPr lang="nl-NL" sz="4800" dirty="0"/>
              <a:t>Kop uit het zand!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7307F2-87E0-35F3-024D-98B12231F5FA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DD69FA-6E6D-D6A2-EB43-A8439C35511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CC8A14-D446-B338-B8A2-D258E7461B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BE266AF-210D-4B9E-92F6-EF999B290F31}" type="slidenum">
              <a:rPr lang="en-AU" smtClean="0"/>
              <a:pPr/>
              <a:t>4</a:t>
            </a:fld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FE47134-7B02-7665-8AE4-D1CD9FE7EE2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4678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C89BE7-B736-E899-0303-A8E2A21797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422625-7097-3BC3-0C38-1CD7930B9FC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BE266AF-210D-4B9E-92F6-EF999B290F31}" type="slidenum">
              <a:rPr lang="en-AU" smtClean="0"/>
              <a:pPr/>
              <a:t>5</a:t>
            </a:fld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9517D4-2A56-23EA-C93E-BDA1661B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Hoe </a:t>
            </a:r>
            <a:r>
              <a:rPr lang="en-US" dirty="0" err="1"/>
              <a:t>voorkomen</a:t>
            </a:r>
            <a:r>
              <a:rPr lang="en-US" dirty="0"/>
              <a:t> we 20-60 </a:t>
            </a:r>
            <a:r>
              <a:rPr lang="en-US" dirty="0" err="1"/>
              <a:t>miljard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schade</a:t>
            </a:r>
            <a:r>
              <a:rPr lang="en-US" dirty="0"/>
              <a:t>?</a:t>
            </a:r>
            <a:endParaRPr lang="nl-NL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22275D-1253-A1CD-9547-85C07B861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92" y="2472245"/>
            <a:ext cx="2301020" cy="32425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3316A0-B677-08A5-EA67-8D7E2F49ACE2}"/>
              </a:ext>
            </a:extLst>
          </p:cNvPr>
          <p:cNvSpPr txBox="1"/>
          <p:nvPr/>
        </p:nvSpPr>
        <p:spPr>
          <a:xfrm>
            <a:off x="726347" y="1888715"/>
            <a:ext cx="270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Water &amp; </a:t>
            </a:r>
            <a:r>
              <a:rPr lang="en-US" dirty="0" err="1">
                <a:latin typeface="+mj-lt"/>
              </a:rPr>
              <a:t>Bodem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sturend</a:t>
            </a:r>
            <a:endParaRPr lang="nl-NL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777AF8-0DBE-5268-0F3E-3F0419F3CA89}"/>
              </a:ext>
            </a:extLst>
          </p:cNvPr>
          <p:cNvSpPr txBox="1"/>
          <p:nvPr/>
        </p:nvSpPr>
        <p:spPr>
          <a:xfrm>
            <a:off x="629885" y="5771983"/>
            <a:ext cx="28440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err="1"/>
              <a:t>Ministerie</a:t>
            </a:r>
            <a:r>
              <a:rPr lang="en-US" sz="1100" dirty="0"/>
              <a:t> van </a:t>
            </a:r>
            <a:r>
              <a:rPr lang="en-US" sz="1100" dirty="0" err="1"/>
              <a:t>Infrastructuur</a:t>
            </a:r>
            <a:r>
              <a:rPr lang="en-US" sz="1100" dirty="0"/>
              <a:t> </a:t>
            </a:r>
            <a:r>
              <a:rPr lang="en-US" sz="1100" dirty="0" err="1"/>
              <a:t>en</a:t>
            </a:r>
            <a:r>
              <a:rPr lang="en-US" sz="1100" dirty="0"/>
              <a:t> </a:t>
            </a:r>
            <a:r>
              <a:rPr lang="en-US" sz="1100" dirty="0" err="1"/>
              <a:t>Waterstaat</a:t>
            </a:r>
            <a:endParaRPr lang="nl-NL" sz="1100" dirty="0"/>
          </a:p>
        </p:txBody>
      </p:sp>
    </p:spTree>
    <p:extLst>
      <p:ext uri="{BB962C8B-B14F-4D97-AF65-F5344CB8AC3E}">
        <p14:creationId xmlns:p14="http://schemas.microsoft.com/office/powerpoint/2010/main" val="262735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C89BE7-B736-E899-0303-A8E2A21797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422625-7097-3BC3-0C38-1CD7930B9FC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BE266AF-210D-4B9E-92F6-EF999B290F31}" type="slidenum">
              <a:rPr lang="en-AU" smtClean="0"/>
              <a:pPr/>
              <a:t>6</a:t>
            </a:fld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9517D4-2A56-23EA-C93E-BDA1661B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Hoe </a:t>
            </a:r>
            <a:r>
              <a:rPr lang="en-US" dirty="0" err="1"/>
              <a:t>voorkomen</a:t>
            </a:r>
            <a:r>
              <a:rPr lang="en-US" dirty="0"/>
              <a:t> we 20-60 </a:t>
            </a:r>
            <a:r>
              <a:rPr lang="en-US" dirty="0" err="1"/>
              <a:t>miljard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schade</a:t>
            </a:r>
            <a:r>
              <a:rPr lang="en-US" dirty="0"/>
              <a:t>?</a:t>
            </a:r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A9BAAF-E8D0-CEE1-FEF0-ACDC33E22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039" y="2344092"/>
            <a:ext cx="3326493" cy="15868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E8375F-B743-00DF-3E07-B4A905FC2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039" y="3964652"/>
            <a:ext cx="3326493" cy="16632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4FF040-B680-FE96-2802-9C2E58384FCC}"/>
              </a:ext>
            </a:extLst>
          </p:cNvPr>
          <p:cNvSpPr txBox="1"/>
          <p:nvPr/>
        </p:nvSpPr>
        <p:spPr>
          <a:xfrm>
            <a:off x="4464983" y="1888715"/>
            <a:ext cx="281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j-lt"/>
              </a:rPr>
              <a:t>Actief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grondwaterbeheer</a:t>
            </a:r>
            <a:endParaRPr lang="nl-NL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FA2452-FE18-41B5-797C-86352E9B5039}"/>
              </a:ext>
            </a:extLst>
          </p:cNvPr>
          <p:cNvSpPr txBox="1"/>
          <p:nvPr/>
        </p:nvSpPr>
        <p:spPr>
          <a:xfrm>
            <a:off x="4783180" y="5771983"/>
            <a:ext cx="20762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KBF, Aveco De </a:t>
            </a:r>
            <a:r>
              <a:rPr lang="en-US" sz="1100" dirty="0" err="1"/>
              <a:t>Bondt</a:t>
            </a:r>
            <a:r>
              <a:rPr lang="en-US" sz="1100" dirty="0"/>
              <a:t>, &amp; Fugro</a:t>
            </a:r>
            <a:endParaRPr lang="nl-NL" sz="11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22275D-1253-A1CD-9547-85C07B861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392" y="2472245"/>
            <a:ext cx="2301020" cy="32425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3316A0-B677-08A5-EA67-8D7E2F49ACE2}"/>
              </a:ext>
            </a:extLst>
          </p:cNvPr>
          <p:cNvSpPr txBox="1"/>
          <p:nvPr/>
        </p:nvSpPr>
        <p:spPr>
          <a:xfrm>
            <a:off x="726347" y="1888715"/>
            <a:ext cx="270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Water &amp; </a:t>
            </a:r>
            <a:r>
              <a:rPr lang="en-US" dirty="0" err="1">
                <a:latin typeface="+mj-lt"/>
              </a:rPr>
              <a:t>Bodem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sturend</a:t>
            </a:r>
            <a:endParaRPr lang="nl-NL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777AF8-0DBE-5268-0F3E-3F0419F3CA89}"/>
              </a:ext>
            </a:extLst>
          </p:cNvPr>
          <p:cNvSpPr txBox="1"/>
          <p:nvPr/>
        </p:nvSpPr>
        <p:spPr>
          <a:xfrm>
            <a:off x="629885" y="5771983"/>
            <a:ext cx="28440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err="1"/>
              <a:t>Ministerie</a:t>
            </a:r>
            <a:r>
              <a:rPr lang="en-US" sz="1100" dirty="0"/>
              <a:t> van </a:t>
            </a:r>
            <a:r>
              <a:rPr lang="en-US" sz="1100" dirty="0" err="1"/>
              <a:t>Infrastructuur</a:t>
            </a:r>
            <a:r>
              <a:rPr lang="en-US" sz="1100" dirty="0"/>
              <a:t> </a:t>
            </a:r>
            <a:r>
              <a:rPr lang="en-US" sz="1100" dirty="0" err="1"/>
              <a:t>en</a:t>
            </a:r>
            <a:r>
              <a:rPr lang="en-US" sz="1100" dirty="0"/>
              <a:t> </a:t>
            </a:r>
            <a:r>
              <a:rPr lang="en-US" sz="1100" dirty="0" err="1"/>
              <a:t>Waterstaat</a:t>
            </a:r>
            <a:endParaRPr lang="nl-NL" sz="11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7E946B-FA5B-F73B-BA6D-C2A33B16111B}"/>
              </a:ext>
            </a:extLst>
          </p:cNvPr>
          <p:cNvSpPr/>
          <p:nvPr/>
        </p:nvSpPr>
        <p:spPr>
          <a:xfrm>
            <a:off x="260059" y="1347537"/>
            <a:ext cx="3705451" cy="434858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3218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C89BE7-B736-E899-0303-A8E2A21797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422625-7097-3BC3-0C38-1CD7930B9FC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BE266AF-210D-4B9E-92F6-EF999B290F31}" type="slidenum">
              <a:rPr lang="en-AU" smtClean="0"/>
              <a:pPr/>
              <a:t>7</a:t>
            </a:fld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9517D4-2A56-23EA-C93E-BDA1661B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Hoe </a:t>
            </a:r>
            <a:r>
              <a:rPr lang="en-US" dirty="0" err="1"/>
              <a:t>voorkomen</a:t>
            </a:r>
            <a:r>
              <a:rPr lang="en-US" dirty="0"/>
              <a:t> we 20-60 </a:t>
            </a:r>
            <a:r>
              <a:rPr lang="en-US" dirty="0" err="1"/>
              <a:t>miljard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schade</a:t>
            </a:r>
            <a:r>
              <a:rPr lang="en-US" dirty="0"/>
              <a:t>?</a:t>
            </a:r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A9BAAF-E8D0-CEE1-FEF0-ACDC33E22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039" y="2344092"/>
            <a:ext cx="3326493" cy="15868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E8375F-B743-00DF-3E07-B4A905FC2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039" y="3964652"/>
            <a:ext cx="3326493" cy="16632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4FF040-B680-FE96-2802-9C2E58384FCC}"/>
              </a:ext>
            </a:extLst>
          </p:cNvPr>
          <p:cNvSpPr txBox="1"/>
          <p:nvPr/>
        </p:nvSpPr>
        <p:spPr>
          <a:xfrm>
            <a:off x="4464983" y="1888715"/>
            <a:ext cx="281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j-lt"/>
              </a:rPr>
              <a:t>Actief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grondwaterbeheer</a:t>
            </a:r>
            <a:endParaRPr lang="nl-NL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FA2452-FE18-41B5-797C-86352E9B5039}"/>
              </a:ext>
            </a:extLst>
          </p:cNvPr>
          <p:cNvSpPr txBox="1"/>
          <p:nvPr/>
        </p:nvSpPr>
        <p:spPr>
          <a:xfrm>
            <a:off x="4783180" y="5771983"/>
            <a:ext cx="20762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KBF, Aveco De </a:t>
            </a:r>
            <a:r>
              <a:rPr lang="en-US" sz="1100" dirty="0" err="1"/>
              <a:t>Bondt</a:t>
            </a:r>
            <a:r>
              <a:rPr lang="en-US" sz="1100" dirty="0"/>
              <a:t>, &amp; Fugro</a:t>
            </a:r>
            <a:endParaRPr lang="nl-NL" sz="11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22275D-1253-A1CD-9547-85C07B861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392" y="2472245"/>
            <a:ext cx="2301020" cy="32425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3316A0-B677-08A5-EA67-8D7E2F49ACE2}"/>
              </a:ext>
            </a:extLst>
          </p:cNvPr>
          <p:cNvSpPr txBox="1"/>
          <p:nvPr/>
        </p:nvSpPr>
        <p:spPr>
          <a:xfrm>
            <a:off x="726347" y="1888715"/>
            <a:ext cx="270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Water &amp; </a:t>
            </a:r>
            <a:r>
              <a:rPr lang="en-US" dirty="0" err="1">
                <a:latin typeface="+mj-lt"/>
              </a:rPr>
              <a:t>Bodem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sturend</a:t>
            </a:r>
            <a:endParaRPr lang="nl-NL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777AF8-0DBE-5268-0F3E-3F0419F3CA89}"/>
              </a:ext>
            </a:extLst>
          </p:cNvPr>
          <p:cNvSpPr txBox="1"/>
          <p:nvPr/>
        </p:nvSpPr>
        <p:spPr>
          <a:xfrm>
            <a:off x="629885" y="5771983"/>
            <a:ext cx="28440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err="1"/>
              <a:t>Ministerie</a:t>
            </a:r>
            <a:r>
              <a:rPr lang="en-US" sz="1100" dirty="0"/>
              <a:t> van </a:t>
            </a:r>
            <a:r>
              <a:rPr lang="en-US" sz="1100" dirty="0" err="1"/>
              <a:t>Infrastructuur</a:t>
            </a:r>
            <a:r>
              <a:rPr lang="en-US" sz="1100" dirty="0"/>
              <a:t> </a:t>
            </a:r>
            <a:r>
              <a:rPr lang="en-US" sz="1100" dirty="0" err="1"/>
              <a:t>en</a:t>
            </a:r>
            <a:r>
              <a:rPr lang="en-US" sz="1100" dirty="0"/>
              <a:t> </a:t>
            </a:r>
            <a:r>
              <a:rPr lang="en-US" sz="1100" dirty="0" err="1"/>
              <a:t>Waterstaat</a:t>
            </a:r>
            <a:endParaRPr lang="nl-NL" sz="1100" dirty="0"/>
          </a:p>
        </p:txBody>
      </p:sp>
      <p:pic>
        <p:nvPicPr>
          <p:cNvPr id="2050" name="Picture 2" descr="Taxateurs gaan kosten funderingsherstel inschatten: “Vervelend voor  huiseigenaar, maar dit is nu eenmaal de realiteit” | KRO-NCRV">
            <a:extLst>
              <a:ext uri="{FF2B5EF4-FFF2-40B4-BE49-F238E27FC236}">
                <a16:creationId xmlns:a16="http://schemas.microsoft.com/office/drawing/2014/main" id="{F5663D6B-692E-FC17-911B-F5D5ED8FD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607" y="2990795"/>
            <a:ext cx="3881730" cy="188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2A14B2B-0560-DA37-F7FF-1C3550DF7122}"/>
              </a:ext>
            </a:extLst>
          </p:cNvPr>
          <p:cNvSpPr txBox="1"/>
          <p:nvPr/>
        </p:nvSpPr>
        <p:spPr>
          <a:xfrm>
            <a:off x="9000538" y="1888715"/>
            <a:ext cx="2061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j-lt"/>
              </a:rPr>
              <a:t>Funderingsherstel</a:t>
            </a:r>
            <a:endParaRPr lang="nl-NL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95C07F-0B20-E060-6DE8-44121AA18E57}"/>
              </a:ext>
            </a:extLst>
          </p:cNvPr>
          <p:cNvSpPr txBox="1"/>
          <p:nvPr/>
        </p:nvSpPr>
        <p:spPr>
          <a:xfrm>
            <a:off x="7969205" y="4871008"/>
            <a:ext cx="55335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" i="1" dirty="0"/>
              <a:t>Pointer, 2020</a:t>
            </a:r>
            <a:endParaRPr lang="nl-NL" sz="500" i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647BAA-B1BB-2DAD-1B47-5E529C26C14F}"/>
              </a:ext>
            </a:extLst>
          </p:cNvPr>
          <p:cNvSpPr/>
          <p:nvPr/>
        </p:nvSpPr>
        <p:spPr>
          <a:xfrm>
            <a:off x="260059" y="1347537"/>
            <a:ext cx="7544668" cy="434858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1726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335B52-EB8A-2023-B46A-A44564EAD39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74AF81-307F-E339-BD05-126FA8ABD4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BE266AF-210D-4B9E-92F6-EF999B290F31}" type="slidenum">
              <a:rPr lang="en-AU" smtClean="0"/>
              <a:pPr/>
              <a:t>8</a:t>
            </a:fld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89DCA7B-606D-FEDF-77DA-628E11972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b="1" dirty="0"/>
              <a:t>Funderingsonderzoek</a:t>
            </a:r>
          </a:p>
        </p:txBody>
      </p:sp>
      <p:pic>
        <p:nvPicPr>
          <p:cNvPr id="3074" name="Picture 2" descr="Publicaties – Kennis Centrum Aanpak Funderingsproblematiek">
            <a:extLst>
              <a:ext uri="{FF2B5EF4-FFF2-40B4-BE49-F238E27FC236}">
                <a16:creationId xmlns:a16="http://schemas.microsoft.com/office/drawing/2014/main" id="{B490E965-C871-33B9-7BAF-F73F5B32B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371" y="1549066"/>
            <a:ext cx="2823382" cy="375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52650D-5C27-724B-82C3-360155860F18}"/>
              </a:ext>
            </a:extLst>
          </p:cNvPr>
          <p:cNvSpPr txBox="1">
            <a:spLocks/>
          </p:cNvSpPr>
          <p:nvPr/>
        </p:nvSpPr>
        <p:spPr>
          <a:xfrm>
            <a:off x="838201" y="1591199"/>
            <a:ext cx="10800000" cy="371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rgbClr val="221D1D"/>
                </a:solidFill>
                <a:latin typeface="+mn-lt"/>
                <a:ea typeface="+mn-ea"/>
                <a:cs typeface="Segoe UI Semibold" panose="020B0702040204020203" pitchFamily="34" charset="0"/>
              </a:defRPr>
            </a:lvl1pPr>
            <a:lvl2pPr marL="268288" indent="-268288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6DAED3"/>
              </a:buClr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221D1D"/>
                </a:solidFill>
                <a:latin typeface="+mn-lt"/>
                <a:ea typeface="+mn-ea"/>
                <a:cs typeface="Segoe UI Semibold" panose="020B0702040204020203" pitchFamily="34" charset="0"/>
              </a:defRPr>
            </a:lvl2pPr>
            <a:lvl3pPr marL="444500" indent="-176213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6DAED3"/>
              </a:buClr>
              <a:buFont typeface="Arial" panose="020B0604020202020204" pitchFamily="34" charset="0"/>
              <a:buChar char="•"/>
              <a:defRPr lang="en-US" sz="1600" kern="1200">
                <a:solidFill>
                  <a:srgbClr val="221D1D"/>
                </a:solidFill>
                <a:latin typeface="+mn-lt"/>
                <a:ea typeface="+mn-ea"/>
                <a:cs typeface="+mn-cs"/>
              </a:defRPr>
            </a:lvl3pPr>
            <a:lvl4pPr marL="631825" indent="-204788" algn="l" defTabSz="9144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rgbClr val="6DAED3"/>
              </a:buClr>
              <a:buFont typeface="Segoe UI Light" panose="020B0502040204020203" pitchFamily="34" charset="0"/>
              <a:buChar char="-"/>
              <a:defRPr lang="en-US" sz="1400" kern="1200">
                <a:solidFill>
                  <a:srgbClr val="221D1D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3"/>
              </a:buClr>
              <a:buFont typeface="Segoe UI Light" panose="020B0502040204020203" pitchFamily="34" charset="0"/>
              <a:buNone/>
              <a:defRPr lang="en-AU" sz="1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/>
              <a:t>Fase 1:</a:t>
            </a:r>
          </a:p>
          <a:p>
            <a:pPr marL="285750" indent="-28575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Archiefonderzoek &amp; bureaustudie</a:t>
            </a:r>
          </a:p>
          <a:p>
            <a:pPr marL="285750" indent="-28575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Visuele inspectie pand </a:t>
            </a:r>
          </a:p>
          <a:p>
            <a:pPr marL="285750" indent="-28575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Scheefstandsmetingen </a:t>
            </a:r>
          </a:p>
          <a:p>
            <a:pPr marL="285750" indent="-28575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Hoogtemetingen</a:t>
            </a:r>
          </a:p>
          <a:p>
            <a:pPr marL="285750" indent="-28575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Analyse en rapportage</a:t>
            </a:r>
          </a:p>
          <a:p>
            <a:r>
              <a:rPr lang="nl-NL" b="1" dirty="0"/>
              <a:t>Fase 2:</a:t>
            </a:r>
          </a:p>
          <a:p>
            <a:pPr marL="342900" indent="-34290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Funderingsinspectie</a:t>
            </a:r>
          </a:p>
          <a:p>
            <a:pPr marL="342900" indent="-34290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Houtonderzoek</a:t>
            </a:r>
          </a:p>
          <a:p>
            <a:pPr marL="342900" indent="-34290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Analyse, beoordeling &amp; rapportage</a:t>
            </a:r>
          </a:p>
        </p:txBody>
      </p:sp>
    </p:spTree>
    <p:extLst>
      <p:ext uri="{BB962C8B-B14F-4D97-AF65-F5344CB8AC3E}">
        <p14:creationId xmlns:p14="http://schemas.microsoft.com/office/powerpoint/2010/main" val="615097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335B52-EB8A-2023-B46A-A44564EAD39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74AF81-307F-E339-BD05-126FA8ABD4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BE266AF-210D-4B9E-92F6-EF999B290F31}" type="slidenum">
              <a:rPr lang="en-AU" smtClean="0"/>
              <a:pPr/>
              <a:t>9</a:t>
            </a:fld>
            <a:endParaRPr lang="en-A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89DCA7B-606D-FEDF-77DA-628E11972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b="1" dirty="0"/>
              <a:t>Funderingsonderzoek</a:t>
            </a:r>
          </a:p>
        </p:txBody>
      </p:sp>
      <p:pic>
        <p:nvPicPr>
          <p:cNvPr id="3074" name="Picture 2" descr="Publicaties – Kennis Centrum Aanpak Funderingsproblematiek">
            <a:extLst>
              <a:ext uri="{FF2B5EF4-FFF2-40B4-BE49-F238E27FC236}">
                <a16:creationId xmlns:a16="http://schemas.microsoft.com/office/drawing/2014/main" id="{B490E965-C871-33B9-7BAF-F73F5B32B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371" y="1549066"/>
            <a:ext cx="2823382" cy="375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EB9BD4-8717-A911-6B06-647F6B8098C7}"/>
              </a:ext>
            </a:extLst>
          </p:cNvPr>
          <p:cNvSpPr txBox="1"/>
          <p:nvPr/>
        </p:nvSpPr>
        <p:spPr>
          <a:xfrm>
            <a:off x="2630065" y="5448935"/>
            <a:ext cx="7216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Hoge </a:t>
            </a:r>
            <a:r>
              <a:rPr lang="en-US" sz="2400" b="1" dirty="0" err="1"/>
              <a:t>kosten</a:t>
            </a:r>
            <a:r>
              <a:rPr lang="en-US" sz="2400" b="1" dirty="0"/>
              <a:t>, </a:t>
            </a:r>
            <a:r>
              <a:rPr lang="en-US" sz="2400" b="1" dirty="0" err="1"/>
              <a:t>lange</a:t>
            </a:r>
            <a:r>
              <a:rPr lang="en-US" sz="2400" b="1" dirty="0"/>
              <a:t> </a:t>
            </a:r>
            <a:r>
              <a:rPr lang="en-US" sz="2400" b="1" dirty="0" err="1"/>
              <a:t>doorlooptijden</a:t>
            </a:r>
            <a:r>
              <a:rPr lang="en-US" sz="2400" b="1" dirty="0"/>
              <a:t> &amp; </a:t>
            </a:r>
            <a:r>
              <a:rPr lang="en-US" sz="2400" b="1" dirty="0" err="1"/>
              <a:t>ongemak</a:t>
            </a:r>
            <a:r>
              <a:rPr lang="en-US" sz="2400" b="1" dirty="0"/>
              <a:t>!</a:t>
            </a:r>
            <a:endParaRPr lang="nl-NL" sz="24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52650D-5C27-724B-82C3-360155860F18}"/>
              </a:ext>
            </a:extLst>
          </p:cNvPr>
          <p:cNvSpPr txBox="1">
            <a:spLocks/>
          </p:cNvSpPr>
          <p:nvPr/>
        </p:nvSpPr>
        <p:spPr>
          <a:xfrm>
            <a:off x="838201" y="1591199"/>
            <a:ext cx="10800000" cy="371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rgbClr val="221D1D"/>
                </a:solidFill>
                <a:latin typeface="+mn-lt"/>
                <a:ea typeface="+mn-ea"/>
                <a:cs typeface="Segoe UI Semibold" panose="020B0702040204020203" pitchFamily="34" charset="0"/>
              </a:defRPr>
            </a:lvl1pPr>
            <a:lvl2pPr marL="268288" indent="-268288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6DAED3"/>
              </a:buClr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221D1D"/>
                </a:solidFill>
                <a:latin typeface="+mn-lt"/>
                <a:ea typeface="+mn-ea"/>
                <a:cs typeface="Segoe UI Semibold" panose="020B0702040204020203" pitchFamily="34" charset="0"/>
              </a:defRPr>
            </a:lvl2pPr>
            <a:lvl3pPr marL="444500" indent="-176213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6DAED3"/>
              </a:buClr>
              <a:buFont typeface="Arial" panose="020B0604020202020204" pitchFamily="34" charset="0"/>
              <a:buChar char="•"/>
              <a:defRPr lang="en-US" sz="1600" kern="1200">
                <a:solidFill>
                  <a:srgbClr val="221D1D"/>
                </a:solidFill>
                <a:latin typeface="+mn-lt"/>
                <a:ea typeface="+mn-ea"/>
                <a:cs typeface="+mn-cs"/>
              </a:defRPr>
            </a:lvl3pPr>
            <a:lvl4pPr marL="631825" indent="-204788" algn="l" defTabSz="9144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rgbClr val="6DAED3"/>
              </a:buClr>
              <a:buFont typeface="Segoe UI Light" panose="020B0502040204020203" pitchFamily="34" charset="0"/>
              <a:buChar char="-"/>
              <a:defRPr lang="en-US" sz="1400" kern="1200">
                <a:solidFill>
                  <a:srgbClr val="221D1D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3"/>
              </a:buClr>
              <a:buFont typeface="Segoe UI Light" panose="020B0502040204020203" pitchFamily="34" charset="0"/>
              <a:buNone/>
              <a:defRPr lang="en-AU" sz="1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/>
              <a:t>Fase 1:</a:t>
            </a:r>
          </a:p>
          <a:p>
            <a:pPr marL="285750" indent="-28575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Archiefonderzoek &amp; bureaustudie</a:t>
            </a:r>
          </a:p>
          <a:p>
            <a:pPr marL="285750" indent="-28575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Visuele inspectie pand </a:t>
            </a:r>
          </a:p>
          <a:p>
            <a:pPr marL="285750" indent="-28575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Scheefstandsmetingen </a:t>
            </a:r>
          </a:p>
          <a:p>
            <a:pPr marL="285750" indent="-28575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Hoogtemetingen</a:t>
            </a:r>
          </a:p>
          <a:p>
            <a:pPr marL="285750" indent="-28575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Analyse en rapportage</a:t>
            </a:r>
          </a:p>
          <a:p>
            <a:r>
              <a:rPr lang="nl-NL" b="1" dirty="0"/>
              <a:t>Fase 2:</a:t>
            </a:r>
          </a:p>
          <a:p>
            <a:pPr marL="342900" indent="-34290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Funderingsinspectie</a:t>
            </a:r>
          </a:p>
          <a:p>
            <a:pPr marL="342900" indent="-34290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Houtonderzoek</a:t>
            </a:r>
          </a:p>
          <a:p>
            <a:pPr marL="342900" indent="-342900">
              <a:buClr>
                <a:srgbClr val="6DAED3"/>
              </a:buClr>
              <a:buFont typeface="Arial" panose="020B0604020202020204" pitchFamily="34" charset="0"/>
              <a:buChar char="•"/>
            </a:pPr>
            <a:r>
              <a:rPr lang="nl-NL" dirty="0"/>
              <a:t>Analyse, beoordeling &amp; rapportage</a:t>
            </a:r>
          </a:p>
        </p:txBody>
      </p:sp>
    </p:spTree>
    <p:extLst>
      <p:ext uri="{BB962C8B-B14F-4D97-AF65-F5344CB8AC3E}">
        <p14:creationId xmlns:p14="http://schemas.microsoft.com/office/powerpoint/2010/main" val="4130368104"/>
      </p:ext>
    </p:extLst>
  </p:cSld>
  <p:clrMapOvr>
    <a:masterClrMapping/>
  </p:clrMapOvr>
</p:sld>
</file>

<file path=ppt/theme/theme1.xml><?xml version="1.0" encoding="utf-8"?>
<a:theme xmlns:a="http://schemas.openxmlformats.org/drawingml/2006/main" name="1_Template Slides">
  <a:themeElements>
    <a:clrScheme name="Custom 11">
      <a:dk1>
        <a:sysClr val="windowText" lastClr="000000"/>
      </a:dk1>
      <a:lt1>
        <a:sysClr val="window" lastClr="FFFFFF"/>
      </a:lt1>
      <a:dk2>
        <a:srgbClr val="292929"/>
      </a:dk2>
      <a:lt2>
        <a:srgbClr val="D9D8D6"/>
      </a:lt2>
      <a:accent1>
        <a:srgbClr val="011E41"/>
      </a:accent1>
      <a:accent2>
        <a:srgbClr val="6788B1"/>
      </a:accent2>
      <a:accent3>
        <a:srgbClr val="479CAA"/>
      </a:accent3>
      <a:accent4>
        <a:srgbClr val="8CB680"/>
      </a:accent4>
      <a:accent5>
        <a:srgbClr val="D9BE89"/>
      </a:accent5>
      <a:accent6>
        <a:srgbClr val="F42E07"/>
      </a:accent6>
      <a:hlink>
        <a:srgbClr val="011E41"/>
      </a:hlink>
      <a:folHlink>
        <a:srgbClr val="479CAA"/>
      </a:folHlink>
    </a:clrScheme>
    <a:fontScheme name="Custom 4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Pulse">
      <a:srgbClr val="6687B0"/>
    </a:custClr>
    <a:custClr name="Pulse 01">
      <a:srgbClr val="6DAED3"/>
    </a:custClr>
    <a:custClr name="Pulse 02">
      <a:srgbClr val="357BA2"/>
    </a:custClr>
    <a:custClr name="Pulse 03">
      <a:srgbClr val="0E406A"/>
    </a:custClr>
    <a:custClr name="Pulse 04">
      <a:srgbClr val="1A3555"/>
    </a:custClr>
    <a:custClr name="Strata">
      <a:srgbClr val="479CAA"/>
    </a:custClr>
    <a:custClr name="Strata 01">
      <a:srgbClr val="61AFB9"/>
    </a:custClr>
    <a:custClr name="Strata 02">
      <a:srgbClr val="3D8598"/>
    </a:custClr>
    <a:custClr name="Strata 03">
      <a:srgbClr val="3D5F74"/>
    </a:custClr>
    <a:custClr name="Strata 04">
      <a:srgbClr val="004C54"/>
    </a:custClr>
    <a:custClr name="Motion">
      <a:srgbClr val="8AB37E"/>
    </a:custClr>
    <a:custClr name="Motion 01">
      <a:srgbClr val="76BE82"/>
    </a:custClr>
    <a:custClr name="Motion 02">
      <a:srgbClr val="2B8E70"/>
    </a:custClr>
    <a:custClr name="Motion 03">
      <a:srgbClr val="016964"/>
    </a:custClr>
    <a:custClr name="Motion 04">
      <a:srgbClr val="466E63"/>
    </a:custClr>
    <a:custClr name="Cosmic">
      <a:srgbClr val="D8BE89"/>
    </a:custClr>
    <a:custClr name="Cosmic 01">
      <a:srgbClr val="CF994E"/>
    </a:custClr>
    <a:custClr name="Cosmic 02">
      <a:srgbClr val="F1CC4D"/>
    </a:custClr>
    <a:custClr name="Cosmic 03">
      <a:srgbClr val="ED9939"/>
    </a:custClr>
    <a:custClr name="Cosmic 04">
      <a:srgbClr val="CB5F34"/>
    </a:custClr>
    <a:custClr name="Vega">
      <a:srgbClr val="F42E07"/>
    </a:custClr>
    <a:custClr name="Vega 01">
      <a:srgbClr val="EC6553"/>
    </a:custClr>
    <a:custClr name="Vega 02">
      <a:srgbClr val="C31527"/>
    </a:custClr>
    <a:custClr name="Vega 03">
      <a:srgbClr val="982A21"/>
    </a:custClr>
    <a:custClr name="Vega 04">
      <a:srgbClr val="6C1810"/>
    </a:custClr>
  </a:custClrLst>
  <a:extLst>
    <a:ext uri="{05A4C25C-085E-4340-85A3-A5531E510DB2}">
      <thm15:themeFamily xmlns:thm15="http://schemas.microsoft.com/office/thememl/2012/main" name="Presentation Template.potx" id="{C1405F0E-01F4-45F9-8472-ABD9FAB8EC2E}" vid="{87728B70-8E34-48BC-8091-C692D41B23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96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491E1F5-3C79-4B9D-907F-8BC08CB454B3}">
  <we:reference id="fd624fb9-2cff-43d6-a4a7-5636de2a5b64" version="1.5.0.0" store="EXCatalog" storeType="EXCatalog"/>
  <we:alternateReferences>
    <we:reference id="WA200001766" version="1.5.0.0" store="en-US" storeType="OMEX"/>
  </we:alternateReferences>
  <we:properties>
    <we:property name="CantoAssets" value="&quot;[{\&quot;scheme\&quot;:\&quot;image\&quot;,\&quot;id\&quot;:\&quot;jd2lqmil097gffl37df1e53k34\&quot;,\&quot;tenant\&quot;:\&quot;fugro.canto.global\&quot;,\&quot;time\&quot;:\&quot;20210517104254000\&quot;,\&quot;name\&quot;:\&quot;SCAR remote solution 1.jpg\&quot;,\&quot;addedby\&quot;:\&quot;test\&quot;},{\&quot;scheme\&quot;:\&quot;image\&quot;,\&quot;id\&quot;:\&quot;qahl5foa017e92egtocnui166c\&quot;,\&quot;tenant\&quot;:\&quot;fugro.canto.global\&quot;,\&quot;time\&quot;:\&quot;20210423145610000\&quot;,\&quot;name\&quot;:\&quot;Lynetteholmen_HUB.jpg\&quot;,\&quot;addedby\&quot;:\&quot;test\&quot;},{\&quot;scheme\&quot;:\&quot;image\&quot;,\&quot;id\&quot;:\&quot;jd3ugv1ng13uj6ffbu4aejou1f\&quot;,\&quot;tenant\&quot;:\&quot;fugro.canto.global\&quot;,\&quot;time\&quot;:\&quot;20210204140239000\&quot;,\&quot;name\&quot;:\&quot;STRUCTURAL MONITORING-ST.jpg\&quot;,\&quot;addedby\&quot;:\&quot;test\&quot;},{\&quot;scheme\&quot;:\&quot;image\&quot;,\&quot;id\&quot;:\&quot;q25lofbf4p307d1vddcsvlte3t\&quot;,\&quot;tenant\&quot;:\&quot;fugro.canto.global\&quot;,\&quot;time\&quot;:\&quot;20210204140213000\&quot;,\&quot;name\&quot;:\&quot;SITE INVESTIGATION-QB.jpg\&quot;,\&quot;addedby\&quot;:\&quot;test\&quot;},{\&quot;scheme\&quot;:\&quot;image\&quot;,\&quot;id\&quot;:\&quot;hc1j0aq8lh4spejeq4u1d6q22q\&quot;,\&quot;tenant\&quot;:\&quot;fugro.canto.global\&quot;,\&quot;time\&quot;:\&quot;20210204140213000\&quot;,\&quot;name\&quot;:\&quot;SITE INVESTIGATION-ST.jpg\&quot;,\&quot;addedby\&quot;:\&quot;test\&quot;},{\&quot;scheme\&quot;:\&quot;image\&quot;,\&quot;id\&quot;:\&quot;8d9o0mde1t45h1bqnpqpadgn25\&quot;,\&quot;tenant\&quot;:\&quot;fugro.canto.global\&quot;,\&quot;time\&quot;:\&quot;20210204140159000\&quot;,\&quot;name\&quot;:\&quot;SEEP HUNTING-ST.jpg\&quot;,\&quot;addedby\&quot;:\&quot;test\&quot;},{\&quot;scheme\&quot;:\&quot;image\&quot;,\&quot;id\&quot;:\&quot;cvumeiatr9715eqllbt2btlg5t\&quot;,\&quot;tenant\&quot;:\&quot;fugro.canto.global\&quot;,\&quot;time\&quot;:\&quot;20210204140157000\&quot;,\&quot;name\&quot;:\&quot;SEEP HUNTING-MG.jpg\&quot;,\&quot;addedby\&quot;:\&quot;test\&quot;},{\&quot;scheme\&quot;:\&quot;image\&quot;,\&quot;id\&quot;:\&quot;psksfodpsd4t7bct8upkc99d0h\&quot;,\&quot;tenant\&quot;:\&quot;fugro.canto.global\&quot;,\&quot;time\&quot;:\&quot;20210204140202000\&quot;,\&quot;name\&quot;:\&quot;SETTLEMENT MEASUREMENT-MG.jpg\&quot;,\&quot;addedby\&quot;:\&quot;test\&quot;},{\&quot;scheme\&quot;:\&quot;image\&quot;,\&quot;id\&quot;:\&quot;0cla99ilht5obb3isrirungs3k\&quot;,\&quot;tenant\&quot;:\&quot;fugro.canto.global\&quot;,\&quot;time\&quot;:\&quot;20210204140220000\&quot;,\&quot;name\&quot;:\&quot;STRAIN MEASUREMENT-MG.jpg\&quot;,\&quot;addedby\&quot;:\&quot;test\&quot;},{\&quot;scheme\&quot;:\&quot;image\&quot;,\&quot;id\&quot;:\&quot;cfqbt52t2h3vf2eqhqpn3ur84h\&quot;,\&quot;tenant\&quot;:\&quot;fugro.canto.global\&quot;,\&quot;time\&quot;:\&quot;20210204140231000\&quot;,\&quot;name\&quot;:\&quot;STRUCTURAL MONITORING-MG.jpg\&quot;,\&quot;addedby\&quot;:\&quot;test\&quot;},{\&quot;scheme\&quot;:\&quot;image\&quot;,\&quot;id\&quot;:\&quot;5s5i85s6ed6bf1kdtbc1mkfi5n\&quot;,\&quot;tenant\&quot;:\&quot;fugro.canto.global\&quot;,\&quot;time\&quot;:\&quot;20210517104913000\&quot;,\&quot;name\&quot;:\&quot;Fugro Synergy at Borssele wind farm.jpg\&quot;,\&quot;addedby\&quot;:\&quot;test\&quot;},{\&quot;scheme\&quot;:\&quot;image\&quot;,\&quot;id\&quot;:\&quot;ff1j6hdovl0nbfj23laporpu5b\&quot;,\&quot;tenant\&quot;:\&quot;fugro.canto.global\&quot;,\&quot;time\&quot;:\&quot;20210423143109000\&quot;,\&quot;name\&quot;:\&quot;LLAUV_image.jpg\&quot;,\&quot;addedby\&quot;:\&quot;test\&quot;},{\&quot;scheme\&quot;:\&quot;image\&quot;,\&quot;id\&quot;:\&quot;i8ge08nlu11vlel9v6mqlv8g7k\&quot;,\&quot;tenant\&quot;:\&quot;fugro.canto.global\&quot;,\&quot;time\&quot;:\&quot;20210423142452000\&quot;,\&quot;name\&quot;:\&quot;Fugro Voyager aerial view.JPG\&quot;,\&quot;addedby\&quot;:\&quot;test\&quot;},{\&quot;scheme\&quot;:\&quot;image\&quot;,\&quot;id\&quot;:\&quot;67peov9vdh63358pn51i2ehp3p\&quot;,\&quot;tenant\&quot;:\&quot;fugro.canto.global\&quot;,\&quot;time\&quot;:\&quot;20210419125711000\&quot;,\&quot;name\&quot;:\&quot;JWD 1st buoy Deployment.jpg\&quot;,\&quot;addedby\&quot;:\&quot;test\&quot;},{\&quot;scheme\&quot;:\&quot;image\&quot;,\&quot;id\&quot;:\&quot;r0nospukjh0p303dfed8vn0059\&quot;,\&quot;tenant\&quot;:\&quot;fugro.canto.global\&quot;,\&quot;time\&quot;:\&quot;20210409105306000\&quot;,\&quot;name\&quot;:\&quot;Seawatch wind LiDAR buoy transfer to vessel, New York 02.jpg\&quot;,\&quot;addedby\&quot;:\&quot;test\&quot;},{\&quot;scheme\&quot;:\&quot;image\&quot;,\&quot;id\&quot;:\&quot;eov3t2ci1l05j3iptqk223gg0k\&quot;,\&quot;tenant\&quot;:\&quot;fugro.canto.global\&quot;,\&quot;time\&quot;:\&quot;20210308092949000\&quot;,\&quot;name\&quot;:\&quot;Fugro Sea Giant.jpg\&quot;,\&quot;addedby\&quot;:\&quot;test\&quot;},{\&quot;scheme\&quot;:\&quot;image\&quot;,\&quot;id\&quot;:\&quot;fd69e9eqqd3vnckce0efi2em6g\&quot;,\&quot;tenant\&quot;:\&quot;fugro.canto.global\&quot;,\&quot;time\&quot;:\&quot;20201201145812000\&quot;,\&quot;name\&quot;:\&quot;Remote Operations Centre (ROC) Aberdeen 04.jpg\&quot;,\&quot;addedby\&quot;:\&quot;test\&quot;},{\&quot;scheme\&quot;:\&quot;image\&quot;,\&quot;id\&quot;:\&quot;sc5kd953cl573acmm1q62p3k23\&quot;,\&quot;tenant\&quot;:\&quot;fugro.canto.global\&quot;,\&quot;time\&quot;:\&quot;20201127162218000\&quot;,\&quot;name\&quot;:\&quot;Vibroseis truck sirius minerals 02.jpg\&quot;,\&quot;addedby\&quot;:\&quot;test\&quot;},{\&quot;scheme\&quot;:\&quot;image\&quot;,\&quot;id\&quot;:\&quot;eskbhtb6811236onpuvq9t9f7d\&quot;,\&quot;tenant\&quot;:\&quot;fugro.canto.global\&quot;,\&quot;time\&quot;:\&quot;20210504123629000\&quot;,\&quot;name\&quot;:\&quot;Employee conducting land surveying.jpg\&quot;,\&quot;addedby\&quot;:\&quot;test\&quot;},{\&quot;scheme\&quot;:\&quot;image\&quot;,\&quot;id\&quot;:\&quot;l9dtahvvdd67r3n9plarot3b3d\&quot;,\&quot;tenant\&quot;:\&quot;fugro.canto.global\&quot;,\&quot;time\&quot;:\&quot;20210517104356000\&quot;,\&quot;name\&quot;:\&quot;SCAR remote solution 2.png\&quot;,\&quot;addedby\&quot;:\&quot;test\&quot;},{\&quot;scheme\&quot;:\&quot;image\&quot;,\&quot;id\&quot;:\&quot;jegr3pa3f54e9cf2qlb9pj8u5r\&quot;,\&quot;tenant\&quot;:\&quot;fugro.canto.global\&quot;,\&quot;time\&quot;:\&quot;20210331123912000\&quot;,\&quot;name\&quot;:\&quot;Aran van collecting data in Alaska.jpg\&quot;,\&quot;addedby\&quot;:\&quot;test\&quot;},{\&quot;scheme\&quot;:\&quot;image\&quot;,\&quot;id\&quot;:\&quot;dmnrpjn82h01b058s66p405d62\&quot;,\&quot;tenant\&quot;:\&quot;fugro.canto.global\&quot;,\&quot;time\&quot;:\&quot;20210331122848000\&quot;,\&quot;name\&quot;:\&quot;Factory testing the Deep Line cone.jpg\&quot;,\&quot;addedby\&quot;:\&quot;test\&quot;},{\&quot;scheme\&quot;:\&quot;image\&quot;,\&quot;id\&quot;:\&quot;hcgqb44hud59n4vro6s4ri3r15\&quot;,\&quot;tenant\&quot;:\&quot;fugro.canto.global\&quot;,\&quot;time\&quot;:\&quot;20210312124323000\&quot;,\&quot;name\&quot;:\&quot;Cadastral land surveying.jpg\&quot;,\&quot;addedby\&quot;:\&quot;test\&quot;},{\&quot;scheme\&quot;:\&quot;image\&quot;,\&quot;id\&quot;:\&quot;pbp1t0cu716v370i6a4h8a320t\&quot;,\&quot;tenant\&quot;:\&quot;fugro.canto.global\&quot;,\&quot;time\&quot;:\&quot;20210308091959000\&quot;,\&quot;name\&quot;:\&quot;Deep Drive performing CPT for housing construction 2.jpg\&quot;,\&quot;addedby\&quot;:\&quot;test\&quot;},{\&quot;scheme\&quot;:\&quot;image\&quot;,\&quot;id\&quot;:\&quot;ag0u2v9evl1uv6jtuokjtpjb6r\&quot;,\&quot;tenant\&quot;:\&quot;fugro.canto.global\&quot;,\&quot;time\&quot;:\&quot;20210430132014000\&quot;,\&quot;name\&quot;:\&quot;Blue shadow undergoing optomisation trials in Australia 04.jpg\&quot;,\&quot;addedby\&quot;:\&quot;test\&quot;},{\&quot;scheme\&quot;:\&quot;image\&quot;,\&quot;id\&quot;:\&quot;8en52b1gtd5lt060uem20mgg5u\&quot;,\&quot;tenant\&quot;:\&quot;fugro.canto.global\&quot;,\&quot;time\&quot;:\&quot;20210423142447000\&quot;,\&quot;name\&quot;:\&quot;Fugro Voyager 08.JPG\&quot;,\&quot;addedby\&quot;:\&quot;test\&quot;},{\&quot;scheme\&quot;:\&quot;image\&quot;,\&quot;id\&quot;:\&quot;i8ntqebt352j3338be705vsj1t\&quot;,\&quot;tenant\&quot;:\&quot;fugro.canto.global\&quot;,\&quot;time\&quot;:\&quot;20210414143317000\&quot;,\&quot;name\&quot;:\&quot;Deploying the  AUV from the Kobi Ruegg 01.JPG\&quot;,\&quot;addedby\&quot;:\&quot;test\&quot;},{\&quot;scheme\&quot;:\&quot;image\&quot;,\&quot;id\&quot;:\&quot;4ipfvnp4951mh4idvbikudr01n\&quot;,\&quot;tenant\&quot;:\&quot;fugro.canto.global\&quot;,\&quot;time\&quot;:\&quot;20210409121038000\&quot;,\&quot;name\&quot;:\&quot;Survey crew deploying the sparker geophysical equipment.jpg\&quot;,\&quot;addedby\&quot;:\&quot;test\&quot;},{\&quot;scheme\&quot;:\&quot;image\&quot;,\&quot;id\&quot;:\&quot;8a7vhb41kt4qvcl8919ivgp96b\&quot;,\&quot;tenant\&quot;:\&quot;fugro.canto.global\&quot;,\&quot;time\&quot;:\&quot;20210308091624000\&quot;,\&quot;name\&quot;:\&quot;Metocean weather buoy Uruguay.jpg\&quot;,\&quot;addedby\&quot;:\&quot;test\&quot;},{\&quot;scheme\&quot;:\&quot;image\&quot;,\&quot;id\&quot;:\&quot;e7rm5fdkcd34t621qct9a9bl42\&quot;,\&quot;tenant\&quot;:\&quot;fugro.canto.global\&quot;,\&quot;time\&quot;:\&quot;20210414143655000\&quot;,\&quot;name\&quot;:\&quot;Kobi Ruegg conducting SVP at night 03.JPG\&quot;,\&quot;addedby\&quot;:\&quot;test\&quot;},{\&quot;scheme\&quot;:\&quot;image\&quot;,\&quot;id\&quot;:\&quot;9eainanuqd6211sdcerm16ac3c\&quot;,\&quot;tenant\&quot;:\&quot;fugro.canto.global\&quot;,\&quot;time\&quot;:\&quot;20201222125634000\&quot;,\&quot;name\&quot;:\&quot;Jack-up Barge Maldives 06.jpg\&quot;,\&quot;addedby\&quot;:\&quot;test\&quot;},{\&quot;scheme\&quot;:\&quot;image\&quot;,\&quot;id\&quot;:\&quot;rvsh57a2nl7m94equagkdsqn1o\&quot;,\&quot;tenant\&quot;:\&quot;fugro.canto.global\&quot;,\&quot;time\&quot;:\&quot;20201127115837000\&quot;,\&quot;name\&quot;:\&quot;Geowing 01.jpg\&quot;,\&quot;addedby\&quot;:\&quot;test\&quot;},{\&quot;scheme\&quot;:\&quot;image\&quot;,\&quot;id\&quot;:\&quot;f0fiar05ad7nvbahh8gslcrh6n\&quot;,\&quot;tenant\&quot;:\&quot;fugro.canto.global\&quot;,\&quot;time\&quot;:\&quot;20201127114649000\&quot;,\&quot;name\&quot;:\&quot;Atlantis Dweller 01.jpg\&quot;,\&quot;addedby\&quot;:\&quot;test\&quot;},{\&quot;scheme\&quot;:\&quot;image\&quot;,\&quot;id\&quot;:\&quot;babu8p5s89431fn4s62o35874a\&quot;,\&quot;tenant\&quot;:\&quot;fugro.canto.global\&quot;,\&quot;time\&quot;:\&quot;20200422113628000\&quot;,\&quot;name\&quot;:\&quot;Pilot navigating ROV_Brazil.jpg\&quot;,\&quot;addedby\&quot;:\&quot;test\&quot;},{\&quot;scheme\&quot;:\&quot;image\&quot;,\&quot;id\&quot;:\&quot;ema444eof92urartlcvghjqm5d\&quot;,\&quot;tenant\&quot;:\&quot;fugro.canto.global\&quot;,\&quot;time\&quot;:\&quot;20200422113505000\&quot;,\&quot;name\&quot;:\&quot;Jack-up barge.jpg\&quot;,\&quot;addedby\&quot;:\&quot;test\&quot;},{\&quot;scheme\&quot;:\&quot;image\&quot;,\&quot;id\&quot;:\&quot;d7l48q5v8p6mb0knlk73oio873\&quot;,\&quot;tenant\&quot;:\&quot;fugro.canto.global\&quot;,\&quot;time\&quot;:\&quot;20210326093206000\&quot;,\&quot;name\&quot;:\&quot;Blue Volta on Seabed visual.jpg\&quot;,\&quot;addedby\&quot;:\&quot;test\&quot;},{\&quot;scheme\&quot;:\&quot;image\&quot;,\&quot;id\&quot;:\&quot;vnvqvvi46h6cf9eo3b7kdikv7p\&quot;,\&quot;tenant\&quot;:\&quot;fugro.canto.global\&quot;,\&quot;time\&quot;:\&quot;20210430131303000\&quot;,\&quot;name\&quot;:\&quot;Blue Shadow piercing through water in USA.jpg\&quot;,\&quot;addedby\&quot;:\&quot;test\&quot;},{\&quot;scheme\&quot;:\&quot;image\&quot;,\&quot;id\&quot;:\&quot;ekdep7lasl4e3d8hit4s6i7j3n\&quot;,\&quot;tenant\&quot;:\&quot;fugro.canto.global\&quot;,\&quot;time\&quot;:\&quot;20210326094211000\&quot;,\&quot;name\&quot;:\&quot;Fugro Blue Essence 03.jpg\&quot;,\&quot;addedby\&quot;:\&quot;test\&quot;},{\&quot;scheme\&quot;:\&quot;image\&quot;,\&quot;id\&quot;:\&quot;dacc6oo4dp3s98abbik5aunb4p\&quot;,\&quot;tenant\&quot;:\&quot;fugro.canto.global\&quot;,\&quot;time\&quot;:\&quot;20210419101037000\&quot;,\&quot;name\&quot;:\&quot;Blue Volta flying HD.jpg\&quot;,\&quot;addedby\&quot;:\&quot;test\&quot;},{\&quot;scheme\&quot;:\&quot;image\&quot;,\&quot;id\&quot;:\&quot;qbfo96d28l7hdaussv333h3e2g\&quot;,\&quot;tenant\&quot;:\&quot;fugro.canto.global\&quot;,\&quot;time\&quot;:\&quot;20210426064741000\&quot;,\&quot;name\&quot;:\&quot;Fugro USV Fleet Infographic - Low Res.jpg\&quot;,\&quot;addedby\&quot;:\&quot;test\&quot;},{\&quot;scheme\&quot;:\&quot;image\&quot;,\&quot;id\&quot;:\&quot;ek3cnd505d6vv76iug01404e5b\&quot;,\&quot;tenant\&quot;:\&quot;fugro.canto.global\&quot;,\&quot;time\&quot;:\&quot;20210205102149000\&quot;,\&quot;name\&quot;:\&quot;Blue Shadow LARS_close up side view.jpg\&quot;,\&quot;addedby\&quot;:\&quot;test\&quot;},{\&quot;scheme\&quot;:\&quot;image\&quot;,\&quot;id\&quot;:\&quot;6d7m3a8oah2pp6t7o7d99qnc0l\&quot;,\&quot;tenant\&quot;:\&quot;fugro.canto.global\&quot;,\&quot;time\&quot;:\&quot;20210204140222000\&quot;,\&quot;name\&quot;:\&quot;STRAIN MEASUREMENT-ST.jpg\&quot;,\&quot;addedby\&quot;:\&quot;test\&quot;},{\&quot;scheme\&quot;:\&quot;image\&quot;,\&quot;id\&quot;:\&quot;en7i3pf2n97r764lcfgc6fuh0n\&quot;,\&quot;tenant\&quot;:\&quot;fugro.canto.global\&quot;,\&quot;time\&quot;:\&quot;20210204140201000\&quot;,\&quot;name\&quot;:\&quot;SETTLEMENT MEASUREMENT-PB.jpg\&quot;,\&quot;addedby\&quot;:\&quot;test\&quot;},{\&quot;scheme\&quot;:\&quot;image\&quot;,\&quot;id\&quot;:\&quot;8r7rg0iord3010df0pgcud2a05\&quot;,\&quot;tenant\&quot;:\&quot;fugro.canto.global\&quot;,\&quot;time\&quot;:\&quot;20210419101530000\&quot;,\&quot;name\&quot;:\&quot;OIL AND GAS PLATFORM-ST.jpg\&quot;,\&quot;addedby\&quot;:\&quot;test\&quot;},{\&quot;scheme\&quot;:\&quot;image\&quot;,\&quot;id\&quot;:\&quot;q8rg88dr9d22j92lfv0kius049\&quot;,\&quot;tenant\&quot;:\&quot;fugro.canto.global\&quot;,\&quot;time\&quot;:\&quot;20210527120814000\&quot;,\&quot;name\&quot;:\&quot;Platform in North Sea in the mist.jpg\&quot;,\&quot;addedby\&quot;:\&quot;test\&quot;},{\&quot;scheme\&quot;:\&quot;image\&quot;,\&quot;id\&quot;:\&quot;0bs0pj82b52e321j9h4njpbu5s\&quot;,\&quot;tenant\&quot;:\&quot;fugro.canto.global\&quot;,\&quot;time\&quot;:\&quot;20210527120408000\&quot;,\&quot;name\&quot;:\&quot;ARAN van near railroad.jpg\&quot;,\&quot;addedby\&quot;:\&quot;test\&quot;},{\&quot;scheme\&quot;:\&quot;image\&quot;,\&quot;id\&quot;:\&quot;42am9og0sd6th77qpq4m6qaf7j\&quot;,\&quot;tenant\&quot;:\&quot;fugro.canto.global\&quot;,\&quot;time\&quot;:\&quot;20210204140303000\&quot;,\&quot;name\&quot;:\&quot;VORTEX INDUCED MONITORING-ST.jpg\&quot;,\&quot;addedby\&quot;:\&quot;test\&quot;},{\&quot;scheme\&quot;:\&quot;image\&quot;,\&quot;id\&quot;:\&quot;tgbiilro0511nfdv407ftl791v\&quot;,\&quot;tenant\&quot;:\&quot;fugro.canto.global\&quot;,\&quot;time\&quot;:\&quot;20210204140218000\&quot;,\&quot;name\&quot;:\&quot;STANDARDS-ST.jpg\&quot;,\&quot;addedby\&quot;:\&quot;test\&quot;},{\&quot;scheme\&quot;:\&quot;image\&quot;,\&quot;id\&quot;:\&quot;fagp1gsdtd3v75o6rrhgbp7u6u\&quot;,\&quot;tenant\&quot;:\&quot;fugro.canto.global\&quot;,\&quot;time\&quot;:\&quot;20210204140137000\&quot;,\&quot;name\&quot;:\&quot;RECRUITMENT-ST.jpg\&quot;,\&quot;addedby\&quot;:\&quot;test\&quot;},{\&quot;scheme\&quot;:\&quot;image\&quot;,\&quot;id\&quot;:\&quot;0rrkgjt81l4gt93jjl892un35p\&quot;,\&quot;tenant\&quot;:\&quot;fugro.canto.global\&quot;,\&quot;time\&quot;:\&quot;20210204140123000\&quot;,\&quot;name\&quot;:\&quot;PROJECT MANAGEMENT-ST.jpg\&quot;,\&quot;addedby\&quot;:\&quot;test\&quot;},{\&quot;scheme\&quot;:\&quot;image\&quot;,\&quot;id\&quot;:\&quot;ppu3uhi0c94nd9ep27l15bhn73\&quot;,\&quot;tenant\&quot;:\&quot;fugro.canto.global\&quot;,\&quot;time\&quot;:\&quot;20210204140133000\&quot;,\&quot;name\&quot;:\&quot;QAQC-ST.jpg\&quot;,\&quot;addedby\&quot;:\&quot;test\&quot;},{\&quot;scheme\&quot;:\&quot;image\&quot;,\&quot;id\&quot;:\&quot;emo08jcj053ql7fgfgv8i8ld2g\&quot;,\&quot;tenant\&quot;:\&quot;fugro.canto.global\&quot;,\&quot;time\&quot;:\&quot;20210527121817000\&quot;,\&quot;name\&quot;:\&quot;Sunrise in Tisbury Wharf during Mayflower Wind survey.jpg\&quot;,\&quot;addedby\&quot;:\&quot;test\&quot;},{\&quot;scheme\&quot;:\&quot;image\&quot;,\&quot;id\&quot;:\&quot;u2j9i4juph7899v8sj22qhgb4j\&quot;,\&quot;tenant\&quot;:\&quot;fugro.canto.global\&quot;,\&quot;time\&quot;:\&quot;20210528151432000\&quot;,\&quot;name\&quot;:\&quot;Satellites in Perth day time.jpg\&quot;,\&quot;addedby\&quot;:\&quot;test\&quot;},{\&quot;scheme\&quot;:\&quot;image\&quot;,\&quot;id\&quot;:\&quot;rj8st8i47t5tt4iskov49n3u0n\&quot;,\&quot;tenant\&quot;:\&quot;fugro.canto.global\&quot;,\&quot;time\&quot;:\&quot;20210430132008000\&quot;,\&quot;name\&quot;:\&quot;Blue shadow undergoing optomisation trials in Australia 01.jpg\&quot;,\&quot;addedby\&quot;:\&quot;test\&quot;},{\&quot;scheme\&quot;:\&quot;image\&quot;,\&quot;id\&quot;:\&quot;7p2i1l3mi51bj4prorg0befd1i\&quot;,\&quot;tenant\&quot;:\&quot;fugro.canto.global\&quot;,\&quot;time\&quot;:\&quot;20210326093527000\&quot;,\&quot;name\&quot;:\&quot;In situ environmental services, Denmark.jpg\&quot;,\&quot;addedby\&quot;:\&quot;test\&quot;},{\&quot;scheme\&quot;:\&quot;image\&quot;,\&quot;id\&quot;:\&quot;d8vfk90sv93ghbfcjduqfl5640\&quot;,\&quot;tenant\&quot;:\&quot;fugro.canto.global\&quot;,\&quot;time\&quot;:\&quot;20210517104639000\&quot;,\&quot;name\&quot;:\&quot;RILA system surveying the Forth Bridge, Scotland.jpg\&quot;,\&quot;addedby\&quot;:\&quot;test\&quot;},{\&quot;scheme\&quot;:\&quot;image\&quot;,\&quot;id\&quot;:\&quot;dgutrbf7892598merrt9mh4b69\&quot;,\&quot;tenant\&quot;:\&quot;fugro.canto.global\&quot;,\&quot;time\&quot;:\&quot;20210308093601000\&quot;,\&quot;name\&quot;:\&quot;Aran 120 jack-up drilling borehole for Silvertown Tunnel project.jpg\&quot;,\&quot;addedby\&quot;:\&quot;test\&quot;},{\&quot;scheme\&quot;:\&quot;image\&quot;,\&quot;id\&quot;:\&quot;538bp676k540j35f5u0lbs2627\&quot;,\&quot;tenant\&quot;:\&quot;fugro.canto.global\&quot;,\&quot;time\&quot;:\&quot;20200518112321000\&quot;,\&quot;name\&quot;:\&quot;3D model scanning of cave_Cosquer Cave, Calanques National Park, France.jpg\&quot;,\&quot;addedby\&quot;:\&quot;test\&quot;},{\&quot;scheme\&quot;:\&quot;image\&quot;,\&quot;id\&quot;:\&quot;ihui5aehd90nj5ivc8rru09j0h\&quot;,\&quot;tenant\&quot;:\&quot;fugro.canto.global\&quot;,\&quot;time\&quot;:\&quot;20210204140213000\&quot;,\&quot;name\&quot;:\&quot;SITE INVESTIGATION-PB.jpg\&quot;,\&quot;addedby\&quot;:\&quot;test\&quot;},{\&quot;scheme\&quot;:\&quot;image\&quot;,\&quot;id\&quot;:\&quot;c7lvu55ptt3lf0r5lq6e5ku60p\&quot;,\&quot;tenant\&quot;:\&quot;fugro.canto.global\&quot;,\&quot;time\&quot;:\&quot;20210419125712000\&quot;,\&quot;name\&quot;:\&quot;JWD 5th buoy Deployment (2).jpg\&quot;,\&quot;addedby\&quot;:\&quot;test\&quot;},{\&quot;scheme\&quot;:\&quot;image\&quot;,\&quot;id\&quot;:\&quot;ekqhkjoha938ldfc6hvk8fta2b\&quot;,\&quot;tenant\&quot;:\&quot;fugro.canto.global\&quot;,\&quot;time\&quot;:\&quot;20210419125713000\&quot;,\&quot;name\&quot;:\&quot;JWD 2nd buoy Deployment.jpg\&quot;,\&quot;addedby\&quot;:\&quot;test\&quot;},{\&quot;scheme\&quot;:\&quot;image\&quot;,\&quot;id\&quot;:\&quot;8214u1jj591u3a0ju2afuifi42\&quot;,\&quot;tenant\&quot;:\&quot;fugro.canto.global\&quot;,\&quot;time\&quot;:\&quot;20210409120428000\&quot;,\&quot;name\&quot;:\&quot;Sunrise in North Sea.jpg\&quot;,\&quot;addedby\&quot;:\&quot;test\&quot;},{\&quot;scheme\&quot;:\&quot;image\&quot;,\&quot;id\&quot;:\&quot;bcqrk8lsep73v68tckbljqeg1u\&quot;,\&quot;tenant\&quot;:\&quot;fugro.canto.global\&quot;,\&quot;time\&quot;:\&quot;20210407074143000\&quot;,\&quot;name\&quot;:\&quot;The Peak.eps\&quot;,\&quot;addedby\&quot;:\&quot;test\&quot;},{\&quot;scheme\&quot;:\&quot;image\&quot;,\&quot;id\&quot;:\&quot;oi8m9tivlh4599godk3orfss78\&quot;,\&quot;tenant\&quot;:\&quot;fugro.canto.global\&quot;,\&quot;time\&quot;:\&quot;20210407074138000\&quot;,\&quot;name\&quot;:\&quot;The-Peak.png\&quot;,\&quot;addedby\&quot;:\&quot;test\&quot;},{\&quot;scheme\&quot;:\&quot;image\&quot;,\&quot;id\&quot;:\&quot;sjl7fdtvc10k733jbr59bl2f6p\&quot;,\&quot;tenant\&quot;:\&quot;fugro.canto.global\&quot;,\&quot;time\&quot;:\&quot;20210204135756000\&quot;,\&quot;name\&quot;:\&quot;BURIED OBSTRUCTIONS AND UTILITIES-ST.jpg\&quot;,\&quot;addedby\&quot;:\&quot;test\&quot;},{\&quot;scheme\&quot;:\&quot;image\&quot;,\&quot;id\&quot;:\&quot;rqmi4vk9k942v9iqrq4j503h10\&quot;,\&quot;tenant\&quot;:\&quot;fugro.canto.global\&quot;,\&quot;time\&quot;:\&quot;20210609134859000\&quot;,\&quot;name\&quot;:\&quot;Standards.png\&quot;,\&quot;addedby\&quot;:\&quot;test\&quot;},{\&quot;scheme\&quot;:\&quot;image\&quot;,\&quot;id\&quot;:\&quot;s2g3t81vj54gd17c7v0qgkes4l\&quot;,\&quot;tenant\&quot;:\&quot;fugro.canto.global\&quot;,\&quot;time\&quot;:\&quot;20201222105241000\&quot;,\&quot;name\&quot;:\&quot;Fugro Sea Giant Maldives 08.jpg\&quot;,\&quot;addedby\&quot;:\&quot;test\&quot;},{\&quot;scheme\&quot;:\&quot;image\&quot;,\&quot;id\&quot;:\&quot;dappm6vdnl66re9qnbf6ld4c2o\&quot;,\&quot;tenant\&quot;:\&quot;fugro.canto.global\&quot;,\&quot;time\&quot;:\&quot;20210618125357000\&quot;,\&quot;name\&quot;:\&quot;Offshore wind farm, North Sea 02.jpg\&quot;,\&quot;addedby\&quot;:\&quot;test\&quot;},{\&quot;scheme\&quot;:\&quot;image\&quot;,\&quot;id\&quot;:\&quot;mj66jr1i5p53dd7ru25icelr7o\&quot;,\&quot;tenant\&quot;:\&quot;fugro.canto.global\&quot;,\&quot;time\&quot;:\&quot;20210618125357000\&quot;,\&quot;name\&quot;:\&quot;Offshore wind farm, North Sea 01.jpg\&quot;,\&quot;addedby\&quot;:\&quot;test\&quot;},{\&quot;scheme\&quot;:\&quot;image\&quot;,\&quot;id\&quot;:\&quot;ipqbfk4t8l7d58m8v12lgvs454\&quot;,\&quot;tenant\&quot;:\&quot;fugro.canto.global\&quot;,\&quot;time\&quot;:\&quot;20210618125357000\&quot;,\&quot;name\&quot;:\&quot;Offshore wind farm, North Sea 03.jpg\&quot;,\&quot;addedby\&quot;:\&quot;test\&quot;},{\&quot;scheme\&quot;:\&quot;image\&quot;,\&quot;id\&quot;:\&quot;0jbike9au90n90k4geu516fn4d\&quot;,\&quot;tenant\&quot;:\&quot;fugro.canto.global\&quot;,\&quot;time\&quot;:\&quot;20210618125355000\&quot;,\&quot;name\&quot;:\&quot;Offshore wind farm, North Sea 05.jpg\&quot;,\&quot;addedby\&quot;:\&quot;test\&quot;},{\&quot;scheme\&quot;:\&quot;image\&quot;,\&quot;id\&quot;:\&quot;6r44tsa2ft30t6j1eckofe371i\&quot;,\&quot;tenant\&quot;:\&quot;fugro.canto.global\&quot;,\&quot;time\&quot;:\&quot;20210618125354000\&quot;,\&quot;name\&quot;:\&quot;Offshore wind farm, North Sea 04.jpg\&quot;,\&quot;addedby\&quot;:\&quot;test\&quot;},{\&quot;scheme\&quot;:\&quot;image\&quot;,\&quot;id\&quot;:\&quot;0v96j51jnl44t8c6ih1cthq118\&quot;,\&quot;tenant\&quot;:\&quot;fugro.canto.global\&quot;,\&quot;time\&quot;:\&quot;20210618130405000\&quot;,\&quot;name\&quot;:\&quot;View of sky and ocean during geophysical acquisition.jpg\&quot;,\&quot;addedby\&quot;:\&quot;test\&quot;},{\&quot;scheme\&quot;:\&quot;image\&quot;,\&quot;id\&quot;:\&quot;8gbocdmcmp63f2j83hg9p6i57b\&quot;,\&quot;tenant\&quot;:\&quot;fugro.canto.global\&quot;,\&quot;time\&quot;:\&quot;20210618131000000\&quot;,\&quot;name\&quot;:\&quot;Offshore sunset during offshore wind farm geophysical survey 03.jpg\&quot;,\&quot;addedby\&quot;:\&quot;test\&quot;},{\&quot;scheme\&quot;:\&quot;image\&quot;,\&quot;id\&quot;:\&quot;k7ur5ield57s36p0n539s78874\&quot;,\&quot;tenant\&quot;:\&quot;fugro.canto.global\&quot;,\&quot;time\&quot;:\&quot;20201124154847000\&quot;,\&quot;name\&quot;:\&quot;Mark Heine.jpg\&quot;,\&quot;addedby\&quot;:\&quot;test\&quot;},{\&quot;scheme\&quot;:\&quot;image\&quot;,\&quot;id\&quot;:\&quot;6i6jkbhff92ip506deo96e4e5b\&quot;,\&quot;tenant\&quot;:\&quot;fugro.canto.global\&quot;,\&quot;time\&quot;:\&quot;20220126101631000\&quot;,\&quot;name\&quot;:\&quot;Geotechnical drilling for the Technip Project in Egypt 45.jpg\&quot;,\&quot;addedby\&quot;:\&quot;test\&quot;},{\&quot;scheme\&quot;:\&quot;image\&quot;,\&quot;id\&quot;:\&quot;euthk8bhkd1pj2iktss1naul06\&quot;,\&quot;tenant\&quot;:\&quot;fugro.canto.global\&quot;,\&quot;time\&quot;:\&quot;20211202150600000\&quot;,\&quot;name\&quot;:\&quot;CPT operations for settlement assessments, Chile 02.jpg\&quot;,\&quot;addedby\&quot;:\&quot;test\&quot;},{\&quot;scheme\&quot;:\&quot;image\&quot;,\&quot;id\&quot;:\&quot;fd44d6ija55o724m90cmdiob3d\&quot;,\&quot;tenant\&quot;:\&quot;fugro.canto.global\&quot;,\&quot;time\&quot;:\&quot;20211125161601000\&quot;,\&quot;name\&quot;:\&quot;Geotechnical drilling in Hong Kong 04.jpg\&quot;,\&quot;addedby\&quot;:\&quot;test\&quot;},{\&quot;scheme\&quot;:\&quot;image\&quot;,\&quot;id\&quot;:\&quot;h0g48m7eph5rt9od5va2hr1k1d\&quot;,\&quot;tenant\&quot;:\&quot;fugro.canto.global\&quot;,\&quot;time\&quot;:\&quot;20210818115022000\&quot;,\&quot;name\&quot;:\&quot;Fugro Richards Bay-1.jpg\&quot;,\&quot;addedby\&quot;:\&quot;test\&quot;}]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D587979F0E6741970CBE9201B6A8ED" ma:contentTypeVersion="14" ma:contentTypeDescription="Create a new document." ma:contentTypeScope="" ma:versionID="87d0cea493cbaf6026a817a08ab413a2">
  <xsd:schema xmlns:xsd="http://www.w3.org/2001/XMLSchema" xmlns:xs="http://www.w3.org/2001/XMLSchema" xmlns:p="http://schemas.microsoft.com/office/2006/metadata/properties" xmlns:ns2="1dd7b4d7-4dcb-4042-96f6-983ef50b18a8" xmlns:ns3="69138287-3ab4-4fde-81fe-279e8d8b1c91" targetNamespace="http://schemas.microsoft.com/office/2006/metadata/properties" ma:root="true" ma:fieldsID="c5b192646b941d8e2641df733c6ee858" ns2:_="" ns3:_="">
    <xsd:import namespace="1dd7b4d7-4dcb-4042-96f6-983ef50b18a8"/>
    <xsd:import namespace="69138287-3ab4-4fde-81fe-279e8d8b1c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d7b4d7-4dcb-4042-96f6-983ef50b18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0a67a60-af10-4059-8a73-72d1c2aa00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138287-3ab4-4fde-81fe-279e8d8b1c91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19ff1bc-ffe0-4207-9040-c77f24f1603e}" ma:internalName="TaxCatchAll" ma:showField="CatchAllData" ma:web="69138287-3ab4-4fde-81fe-279e8d8b1c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9138287-3ab4-4fde-81fe-279e8d8b1c91" xsi:nil="true"/>
    <lcf76f155ced4ddcb4097134ff3c332f xmlns="1dd7b4d7-4dcb-4042-96f6-983ef50b18a8">
      <Terms xmlns="http://schemas.microsoft.com/office/infopath/2007/PartnerControls"/>
    </lcf76f155ced4ddcb4097134ff3c332f>
    <MediaLengthInSeconds xmlns="1dd7b4d7-4dcb-4042-96f6-983ef50b18a8" xsi:nil="true"/>
    <SharedWithUsers xmlns="69138287-3ab4-4fde-81fe-279e8d8b1c91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5141A8-8AEE-4670-BBD9-53AE676EC0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d7b4d7-4dcb-4042-96f6-983ef50b18a8"/>
    <ds:schemaRef ds:uri="69138287-3ab4-4fde-81fe-279e8d8b1c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604BC57-1F77-4413-8B95-F5687213EEC0}">
  <ds:schemaRefs>
    <ds:schemaRef ds:uri="http://schemas.microsoft.com/office/2006/metadata/properties"/>
    <ds:schemaRef ds:uri="http://schemas.openxmlformats.org/package/2006/metadata/core-properties"/>
    <ds:schemaRef ds:uri="5b0b4d30-ba80-40f5-980c-6e20cb19b14f"/>
    <ds:schemaRef ds:uri="http://purl.org/dc/terms/"/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f1cf4aed-baa8-43b0-812d-97ab1d1e3242"/>
    <ds:schemaRef ds:uri="34eb0353-7423-44ba-a95b-48444d19a551"/>
    <ds:schemaRef ds:uri="69138287-3ab4-4fde-81fe-279e8d8b1c91"/>
    <ds:schemaRef ds:uri="1dd7b4d7-4dcb-4042-96f6-983ef50b18a8"/>
  </ds:schemaRefs>
</ds:datastoreItem>
</file>

<file path=customXml/itemProps3.xml><?xml version="1.0" encoding="utf-8"?>
<ds:datastoreItem xmlns:ds="http://schemas.openxmlformats.org/officeDocument/2006/customXml" ds:itemID="{4D6D464F-442D-4A1D-BF71-0F2114984A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</Template>
  <TotalTime>3006</TotalTime>
  <Words>620</Words>
  <Application>Microsoft Office PowerPoint</Application>
  <PresentationFormat>Breedbeeld</PresentationFormat>
  <Paragraphs>148</Paragraphs>
  <Slides>15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3" baseType="lpstr">
      <vt:lpstr>Arial</vt:lpstr>
      <vt:lpstr>Calibri</vt:lpstr>
      <vt:lpstr>Segoe UI</vt:lpstr>
      <vt:lpstr>Segoe UI Light</vt:lpstr>
      <vt:lpstr>Segoe UI Semibold</vt:lpstr>
      <vt:lpstr>Segoe UI Semilight</vt:lpstr>
      <vt:lpstr>Wingdings</vt:lpstr>
      <vt:lpstr>1_Template Slides</vt:lpstr>
      <vt:lpstr>PowerPoint-presentatie</vt:lpstr>
      <vt:lpstr>Funderingsproblematiek in Nederland</vt:lpstr>
      <vt:lpstr>Verschillende oorzaken door heel Nederland</vt:lpstr>
      <vt:lpstr>PowerPoint-presentatie</vt:lpstr>
      <vt:lpstr>Hoe voorkomen we 20-60 miljard aan schade?</vt:lpstr>
      <vt:lpstr>Hoe voorkomen we 20-60 miljard aan schade?</vt:lpstr>
      <vt:lpstr>Hoe voorkomen we 20-60 miljard aan schade?</vt:lpstr>
      <vt:lpstr>Funderingsonderzoek</vt:lpstr>
      <vt:lpstr>Funderingsonderzoek</vt:lpstr>
      <vt:lpstr>Quickscan Risicoprofiel Funderingen</vt:lpstr>
      <vt:lpstr>Online Dashboard</vt:lpstr>
      <vt:lpstr>Quickscan en preventief</vt:lpstr>
      <vt:lpstr>Quickscan en preventief</vt:lpstr>
      <vt:lpstr>Geotechniek en Maatschappelijke problemen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Nobels, Romek</dc:creator>
  <cp:lastModifiedBy>Bert van de Ven</cp:lastModifiedBy>
  <cp:revision>7</cp:revision>
  <dcterms:created xsi:type="dcterms:W3CDTF">2023-10-23T12:13:23Z</dcterms:created>
  <dcterms:modified xsi:type="dcterms:W3CDTF">2023-11-06T13:32:04Z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0x01010066D587979F0E6741970CBE9201B6A8ED</vt:lpwstr>
  </property>
  <property fmtid="{D5CDD505-2E9C-101B-9397-08002B2CF9AE}" pid="3" name="Order">
    <vt:r8>349300</vt:r8>
  </property>
  <property fmtid="{D5CDD505-2E9C-101B-9397-08002B2CF9AE}" pid="4" name="Category">
    <vt:lpwstr>Template</vt:lpwstr>
  </property>
  <property fmtid="{D5CDD505-2E9C-101B-9397-08002B2CF9AE}" pid="5" name="xd_Signature">
    <vt:bool>false</vt:bool>
  </property>
  <property fmtid="{D5CDD505-2E9C-101B-9397-08002B2CF9AE}" pid="6" name="Template Type">
    <vt:lpwstr>FDS</vt:lpwstr>
  </property>
  <property fmtid="{D5CDD505-2E9C-101B-9397-08002B2CF9AE}" pid="7" name="xd_ProgID">
    <vt:lpwstr/>
  </property>
  <property fmtid="{D5CDD505-2E9C-101B-9397-08002B2CF9AE}" pid="8" name="Issue">
    <vt:lpwstr>01</vt:lpwstr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Content">
    <vt:lpwstr>MS PowerPoint</vt:lpwstr>
  </property>
  <property fmtid="{D5CDD505-2E9C-101B-9397-08002B2CF9AE}" pid="12" name="MediaServiceImageTags">
    <vt:lpwstr/>
  </property>
  <property fmtid="{D5CDD505-2E9C-101B-9397-08002B2CF9AE}" pid="13" name="_ExtendedDescription">
    <vt:lpwstr/>
  </property>
  <property fmtid="{D5CDD505-2E9C-101B-9397-08002B2CF9AE}" pid="14" name="TriggerFlowInfo">
    <vt:lpwstr/>
  </property>
</Properties>
</file>

<file path=userCustomization/customUI.xml><?xml version="1.0" encoding="utf-8"?>
<mso:customUI xmlns:mso="http://schemas.microsoft.com/office/2006/01/customui">
  <mso:ribbon>
    <mso:qat>
      <mso:documentControls>
        <mso:control idQ="mso:ObjectAlignMenu" visible="true"/>
        <mso:control idQ="mso:IndentDecrease" visible="true"/>
        <mso:control idQ="mso:IndentIncrease" visible="true"/>
        <mso:control idQ="mso:VideoColorMenu" visible="true"/>
      </mso:documentControls>
    </mso:qat>
  </mso:ribbon>
</mso:customUI>
</file>